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png"/><Relationship Id="rId66" Type="http://schemas.openxmlformats.org/officeDocument/2006/relationships/image" Target="../media/image65.png"/><Relationship Id="rId67" Type="http://schemas.openxmlformats.org/officeDocument/2006/relationships/image" Target="../media/image66.png"/><Relationship Id="rId68" Type="http://schemas.openxmlformats.org/officeDocument/2006/relationships/image" Target="../media/image67.png"/><Relationship Id="rId69" Type="http://schemas.openxmlformats.org/officeDocument/2006/relationships/image" Target="../media/image68.png"/><Relationship Id="rId70" Type="http://schemas.openxmlformats.org/officeDocument/2006/relationships/image" Target="../media/image69.png"/><Relationship Id="rId71" Type="http://schemas.openxmlformats.org/officeDocument/2006/relationships/image" Target="../media/image70.png"/><Relationship Id="rId72" Type="http://schemas.openxmlformats.org/officeDocument/2006/relationships/image" Target="../media/image71.png"/><Relationship Id="rId73" Type="http://schemas.openxmlformats.org/officeDocument/2006/relationships/image" Target="../media/image72.png"/><Relationship Id="rId74" Type="http://schemas.openxmlformats.org/officeDocument/2006/relationships/image" Target="../media/image73.png"/><Relationship Id="rId75" Type="http://schemas.openxmlformats.org/officeDocument/2006/relationships/image" Target="../media/image74.png"/><Relationship Id="rId76" Type="http://schemas.openxmlformats.org/officeDocument/2006/relationships/image" Target="../media/image75.png"/><Relationship Id="rId77" Type="http://schemas.openxmlformats.org/officeDocument/2006/relationships/image" Target="../media/image76.png"/><Relationship Id="rId78" Type="http://schemas.openxmlformats.org/officeDocument/2006/relationships/image" Target="../media/image77.png"/><Relationship Id="rId79" Type="http://schemas.openxmlformats.org/officeDocument/2006/relationships/image" Target="../media/image78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9.png"/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Relationship Id="rId6" Type="http://schemas.openxmlformats.org/officeDocument/2006/relationships/image" Target="../media/image83.png"/><Relationship Id="rId7" Type="http://schemas.openxmlformats.org/officeDocument/2006/relationships/image" Target="../media/image84.png"/><Relationship Id="rId8" Type="http://schemas.openxmlformats.org/officeDocument/2006/relationships/image" Target="../media/image85.png"/><Relationship Id="rId9" Type="http://schemas.openxmlformats.org/officeDocument/2006/relationships/image" Target="../media/image86.png"/><Relationship Id="rId10" Type="http://schemas.openxmlformats.org/officeDocument/2006/relationships/image" Target="../media/image87.png"/><Relationship Id="rId11" Type="http://schemas.openxmlformats.org/officeDocument/2006/relationships/image" Target="../media/image88.png"/><Relationship Id="rId12" Type="http://schemas.openxmlformats.org/officeDocument/2006/relationships/image" Target="../media/image89.png"/><Relationship Id="rId13" Type="http://schemas.openxmlformats.org/officeDocument/2006/relationships/image" Target="../media/image90.png"/><Relationship Id="rId14" Type="http://schemas.openxmlformats.org/officeDocument/2006/relationships/image" Target="../media/image91.png"/><Relationship Id="rId15" Type="http://schemas.openxmlformats.org/officeDocument/2006/relationships/image" Target="../media/image92.png"/><Relationship Id="rId16" Type="http://schemas.openxmlformats.org/officeDocument/2006/relationships/image" Target="../media/image93.png"/><Relationship Id="rId17" Type="http://schemas.openxmlformats.org/officeDocument/2006/relationships/image" Target="../media/image94.png"/><Relationship Id="rId18" Type="http://schemas.openxmlformats.org/officeDocument/2006/relationships/image" Target="../media/image95.png"/><Relationship Id="rId19" Type="http://schemas.openxmlformats.org/officeDocument/2006/relationships/image" Target="../media/image9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102.png"/><Relationship Id="rId8" Type="http://schemas.openxmlformats.org/officeDocument/2006/relationships/image" Target="../media/image103.png"/><Relationship Id="rId9" Type="http://schemas.openxmlformats.org/officeDocument/2006/relationships/image" Target="../media/image104.png"/><Relationship Id="rId10" Type="http://schemas.openxmlformats.org/officeDocument/2006/relationships/image" Target="../media/image105.png"/><Relationship Id="rId11" Type="http://schemas.openxmlformats.org/officeDocument/2006/relationships/image" Target="../media/image106.png"/><Relationship Id="rId12" Type="http://schemas.openxmlformats.org/officeDocument/2006/relationships/image" Target="../media/image107.png"/><Relationship Id="rId13" Type="http://schemas.openxmlformats.org/officeDocument/2006/relationships/image" Target="../media/image108.png"/><Relationship Id="rId14" Type="http://schemas.openxmlformats.org/officeDocument/2006/relationships/image" Target="../media/image109.png"/><Relationship Id="rId15" Type="http://schemas.openxmlformats.org/officeDocument/2006/relationships/image" Target="../media/image110.png"/><Relationship Id="rId16" Type="http://schemas.openxmlformats.org/officeDocument/2006/relationships/image" Target="../media/image111.png"/><Relationship Id="rId17" Type="http://schemas.openxmlformats.org/officeDocument/2006/relationships/image" Target="../media/image112.png"/><Relationship Id="rId18" Type="http://schemas.openxmlformats.org/officeDocument/2006/relationships/image" Target="../media/image113.png"/><Relationship Id="rId19" Type="http://schemas.openxmlformats.org/officeDocument/2006/relationships/image" Target="../media/image114.png"/><Relationship Id="rId20" Type="http://schemas.openxmlformats.org/officeDocument/2006/relationships/image" Target="../media/image115.png"/><Relationship Id="rId21" Type="http://schemas.openxmlformats.org/officeDocument/2006/relationships/image" Target="../media/image116.png"/><Relationship Id="rId22" Type="http://schemas.openxmlformats.org/officeDocument/2006/relationships/image" Target="../media/image117.png"/><Relationship Id="rId23" Type="http://schemas.openxmlformats.org/officeDocument/2006/relationships/image" Target="../media/image118.png"/><Relationship Id="rId24" Type="http://schemas.openxmlformats.org/officeDocument/2006/relationships/image" Target="../media/image119.png"/><Relationship Id="rId25" Type="http://schemas.openxmlformats.org/officeDocument/2006/relationships/image" Target="../media/image120.png"/><Relationship Id="rId26" Type="http://schemas.openxmlformats.org/officeDocument/2006/relationships/image" Target="../media/image121.png"/><Relationship Id="rId27" Type="http://schemas.openxmlformats.org/officeDocument/2006/relationships/image" Target="../media/image122.png"/><Relationship Id="rId28" Type="http://schemas.openxmlformats.org/officeDocument/2006/relationships/image" Target="../media/image123.png"/><Relationship Id="rId29" Type="http://schemas.openxmlformats.org/officeDocument/2006/relationships/image" Target="../media/image14.png"/><Relationship Id="rId30" Type="http://schemas.openxmlformats.org/officeDocument/2006/relationships/image" Target="../media/image124.png"/><Relationship Id="rId31" Type="http://schemas.openxmlformats.org/officeDocument/2006/relationships/image" Target="../media/image125.png"/><Relationship Id="rId32" Type="http://schemas.openxmlformats.org/officeDocument/2006/relationships/image" Target="../media/image126.png"/><Relationship Id="rId33" Type="http://schemas.openxmlformats.org/officeDocument/2006/relationships/image" Target="../media/image127.png"/><Relationship Id="rId34" Type="http://schemas.openxmlformats.org/officeDocument/2006/relationships/image" Target="../media/image128.png"/><Relationship Id="rId35" Type="http://schemas.openxmlformats.org/officeDocument/2006/relationships/image" Target="../media/image129.png"/><Relationship Id="rId36" Type="http://schemas.openxmlformats.org/officeDocument/2006/relationships/image" Target="../media/image130.png"/><Relationship Id="rId37" Type="http://schemas.openxmlformats.org/officeDocument/2006/relationships/image" Target="../media/image131.png"/><Relationship Id="rId38" Type="http://schemas.openxmlformats.org/officeDocument/2006/relationships/image" Target="../media/image132.png"/><Relationship Id="rId39" Type="http://schemas.openxmlformats.org/officeDocument/2006/relationships/image" Target="../media/image133.png"/><Relationship Id="rId40" Type="http://schemas.openxmlformats.org/officeDocument/2006/relationships/image" Target="../media/image134.png"/><Relationship Id="rId41" Type="http://schemas.openxmlformats.org/officeDocument/2006/relationships/image" Target="../media/image135.png"/><Relationship Id="rId42" Type="http://schemas.openxmlformats.org/officeDocument/2006/relationships/image" Target="../media/image136.png"/><Relationship Id="rId43" Type="http://schemas.openxmlformats.org/officeDocument/2006/relationships/image" Target="../media/image137.png"/><Relationship Id="rId44" Type="http://schemas.openxmlformats.org/officeDocument/2006/relationships/image" Target="../media/image138.png"/><Relationship Id="rId45" Type="http://schemas.openxmlformats.org/officeDocument/2006/relationships/image" Target="../media/image139.png"/><Relationship Id="rId46" Type="http://schemas.openxmlformats.org/officeDocument/2006/relationships/image" Target="../media/image140.png"/><Relationship Id="rId47" Type="http://schemas.openxmlformats.org/officeDocument/2006/relationships/image" Target="../media/image141.png"/><Relationship Id="rId48" Type="http://schemas.openxmlformats.org/officeDocument/2006/relationships/image" Target="../media/image142.png"/><Relationship Id="rId49" Type="http://schemas.openxmlformats.org/officeDocument/2006/relationships/image" Target="../media/image143.png"/><Relationship Id="rId50" Type="http://schemas.openxmlformats.org/officeDocument/2006/relationships/image" Target="../media/image144.png"/><Relationship Id="rId51" Type="http://schemas.openxmlformats.org/officeDocument/2006/relationships/image" Target="../media/image145.png"/><Relationship Id="rId52" Type="http://schemas.openxmlformats.org/officeDocument/2006/relationships/image" Target="../media/image146.png"/><Relationship Id="rId53" Type="http://schemas.openxmlformats.org/officeDocument/2006/relationships/image" Target="../media/image147.png"/><Relationship Id="rId54" Type="http://schemas.openxmlformats.org/officeDocument/2006/relationships/image" Target="../media/image148.png"/><Relationship Id="rId55" Type="http://schemas.openxmlformats.org/officeDocument/2006/relationships/image" Target="../media/image149.png"/><Relationship Id="rId56" Type="http://schemas.openxmlformats.org/officeDocument/2006/relationships/image" Target="../media/image150.png"/><Relationship Id="rId57" Type="http://schemas.openxmlformats.org/officeDocument/2006/relationships/image" Target="../media/image151.png"/><Relationship Id="rId58" Type="http://schemas.openxmlformats.org/officeDocument/2006/relationships/image" Target="../media/image152.png"/><Relationship Id="rId59" Type="http://schemas.openxmlformats.org/officeDocument/2006/relationships/image" Target="../media/image153.png"/><Relationship Id="rId60" Type="http://schemas.openxmlformats.org/officeDocument/2006/relationships/image" Target="../media/image154.png"/><Relationship Id="rId61" Type="http://schemas.openxmlformats.org/officeDocument/2006/relationships/image" Target="../media/image155.png"/><Relationship Id="rId62" Type="http://schemas.openxmlformats.org/officeDocument/2006/relationships/image" Target="../media/image156.png"/><Relationship Id="rId63" Type="http://schemas.openxmlformats.org/officeDocument/2006/relationships/image" Target="../media/image157.png"/><Relationship Id="rId64" Type="http://schemas.openxmlformats.org/officeDocument/2006/relationships/image" Target="../media/image158.png"/><Relationship Id="rId65" Type="http://schemas.openxmlformats.org/officeDocument/2006/relationships/image" Target="../media/image159.png"/><Relationship Id="rId66" Type="http://schemas.openxmlformats.org/officeDocument/2006/relationships/image" Target="../media/image160.png"/><Relationship Id="rId67" Type="http://schemas.openxmlformats.org/officeDocument/2006/relationships/image" Target="../media/image161.png"/><Relationship Id="rId68" Type="http://schemas.openxmlformats.org/officeDocument/2006/relationships/image" Target="../media/image162.png"/><Relationship Id="rId69" Type="http://schemas.openxmlformats.org/officeDocument/2006/relationships/image" Target="../media/image16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Drawing"/>
          <p:cNvGrpSpPr/>
          <p:nvPr/>
        </p:nvGrpSpPr>
        <p:grpSpPr>
          <a:xfrm>
            <a:off x="304800" y="1117599"/>
            <a:ext cx="8456673" cy="6286501"/>
            <a:chOff x="0" y="0"/>
            <a:chExt cx="8456672" cy="6286500"/>
          </a:xfrm>
        </p:grpSpPr>
        <p:sp>
          <p:nvSpPr>
            <p:cNvPr id="119" name="Line"/>
            <p:cNvSpPr/>
            <p:nvPr/>
          </p:nvSpPr>
          <p:spPr>
            <a:xfrm>
              <a:off x="834743" y="621081"/>
              <a:ext cx="187607" cy="52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63" fill="norm" stroke="1" extrusionOk="0">
                  <a:moveTo>
                    <a:pt x="3309" y="4715"/>
                  </a:moveTo>
                  <a:cubicBezTo>
                    <a:pt x="3309" y="6616"/>
                    <a:pt x="3309" y="8517"/>
                    <a:pt x="3309" y="10763"/>
                  </a:cubicBezTo>
                  <a:cubicBezTo>
                    <a:pt x="3309" y="13009"/>
                    <a:pt x="3309" y="15601"/>
                    <a:pt x="3309" y="17200"/>
                  </a:cubicBezTo>
                  <a:cubicBezTo>
                    <a:pt x="3309" y="18798"/>
                    <a:pt x="3309" y="19403"/>
                    <a:pt x="2945" y="19921"/>
                  </a:cubicBezTo>
                  <a:cubicBezTo>
                    <a:pt x="2581" y="20440"/>
                    <a:pt x="1853" y="20872"/>
                    <a:pt x="1367" y="20872"/>
                  </a:cubicBezTo>
                  <a:cubicBezTo>
                    <a:pt x="882" y="20872"/>
                    <a:pt x="639" y="20440"/>
                    <a:pt x="396" y="18496"/>
                  </a:cubicBezTo>
                  <a:cubicBezTo>
                    <a:pt x="154" y="16552"/>
                    <a:pt x="-89" y="13096"/>
                    <a:pt x="32" y="10072"/>
                  </a:cubicBezTo>
                  <a:cubicBezTo>
                    <a:pt x="154" y="7048"/>
                    <a:pt x="639" y="4456"/>
                    <a:pt x="1246" y="2901"/>
                  </a:cubicBezTo>
                  <a:cubicBezTo>
                    <a:pt x="1853" y="1345"/>
                    <a:pt x="2581" y="827"/>
                    <a:pt x="3673" y="481"/>
                  </a:cubicBezTo>
                  <a:cubicBezTo>
                    <a:pt x="4765" y="136"/>
                    <a:pt x="6221" y="-37"/>
                    <a:pt x="7677" y="6"/>
                  </a:cubicBezTo>
                  <a:cubicBezTo>
                    <a:pt x="9133" y="49"/>
                    <a:pt x="10590" y="309"/>
                    <a:pt x="12289" y="1216"/>
                  </a:cubicBezTo>
                  <a:cubicBezTo>
                    <a:pt x="13987" y="2123"/>
                    <a:pt x="15929" y="3678"/>
                    <a:pt x="16536" y="5752"/>
                  </a:cubicBezTo>
                  <a:cubicBezTo>
                    <a:pt x="17142" y="7825"/>
                    <a:pt x="16414" y="10417"/>
                    <a:pt x="15444" y="11886"/>
                  </a:cubicBezTo>
                  <a:cubicBezTo>
                    <a:pt x="14473" y="13355"/>
                    <a:pt x="13259" y="13701"/>
                    <a:pt x="12046" y="13873"/>
                  </a:cubicBezTo>
                  <a:cubicBezTo>
                    <a:pt x="10832" y="14046"/>
                    <a:pt x="9619" y="14046"/>
                    <a:pt x="8527" y="13917"/>
                  </a:cubicBezTo>
                  <a:cubicBezTo>
                    <a:pt x="7435" y="13787"/>
                    <a:pt x="6464" y="13528"/>
                    <a:pt x="5493" y="13225"/>
                  </a:cubicBezTo>
                  <a:cubicBezTo>
                    <a:pt x="4522" y="12923"/>
                    <a:pt x="3551" y="12577"/>
                    <a:pt x="3794" y="12534"/>
                  </a:cubicBezTo>
                  <a:cubicBezTo>
                    <a:pt x="4037" y="12491"/>
                    <a:pt x="5493" y="12750"/>
                    <a:pt x="8163" y="13571"/>
                  </a:cubicBezTo>
                  <a:cubicBezTo>
                    <a:pt x="10832" y="14392"/>
                    <a:pt x="14715" y="15774"/>
                    <a:pt x="17142" y="17200"/>
                  </a:cubicBezTo>
                  <a:cubicBezTo>
                    <a:pt x="19569" y="18625"/>
                    <a:pt x="20540" y="20094"/>
                    <a:pt x="21511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066251" y="857010"/>
              <a:ext cx="159300" cy="23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39" fill="norm" stroke="1" extrusionOk="0">
                  <a:moveTo>
                    <a:pt x="21112" y="6329"/>
                  </a:moveTo>
                  <a:cubicBezTo>
                    <a:pt x="17746" y="4227"/>
                    <a:pt x="14380" y="2124"/>
                    <a:pt x="11995" y="977"/>
                  </a:cubicBezTo>
                  <a:cubicBezTo>
                    <a:pt x="9611" y="-170"/>
                    <a:pt x="8208" y="-361"/>
                    <a:pt x="6385" y="690"/>
                  </a:cubicBezTo>
                  <a:cubicBezTo>
                    <a:pt x="4561" y="1742"/>
                    <a:pt x="2317" y="4035"/>
                    <a:pt x="1055" y="7285"/>
                  </a:cubicBezTo>
                  <a:cubicBezTo>
                    <a:pt x="-207" y="10535"/>
                    <a:pt x="-488" y="14740"/>
                    <a:pt x="1055" y="17225"/>
                  </a:cubicBezTo>
                  <a:cubicBezTo>
                    <a:pt x="2598" y="19710"/>
                    <a:pt x="5964" y="20474"/>
                    <a:pt x="8769" y="19136"/>
                  </a:cubicBezTo>
                  <a:cubicBezTo>
                    <a:pt x="11574" y="17798"/>
                    <a:pt x="13818" y="14358"/>
                    <a:pt x="14941" y="11968"/>
                  </a:cubicBezTo>
                  <a:cubicBezTo>
                    <a:pt x="16063" y="9579"/>
                    <a:pt x="16063" y="8241"/>
                    <a:pt x="16063" y="7094"/>
                  </a:cubicBezTo>
                  <a:cubicBezTo>
                    <a:pt x="16063" y="5947"/>
                    <a:pt x="16063" y="4991"/>
                    <a:pt x="15922" y="5087"/>
                  </a:cubicBezTo>
                  <a:cubicBezTo>
                    <a:pt x="15782" y="5182"/>
                    <a:pt x="15502" y="6329"/>
                    <a:pt x="15361" y="8623"/>
                  </a:cubicBezTo>
                  <a:cubicBezTo>
                    <a:pt x="15221" y="10917"/>
                    <a:pt x="15221" y="14358"/>
                    <a:pt x="15502" y="16651"/>
                  </a:cubicBezTo>
                  <a:cubicBezTo>
                    <a:pt x="15782" y="18945"/>
                    <a:pt x="16343" y="20092"/>
                    <a:pt x="17325" y="20666"/>
                  </a:cubicBezTo>
                  <a:cubicBezTo>
                    <a:pt x="18307" y="21239"/>
                    <a:pt x="19709" y="21239"/>
                    <a:pt x="21112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269999" y="876300"/>
              <a:ext cx="95251" cy="21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7406"/>
                  </a:moveTo>
                  <a:cubicBezTo>
                    <a:pt x="0" y="10697"/>
                    <a:pt x="0" y="13989"/>
                    <a:pt x="0" y="16560"/>
                  </a:cubicBezTo>
                  <a:cubicBezTo>
                    <a:pt x="0" y="19131"/>
                    <a:pt x="0" y="20983"/>
                    <a:pt x="240" y="21291"/>
                  </a:cubicBezTo>
                  <a:cubicBezTo>
                    <a:pt x="480" y="21600"/>
                    <a:pt x="960" y="20366"/>
                    <a:pt x="1440" y="17280"/>
                  </a:cubicBezTo>
                  <a:cubicBezTo>
                    <a:pt x="1920" y="14194"/>
                    <a:pt x="2400" y="9257"/>
                    <a:pt x="2880" y="6274"/>
                  </a:cubicBezTo>
                  <a:cubicBezTo>
                    <a:pt x="3360" y="3291"/>
                    <a:pt x="3840" y="2263"/>
                    <a:pt x="5040" y="1440"/>
                  </a:cubicBezTo>
                  <a:cubicBezTo>
                    <a:pt x="6240" y="617"/>
                    <a:pt x="8160" y="0"/>
                    <a:pt x="10080" y="0"/>
                  </a:cubicBezTo>
                  <a:cubicBezTo>
                    <a:pt x="12000" y="0"/>
                    <a:pt x="13920" y="617"/>
                    <a:pt x="15840" y="3600"/>
                  </a:cubicBezTo>
                  <a:cubicBezTo>
                    <a:pt x="17760" y="6583"/>
                    <a:pt x="19680" y="11931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428205" y="582523"/>
              <a:ext cx="203746" cy="48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0" fill="norm" stroke="1" extrusionOk="0">
                  <a:moveTo>
                    <a:pt x="14755" y="14725"/>
                  </a:moveTo>
                  <a:cubicBezTo>
                    <a:pt x="12973" y="14162"/>
                    <a:pt x="11192" y="13598"/>
                    <a:pt x="9076" y="13598"/>
                  </a:cubicBezTo>
                  <a:cubicBezTo>
                    <a:pt x="6961" y="13598"/>
                    <a:pt x="4511" y="14162"/>
                    <a:pt x="2841" y="15336"/>
                  </a:cubicBezTo>
                  <a:cubicBezTo>
                    <a:pt x="1171" y="16510"/>
                    <a:pt x="280" y="18294"/>
                    <a:pt x="58" y="19421"/>
                  </a:cubicBezTo>
                  <a:cubicBezTo>
                    <a:pt x="-165" y="20548"/>
                    <a:pt x="280" y="21017"/>
                    <a:pt x="1060" y="21252"/>
                  </a:cubicBezTo>
                  <a:cubicBezTo>
                    <a:pt x="1839" y="21487"/>
                    <a:pt x="2953" y="21487"/>
                    <a:pt x="4623" y="20736"/>
                  </a:cubicBezTo>
                  <a:cubicBezTo>
                    <a:pt x="6293" y="19984"/>
                    <a:pt x="8520" y="18482"/>
                    <a:pt x="10301" y="16275"/>
                  </a:cubicBezTo>
                  <a:cubicBezTo>
                    <a:pt x="12082" y="14068"/>
                    <a:pt x="13419" y="11157"/>
                    <a:pt x="14198" y="8574"/>
                  </a:cubicBezTo>
                  <a:cubicBezTo>
                    <a:pt x="14977" y="5991"/>
                    <a:pt x="15200" y="3737"/>
                    <a:pt x="15089" y="2282"/>
                  </a:cubicBezTo>
                  <a:cubicBezTo>
                    <a:pt x="14977" y="826"/>
                    <a:pt x="14532" y="169"/>
                    <a:pt x="13864" y="28"/>
                  </a:cubicBezTo>
                  <a:cubicBezTo>
                    <a:pt x="13196" y="-113"/>
                    <a:pt x="12305" y="263"/>
                    <a:pt x="11526" y="1765"/>
                  </a:cubicBezTo>
                  <a:cubicBezTo>
                    <a:pt x="10746" y="3268"/>
                    <a:pt x="10078" y="5897"/>
                    <a:pt x="10078" y="8386"/>
                  </a:cubicBezTo>
                  <a:cubicBezTo>
                    <a:pt x="10078" y="10875"/>
                    <a:pt x="10746" y="13223"/>
                    <a:pt x="11748" y="14913"/>
                  </a:cubicBezTo>
                  <a:cubicBezTo>
                    <a:pt x="12750" y="16604"/>
                    <a:pt x="14087" y="17637"/>
                    <a:pt x="15757" y="18012"/>
                  </a:cubicBezTo>
                  <a:cubicBezTo>
                    <a:pt x="17427" y="18388"/>
                    <a:pt x="19431" y="18106"/>
                    <a:pt x="21435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626922" y="836042"/>
              <a:ext cx="129463" cy="17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54" fill="norm" stroke="1" extrusionOk="0">
                  <a:moveTo>
                    <a:pt x="10072" y="6284"/>
                  </a:moveTo>
                  <a:cubicBezTo>
                    <a:pt x="8357" y="6033"/>
                    <a:pt x="6643" y="5782"/>
                    <a:pt x="4929" y="7414"/>
                  </a:cubicBezTo>
                  <a:cubicBezTo>
                    <a:pt x="3215" y="9047"/>
                    <a:pt x="1500" y="12563"/>
                    <a:pt x="643" y="14949"/>
                  </a:cubicBezTo>
                  <a:cubicBezTo>
                    <a:pt x="-214" y="17335"/>
                    <a:pt x="-214" y="18591"/>
                    <a:pt x="643" y="19596"/>
                  </a:cubicBezTo>
                  <a:cubicBezTo>
                    <a:pt x="1500" y="20601"/>
                    <a:pt x="3215" y="21354"/>
                    <a:pt x="4757" y="21354"/>
                  </a:cubicBezTo>
                  <a:cubicBezTo>
                    <a:pt x="6300" y="21354"/>
                    <a:pt x="7672" y="20601"/>
                    <a:pt x="10415" y="17712"/>
                  </a:cubicBezTo>
                  <a:cubicBezTo>
                    <a:pt x="13157" y="14824"/>
                    <a:pt x="17272" y="9801"/>
                    <a:pt x="19329" y="6535"/>
                  </a:cubicBezTo>
                  <a:cubicBezTo>
                    <a:pt x="21386" y="3270"/>
                    <a:pt x="21386" y="1763"/>
                    <a:pt x="20015" y="884"/>
                  </a:cubicBezTo>
                  <a:cubicBezTo>
                    <a:pt x="18643" y="5"/>
                    <a:pt x="15900" y="-246"/>
                    <a:pt x="13672" y="256"/>
                  </a:cubicBezTo>
                  <a:cubicBezTo>
                    <a:pt x="11443" y="759"/>
                    <a:pt x="9729" y="2014"/>
                    <a:pt x="8015" y="3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847850" y="831850"/>
              <a:ext cx="247650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53"/>
                    <a:pt x="0" y="12706"/>
                    <a:pt x="0" y="16518"/>
                  </a:cubicBezTo>
                  <a:cubicBezTo>
                    <a:pt x="0" y="20329"/>
                    <a:pt x="0" y="21600"/>
                    <a:pt x="92" y="21600"/>
                  </a:cubicBezTo>
                  <a:cubicBezTo>
                    <a:pt x="185" y="21600"/>
                    <a:pt x="369" y="20329"/>
                    <a:pt x="738" y="17661"/>
                  </a:cubicBezTo>
                  <a:cubicBezTo>
                    <a:pt x="1108" y="14993"/>
                    <a:pt x="1662" y="10927"/>
                    <a:pt x="2215" y="8005"/>
                  </a:cubicBezTo>
                  <a:cubicBezTo>
                    <a:pt x="2769" y="5082"/>
                    <a:pt x="3323" y="3304"/>
                    <a:pt x="3969" y="3431"/>
                  </a:cubicBezTo>
                  <a:cubicBezTo>
                    <a:pt x="4615" y="3558"/>
                    <a:pt x="5354" y="5591"/>
                    <a:pt x="5908" y="8259"/>
                  </a:cubicBezTo>
                  <a:cubicBezTo>
                    <a:pt x="6462" y="10927"/>
                    <a:pt x="6831" y="14231"/>
                    <a:pt x="7015" y="16518"/>
                  </a:cubicBezTo>
                  <a:cubicBezTo>
                    <a:pt x="7200" y="18805"/>
                    <a:pt x="7200" y="20075"/>
                    <a:pt x="7292" y="20075"/>
                  </a:cubicBezTo>
                  <a:cubicBezTo>
                    <a:pt x="7385" y="20075"/>
                    <a:pt x="7569" y="18805"/>
                    <a:pt x="8492" y="15628"/>
                  </a:cubicBezTo>
                  <a:cubicBezTo>
                    <a:pt x="9415" y="12452"/>
                    <a:pt x="11077" y="7369"/>
                    <a:pt x="12369" y="4447"/>
                  </a:cubicBezTo>
                  <a:cubicBezTo>
                    <a:pt x="13662" y="1525"/>
                    <a:pt x="14585" y="762"/>
                    <a:pt x="15692" y="508"/>
                  </a:cubicBezTo>
                  <a:cubicBezTo>
                    <a:pt x="16800" y="254"/>
                    <a:pt x="18092" y="508"/>
                    <a:pt x="18831" y="1271"/>
                  </a:cubicBezTo>
                  <a:cubicBezTo>
                    <a:pt x="19569" y="2033"/>
                    <a:pt x="19754" y="3304"/>
                    <a:pt x="20123" y="6226"/>
                  </a:cubicBezTo>
                  <a:cubicBezTo>
                    <a:pt x="20492" y="9148"/>
                    <a:pt x="21046" y="13722"/>
                    <a:pt x="21600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603500" y="546633"/>
              <a:ext cx="234950" cy="46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626"/>
                  </a:moveTo>
                  <a:cubicBezTo>
                    <a:pt x="2335" y="5768"/>
                    <a:pt x="4670" y="8910"/>
                    <a:pt x="6616" y="11904"/>
                  </a:cubicBezTo>
                  <a:cubicBezTo>
                    <a:pt x="8562" y="14899"/>
                    <a:pt x="10119" y="17746"/>
                    <a:pt x="11092" y="19415"/>
                  </a:cubicBezTo>
                  <a:cubicBezTo>
                    <a:pt x="12065" y="21084"/>
                    <a:pt x="12454" y="21575"/>
                    <a:pt x="12649" y="21428"/>
                  </a:cubicBezTo>
                  <a:cubicBezTo>
                    <a:pt x="12843" y="21280"/>
                    <a:pt x="12843" y="20495"/>
                    <a:pt x="13038" y="18286"/>
                  </a:cubicBezTo>
                  <a:cubicBezTo>
                    <a:pt x="13232" y="16077"/>
                    <a:pt x="13622" y="12444"/>
                    <a:pt x="14108" y="9450"/>
                  </a:cubicBezTo>
                  <a:cubicBezTo>
                    <a:pt x="14595" y="6455"/>
                    <a:pt x="15178" y="4099"/>
                    <a:pt x="15568" y="2626"/>
                  </a:cubicBezTo>
                  <a:cubicBezTo>
                    <a:pt x="15957" y="1153"/>
                    <a:pt x="16151" y="564"/>
                    <a:pt x="16832" y="270"/>
                  </a:cubicBezTo>
                  <a:cubicBezTo>
                    <a:pt x="17514" y="-25"/>
                    <a:pt x="18681" y="-25"/>
                    <a:pt x="19557" y="24"/>
                  </a:cubicBezTo>
                  <a:cubicBezTo>
                    <a:pt x="20432" y="73"/>
                    <a:pt x="21016" y="171"/>
                    <a:pt x="21600" y="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864985" y="748414"/>
              <a:ext cx="163966" cy="21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779" fill="norm" stroke="1" extrusionOk="0">
                  <a:moveTo>
                    <a:pt x="15438" y="9867"/>
                  </a:moveTo>
                  <a:cubicBezTo>
                    <a:pt x="14345" y="7829"/>
                    <a:pt x="13251" y="5791"/>
                    <a:pt x="12294" y="4059"/>
                  </a:cubicBezTo>
                  <a:cubicBezTo>
                    <a:pt x="11337" y="2327"/>
                    <a:pt x="10517" y="901"/>
                    <a:pt x="9423" y="289"/>
                  </a:cubicBezTo>
                  <a:cubicBezTo>
                    <a:pt x="8329" y="-322"/>
                    <a:pt x="6962" y="-118"/>
                    <a:pt x="5185" y="2429"/>
                  </a:cubicBezTo>
                  <a:cubicBezTo>
                    <a:pt x="3408" y="4976"/>
                    <a:pt x="1221" y="9867"/>
                    <a:pt x="400" y="13331"/>
                  </a:cubicBezTo>
                  <a:cubicBezTo>
                    <a:pt x="-420" y="16795"/>
                    <a:pt x="127" y="18833"/>
                    <a:pt x="1084" y="19953"/>
                  </a:cubicBezTo>
                  <a:cubicBezTo>
                    <a:pt x="2041" y="21074"/>
                    <a:pt x="3408" y="21278"/>
                    <a:pt x="5732" y="19138"/>
                  </a:cubicBezTo>
                  <a:cubicBezTo>
                    <a:pt x="8056" y="16999"/>
                    <a:pt x="11337" y="12516"/>
                    <a:pt x="13114" y="9765"/>
                  </a:cubicBezTo>
                  <a:cubicBezTo>
                    <a:pt x="14891" y="7014"/>
                    <a:pt x="15165" y="5995"/>
                    <a:pt x="15165" y="6097"/>
                  </a:cubicBezTo>
                  <a:cubicBezTo>
                    <a:pt x="15165" y="6199"/>
                    <a:pt x="14891" y="7421"/>
                    <a:pt x="15302" y="9459"/>
                  </a:cubicBezTo>
                  <a:cubicBezTo>
                    <a:pt x="15712" y="11497"/>
                    <a:pt x="16805" y="14350"/>
                    <a:pt x="17899" y="16082"/>
                  </a:cubicBezTo>
                  <a:cubicBezTo>
                    <a:pt x="18993" y="17814"/>
                    <a:pt x="20086" y="18425"/>
                    <a:pt x="21180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073349" y="711200"/>
              <a:ext cx="190552" cy="25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32" fill="norm" stroke="1" extrusionOk="0">
                  <a:moveTo>
                    <a:pt x="717" y="5795"/>
                  </a:moveTo>
                  <a:cubicBezTo>
                    <a:pt x="243" y="4917"/>
                    <a:pt x="-232" y="4039"/>
                    <a:pt x="124" y="3600"/>
                  </a:cubicBezTo>
                  <a:cubicBezTo>
                    <a:pt x="480" y="3161"/>
                    <a:pt x="1667" y="3161"/>
                    <a:pt x="3922" y="4302"/>
                  </a:cubicBezTo>
                  <a:cubicBezTo>
                    <a:pt x="6177" y="5444"/>
                    <a:pt x="9500" y="7727"/>
                    <a:pt x="11399" y="10449"/>
                  </a:cubicBezTo>
                  <a:cubicBezTo>
                    <a:pt x="13298" y="13171"/>
                    <a:pt x="13772" y="16332"/>
                    <a:pt x="13654" y="18263"/>
                  </a:cubicBezTo>
                  <a:cubicBezTo>
                    <a:pt x="13535" y="20195"/>
                    <a:pt x="12823" y="20898"/>
                    <a:pt x="11873" y="21249"/>
                  </a:cubicBezTo>
                  <a:cubicBezTo>
                    <a:pt x="10924" y="21600"/>
                    <a:pt x="9737" y="21600"/>
                    <a:pt x="8788" y="19844"/>
                  </a:cubicBezTo>
                  <a:cubicBezTo>
                    <a:pt x="7838" y="18088"/>
                    <a:pt x="7126" y="14576"/>
                    <a:pt x="8313" y="11239"/>
                  </a:cubicBezTo>
                  <a:cubicBezTo>
                    <a:pt x="9500" y="7902"/>
                    <a:pt x="12586" y="4741"/>
                    <a:pt x="15078" y="2898"/>
                  </a:cubicBezTo>
                  <a:cubicBezTo>
                    <a:pt x="17570" y="1054"/>
                    <a:pt x="19469" y="527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296829" y="736600"/>
              <a:ext cx="3057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2592"/>
                    <a:pt x="4958" y="5184"/>
                    <a:pt x="2078" y="8064"/>
                  </a:cubicBezTo>
                  <a:cubicBezTo>
                    <a:pt x="-802" y="10944"/>
                    <a:pt x="-802" y="14112"/>
                    <a:pt x="2798" y="16416"/>
                  </a:cubicBezTo>
                  <a:cubicBezTo>
                    <a:pt x="6398" y="18720"/>
                    <a:pt x="13598" y="20160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316401" y="619980"/>
              <a:ext cx="23700" cy="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623" fill="norm" stroke="1" extrusionOk="0">
                  <a:moveTo>
                    <a:pt x="9353" y="14143"/>
                  </a:moveTo>
                  <a:cubicBezTo>
                    <a:pt x="3953" y="6583"/>
                    <a:pt x="-1447" y="-977"/>
                    <a:pt x="353" y="103"/>
                  </a:cubicBezTo>
                  <a:cubicBezTo>
                    <a:pt x="2153" y="1183"/>
                    <a:pt x="11153" y="10903"/>
                    <a:pt x="20153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365414" y="705379"/>
              <a:ext cx="196936" cy="18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54" fill="norm" stroke="1" extrusionOk="0">
                  <a:moveTo>
                    <a:pt x="11605" y="7948"/>
                  </a:moveTo>
                  <a:cubicBezTo>
                    <a:pt x="10695" y="5279"/>
                    <a:pt x="9786" y="2609"/>
                    <a:pt x="8762" y="1153"/>
                  </a:cubicBezTo>
                  <a:cubicBezTo>
                    <a:pt x="7739" y="-303"/>
                    <a:pt x="6602" y="-546"/>
                    <a:pt x="4897" y="1396"/>
                  </a:cubicBezTo>
                  <a:cubicBezTo>
                    <a:pt x="3192" y="3337"/>
                    <a:pt x="918" y="7463"/>
                    <a:pt x="236" y="10861"/>
                  </a:cubicBezTo>
                  <a:cubicBezTo>
                    <a:pt x="-446" y="14258"/>
                    <a:pt x="463" y="16928"/>
                    <a:pt x="1487" y="18263"/>
                  </a:cubicBezTo>
                  <a:cubicBezTo>
                    <a:pt x="2510" y="19598"/>
                    <a:pt x="3647" y="19598"/>
                    <a:pt x="5693" y="17414"/>
                  </a:cubicBezTo>
                  <a:cubicBezTo>
                    <a:pt x="7739" y="15229"/>
                    <a:pt x="10695" y="10861"/>
                    <a:pt x="12287" y="7948"/>
                  </a:cubicBezTo>
                  <a:cubicBezTo>
                    <a:pt x="13878" y="5036"/>
                    <a:pt x="14106" y="3580"/>
                    <a:pt x="13992" y="3580"/>
                  </a:cubicBezTo>
                  <a:cubicBezTo>
                    <a:pt x="13878" y="3580"/>
                    <a:pt x="13423" y="5036"/>
                    <a:pt x="13423" y="7220"/>
                  </a:cubicBezTo>
                  <a:cubicBezTo>
                    <a:pt x="13423" y="9405"/>
                    <a:pt x="13878" y="12317"/>
                    <a:pt x="15242" y="14744"/>
                  </a:cubicBezTo>
                  <a:cubicBezTo>
                    <a:pt x="16607" y="17171"/>
                    <a:pt x="18880" y="19112"/>
                    <a:pt x="21154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621616" y="463549"/>
              <a:ext cx="149434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434" y="0"/>
                  </a:moveTo>
                  <a:cubicBezTo>
                    <a:pt x="1217" y="3056"/>
                    <a:pt x="0" y="6111"/>
                    <a:pt x="0" y="9272"/>
                  </a:cubicBezTo>
                  <a:cubicBezTo>
                    <a:pt x="0" y="12433"/>
                    <a:pt x="1217" y="15700"/>
                    <a:pt x="1977" y="17754"/>
                  </a:cubicBezTo>
                  <a:cubicBezTo>
                    <a:pt x="2738" y="19809"/>
                    <a:pt x="3042" y="20652"/>
                    <a:pt x="3651" y="20704"/>
                  </a:cubicBezTo>
                  <a:cubicBezTo>
                    <a:pt x="4259" y="20757"/>
                    <a:pt x="5172" y="20020"/>
                    <a:pt x="6389" y="18755"/>
                  </a:cubicBezTo>
                  <a:cubicBezTo>
                    <a:pt x="7606" y="17491"/>
                    <a:pt x="9127" y="15700"/>
                    <a:pt x="10192" y="14488"/>
                  </a:cubicBezTo>
                  <a:cubicBezTo>
                    <a:pt x="11256" y="13276"/>
                    <a:pt x="11865" y="12644"/>
                    <a:pt x="12930" y="12328"/>
                  </a:cubicBezTo>
                  <a:cubicBezTo>
                    <a:pt x="13994" y="12012"/>
                    <a:pt x="15515" y="12012"/>
                    <a:pt x="16732" y="12328"/>
                  </a:cubicBezTo>
                  <a:cubicBezTo>
                    <a:pt x="17949" y="12644"/>
                    <a:pt x="18862" y="13276"/>
                    <a:pt x="19623" y="14382"/>
                  </a:cubicBezTo>
                  <a:cubicBezTo>
                    <a:pt x="20383" y="15489"/>
                    <a:pt x="20992" y="17069"/>
                    <a:pt x="21296" y="18176"/>
                  </a:cubicBezTo>
                  <a:cubicBezTo>
                    <a:pt x="21600" y="19282"/>
                    <a:pt x="21600" y="19914"/>
                    <a:pt x="20687" y="20494"/>
                  </a:cubicBezTo>
                  <a:cubicBezTo>
                    <a:pt x="19775" y="21073"/>
                    <a:pt x="17949" y="21600"/>
                    <a:pt x="14907" y="21600"/>
                  </a:cubicBezTo>
                  <a:cubicBezTo>
                    <a:pt x="11865" y="21600"/>
                    <a:pt x="7606" y="21073"/>
                    <a:pt x="5020" y="20230"/>
                  </a:cubicBezTo>
                  <a:cubicBezTo>
                    <a:pt x="2434" y="19387"/>
                    <a:pt x="1521" y="18228"/>
                    <a:pt x="2130" y="17175"/>
                  </a:cubicBezTo>
                  <a:cubicBezTo>
                    <a:pt x="2738" y="16121"/>
                    <a:pt x="4868" y="15173"/>
                    <a:pt x="6997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864156" y="488950"/>
              <a:ext cx="47445" cy="39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06" fill="norm" stroke="1" extrusionOk="0">
                  <a:moveTo>
                    <a:pt x="21050" y="0"/>
                  </a:moveTo>
                  <a:cubicBezTo>
                    <a:pt x="17293" y="1155"/>
                    <a:pt x="13537" y="2310"/>
                    <a:pt x="10720" y="4909"/>
                  </a:cubicBezTo>
                  <a:cubicBezTo>
                    <a:pt x="7902" y="7508"/>
                    <a:pt x="6024" y="11551"/>
                    <a:pt x="4615" y="13919"/>
                  </a:cubicBezTo>
                  <a:cubicBezTo>
                    <a:pt x="3207" y="16287"/>
                    <a:pt x="2267" y="16980"/>
                    <a:pt x="1328" y="18077"/>
                  </a:cubicBezTo>
                  <a:cubicBezTo>
                    <a:pt x="389" y="19174"/>
                    <a:pt x="-550" y="20676"/>
                    <a:pt x="389" y="21138"/>
                  </a:cubicBezTo>
                  <a:cubicBezTo>
                    <a:pt x="1328" y="21600"/>
                    <a:pt x="4146" y="21022"/>
                    <a:pt x="6963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949700" y="657406"/>
              <a:ext cx="190500" cy="17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9397"/>
                  </a:moveTo>
                  <a:cubicBezTo>
                    <a:pt x="1440" y="10151"/>
                    <a:pt x="2880" y="10904"/>
                    <a:pt x="5160" y="10151"/>
                  </a:cubicBezTo>
                  <a:cubicBezTo>
                    <a:pt x="7440" y="9397"/>
                    <a:pt x="10560" y="7137"/>
                    <a:pt x="12480" y="5379"/>
                  </a:cubicBezTo>
                  <a:cubicBezTo>
                    <a:pt x="14400" y="3621"/>
                    <a:pt x="15120" y="2365"/>
                    <a:pt x="15000" y="1360"/>
                  </a:cubicBezTo>
                  <a:cubicBezTo>
                    <a:pt x="14880" y="355"/>
                    <a:pt x="13920" y="-398"/>
                    <a:pt x="11880" y="230"/>
                  </a:cubicBezTo>
                  <a:cubicBezTo>
                    <a:pt x="9840" y="858"/>
                    <a:pt x="6720" y="2867"/>
                    <a:pt x="4680" y="5755"/>
                  </a:cubicBezTo>
                  <a:cubicBezTo>
                    <a:pt x="2640" y="8644"/>
                    <a:pt x="1680" y="12411"/>
                    <a:pt x="1680" y="15300"/>
                  </a:cubicBezTo>
                  <a:cubicBezTo>
                    <a:pt x="1680" y="18188"/>
                    <a:pt x="2640" y="20197"/>
                    <a:pt x="5520" y="20700"/>
                  </a:cubicBezTo>
                  <a:cubicBezTo>
                    <a:pt x="8400" y="21202"/>
                    <a:pt x="13200" y="20197"/>
                    <a:pt x="16200" y="19193"/>
                  </a:cubicBezTo>
                  <a:cubicBezTo>
                    <a:pt x="19200" y="18188"/>
                    <a:pt x="20400" y="17183"/>
                    <a:pt x="21600" y="16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095750" y="641855"/>
              <a:ext cx="183629" cy="24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56" fill="norm" stroke="1" extrusionOk="0">
                  <a:moveTo>
                    <a:pt x="18409" y="510"/>
                  </a:moveTo>
                  <a:cubicBezTo>
                    <a:pt x="16936" y="325"/>
                    <a:pt x="15464" y="141"/>
                    <a:pt x="13623" y="48"/>
                  </a:cubicBezTo>
                  <a:cubicBezTo>
                    <a:pt x="11782" y="-44"/>
                    <a:pt x="9573" y="-44"/>
                    <a:pt x="8591" y="418"/>
                  </a:cubicBezTo>
                  <a:cubicBezTo>
                    <a:pt x="7609" y="879"/>
                    <a:pt x="7855" y="1802"/>
                    <a:pt x="9450" y="3279"/>
                  </a:cubicBezTo>
                  <a:cubicBezTo>
                    <a:pt x="11045" y="4756"/>
                    <a:pt x="13991" y="6787"/>
                    <a:pt x="16445" y="8541"/>
                  </a:cubicBezTo>
                  <a:cubicBezTo>
                    <a:pt x="18900" y="10294"/>
                    <a:pt x="20864" y="11771"/>
                    <a:pt x="21232" y="13618"/>
                  </a:cubicBezTo>
                  <a:cubicBezTo>
                    <a:pt x="21600" y="15464"/>
                    <a:pt x="20373" y="17679"/>
                    <a:pt x="16568" y="19064"/>
                  </a:cubicBezTo>
                  <a:cubicBezTo>
                    <a:pt x="12764" y="20448"/>
                    <a:pt x="6382" y="21002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971550" y="1212850"/>
              <a:ext cx="3968751" cy="17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0800"/>
                  </a:moveTo>
                  <a:cubicBezTo>
                    <a:pt x="449" y="21067"/>
                    <a:pt x="899" y="21333"/>
                    <a:pt x="1359" y="21467"/>
                  </a:cubicBezTo>
                  <a:cubicBezTo>
                    <a:pt x="1820" y="21600"/>
                    <a:pt x="2292" y="21600"/>
                    <a:pt x="2753" y="21333"/>
                  </a:cubicBezTo>
                  <a:cubicBezTo>
                    <a:pt x="3214" y="21067"/>
                    <a:pt x="3663" y="20533"/>
                    <a:pt x="4078" y="20000"/>
                  </a:cubicBezTo>
                  <a:cubicBezTo>
                    <a:pt x="4493" y="19467"/>
                    <a:pt x="4873" y="18933"/>
                    <a:pt x="5270" y="18267"/>
                  </a:cubicBezTo>
                  <a:cubicBezTo>
                    <a:pt x="5668" y="17600"/>
                    <a:pt x="6083" y="16800"/>
                    <a:pt x="6532" y="15867"/>
                  </a:cubicBezTo>
                  <a:cubicBezTo>
                    <a:pt x="6981" y="14933"/>
                    <a:pt x="7465" y="13867"/>
                    <a:pt x="7880" y="13067"/>
                  </a:cubicBezTo>
                  <a:cubicBezTo>
                    <a:pt x="8294" y="12267"/>
                    <a:pt x="8640" y="11733"/>
                    <a:pt x="8991" y="11067"/>
                  </a:cubicBezTo>
                  <a:cubicBezTo>
                    <a:pt x="9343" y="10400"/>
                    <a:pt x="9700" y="9600"/>
                    <a:pt x="10155" y="8800"/>
                  </a:cubicBezTo>
                  <a:cubicBezTo>
                    <a:pt x="10610" y="8000"/>
                    <a:pt x="11163" y="7200"/>
                    <a:pt x="11635" y="6533"/>
                  </a:cubicBezTo>
                  <a:cubicBezTo>
                    <a:pt x="12108" y="5867"/>
                    <a:pt x="12499" y="5333"/>
                    <a:pt x="12983" y="4667"/>
                  </a:cubicBezTo>
                  <a:cubicBezTo>
                    <a:pt x="13467" y="4000"/>
                    <a:pt x="14043" y="3200"/>
                    <a:pt x="14498" y="2667"/>
                  </a:cubicBezTo>
                  <a:cubicBezTo>
                    <a:pt x="14953" y="2133"/>
                    <a:pt x="15287" y="1867"/>
                    <a:pt x="15708" y="1733"/>
                  </a:cubicBezTo>
                  <a:cubicBezTo>
                    <a:pt x="16128" y="1600"/>
                    <a:pt x="16635" y="1600"/>
                    <a:pt x="17113" y="1600"/>
                  </a:cubicBezTo>
                  <a:cubicBezTo>
                    <a:pt x="17591" y="1600"/>
                    <a:pt x="18040" y="1600"/>
                    <a:pt x="18559" y="1600"/>
                  </a:cubicBezTo>
                  <a:cubicBezTo>
                    <a:pt x="19077" y="1600"/>
                    <a:pt x="19665" y="1600"/>
                    <a:pt x="20183" y="1333"/>
                  </a:cubicBezTo>
                  <a:cubicBezTo>
                    <a:pt x="20701" y="1067"/>
                    <a:pt x="21151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371600" y="1447800"/>
              <a:ext cx="3181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" y="20400"/>
                    <a:pt x="1063" y="19200"/>
                    <a:pt x="1595" y="18300"/>
                  </a:cubicBezTo>
                  <a:cubicBezTo>
                    <a:pt x="2127" y="17400"/>
                    <a:pt x="2659" y="16800"/>
                    <a:pt x="3284" y="16200"/>
                  </a:cubicBezTo>
                  <a:cubicBezTo>
                    <a:pt x="3909" y="15600"/>
                    <a:pt x="4628" y="15000"/>
                    <a:pt x="5202" y="14100"/>
                  </a:cubicBezTo>
                  <a:cubicBezTo>
                    <a:pt x="5777" y="13200"/>
                    <a:pt x="6208" y="12000"/>
                    <a:pt x="6661" y="11100"/>
                  </a:cubicBezTo>
                  <a:cubicBezTo>
                    <a:pt x="7114" y="10200"/>
                    <a:pt x="7588" y="9600"/>
                    <a:pt x="8055" y="8700"/>
                  </a:cubicBezTo>
                  <a:cubicBezTo>
                    <a:pt x="8522" y="7800"/>
                    <a:pt x="8982" y="6600"/>
                    <a:pt x="9456" y="5400"/>
                  </a:cubicBezTo>
                  <a:cubicBezTo>
                    <a:pt x="9931" y="4200"/>
                    <a:pt x="10419" y="3000"/>
                    <a:pt x="10929" y="2100"/>
                  </a:cubicBezTo>
                  <a:cubicBezTo>
                    <a:pt x="11440" y="1200"/>
                    <a:pt x="11971" y="600"/>
                    <a:pt x="12467" y="300"/>
                  </a:cubicBezTo>
                  <a:cubicBezTo>
                    <a:pt x="12963" y="0"/>
                    <a:pt x="13423" y="0"/>
                    <a:pt x="13919" y="0"/>
                  </a:cubicBezTo>
                  <a:cubicBezTo>
                    <a:pt x="14414" y="0"/>
                    <a:pt x="14946" y="0"/>
                    <a:pt x="15442" y="0"/>
                  </a:cubicBezTo>
                  <a:cubicBezTo>
                    <a:pt x="15938" y="0"/>
                    <a:pt x="16398" y="0"/>
                    <a:pt x="17016" y="900"/>
                  </a:cubicBezTo>
                  <a:cubicBezTo>
                    <a:pt x="17634" y="1800"/>
                    <a:pt x="18410" y="3600"/>
                    <a:pt x="19128" y="6000"/>
                  </a:cubicBezTo>
                  <a:cubicBezTo>
                    <a:pt x="19847" y="8400"/>
                    <a:pt x="20508" y="11400"/>
                    <a:pt x="20910" y="13200"/>
                  </a:cubicBezTo>
                  <a:cubicBezTo>
                    <a:pt x="21313" y="15000"/>
                    <a:pt x="21456" y="156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171484" y="2009515"/>
              <a:ext cx="384267" cy="34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29" fill="norm" stroke="1" extrusionOk="0">
                  <a:moveTo>
                    <a:pt x="539" y="5781"/>
                  </a:moveTo>
                  <a:cubicBezTo>
                    <a:pt x="658" y="5118"/>
                    <a:pt x="777" y="4456"/>
                    <a:pt x="1014" y="3793"/>
                  </a:cubicBezTo>
                  <a:cubicBezTo>
                    <a:pt x="1251" y="3130"/>
                    <a:pt x="1608" y="2468"/>
                    <a:pt x="1608" y="2534"/>
                  </a:cubicBezTo>
                  <a:cubicBezTo>
                    <a:pt x="1608" y="2600"/>
                    <a:pt x="1251" y="3395"/>
                    <a:pt x="836" y="5648"/>
                  </a:cubicBezTo>
                  <a:cubicBezTo>
                    <a:pt x="421" y="7901"/>
                    <a:pt x="-54" y="11611"/>
                    <a:pt x="5" y="14460"/>
                  </a:cubicBezTo>
                  <a:cubicBezTo>
                    <a:pt x="65" y="17310"/>
                    <a:pt x="658" y="19297"/>
                    <a:pt x="1311" y="20357"/>
                  </a:cubicBezTo>
                  <a:cubicBezTo>
                    <a:pt x="1964" y="21417"/>
                    <a:pt x="2676" y="21550"/>
                    <a:pt x="3210" y="21351"/>
                  </a:cubicBezTo>
                  <a:cubicBezTo>
                    <a:pt x="3744" y="21152"/>
                    <a:pt x="4100" y="20622"/>
                    <a:pt x="4515" y="19297"/>
                  </a:cubicBezTo>
                  <a:cubicBezTo>
                    <a:pt x="4931" y="17972"/>
                    <a:pt x="5405" y="15852"/>
                    <a:pt x="5702" y="14460"/>
                  </a:cubicBezTo>
                  <a:cubicBezTo>
                    <a:pt x="5999" y="13069"/>
                    <a:pt x="6117" y="12406"/>
                    <a:pt x="6295" y="12473"/>
                  </a:cubicBezTo>
                  <a:cubicBezTo>
                    <a:pt x="6473" y="12539"/>
                    <a:pt x="6711" y="13334"/>
                    <a:pt x="7186" y="14394"/>
                  </a:cubicBezTo>
                  <a:cubicBezTo>
                    <a:pt x="7660" y="15454"/>
                    <a:pt x="8372" y="16779"/>
                    <a:pt x="9025" y="17508"/>
                  </a:cubicBezTo>
                  <a:cubicBezTo>
                    <a:pt x="9678" y="18237"/>
                    <a:pt x="10271" y="18370"/>
                    <a:pt x="10865" y="18105"/>
                  </a:cubicBezTo>
                  <a:cubicBezTo>
                    <a:pt x="11458" y="17840"/>
                    <a:pt x="12051" y="17177"/>
                    <a:pt x="12942" y="15057"/>
                  </a:cubicBezTo>
                  <a:cubicBezTo>
                    <a:pt x="13832" y="12937"/>
                    <a:pt x="15019" y="9359"/>
                    <a:pt x="15612" y="6973"/>
                  </a:cubicBezTo>
                  <a:cubicBezTo>
                    <a:pt x="16205" y="4588"/>
                    <a:pt x="16205" y="3395"/>
                    <a:pt x="16087" y="2468"/>
                  </a:cubicBezTo>
                  <a:cubicBezTo>
                    <a:pt x="15968" y="1540"/>
                    <a:pt x="15731" y="878"/>
                    <a:pt x="15315" y="480"/>
                  </a:cubicBezTo>
                  <a:cubicBezTo>
                    <a:pt x="14900" y="83"/>
                    <a:pt x="14306" y="-50"/>
                    <a:pt x="13713" y="16"/>
                  </a:cubicBezTo>
                  <a:cubicBezTo>
                    <a:pt x="13120" y="83"/>
                    <a:pt x="12526" y="348"/>
                    <a:pt x="12111" y="878"/>
                  </a:cubicBezTo>
                  <a:cubicBezTo>
                    <a:pt x="11695" y="1408"/>
                    <a:pt x="11458" y="2203"/>
                    <a:pt x="11339" y="2932"/>
                  </a:cubicBezTo>
                  <a:cubicBezTo>
                    <a:pt x="11221" y="3660"/>
                    <a:pt x="11221" y="4323"/>
                    <a:pt x="11399" y="4919"/>
                  </a:cubicBezTo>
                  <a:cubicBezTo>
                    <a:pt x="11577" y="5516"/>
                    <a:pt x="11933" y="6046"/>
                    <a:pt x="13179" y="6244"/>
                  </a:cubicBezTo>
                  <a:cubicBezTo>
                    <a:pt x="14425" y="6443"/>
                    <a:pt x="16561" y="6311"/>
                    <a:pt x="18104" y="5979"/>
                  </a:cubicBezTo>
                  <a:cubicBezTo>
                    <a:pt x="19647" y="5648"/>
                    <a:pt x="20597" y="5118"/>
                    <a:pt x="21546" y="4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728652" y="2009427"/>
              <a:ext cx="246199" cy="28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20" fill="norm" stroke="1" extrusionOk="0">
                  <a:moveTo>
                    <a:pt x="17596" y="3600"/>
                  </a:moveTo>
                  <a:cubicBezTo>
                    <a:pt x="17411" y="2329"/>
                    <a:pt x="17227" y="1059"/>
                    <a:pt x="16673" y="423"/>
                  </a:cubicBezTo>
                  <a:cubicBezTo>
                    <a:pt x="16119" y="-212"/>
                    <a:pt x="15196" y="-212"/>
                    <a:pt x="13073" y="979"/>
                  </a:cubicBezTo>
                  <a:cubicBezTo>
                    <a:pt x="10950" y="2170"/>
                    <a:pt x="7627" y="4553"/>
                    <a:pt x="5227" y="7570"/>
                  </a:cubicBezTo>
                  <a:cubicBezTo>
                    <a:pt x="2827" y="10588"/>
                    <a:pt x="1350" y="14241"/>
                    <a:pt x="611" y="16464"/>
                  </a:cubicBezTo>
                  <a:cubicBezTo>
                    <a:pt x="-127" y="18688"/>
                    <a:pt x="-127" y="19482"/>
                    <a:pt x="242" y="20117"/>
                  </a:cubicBezTo>
                  <a:cubicBezTo>
                    <a:pt x="611" y="20753"/>
                    <a:pt x="1350" y="21229"/>
                    <a:pt x="3565" y="21309"/>
                  </a:cubicBezTo>
                  <a:cubicBezTo>
                    <a:pt x="5781" y="21388"/>
                    <a:pt x="9473" y="21070"/>
                    <a:pt x="12704" y="20197"/>
                  </a:cubicBezTo>
                  <a:cubicBezTo>
                    <a:pt x="15935" y="19323"/>
                    <a:pt x="18704" y="17894"/>
                    <a:pt x="21473" y="16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771650" y="2127250"/>
              <a:ext cx="215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7280"/>
                    <a:pt x="6353" y="12960"/>
                    <a:pt x="9953" y="9360"/>
                  </a:cubicBezTo>
                  <a:cubicBezTo>
                    <a:pt x="13553" y="5760"/>
                    <a:pt x="1757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298700" y="1786466"/>
              <a:ext cx="777145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0" y="21600"/>
                  </a:moveTo>
                  <a:cubicBezTo>
                    <a:pt x="1467" y="21506"/>
                    <a:pt x="2935" y="21412"/>
                    <a:pt x="3903" y="21318"/>
                  </a:cubicBezTo>
                  <a:cubicBezTo>
                    <a:pt x="4872" y="21224"/>
                    <a:pt x="5341" y="21130"/>
                    <a:pt x="5459" y="20943"/>
                  </a:cubicBezTo>
                  <a:cubicBezTo>
                    <a:pt x="5576" y="20755"/>
                    <a:pt x="5341" y="20473"/>
                    <a:pt x="5077" y="19487"/>
                  </a:cubicBezTo>
                  <a:cubicBezTo>
                    <a:pt x="4813" y="18501"/>
                    <a:pt x="4520" y="16810"/>
                    <a:pt x="4255" y="14510"/>
                  </a:cubicBezTo>
                  <a:cubicBezTo>
                    <a:pt x="3991" y="12209"/>
                    <a:pt x="3757" y="9297"/>
                    <a:pt x="3815" y="6997"/>
                  </a:cubicBezTo>
                  <a:cubicBezTo>
                    <a:pt x="3874" y="4696"/>
                    <a:pt x="4226" y="3005"/>
                    <a:pt x="5077" y="1831"/>
                  </a:cubicBezTo>
                  <a:cubicBezTo>
                    <a:pt x="5928" y="657"/>
                    <a:pt x="7278" y="0"/>
                    <a:pt x="8687" y="0"/>
                  </a:cubicBezTo>
                  <a:cubicBezTo>
                    <a:pt x="10096" y="0"/>
                    <a:pt x="11563" y="657"/>
                    <a:pt x="12443" y="1925"/>
                  </a:cubicBezTo>
                  <a:cubicBezTo>
                    <a:pt x="13324" y="3193"/>
                    <a:pt x="13617" y="5071"/>
                    <a:pt x="13353" y="7231"/>
                  </a:cubicBezTo>
                  <a:cubicBezTo>
                    <a:pt x="13089" y="9391"/>
                    <a:pt x="12267" y="11833"/>
                    <a:pt x="11622" y="13617"/>
                  </a:cubicBezTo>
                  <a:cubicBezTo>
                    <a:pt x="10976" y="15402"/>
                    <a:pt x="10507" y="16529"/>
                    <a:pt x="10242" y="17327"/>
                  </a:cubicBezTo>
                  <a:cubicBezTo>
                    <a:pt x="9978" y="18125"/>
                    <a:pt x="9920" y="18595"/>
                    <a:pt x="10037" y="18877"/>
                  </a:cubicBezTo>
                  <a:cubicBezTo>
                    <a:pt x="10154" y="19158"/>
                    <a:pt x="10448" y="19252"/>
                    <a:pt x="11504" y="19064"/>
                  </a:cubicBezTo>
                  <a:cubicBezTo>
                    <a:pt x="12561" y="18877"/>
                    <a:pt x="14380" y="18407"/>
                    <a:pt x="16053" y="17984"/>
                  </a:cubicBezTo>
                  <a:cubicBezTo>
                    <a:pt x="17726" y="17562"/>
                    <a:pt x="19252" y="17186"/>
                    <a:pt x="20162" y="17045"/>
                  </a:cubicBezTo>
                  <a:cubicBezTo>
                    <a:pt x="21072" y="16904"/>
                    <a:pt x="21365" y="16998"/>
                    <a:pt x="21483" y="17092"/>
                  </a:cubicBezTo>
                  <a:cubicBezTo>
                    <a:pt x="21600" y="17186"/>
                    <a:pt x="21541" y="17280"/>
                    <a:pt x="21483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62892" y="2641335"/>
              <a:ext cx="99134" cy="18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960" fill="norm" stroke="1" extrusionOk="0">
                  <a:moveTo>
                    <a:pt x="16000" y="3630"/>
                  </a:moveTo>
                  <a:cubicBezTo>
                    <a:pt x="14200" y="1950"/>
                    <a:pt x="12400" y="270"/>
                    <a:pt x="10375" y="30"/>
                  </a:cubicBezTo>
                  <a:cubicBezTo>
                    <a:pt x="8350" y="-210"/>
                    <a:pt x="6100" y="990"/>
                    <a:pt x="4075" y="3630"/>
                  </a:cubicBezTo>
                  <a:cubicBezTo>
                    <a:pt x="2050" y="6270"/>
                    <a:pt x="250" y="10350"/>
                    <a:pt x="25" y="13470"/>
                  </a:cubicBezTo>
                  <a:cubicBezTo>
                    <a:pt x="-200" y="16590"/>
                    <a:pt x="1150" y="18750"/>
                    <a:pt x="2950" y="19950"/>
                  </a:cubicBezTo>
                  <a:cubicBezTo>
                    <a:pt x="4750" y="21150"/>
                    <a:pt x="7000" y="21390"/>
                    <a:pt x="10150" y="20070"/>
                  </a:cubicBezTo>
                  <a:cubicBezTo>
                    <a:pt x="13300" y="18750"/>
                    <a:pt x="17350" y="15870"/>
                    <a:pt x="19375" y="12990"/>
                  </a:cubicBezTo>
                  <a:cubicBezTo>
                    <a:pt x="21400" y="10110"/>
                    <a:pt x="21400" y="7230"/>
                    <a:pt x="20500" y="5430"/>
                  </a:cubicBezTo>
                  <a:cubicBezTo>
                    <a:pt x="19600" y="3630"/>
                    <a:pt x="17800" y="2910"/>
                    <a:pt x="16450" y="2790"/>
                  </a:cubicBezTo>
                  <a:cubicBezTo>
                    <a:pt x="15100" y="2670"/>
                    <a:pt x="14200" y="3150"/>
                    <a:pt x="13300" y="3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15358" y="2647682"/>
              <a:ext cx="164092" cy="11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82" fill="norm" stroke="1" extrusionOk="0">
                  <a:moveTo>
                    <a:pt x="2360" y="3584"/>
                  </a:moveTo>
                  <a:cubicBezTo>
                    <a:pt x="1530" y="2013"/>
                    <a:pt x="699" y="442"/>
                    <a:pt x="283" y="1228"/>
                  </a:cubicBezTo>
                  <a:cubicBezTo>
                    <a:pt x="-132" y="2013"/>
                    <a:pt x="-132" y="5155"/>
                    <a:pt x="560" y="8493"/>
                  </a:cubicBezTo>
                  <a:cubicBezTo>
                    <a:pt x="1253" y="11832"/>
                    <a:pt x="2637" y="15366"/>
                    <a:pt x="3883" y="17722"/>
                  </a:cubicBezTo>
                  <a:cubicBezTo>
                    <a:pt x="5130" y="20079"/>
                    <a:pt x="6237" y="21257"/>
                    <a:pt x="7206" y="21061"/>
                  </a:cubicBezTo>
                  <a:cubicBezTo>
                    <a:pt x="8176" y="20864"/>
                    <a:pt x="9006" y="19293"/>
                    <a:pt x="9699" y="16152"/>
                  </a:cubicBezTo>
                  <a:cubicBezTo>
                    <a:pt x="10391" y="13010"/>
                    <a:pt x="10945" y="8297"/>
                    <a:pt x="11083" y="4959"/>
                  </a:cubicBezTo>
                  <a:cubicBezTo>
                    <a:pt x="11222" y="1621"/>
                    <a:pt x="10945" y="-343"/>
                    <a:pt x="10806" y="50"/>
                  </a:cubicBezTo>
                  <a:cubicBezTo>
                    <a:pt x="10668" y="442"/>
                    <a:pt x="10668" y="3192"/>
                    <a:pt x="10806" y="5548"/>
                  </a:cubicBezTo>
                  <a:cubicBezTo>
                    <a:pt x="10945" y="7904"/>
                    <a:pt x="11222" y="9868"/>
                    <a:pt x="13022" y="11439"/>
                  </a:cubicBezTo>
                  <a:cubicBezTo>
                    <a:pt x="14822" y="13010"/>
                    <a:pt x="18145" y="14188"/>
                    <a:pt x="21468" y="15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12901" y="2412999"/>
              <a:ext cx="80850" cy="31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14" fill="norm" stroke="1" extrusionOk="0">
                  <a:moveTo>
                    <a:pt x="2878" y="0"/>
                  </a:moveTo>
                  <a:cubicBezTo>
                    <a:pt x="1217" y="2174"/>
                    <a:pt x="-445" y="4349"/>
                    <a:pt x="109" y="7248"/>
                  </a:cubicBezTo>
                  <a:cubicBezTo>
                    <a:pt x="663" y="10148"/>
                    <a:pt x="3432" y="13772"/>
                    <a:pt x="5647" y="16091"/>
                  </a:cubicBezTo>
                  <a:cubicBezTo>
                    <a:pt x="7863" y="18411"/>
                    <a:pt x="9524" y="19426"/>
                    <a:pt x="11740" y="20223"/>
                  </a:cubicBezTo>
                  <a:cubicBezTo>
                    <a:pt x="13955" y="21020"/>
                    <a:pt x="16724" y="21600"/>
                    <a:pt x="18386" y="21165"/>
                  </a:cubicBezTo>
                  <a:cubicBezTo>
                    <a:pt x="20047" y="20730"/>
                    <a:pt x="20601" y="19281"/>
                    <a:pt x="21155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99660" y="2590800"/>
              <a:ext cx="157590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856" fill="norm" stroke="1" extrusionOk="0">
                  <a:moveTo>
                    <a:pt x="2402" y="19059"/>
                  </a:moveTo>
                  <a:cubicBezTo>
                    <a:pt x="981" y="20329"/>
                    <a:pt x="-440" y="21600"/>
                    <a:pt x="128" y="20329"/>
                  </a:cubicBezTo>
                  <a:cubicBezTo>
                    <a:pt x="697" y="19059"/>
                    <a:pt x="3255" y="15247"/>
                    <a:pt x="7092" y="11435"/>
                  </a:cubicBezTo>
                  <a:cubicBezTo>
                    <a:pt x="10928" y="7624"/>
                    <a:pt x="16044" y="3812"/>
                    <a:pt x="21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35595" y="2583227"/>
              <a:ext cx="205380" cy="13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011" fill="norm" stroke="1" extrusionOk="0">
                  <a:moveTo>
                    <a:pt x="6814" y="1154"/>
                  </a:moveTo>
                  <a:cubicBezTo>
                    <a:pt x="5723" y="509"/>
                    <a:pt x="4632" y="-136"/>
                    <a:pt x="3650" y="25"/>
                  </a:cubicBezTo>
                  <a:cubicBezTo>
                    <a:pt x="2669" y="186"/>
                    <a:pt x="1796" y="1154"/>
                    <a:pt x="1032" y="3894"/>
                  </a:cubicBezTo>
                  <a:cubicBezTo>
                    <a:pt x="269" y="6634"/>
                    <a:pt x="-386" y="11148"/>
                    <a:pt x="269" y="14533"/>
                  </a:cubicBezTo>
                  <a:cubicBezTo>
                    <a:pt x="923" y="17918"/>
                    <a:pt x="2887" y="20174"/>
                    <a:pt x="4959" y="20819"/>
                  </a:cubicBezTo>
                  <a:cubicBezTo>
                    <a:pt x="7032" y="21464"/>
                    <a:pt x="9214" y="20497"/>
                    <a:pt x="11287" y="17757"/>
                  </a:cubicBezTo>
                  <a:cubicBezTo>
                    <a:pt x="13359" y="15016"/>
                    <a:pt x="15323" y="10503"/>
                    <a:pt x="16196" y="7440"/>
                  </a:cubicBezTo>
                  <a:cubicBezTo>
                    <a:pt x="17069" y="4377"/>
                    <a:pt x="16850" y="2765"/>
                    <a:pt x="16305" y="2443"/>
                  </a:cubicBezTo>
                  <a:cubicBezTo>
                    <a:pt x="15759" y="2121"/>
                    <a:pt x="14887" y="3088"/>
                    <a:pt x="14341" y="4539"/>
                  </a:cubicBezTo>
                  <a:cubicBezTo>
                    <a:pt x="13796" y="5989"/>
                    <a:pt x="13578" y="7924"/>
                    <a:pt x="13796" y="10342"/>
                  </a:cubicBezTo>
                  <a:cubicBezTo>
                    <a:pt x="14014" y="12760"/>
                    <a:pt x="14669" y="15661"/>
                    <a:pt x="15541" y="17273"/>
                  </a:cubicBezTo>
                  <a:cubicBezTo>
                    <a:pt x="16414" y="18885"/>
                    <a:pt x="17505" y="19207"/>
                    <a:pt x="18378" y="18563"/>
                  </a:cubicBezTo>
                  <a:cubicBezTo>
                    <a:pt x="19250" y="17918"/>
                    <a:pt x="19905" y="16306"/>
                    <a:pt x="20341" y="14694"/>
                  </a:cubicBezTo>
                  <a:cubicBezTo>
                    <a:pt x="20778" y="13082"/>
                    <a:pt x="20996" y="11470"/>
                    <a:pt x="21105" y="9697"/>
                  </a:cubicBezTo>
                  <a:cubicBezTo>
                    <a:pt x="21214" y="7924"/>
                    <a:pt x="21214" y="5989"/>
                    <a:pt x="20887" y="5022"/>
                  </a:cubicBezTo>
                  <a:cubicBezTo>
                    <a:pt x="20559" y="4055"/>
                    <a:pt x="19905" y="4055"/>
                    <a:pt x="19250" y="4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117599" y="2592506"/>
              <a:ext cx="171451" cy="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3687"/>
                  </a:moveTo>
                  <a:cubicBezTo>
                    <a:pt x="533" y="11337"/>
                    <a:pt x="1067" y="18987"/>
                    <a:pt x="1600" y="19212"/>
                  </a:cubicBezTo>
                  <a:cubicBezTo>
                    <a:pt x="2133" y="19437"/>
                    <a:pt x="2667" y="12237"/>
                    <a:pt x="3200" y="7512"/>
                  </a:cubicBezTo>
                  <a:cubicBezTo>
                    <a:pt x="3733" y="2787"/>
                    <a:pt x="4267" y="537"/>
                    <a:pt x="5067" y="87"/>
                  </a:cubicBezTo>
                  <a:cubicBezTo>
                    <a:pt x="5867" y="-363"/>
                    <a:pt x="6933" y="987"/>
                    <a:pt x="7600" y="2787"/>
                  </a:cubicBezTo>
                  <a:cubicBezTo>
                    <a:pt x="8267" y="4587"/>
                    <a:pt x="8533" y="6837"/>
                    <a:pt x="9067" y="7062"/>
                  </a:cubicBezTo>
                  <a:cubicBezTo>
                    <a:pt x="9600" y="7287"/>
                    <a:pt x="10400" y="5487"/>
                    <a:pt x="11467" y="3912"/>
                  </a:cubicBezTo>
                  <a:cubicBezTo>
                    <a:pt x="12533" y="2337"/>
                    <a:pt x="13867" y="987"/>
                    <a:pt x="14933" y="1437"/>
                  </a:cubicBezTo>
                  <a:cubicBezTo>
                    <a:pt x="16000" y="1887"/>
                    <a:pt x="16800" y="4137"/>
                    <a:pt x="17333" y="6612"/>
                  </a:cubicBezTo>
                  <a:cubicBezTo>
                    <a:pt x="17867" y="9087"/>
                    <a:pt x="18133" y="11787"/>
                    <a:pt x="18667" y="14262"/>
                  </a:cubicBezTo>
                  <a:cubicBezTo>
                    <a:pt x="19200" y="16737"/>
                    <a:pt x="20000" y="18987"/>
                    <a:pt x="20533" y="20112"/>
                  </a:cubicBezTo>
                  <a:cubicBezTo>
                    <a:pt x="21067" y="21237"/>
                    <a:pt x="21333" y="21237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354342" y="2553194"/>
              <a:ext cx="220459" cy="12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848" fill="norm" stroke="1" extrusionOk="0">
                  <a:moveTo>
                    <a:pt x="439" y="7353"/>
                  </a:moveTo>
                  <a:cubicBezTo>
                    <a:pt x="1662" y="7707"/>
                    <a:pt x="2884" y="8061"/>
                    <a:pt x="3903" y="7707"/>
                  </a:cubicBezTo>
                  <a:cubicBezTo>
                    <a:pt x="4922" y="7353"/>
                    <a:pt x="5737" y="6291"/>
                    <a:pt x="6349" y="4697"/>
                  </a:cubicBezTo>
                  <a:cubicBezTo>
                    <a:pt x="6960" y="3104"/>
                    <a:pt x="7367" y="979"/>
                    <a:pt x="7062" y="271"/>
                  </a:cubicBezTo>
                  <a:cubicBezTo>
                    <a:pt x="6756" y="-437"/>
                    <a:pt x="5737" y="271"/>
                    <a:pt x="4515" y="2042"/>
                  </a:cubicBezTo>
                  <a:cubicBezTo>
                    <a:pt x="3292" y="3812"/>
                    <a:pt x="1866" y="6645"/>
                    <a:pt x="949" y="9301"/>
                  </a:cubicBezTo>
                  <a:cubicBezTo>
                    <a:pt x="32" y="11956"/>
                    <a:pt x="-376" y="14435"/>
                    <a:pt x="439" y="16737"/>
                  </a:cubicBezTo>
                  <a:cubicBezTo>
                    <a:pt x="1254" y="19038"/>
                    <a:pt x="3292" y="21163"/>
                    <a:pt x="6960" y="20809"/>
                  </a:cubicBezTo>
                  <a:cubicBezTo>
                    <a:pt x="10628" y="20455"/>
                    <a:pt x="15926" y="17622"/>
                    <a:pt x="21224" y="14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692415" y="2486947"/>
              <a:ext cx="118259" cy="16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197" fill="norm" stroke="1" extrusionOk="0">
                  <a:moveTo>
                    <a:pt x="17873" y="3527"/>
                  </a:moveTo>
                  <a:cubicBezTo>
                    <a:pt x="16756" y="2447"/>
                    <a:pt x="15639" y="1367"/>
                    <a:pt x="14149" y="692"/>
                  </a:cubicBezTo>
                  <a:cubicBezTo>
                    <a:pt x="12659" y="17"/>
                    <a:pt x="10797" y="-253"/>
                    <a:pt x="8563" y="287"/>
                  </a:cubicBezTo>
                  <a:cubicBezTo>
                    <a:pt x="6328" y="827"/>
                    <a:pt x="3722" y="2177"/>
                    <a:pt x="2046" y="3527"/>
                  </a:cubicBezTo>
                  <a:cubicBezTo>
                    <a:pt x="370" y="4877"/>
                    <a:pt x="-375" y="6227"/>
                    <a:pt x="184" y="7172"/>
                  </a:cubicBezTo>
                  <a:cubicBezTo>
                    <a:pt x="742" y="8117"/>
                    <a:pt x="2604" y="8657"/>
                    <a:pt x="5397" y="9332"/>
                  </a:cubicBezTo>
                  <a:cubicBezTo>
                    <a:pt x="8191" y="10007"/>
                    <a:pt x="11915" y="10817"/>
                    <a:pt x="14894" y="12302"/>
                  </a:cubicBezTo>
                  <a:cubicBezTo>
                    <a:pt x="17873" y="13787"/>
                    <a:pt x="20108" y="15947"/>
                    <a:pt x="20666" y="17567"/>
                  </a:cubicBezTo>
                  <a:cubicBezTo>
                    <a:pt x="21225" y="19187"/>
                    <a:pt x="20108" y="20267"/>
                    <a:pt x="17501" y="20807"/>
                  </a:cubicBezTo>
                  <a:cubicBezTo>
                    <a:pt x="14894" y="21347"/>
                    <a:pt x="10797" y="21347"/>
                    <a:pt x="8563" y="20672"/>
                  </a:cubicBezTo>
                  <a:cubicBezTo>
                    <a:pt x="6328" y="19997"/>
                    <a:pt x="5956" y="18647"/>
                    <a:pt x="6515" y="17297"/>
                  </a:cubicBezTo>
                  <a:cubicBezTo>
                    <a:pt x="7073" y="15947"/>
                    <a:pt x="8563" y="14597"/>
                    <a:pt x="10053" y="13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845357" y="2475683"/>
              <a:ext cx="132793" cy="14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06" fill="norm" stroke="1" extrusionOk="0">
                  <a:moveTo>
                    <a:pt x="12253" y="9376"/>
                  </a:moveTo>
                  <a:cubicBezTo>
                    <a:pt x="12596" y="7833"/>
                    <a:pt x="12939" y="6291"/>
                    <a:pt x="12939" y="4748"/>
                  </a:cubicBezTo>
                  <a:cubicBezTo>
                    <a:pt x="12939" y="3205"/>
                    <a:pt x="12596" y="1662"/>
                    <a:pt x="11567" y="736"/>
                  </a:cubicBezTo>
                  <a:cubicBezTo>
                    <a:pt x="10539" y="-189"/>
                    <a:pt x="8824" y="-498"/>
                    <a:pt x="6767" y="1353"/>
                  </a:cubicBezTo>
                  <a:cubicBezTo>
                    <a:pt x="4710" y="3205"/>
                    <a:pt x="2310" y="7216"/>
                    <a:pt x="1110" y="9993"/>
                  </a:cubicBezTo>
                  <a:cubicBezTo>
                    <a:pt x="-90" y="12771"/>
                    <a:pt x="-90" y="14313"/>
                    <a:pt x="81" y="15856"/>
                  </a:cubicBezTo>
                  <a:cubicBezTo>
                    <a:pt x="253" y="17399"/>
                    <a:pt x="596" y="18942"/>
                    <a:pt x="1624" y="19868"/>
                  </a:cubicBezTo>
                  <a:cubicBezTo>
                    <a:pt x="2653" y="20793"/>
                    <a:pt x="4367" y="21102"/>
                    <a:pt x="5910" y="20485"/>
                  </a:cubicBezTo>
                  <a:cubicBezTo>
                    <a:pt x="7453" y="19868"/>
                    <a:pt x="8824" y="18325"/>
                    <a:pt x="10024" y="16165"/>
                  </a:cubicBezTo>
                  <a:cubicBezTo>
                    <a:pt x="11224" y="14005"/>
                    <a:pt x="12253" y="11228"/>
                    <a:pt x="12939" y="10611"/>
                  </a:cubicBezTo>
                  <a:cubicBezTo>
                    <a:pt x="13624" y="9993"/>
                    <a:pt x="13967" y="11536"/>
                    <a:pt x="15339" y="13388"/>
                  </a:cubicBezTo>
                  <a:cubicBezTo>
                    <a:pt x="16710" y="15239"/>
                    <a:pt x="19110" y="17399"/>
                    <a:pt x="21510" y="1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009900" y="2493105"/>
              <a:ext cx="165100" cy="9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4985"/>
                  </a:moveTo>
                  <a:cubicBezTo>
                    <a:pt x="554" y="7930"/>
                    <a:pt x="1108" y="10876"/>
                    <a:pt x="1800" y="14067"/>
                  </a:cubicBezTo>
                  <a:cubicBezTo>
                    <a:pt x="2492" y="17258"/>
                    <a:pt x="3323" y="20694"/>
                    <a:pt x="3738" y="20940"/>
                  </a:cubicBezTo>
                  <a:cubicBezTo>
                    <a:pt x="4154" y="21185"/>
                    <a:pt x="4154" y="18240"/>
                    <a:pt x="4154" y="15294"/>
                  </a:cubicBezTo>
                  <a:cubicBezTo>
                    <a:pt x="4154" y="12349"/>
                    <a:pt x="4154" y="9403"/>
                    <a:pt x="4708" y="6458"/>
                  </a:cubicBezTo>
                  <a:cubicBezTo>
                    <a:pt x="5262" y="3512"/>
                    <a:pt x="6369" y="567"/>
                    <a:pt x="7338" y="76"/>
                  </a:cubicBezTo>
                  <a:cubicBezTo>
                    <a:pt x="8308" y="-415"/>
                    <a:pt x="9138" y="1549"/>
                    <a:pt x="9692" y="3758"/>
                  </a:cubicBezTo>
                  <a:cubicBezTo>
                    <a:pt x="10246" y="5967"/>
                    <a:pt x="10523" y="8421"/>
                    <a:pt x="11077" y="8667"/>
                  </a:cubicBezTo>
                  <a:cubicBezTo>
                    <a:pt x="11631" y="8912"/>
                    <a:pt x="12462" y="6949"/>
                    <a:pt x="13292" y="4985"/>
                  </a:cubicBezTo>
                  <a:cubicBezTo>
                    <a:pt x="14123" y="3021"/>
                    <a:pt x="14954" y="1058"/>
                    <a:pt x="15785" y="1549"/>
                  </a:cubicBezTo>
                  <a:cubicBezTo>
                    <a:pt x="16615" y="2040"/>
                    <a:pt x="17446" y="4985"/>
                    <a:pt x="18415" y="8667"/>
                  </a:cubicBezTo>
                  <a:cubicBezTo>
                    <a:pt x="19385" y="12349"/>
                    <a:pt x="20492" y="16767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235949" y="2419762"/>
              <a:ext cx="86321" cy="20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321" fill="norm" stroke="1" extrusionOk="0">
                  <a:moveTo>
                    <a:pt x="5248" y="7582"/>
                  </a:moveTo>
                  <a:cubicBezTo>
                    <a:pt x="3191" y="12665"/>
                    <a:pt x="1134" y="17747"/>
                    <a:pt x="362" y="19547"/>
                  </a:cubicBezTo>
                  <a:cubicBezTo>
                    <a:pt x="-409" y="21347"/>
                    <a:pt x="105" y="19865"/>
                    <a:pt x="1391" y="16582"/>
                  </a:cubicBezTo>
                  <a:cubicBezTo>
                    <a:pt x="2677" y="13300"/>
                    <a:pt x="4734" y="8218"/>
                    <a:pt x="6534" y="5253"/>
                  </a:cubicBezTo>
                  <a:cubicBezTo>
                    <a:pt x="8334" y="2288"/>
                    <a:pt x="9877" y="1441"/>
                    <a:pt x="11934" y="806"/>
                  </a:cubicBezTo>
                  <a:cubicBezTo>
                    <a:pt x="13991" y="171"/>
                    <a:pt x="16562" y="-253"/>
                    <a:pt x="18362" y="171"/>
                  </a:cubicBezTo>
                  <a:cubicBezTo>
                    <a:pt x="20162" y="594"/>
                    <a:pt x="21191" y="1865"/>
                    <a:pt x="20934" y="3876"/>
                  </a:cubicBezTo>
                  <a:cubicBezTo>
                    <a:pt x="20677" y="5888"/>
                    <a:pt x="19134" y="8641"/>
                    <a:pt x="17334" y="10441"/>
                  </a:cubicBezTo>
                  <a:cubicBezTo>
                    <a:pt x="15534" y="12241"/>
                    <a:pt x="13477" y="13088"/>
                    <a:pt x="11162" y="13512"/>
                  </a:cubicBezTo>
                  <a:cubicBezTo>
                    <a:pt x="8848" y="13935"/>
                    <a:pt x="6277" y="13935"/>
                    <a:pt x="4734" y="13300"/>
                  </a:cubicBezTo>
                  <a:cubicBezTo>
                    <a:pt x="3191" y="12665"/>
                    <a:pt x="2677" y="11394"/>
                    <a:pt x="2677" y="10229"/>
                  </a:cubicBezTo>
                  <a:cubicBezTo>
                    <a:pt x="2677" y="9065"/>
                    <a:pt x="3191" y="8006"/>
                    <a:pt x="3705" y="6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361266" y="2286000"/>
              <a:ext cx="169334" cy="23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970" y="0"/>
                  </a:moveTo>
                  <a:cubicBezTo>
                    <a:pt x="2160" y="3142"/>
                    <a:pt x="1350" y="6284"/>
                    <a:pt x="810" y="9425"/>
                  </a:cubicBezTo>
                  <a:cubicBezTo>
                    <a:pt x="270" y="12567"/>
                    <a:pt x="0" y="15709"/>
                    <a:pt x="0" y="17771"/>
                  </a:cubicBezTo>
                  <a:cubicBezTo>
                    <a:pt x="0" y="19833"/>
                    <a:pt x="270" y="20815"/>
                    <a:pt x="1620" y="21207"/>
                  </a:cubicBezTo>
                  <a:cubicBezTo>
                    <a:pt x="2970" y="21600"/>
                    <a:pt x="5400" y="21404"/>
                    <a:pt x="7560" y="20324"/>
                  </a:cubicBezTo>
                  <a:cubicBezTo>
                    <a:pt x="9720" y="19244"/>
                    <a:pt x="11610" y="17280"/>
                    <a:pt x="12825" y="15709"/>
                  </a:cubicBezTo>
                  <a:cubicBezTo>
                    <a:pt x="14040" y="14138"/>
                    <a:pt x="14580" y="12960"/>
                    <a:pt x="14175" y="12567"/>
                  </a:cubicBezTo>
                  <a:cubicBezTo>
                    <a:pt x="13770" y="12175"/>
                    <a:pt x="12420" y="12567"/>
                    <a:pt x="11205" y="13255"/>
                  </a:cubicBezTo>
                  <a:cubicBezTo>
                    <a:pt x="9990" y="13942"/>
                    <a:pt x="8910" y="14924"/>
                    <a:pt x="8235" y="16004"/>
                  </a:cubicBezTo>
                  <a:cubicBezTo>
                    <a:pt x="7560" y="17084"/>
                    <a:pt x="7290" y="18262"/>
                    <a:pt x="9585" y="19145"/>
                  </a:cubicBezTo>
                  <a:cubicBezTo>
                    <a:pt x="11880" y="20029"/>
                    <a:pt x="16740" y="20618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912919" y="2819400"/>
              <a:ext cx="76989" cy="27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86" fill="norm" stroke="1" extrusionOk="0">
                  <a:moveTo>
                    <a:pt x="8991" y="3014"/>
                  </a:moveTo>
                  <a:cubicBezTo>
                    <a:pt x="9560" y="8037"/>
                    <a:pt x="10128" y="13060"/>
                    <a:pt x="10412" y="16326"/>
                  </a:cubicBezTo>
                  <a:cubicBezTo>
                    <a:pt x="10696" y="19591"/>
                    <a:pt x="10696" y="21098"/>
                    <a:pt x="10412" y="21349"/>
                  </a:cubicBezTo>
                  <a:cubicBezTo>
                    <a:pt x="10128" y="21600"/>
                    <a:pt x="9560" y="20595"/>
                    <a:pt x="7570" y="17833"/>
                  </a:cubicBezTo>
                  <a:cubicBezTo>
                    <a:pt x="5581" y="15070"/>
                    <a:pt x="2170" y="10549"/>
                    <a:pt x="749" y="7451"/>
                  </a:cubicBezTo>
                  <a:cubicBezTo>
                    <a:pt x="-672" y="4353"/>
                    <a:pt x="-104" y="2679"/>
                    <a:pt x="2739" y="1591"/>
                  </a:cubicBezTo>
                  <a:cubicBezTo>
                    <a:pt x="5581" y="502"/>
                    <a:pt x="10696" y="0"/>
                    <a:pt x="14391" y="0"/>
                  </a:cubicBezTo>
                  <a:cubicBezTo>
                    <a:pt x="18086" y="0"/>
                    <a:pt x="20360" y="502"/>
                    <a:pt x="20644" y="2093"/>
                  </a:cubicBezTo>
                  <a:cubicBezTo>
                    <a:pt x="20928" y="3684"/>
                    <a:pt x="19223" y="6363"/>
                    <a:pt x="16949" y="7702"/>
                  </a:cubicBezTo>
                  <a:cubicBezTo>
                    <a:pt x="14675" y="9042"/>
                    <a:pt x="11833" y="9042"/>
                    <a:pt x="8991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816452" y="2823232"/>
              <a:ext cx="60099" cy="16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16" fill="norm" stroke="1" extrusionOk="0">
                  <a:moveTo>
                    <a:pt x="21147" y="4426"/>
                  </a:moveTo>
                  <a:cubicBezTo>
                    <a:pt x="20402" y="3059"/>
                    <a:pt x="19657" y="1692"/>
                    <a:pt x="17423" y="872"/>
                  </a:cubicBezTo>
                  <a:cubicBezTo>
                    <a:pt x="15188" y="51"/>
                    <a:pt x="11464" y="-222"/>
                    <a:pt x="8485" y="188"/>
                  </a:cubicBezTo>
                  <a:cubicBezTo>
                    <a:pt x="5506" y="598"/>
                    <a:pt x="3271" y="1692"/>
                    <a:pt x="1781" y="3606"/>
                  </a:cubicBezTo>
                  <a:cubicBezTo>
                    <a:pt x="292" y="5520"/>
                    <a:pt x="-453" y="8254"/>
                    <a:pt x="292" y="10168"/>
                  </a:cubicBezTo>
                  <a:cubicBezTo>
                    <a:pt x="1037" y="12082"/>
                    <a:pt x="3271" y="13175"/>
                    <a:pt x="5878" y="14132"/>
                  </a:cubicBezTo>
                  <a:cubicBezTo>
                    <a:pt x="8485" y="15089"/>
                    <a:pt x="11464" y="15910"/>
                    <a:pt x="13326" y="17003"/>
                  </a:cubicBezTo>
                  <a:cubicBezTo>
                    <a:pt x="15188" y="18097"/>
                    <a:pt x="15933" y="19464"/>
                    <a:pt x="14444" y="20284"/>
                  </a:cubicBezTo>
                  <a:cubicBezTo>
                    <a:pt x="12954" y="21105"/>
                    <a:pt x="9230" y="21378"/>
                    <a:pt x="7368" y="20831"/>
                  </a:cubicBezTo>
                  <a:cubicBezTo>
                    <a:pt x="5506" y="20284"/>
                    <a:pt x="5506" y="18917"/>
                    <a:pt x="5506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084577" y="2787138"/>
              <a:ext cx="122173" cy="13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697" fill="norm" stroke="1" extrusionOk="0">
                  <a:moveTo>
                    <a:pt x="18934" y="4988"/>
                  </a:moveTo>
                  <a:cubicBezTo>
                    <a:pt x="17836" y="3679"/>
                    <a:pt x="16738" y="2370"/>
                    <a:pt x="14907" y="1224"/>
                  </a:cubicBezTo>
                  <a:cubicBezTo>
                    <a:pt x="13077" y="79"/>
                    <a:pt x="10514" y="-903"/>
                    <a:pt x="7768" y="1388"/>
                  </a:cubicBezTo>
                  <a:cubicBezTo>
                    <a:pt x="5023" y="3679"/>
                    <a:pt x="2094" y="9242"/>
                    <a:pt x="812" y="12842"/>
                  </a:cubicBezTo>
                  <a:cubicBezTo>
                    <a:pt x="-469" y="16442"/>
                    <a:pt x="-103" y="18079"/>
                    <a:pt x="995" y="19061"/>
                  </a:cubicBezTo>
                  <a:cubicBezTo>
                    <a:pt x="2094" y="20042"/>
                    <a:pt x="3924" y="20370"/>
                    <a:pt x="5572" y="19879"/>
                  </a:cubicBezTo>
                  <a:cubicBezTo>
                    <a:pt x="7219" y="19388"/>
                    <a:pt x="8684" y="18079"/>
                    <a:pt x="9965" y="16606"/>
                  </a:cubicBezTo>
                  <a:cubicBezTo>
                    <a:pt x="11246" y="15133"/>
                    <a:pt x="12345" y="13497"/>
                    <a:pt x="13077" y="11697"/>
                  </a:cubicBezTo>
                  <a:cubicBezTo>
                    <a:pt x="13809" y="9897"/>
                    <a:pt x="14175" y="7933"/>
                    <a:pt x="14358" y="7933"/>
                  </a:cubicBezTo>
                  <a:cubicBezTo>
                    <a:pt x="14541" y="7933"/>
                    <a:pt x="14541" y="9897"/>
                    <a:pt x="14541" y="11697"/>
                  </a:cubicBezTo>
                  <a:cubicBezTo>
                    <a:pt x="14541" y="13497"/>
                    <a:pt x="14541" y="15133"/>
                    <a:pt x="15639" y="16606"/>
                  </a:cubicBezTo>
                  <a:cubicBezTo>
                    <a:pt x="16738" y="18079"/>
                    <a:pt x="18934" y="19388"/>
                    <a:pt x="21131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258400" y="2792868"/>
              <a:ext cx="297600" cy="12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867" fill="norm" stroke="1" extrusionOk="0">
                  <a:moveTo>
                    <a:pt x="2695" y="6786"/>
                  </a:moveTo>
                  <a:cubicBezTo>
                    <a:pt x="2849" y="4955"/>
                    <a:pt x="3002" y="3125"/>
                    <a:pt x="2695" y="2576"/>
                  </a:cubicBezTo>
                  <a:cubicBezTo>
                    <a:pt x="2389" y="2027"/>
                    <a:pt x="1623" y="2759"/>
                    <a:pt x="1087" y="4955"/>
                  </a:cubicBezTo>
                  <a:cubicBezTo>
                    <a:pt x="551" y="7152"/>
                    <a:pt x="244" y="10813"/>
                    <a:pt x="91" y="13559"/>
                  </a:cubicBezTo>
                  <a:cubicBezTo>
                    <a:pt x="-62" y="16305"/>
                    <a:pt x="-62" y="18135"/>
                    <a:pt x="398" y="19416"/>
                  </a:cubicBezTo>
                  <a:cubicBezTo>
                    <a:pt x="857" y="20698"/>
                    <a:pt x="1776" y="21430"/>
                    <a:pt x="3385" y="20332"/>
                  </a:cubicBezTo>
                  <a:cubicBezTo>
                    <a:pt x="4993" y="19233"/>
                    <a:pt x="7291" y="16305"/>
                    <a:pt x="8900" y="13193"/>
                  </a:cubicBezTo>
                  <a:cubicBezTo>
                    <a:pt x="10508" y="10081"/>
                    <a:pt x="11427" y="6786"/>
                    <a:pt x="11964" y="4223"/>
                  </a:cubicBezTo>
                  <a:cubicBezTo>
                    <a:pt x="12500" y="1661"/>
                    <a:pt x="12653" y="-170"/>
                    <a:pt x="12270" y="13"/>
                  </a:cubicBezTo>
                  <a:cubicBezTo>
                    <a:pt x="11887" y="196"/>
                    <a:pt x="10968" y="2393"/>
                    <a:pt x="10432" y="5138"/>
                  </a:cubicBezTo>
                  <a:cubicBezTo>
                    <a:pt x="9895" y="7884"/>
                    <a:pt x="9742" y="11179"/>
                    <a:pt x="10738" y="13559"/>
                  </a:cubicBezTo>
                  <a:cubicBezTo>
                    <a:pt x="11734" y="15938"/>
                    <a:pt x="13878" y="17403"/>
                    <a:pt x="15870" y="16854"/>
                  </a:cubicBezTo>
                  <a:cubicBezTo>
                    <a:pt x="17861" y="16305"/>
                    <a:pt x="19700" y="13742"/>
                    <a:pt x="21538" y="1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321299" y="2051049"/>
              <a:ext cx="266701" cy="32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2571" y="1376"/>
                    <a:pt x="5143" y="2752"/>
                    <a:pt x="8057" y="5503"/>
                  </a:cubicBezTo>
                  <a:cubicBezTo>
                    <a:pt x="10971" y="8255"/>
                    <a:pt x="14229" y="12382"/>
                    <a:pt x="16114" y="14859"/>
                  </a:cubicBezTo>
                  <a:cubicBezTo>
                    <a:pt x="18000" y="17335"/>
                    <a:pt x="18514" y="18161"/>
                    <a:pt x="19200" y="19124"/>
                  </a:cubicBezTo>
                  <a:cubicBezTo>
                    <a:pt x="19886" y="20087"/>
                    <a:pt x="20743" y="21187"/>
                    <a:pt x="21171" y="21394"/>
                  </a:cubicBezTo>
                  <a:cubicBezTo>
                    <a:pt x="21600" y="21600"/>
                    <a:pt x="21600" y="20912"/>
                    <a:pt x="2160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380854" y="2000250"/>
              <a:ext cx="20714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8297" y="3120"/>
                    <a:pt x="15243" y="6240"/>
                    <a:pt x="11861" y="9600"/>
                  </a:cubicBezTo>
                  <a:cubicBezTo>
                    <a:pt x="8479" y="12960"/>
                    <a:pt x="4770" y="16560"/>
                    <a:pt x="2588" y="18720"/>
                  </a:cubicBezTo>
                  <a:cubicBezTo>
                    <a:pt x="407" y="20880"/>
                    <a:pt x="-248" y="21600"/>
                    <a:pt x="79" y="21600"/>
                  </a:cubicBezTo>
                  <a:cubicBezTo>
                    <a:pt x="407" y="21600"/>
                    <a:pt x="1716" y="20880"/>
                    <a:pt x="3025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784850" y="208914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803899" y="23177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232399" y="2558482"/>
              <a:ext cx="146051" cy="21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7115"/>
                  </a:moveTo>
                  <a:cubicBezTo>
                    <a:pt x="313" y="12248"/>
                    <a:pt x="626" y="17380"/>
                    <a:pt x="626" y="17701"/>
                  </a:cubicBezTo>
                  <a:cubicBezTo>
                    <a:pt x="626" y="18022"/>
                    <a:pt x="313" y="13531"/>
                    <a:pt x="157" y="10216"/>
                  </a:cubicBezTo>
                  <a:cubicBezTo>
                    <a:pt x="0" y="6901"/>
                    <a:pt x="0" y="4763"/>
                    <a:pt x="470" y="3266"/>
                  </a:cubicBezTo>
                  <a:cubicBezTo>
                    <a:pt x="939" y="1769"/>
                    <a:pt x="1878" y="913"/>
                    <a:pt x="3600" y="379"/>
                  </a:cubicBezTo>
                  <a:cubicBezTo>
                    <a:pt x="5322" y="-156"/>
                    <a:pt x="7826" y="-370"/>
                    <a:pt x="9548" y="1448"/>
                  </a:cubicBezTo>
                  <a:cubicBezTo>
                    <a:pt x="11270" y="3266"/>
                    <a:pt x="12209" y="7115"/>
                    <a:pt x="11583" y="9895"/>
                  </a:cubicBezTo>
                  <a:cubicBezTo>
                    <a:pt x="10957" y="12676"/>
                    <a:pt x="8765" y="14386"/>
                    <a:pt x="6887" y="15349"/>
                  </a:cubicBezTo>
                  <a:cubicBezTo>
                    <a:pt x="5009" y="16311"/>
                    <a:pt x="3443" y="16525"/>
                    <a:pt x="3443" y="16418"/>
                  </a:cubicBezTo>
                  <a:cubicBezTo>
                    <a:pt x="3443" y="16311"/>
                    <a:pt x="5009" y="15883"/>
                    <a:pt x="6887" y="16097"/>
                  </a:cubicBezTo>
                  <a:cubicBezTo>
                    <a:pt x="8765" y="16311"/>
                    <a:pt x="10957" y="17167"/>
                    <a:pt x="13461" y="18129"/>
                  </a:cubicBezTo>
                  <a:cubicBezTo>
                    <a:pt x="15965" y="19091"/>
                    <a:pt x="18783" y="20161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270500" y="2692400"/>
              <a:ext cx="44450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0"/>
                  </a:moveTo>
                  <a:cubicBezTo>
                    <a:pt x="1029" y="5172"/>
                    <a:pt x="2057" y="10344"/>
                    <a:pt x="3086" y="13994"/>
                  </a:cubicBezTo>
                  <a:cubicBezTo>
                    <a:pt x="4114" y="17645"/>
                    <a:pt x="5143" y="19775"/>
                    <a:pt x="8229" y="20687"/>
                  </a:cubicBezTo>
                  <a:cubicBezTo>
                    <a:pt x="11314" y="21600"/>
                    <a:pt x="16457" y="21296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378450" y="2501900"/>
              <a:ext cx="165100" cy="24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754"/>
                  </a:moveTo>
                  <a:cubicBezTo>
                    <a:pt x="2769" y="12000"/>
                    <a:pt x="5538" y="16246"/>
                    <a:pt x="7615" y="18646"/>
                  </a:cubicBezTo>
                  <a:cubicBezTo>
                    <a:pt x="9692" y="21046"/>
                    <a:pt x="11077" y="21600"/>
                    <a:pt x="12046" y="21415"/>
                  </a:cubicBezTo>
                  <a:cubicBezTo>
                    <a:pt x="13015" y="21231"/>
                    <a:pt x="13569" y="20308"/>
                    <a:pt x="14400" y="17723"/>
                  </a:cubicBezTo>
                  <a:cubicBezTo>
                    <a:pt x="15231" y="15138"/>
                    <a:pt x="16338" y="10892"/>
                    <a:pt x="17585" y="7662"/>
                  </a:cubicBezTo>
                  <a:cubicBezTo>
                    <a:pt x="18831" y="4431"/>
                    <a:pt x="20215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195593" y="2014653"/>
              <a:ext cx="395707" cy="26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81" fill="norm" stroke="1" extrusionOk="0">
                  <a:moveTo>
                    <a:pt x="1488" y="3976"/>
                  </a:moveTo>
                  <a:cubicBezTo>
                    <a:pt x="1028" y="8091"/>
                    <a:pt x="568" y="12205"/>
                    <a:pt x="281" y="14691"/>
                  </a:cubicBezTo>
                  <a:cubicBezTo>
                    <a:pt x="-6" y="17176"/>
                    <a:pt x="-121" y="18033"/>
                    <a:pt x="166" y="19062"/>
                  </a:cubicBezTo>
                  <a:cubicBezTo>
                    <a:pt x="453" y="20091"/>
                    <a:pt x="1143" y="21291"/>
                    <a:pt x="1947" y="21376"/>
                  </a:cubicBezTo>
                  <a:cubicBezTo>
                    <a:pt x="2751" y="21462"/>
                    <a:pt x="3670" y="20433"/>
                    <a:pt x="4532" y="18976"/>
                  </a:cubicBezTo>
                  <a:cubicBezTo>
                    <a:pt x="5394" y="17519"/>
                    <a:pt x="6198" y="15633"/>
                    <a:pt x="6658" y="14262"/>
                  </a:cubicBezTo>
                  <a:cubicBezTo>
                    <a:pt x="7117" y="12891"/>
                    <a:pt x="7232" y="12033"/>
                    <a:pt x="7117" y="11948"/>
                  </a:cubicBezTo>
                  <a:cubicBezTo>
                    <a:pt x="7002" y="11862"/>
                    <a:pt x="6658" y="12548"/>
                    <a:pt x="6543" y="13319"/>
                  </a:cubicBezTo>
                  <a:cubicBezTo>
                    <a:pt x="6428" y="14091"/>
                    <a:pt x="6543" y="14948"/>
                    <a:pt x="7117" y="15891"/>
                  </a:cubicBezTo>
                  <a:cubicBezTo>
                    <a:pt x="7692" y="16833"/>
                    <a:pt x="8726" y="17862"/>
                    <a:pt x="9760" y="17433"/>
                  </a:cubicBezTo>
                  <a:cubicBezTo>
                    <a:pt x="10794" y="17005"/>
                    <a:pt x="11828" y="15119"/>
                    <a:pt x="12517" y="12291"/>
                  </a:cubicBezTo>
                  <a:cubicBezTo>
                    <a:pt x="13207" y="9462"/>
                    <a:pt x="13551" y="5691"/>
                    <a:pt x="13724" y="3376"/>
                  </a:cubicBezTo>
                  <a:cubicBezTo>
                    <a:pt x="13896" y="1062"/>
                    <a:pt x="13896" y="205"/>
                    <a:pt x="13609" y="33"/>
                  </a:cubicBezTo>
                  <a:cubicBezTo>
                    <a:pt x="13322" y="-138"/>
                    <a:pt x="12747" y="376"/>
                    <a:pt x="12288" y="976"/>
                  </a:cubicBezTo>
                  <a:cubicBezTo>
                    <a:pt x="11828" y="1576"/>
                    <a:pt x="11483" y="2262"/>
                    <a:pt x="11311" y="3033"/>
                  </a:cubicBezTo>
                  <a:cubicBezTo>
                    <a:pt x="11139" y="3805"/>
                    <a:pt x="11139" y="4662"/>
                    <a:pt x="11311" y="5433"/>
                  </a:cubicBezTo>
                  <a:cubicBezTo>
                    <a:pt x="11483" y="6205"/>
                    <a:pt x="11828" y="6891"/>
                    <a:pt x="13207" y="7062"/>
                  </a:cubicBezTo>
                  <a:cubicBezTo>
                    <a:pt x="14585" y="7233"/>
                    <a:pt x="16998" y="6891"/>
                    <a:pt x="18549" y="6548"/>
                  </a:cubicBezTo>
                  <a:cubicBezTo>
                    <a:pt x="20100" y="6205"/>
                    <a:pt x="20790" y="5862"/>
                    <a:pt x="21479" y="5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809881" y="2082800"/>
              <a:ext cx="530719" cy="6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21" fill="norm" stroke="1" extrusionOk="0">
                  <a:moveTo>
                    <a:pt x="920" y="17876"/>
                  </a:moveTo>
                  <a:cubicBezTo>
                    <a:pt x="405" y="19366"/>
                    <a:pt x="-109" y="20855"/>
                    <a:pt x="20" y="21228"/>
                  </a:cubicBezTo>
                  <a:cubicBezTo>
                    <a:pt x="148" y="21600"/>
                    <a:pt x="920" y="20855"/>
                    <a:pt x="2934" y="18993"/>
                  </a:cubicBezTo>
                  <a:cubicBezTo>
                    <a:pt x="4948" y="17131"/>
                    <a:pt x="8205" y="14152"/>
                    <a:pt x="11077" y="11917"/>
                  </a:cubicBezTo>
                  <a:cubicBezTo>
                    <a:pt x="13948" y="9683"/>
                    <a:pt x="16434" y="8193"/>
                    <a:pt x="18105" y="6331"/>
                  </a:cubicBezTo>
                  <a:cubicBezTo>
                    <a:pt x="19777" y="4469"/>
                    <a:pt x="20634" y="2234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228690" y="1981191"/>
              <a:ext cx="185375" cy="22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97" fill="norm" stroke="1" extrusionOk="0">
                  <a:moveTo>
                    <a:pt x="4769" y="3669"/>
                  </a:moveTo>
                  <a:cubicBezTo>
                    <a:pt x="4289" y="2650"/>
                    <a:pt x="3809" y="1631"/>
                    <a:pt x="2969" y="918"/>
                  </a:cubicBezTo>
                  <a:cubicBezTo>
                    <a:pt x="2129" y="205"/>
                    <a:pt x="929" y="-203"/>
                    <a:pt x="329" y="103"/>
                  </a:cubicBezTo>
                  <a:cubicBezTo>
                    <a:pt x="-271" y="408"/>
                    <a:pt x="-271" y="1427"/>
                    <a:pt x="2249" y="3057"/>
                  </a:cubicBezTo>
                  <a:cubicBezTo>
                    <a:pt x="4769" y="4688"/>
                    <a:pt x="9809" y="6929"/>
                    <a:pt x="13409" y="8559"/>
                  </a:cubicBezTo>
                  <a:cubicBezTo>
                    <a:pt x="17009" y="10189"/>
                    <a:pt x="19169" y="11208"/>
                    <a:pt x="20249" y="12227"/>
                  </a:cubicBezTo>
                  <a:cubicBezTo>
                    <a:pt x="21329" y="13246"/>
                    <a:pt x="21329" y="14265"/>
                    <a:pt x="19889" y="15793"/>
                  </a:cubicBezTo>
                  <a:cubicBezTo>
                    <a:pt x="18449" y="17322"/>
                    <a:pt x="15569" y="19359"/>
                    <a:pt x="12689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505700" y="1898649"/>
              <a:ext cx="19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35"/>
                    <a:pt x="12000" y="11270"/>
                    <a:pt x="8400" y="14870"/>
                  </a:cubicBezTo>
                  <a:cubicBezTo>
                    <a:pt x="4800" y="18470"/>
                    <a:pt x="24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600950" y="1930400"/>
              <a:ext cx="423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80"/>
                    <a:pt x="21600" y="10560"/>
                    <a:pt x="21600" y="14160"/>
                  </a:cubicBezTo>
                  <a:cubicBezTo>
                    <a:pt x="21600" y="17760"/>
                    <a:pt x="108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564610" y="1775618"/>
              <a:ext cx="315741" cy="45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15" fill="norm" stroke="1" extrusionOk="0">
                  <a:moveTo>
                    <a:pt x="1587" y="10171"/>
                  </a:moveTo>
                  <a:cubicBezTo>
                    <a:pt x="593" y="8199"/>
                    <a:pt x="-402" y="6226"/>
                    <a:pt x="166" y="4500"/>
                  </a:cubicBezTo>
                  <a:cubicBezTo>
                    <a:pt x="735" y="2774"/>
                    <a:pt x="2866" y="1294"/>
                    <a:pt x="4785" y="555"/>
                  </a:cubicBezTo>
                  <a:cubicBezTo>
                    <a:pt x="6703" y="-185"/>
                    <a:pt x="8409" y="-185"/>
                    <a:pt x="9830" y="555"/>
                  </a:cubicBezTo>
                  <a:cubicBezTo>
                    <a:pt x="11251" y="1294"/>
                    <a:pt x="12387" y="2774"/>
                    <a:pt x="12459" y="4599"/>
                  </a:cubicBezTo>
                  <a:cubicBezTo>
                    <a:pt x="12530" y="6423"/>
                    <a:pt x="11535" y="8593"/>
                    <a:pt x="10753" y="9875"/>
                  </a:cubicBezTo>
                  <a:cubicBezTo>
                    <a:pt x="9972" y="11157"/>
                    <a:pt x="9403" y="11552"/>
                    <a:pt x="8693" y="11749"/>
                  </a:cubicBezTo>
                  <a:cubicBezTo>
                    <a:pt x="7982" y="11947"/>
                    <a:pt x="7130" y="11947"/>
                    <a:pt x="7059" y="11897"/>
                  </a:cubicBezTo>
                  <a:cubicBezTo>
                    <a:pt x="6987" y="11848"/>
                    <a:pt x="7698" y="11749"/>
                    <a:pt x="9332" y="12242"/>
                  </a:cubicBezTo>
                  <a:cubicBezTo>
                    <a:pt x="10966" y="12736"/>
                    <a:pt x="13524" y="13820"/>
                    <a:pt x="15656" y="15448"/>
                  </a:cubicBezTo>
                  <a:cubicBezTo>
                    <a:pt x="17787" y="17075"/>
                    <a:pt x="19493" y="19245"/>
                    <a:pt x="21198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346699" y="3070138"/>
              <a:ext cx="222251" cy="29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626"/>
                  </a:moveTo>
                  <a:cubicBezTo>
                    <a:pt x="0" y="855"/>
                    <a:pt x="0" y="83"/>
                    <a:pt x="309" y="6"/>
                  </a:cubicBezTo>
                  <a:cubicBezTo>
                    <a:pt x="617" y="-71"/>
                    <a:pt x="1234" y="546"/>
                    <a:pt x="2674" y="2398"/>
                  </a:cubicBezTo>
                  <a:cubicBezTo>
                    <a:pt x="4114" y="4249"/>
                    <a:pt x="6377" y="7335"/>
                    <a:pt x="8846" y="10189"/>
                  </a:cubicBezTo>
                  <a:cubicBezTo>
                    <a:pt x="11314" y="13043"/>
                    <a:pt x="13989" y="15666"/>
                    <a:pt x="15840" y="17672"/>
                  </a:cubicBezTo>
                  <a:cubicBezTo>
                    <a:pt x="17691" y="19678"/>
                    <a:pt x="18720" y="21066"/>
                    <a:pt x="19543" y="21298"/>
                  </a:cubicBezTo>
                  <a:cubicBezTo>
                    <a:pt x="20366" y="21529"/>
                    <a:pt x="20983" y="20603"/>
                    <a:pt x="21600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365807" y="3002418"/>
              <a:ext cx="196793" cy="36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37" fill="norm" stroke="1" extrusionOk="0">
                  <a:moveTo>
                    <a:pt x="21364" y="1183"/>
                  </a:moveTo>
                  <a:cubicBezTo>
                    <a:pt x="21134" y="563"/>
                    <a:pt x="20904" y="-58"/>
                    <a:pt x="20215" y="4"/>
                  </a:cubicBezTo>
                  <a:cubicBezTo>
                    <a:pt x="19526" y="66"/>
                    <a:pt x="18377" y="811"/>
                    <a:pt x="16309" y="2921"/>
                  </a:cubicBezTo>
                  <a:cubicBezTo>
                    <a:pt x="14241" y="5032"/>
                    <a:pt x="11253" y="8508"/>
                    <a:pt x="8496" y="11549"/>
                  </a:cubicBezTo>
                  <a:cubicBezTo>
                    <a:pt x="5738" y="14590"/>
                    <a:pt x="3211" y="17197"/>
                    <a:pt x="1717" y="18873"/>
                  </a:cubicBezTo>
                  <a:cubicBezTo>
                    <a:pt x="224" y="20549"/>
                    <a:pt x="-236" y="21294"/>
                    <a:pt x="109" y="21418"/>
                  </a:cubicBezTo>
                  <a:cubicBezTo>
                    <a:pt x="453" y="21542"/>
                    <a:pt x="1602" y="21045"/>
                    <a:pt x="2636" y="20487"/>
                  </a:cubicBezTo>
                  <a:cubicBezTo>
                    <a:pt x="3670" y="19928"/>
                    <a:pt x="4590" y="19308"/>
                    <a:pt x="5509" y="1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5656632" y="2999443"/>
              <a:ext cx="83768" cy="30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99" fill="norm" stroke="1" extrusionOk="0">
                  <a:moveTo>
                    <a:pt x="21370" y="283"/>
                  </a:moveTo>
                  <a:cubicBezTo>
                    <a:pt x="18670" y="-9"/>
                    <a:pt x="15970" y="-301"/>
                    <a:pt x="12730" y="648"/>
                  </a:cubicBezTo>
                  <a:cubicBezTo>
                    <a:pt x="9490" y="1596"/>
                    <a:pt x="5710" y="3785"/>
                    <a:pt x="3280" y="6485"/>
                  </a:cubicBezTo>
                  <a:cubicBezTo>
                    <a:pt x="850" y="9185"/>
                    <a:pt x="-230" y="12396"/>
                    <a:pt x="40" y="14877"/>
                  </a:cubicBezTo>
                  <a:cubicBezTo>
                    <a:pt x="310" y="17358"/>
                    <a:pt x="1930" y="19110"/>
                    <a:pt x="5440" y="20058"/>
                  </a:cubicBezTo>
                  <a:cubicBezTo>
                    <a:pt x="8950" y="21007"/>
                    <a:pt x="14350" y="21153"/>
                    <a:pt x="1975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823743" y="3071393"/>
              <a:ext cx="310357" cy="19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59" fill="norm" stroke="1" extrusionOk="0">
                  <a:moveTo>
                    <a:pt x="1267" y="1580"/>
                  </a:moveTo>
                  <a:cubicBezTo>
                    <a:pt x="827" y="5218"/>
                    <a:pt x="386" y="8856"/>
                    <a:pt x="165" y="11812"/>
                  </a:cubicBezTo>
                  <a:cubicBezTo>
                    <a:pt x="-55" y="14767"/>
                    <a:pt x="-55" y="17041"/>
                    <a:pt x="165" y="18633"/>
                  </a:cubicBezTo>
                  <a:cubicBezTo>
                    <a:pt x="386" y="20224"/>
                    <a:pt x="827" y="21134"/>
                    <a:pt x="1414" y="21247"/>
                  </a:cubicBezTo>
                  <a:cubicBezTo>
                    <a:pt x="2002" y="21361"/>
                    <a:pt x="2737" y="20679"/>
                    <a:pt x="3325" y="19087"/>
                  </a:cubicBezTo>
                  <a:cubicBezTo>
                    <a:pt x="3912" y="17496"/>
                    <a:pt x="4353" y="14995"/>
                    <a:pt x="4647" y="12835"/>
                  </a:cubicBezTo>
                  <a:cubicBezTo>
                    <a:pt x="4941" y="10675"/>
                    <a:pt x="5088" y="8856"/>
                    <a:pt x="5161" y="8628"/>
                  </a:cubicBezTo>
                  <a:cubicBezTo>
                    <a:pt x="5235" y="8401"/>
                    <a:pt x="5235" y="9765"/>
                    <a:pt x="5382" y="11698"/>
                  </a:cubicBezTo>
                  <a:cubicBezTo>
                    <a:pt x="5529" y="13630"/>
                    <a:pt x="5823" y="16132"/>
                    <a:pt x="6263" y="17723"/>
                  </a:cubicBezTo>
                  <a:cubicBezTo>
                    <a:pt x="6704" y="19315"/>
                    <a:pt x="7292" y="19997"/>
                    <a:pt x="7953" y="20110"/>
                  </a:cubicBezTo>
                  <a:cubicBezTo>
                    <a:pt x="8614" y="20224"/>
                    <a:pt x="9349" y="19769"/>
                    <a:pt x="10304" y="17496"/>
                  </a:cubicBezTo>
                  <a:cubicBezTo>
                    <a:pt x="11259" y="15222"/>
                    <a:pt x="12435" y="11129"/>
                    <a:pt x="13096" y="8515"/>
                  </a:cubicBezTo>
                  <a:cubicBezTo>
                    <a:pt x="13757" y="5900"/>
                    <a:pt x="13904" y="4763"/>
                    <a:pt x="13831" y="3513"/>
                  </a:cubicBezTo>
                  <a:cubicBezTo>
                    <a:pt x="13757" y="2262"/>
                    <a:pt x="13463" y="898"/>
                    <a:pt x="12949" y="329"/>
                  </a:cubicBezTo>
                  <a:cubicBezTo>
                    <a:pt x="12435" y="-239"/>
                    <a:pt x="11700" y="-12"/>
                    <a:pt x="11112" y="557"/>
                  </a:cubicBezTo>
                  <a:cubicBezTo>
                    <a:pt x="10525" y="1125"/>
                    <a:pt x="10084" y="2035"/>
                    <a:pt x="9863" y="3285"/>
                  </a:cubicBezTo>
                  <a:cubicBezTo>
                    <a:pt x="9643" y="4536"/>
                    <a:pt x="9643" y="6127"/>
                    <a:pt x="10010" y="7150"/>
                  </a:cubicBezTo>
                  <a:cubicBezTo>
                    <a:pt x="10378" y="8174"/>
                    <a:pt x="11112" y="8628"/>
                    <a:pt x="12288" y="8515"/>
                  </a:cubicBezTo>
                  <a:cubicBezTo>
                    <a:pt x="13463" y="8401"/>
                    <a:pt x="15080" y="7719"/>
                    <a:pt x="16696" y="6468"/>
                  </a:cubicBezTo>
                  <a:cubicBezTo>
                    <a:pt x="18312" y="5218"/>
                    <a:pt x="19929" y="3399"/>
                    <a:pt x="21545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070600" y="2957206"/>
              <a:ext cx="113684" cy="38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69" fill="norm" stroke="1" extrusionOk="0">
                  <a:moveTo>
                    <a:pt x="0" y="106"/>
                  </a:moveTo>
                  <a:cubicBezTo>
                    <a:pt x="1929" y="-12"/>
                    <a:pt x="3857" y="-131"/>
                    <a:pt x="6557" y="344"/>
                  </a:cubicBezTo>
                  <a:cubicBezTo>
                    <a:pt x="9257" y="818"/>
                    <a:pt x="12729" y="1887"/>
                    <a:pt x="15814" y="3964"/>
                  </a:cubicBezTo>
                  <a:cubicBezTo>
                    <a:pt x="18900" y="6040"/>
                    <a:pt x="21600" y="9126"/>
                    <a:pt x="20443" y="12093"/>
                  </a:cubicBezTo>
                  <a:cubicBezTo>
                    <a:pt x="19286" y="15060"/>
                    <a:pt x="14271" y="17909"/>
                    <a:pt x="10607" y="19451"/>
                  </a:cubicBezTo>
                  <a:cubicBezTo>
                    <a:pt x="6943" y="20994"/>
                    <a:pt x="4629" y="21232"/>
                    <a:pt x="2314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584950" y="3092450"/>
              <a:ext cx="374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8720"/>
                    <a:pt x="6590" y="15840"/>
                    <a:pt x="10190" y="12240"/>
                  </a:cubicBezTo>
                  <a:cubicBezTo>
                    <a:pt x="13790" y="8640"/>
                    <a:pt x="1769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876777" y="3039279"/>
              <a:ext cx="110340" cy="14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79" fill="norm" stroke="1" extrusionOk="0">
                  <a:moveTo>
                    <a:pt x="3720" y="2229"/>
                  </a:moveTo>
                  <a:cubicBezTo>
                    <a:pt x="1683" y="1603"/>
                    <a:pt x="-355" y="977"/>
                    <a:pt x="53" y="508"/>
                  </a:cubicBezTo>
                  <a:cubicBezTo>
                    <a:pt x="460" y="38"/>
                    <a:pt x="3313" y="-275"/>
                    <a:pt x="6573" y="351"/>
                  </a:cubicBezTo>
                  <a:cubicBezTo>
                    <a:pt x="9834" y="977"/>
                    <a:pt x="13502" y="2542"/>
                    <a:pt x="16354" y="4734"/>
                  </a:cubicBezTo>
                  <a:cubicBezTo>
                    <a:pt x="19207" y="6925"/>
                    <a:pt x="21245" y="9742"/>
                    <a:pt x="21245" y="11934"/>
                  </a:cubicBezTo>
                  <a:cubicBezTo>
                    <a:pt x="21245" y="14125"/>
                    <a:pt x="19207" y="15690"/>
                    <a:pt x="16354" y="17412"/>
                  </a:cubicBezTo>
                  <a:cubicBezTo>
                    <a:pt x="13502" y="19134"/>
                    <a:pt x="9834" y="21012"/>
                    <a:pt x="9426" y="21168"/>
                  </a:cubicBezTo>
                  <a:cubicBezTo>
                    <a:pt x="9019" y="21325"/>
                    <a:pt x="11871" y="19760"/>
                    <a:pt x="14724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080250" y="29972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092950" y="2978150"/>
              <a:ext cx="31750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5760" y="2895"/>
                    <a:pt x="11520" y="5790"/>
                    <a:pt x="13680" y="9019"/>
                  </a:cubicBezTo>
                  <a:cubicBezTo>
                    <a:pt x="15840" y="12247"/>
                    <a:pt x="14400" y="15810"/>
                    <a:pt x="12960" y="18148"/>
                  </a:cubicBezTo>
                  <a:cubicBezTo>
                    <a:pt x="11520" y="20487"/>
                    <a:pt x="10080" y="21600"/>
                    <a:pt x="11520" y="21489"/>
                  </a:cubicBezTo>
                  <a:cubicBezTo>
                    <a:pt x="12960" y="21377"/>
                    <a:pt x="17280" y="20041"/>
                    <a:pt x="21600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7136177" y="2959100"/>
              <a:ext cx="1392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503"/>
                    <a:pt x="1783" y="7005"/>
                    <a:pt x="240" y="10605"/>
                  </a:cubicBezTo>
                  <a:cubicBezTo>
                    <a:pt x="-1303" y="14205"/>
                    <a:pt x="4868" y="1790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102620" y="2875036"/>
              <a:ext cx="250680" cy="31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14" fill="norm" stroke="1" extrusionOk="0">
                  <a:moveTo>
                    <a:pt x="798" y="9672"/>
                  </a:moveTo>
                  <a:cubicBezTo>
                    <a:pt x="258" y="7352"/>
                    <a:pt x="-282" y="5033"/>
                    <a:pt x="168" y="3366"/>
                  </a:cubicBezTo>
                  <a:cubicBezTo>
                    <a:pt x="618" y="1699"/>
                    <a:pt x="2058" y="684"/>
                    <a:pt x="4308" y="249"/>
                  </a:cubicBezTo>
                  <a:cubicBezTo>
                    <a:pt x="6558" y="-186"/>
                    <a:pt x="9618" y="-41"/>
                    <a:pt x="11328" y="611"/>
                  </a:cubicBezTo>
                  <a:cubicBezTo>
                    <a:pt x="13038" y="1264"/>
                    <a:pt x="13398" y="2423"/>
                    <a:pt x="12048" y="4163"/>
                  </a:cubicBezTo>
                  <a:cubicBezTo>
                    <a:pt x="10698" y="5903"/>
                    <a:pt x="7638" y="8222"/>
                    <a:pt x="5928" y="9744"/>
                  </a:cubicBezTo>
                  <a:cubicBezTo>
                    <a:pt x="4218" y="11266"/>
                    <a:pt x="3858" y="11991"/>
                    <a:pt x="4038" y="12644"/>
                  </a:cubicBezTo>
                  <a:cubicBezTo>
                    <a:pt x="4218" y="13296"/>
                    <a:pt x="4938" y="13876"/>
                    <a:pt x="7278" y="14818"/>
                  </a:cubicBezTo>
                  <a:cubicBezTo>
                    <a:pt x="9618" y="15760"/>
                    <a:pt x="13578" y="17065"/>
                    <a:pt x="16188" y="18225"/>
                  </a:cubicBezTo>
                  <a:cubicBezTo>
                    <a:pt x="18798" y="19384"/>
                    <a:pt x="20058" y="20399"/>
                    <a:pt x="21318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845049" y="387349"/>
              <a:ext cx="9969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6" y="19906"/>
                    <a:pt x="2752" y="18212"/>
                    <a:pt x="4082" y="16645"/>
                  </a:cubicBezTo>
                  <a:cubicBezTo>
                    <a:pt x="5411" y="15078"/>
                    <a:pt x="6696" y="13638"/>
                    <a:pt x="8163" y="12028"/>
                  </a:cubicBezTo>
                  <a:cubicBezTo>
                    <a:pt x="9631" y="10419"/>
                    <a:pt x="11282" y="8640"/>
                    <a:pt x="12887" y="7073"/>
                  </a:cubicBezTo>
                  <a:cubicBezTo>
                    <a:pt x="14492" y="5506"/>
                    <a:pt x="16051" y="4151"/>
                    <a:pt x="17496" y="3007"/>
                  </a:cubicBezTo>
                  <a:cubicBezTo>
                    <a:pt x="18940" y="1864"/>
                    <a:pt x="20270" y="9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902200" y="863600"/>
              <a:ext cx="11811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39" y="1350"/>
                    <a:pt x="2477" y="2700"/>
                    <a:pt x="3794" y="4050"/>
                  </a:cubicBezTo>
                  <a:cubicBezTo>
                    <a:pt x="5110" y="5400"/>
                    <a:pt x="6503" y="6750"/>
                    <a:pt x="7858" y="8100"/>
                  </a:cubicBezTo>
                  <a:cubicBezTo>
                    <a:pt x="9213" y="9450"/>
                    <a:pt x="10529" y="10800"/>
                    <a:pt x="11961" y="11925"/>
                  </a:cubicBezTo>
                  <a:cubicBezTo>
                    <a:pt x="13394" y="13050"/>
                    <a:pt x="14942" y="13950"/>
                    <a:pt x="16316" y="15075"/>
                  </a:cubicBezTo>
                  <a:cubicBezTo>
                    <a:pt x="17690" y="16200"/>
                    <a:pt x="18890" y="17550"/>
                    <a:pt x="19742" y="18675"/>
                  </a:cubicBezTo>
                  <a:cubicBezTo>
                    <a:pt x="20594" y="19800"/>
                    <a:pt x="21097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127750" y="52411"/>
              <a:ext cx="117155" cy="36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27" fill="norm" stroke="1" extrusionOk="0">
                  <a:moveTo>
                    <a:pt x="0" y="8007"/>
                  </a:moveTo>
                  <a:cubicBezTo>
                    <a:pt x="1543" y="11443"/>
                    <a:pt x="3086" y="14879"/>
                    <a:pt x="3857" y="16904"/>
                  </a:cubicBezTo>
                  <a:cubicBezTo>
                    <a:pt x="4629" y="18929"/>
                    <a:pt x="4629" y="19543"/>
                    <a:pt x="4821" y="20157"/>
                  </a:cubicBezTo>
                  <a:cubicBezTo>
                    <a:pt x="5014" y="20770"/>
                    <a:pt x="5400" y="21384"/>
                    <a:pt x="5014" y="21323"/>
                  </a:cubicBezTo>
                  <a:cubicBezTo>
                    <a:pt x="4629" y="21261"/>
                    <a:pt x="3471" y="20525"/>
                    <a:pt x="2507" y="17948"/>
                  </a:cubicBezTo>
                  <a:cubicBezTo>
                    <a:pt x="1543" y="15370"/>
                    <a:pt x="771" y="10952"/>
                    <a:pt x="386" y="8068"/>
                  </a:cubicBezTo>
                  <a:cubicBezTo>
                    <a:pt x="0" y="5184"/>
                    <a:pt x="0" y="3834"/>
                    <a:pt x="771" y="2668"/>
                  </a:cubicBezTo>
                  <a:cubicBezTo>
                    <a:pt x="1543" y="1502"/>
                    <a:pt x="3086" y="520"/>
                    <a:pt x="4821" y="152"/>
                  </a:cubicBezTo>
                  <a:cubicBezTo>
                    <a:pt x="6557" y="-216"/>
                    <a:pt x="8486" y="29"/>
                    <a:pt x="11186" y="1502"/>
                  </a:cubicBezTo>
                  <a:cubicBezTo>
                    <a:pt x="13886" y="2975"/>
                    <a:pt x="17357" y="5675"/>
                    <a:pt x="19286" y="8559"/>
                  </a:cubicBezTo>
                  <a:cubicBezTo>
                    <a:pt x="21214" y="11443"/>
                    <a:pt x="21600" y="14511"/>
                    <a:pt x="21214" y="16414"/>
                  </a:cubicBezTo>
                  <a:cubicBezTo>
                    <a:pt x="20829" y="18316"/>
                    <a:pt x="19671" y="19052"/>
                    <a:pt x="18129" y="19604"/>
                  </a:cubicBezTo>
                  <a:cubicBezTo>
                    <a:pt x="16586" y="20157"/>
                    <a:pt x="14657" y="20525"/>
                    <a:pt x="12729" y="20648"/>
                  </a:cubicBezTo>
                  <a:cubicBezTo>
                    <a:pt x="10800" y="20770"/>
                    <a:pt x="8871" y="20648"/>
                    <a:pt x="8100" y="20279"/>
                  </a:cubicBezTo>
                  <a:cubicBezTo>
                    <a:pt x="7329" y="19911"/>
                    <a:pt x="7714" y="19298"/>
                    <a:pt x="9450" y="18745"/>
                  </a:cubicBezTo>
                  <a:cubicBezTo>
                    <a:pt x="11186" y="18193"/>
                    <a:pt x="14271" y="17702"/>
                    <a:pt x="17357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337300" y="254000"/>
              <a:ext cx="317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343650" y="17144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427208" y="194909"/>
              <a:ext cx="90304" cy="19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162" fill="norm" stroke="1" extrusionOk="0">
                  <a:moveTo>
                    <a:pt x="13021" y="3657"/>
                  </a:moveTo>
                  <a:cubicBezTo>
                    <a:pt x="12530" y="2508"/>
                    <a:pt x="12039" y="1360"/>
                    <a:pt x="10566" y="670"/>
                  </a:cubicBezTo>
                  <a:cubicBezTo>
                    <a:pt x="9093" y="-19"/>
                    <a:pt x="6639" y="-249"/>
                    <a:pt x="4675" y="325"/>
                  </a:cubicBezTo>
                  <a:cubicBezTo>
                    <a:pt x="2711" y="900"/>
                    <a:pt x="1239" y="2279"/>
                    <a:pt x="502" y="3772"/>
                  </a:cubicBezTo>
                  <a:cubicBezTo>
                    <a:pt x="-234" y="5266"/>
                    <a:pt x="-234" y="6874"/>
                    <a:pt x="993" y="7908"/>
                  </a:cubicBezTo>
                  <a:cubicBezTo>
                    <a:pt x="2221" y="8942"/>
                    <a:pt x="4675" y="9402"/>
                    <a:pt x="8111" y="10206"/>
                  </a:cubicBezTo>
                  <a:cubicBezTo>
                    <a:pt x="11548" y="11011"/>
                    <a:pt x="15966" y="12160"/>
                    <a:pt x="18421" y="13653"/>
                  </a:cubicBezTo>
                  <a:cubicBezTo>
                    <a:pt x="20875" y="15147"/>
                    <a:pt x="21366" y="16985"/>
                    <a:pt x="20630" y="18364"/>
                  </a:cubicBezTo>
                  <a:cubicBezTo>
                    <a:pt x="19893" y="19742"/>
                    <a:pt x="17930" y="20662"/>
                    <a:pt x="15721" y="21006"/>
                  </a:cubicBezTo>
                  <a:cubicBezTo>
                    <a:pt x="13511" y="21351"/>
                    <a:pt x="11057" y="21121"/>
                    <a:pt x="9584" y="20317"/>
                  </a:cubicBezTo>
                  <a:cubicBezTo>
                    <a:pt x="8111" y="19513"/>
                    <a:pt x="7621" y="18134"/>
                    <a:pt x="7130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575689" y="198966"/>
              <a:ext cx="110862" cy="14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33" fill="norm" stroke="1" extrusionOk="0">
                  <a:moveTo>
                    <a:pt x="14009" y="2469"/>
                  </a:moveTo>
                  <a:cubicBezTo>
                    <a:pt x="11564" y="1234"/>
                    <a:pt x="9119" y="0"/>
                    <a:pt x="7285" y="0"/>
                  </a:cubicBezTo>
                  <a:cubicBezTo>
                    <a:pt x="5451" y="0"/>
                    <a:pt x="4228" y="1234"/>
                    <a:pt x="3005" y="4166"/>
                  </a:cubicBezTo>
                  <a:cubicBezTo>
                    <a:pt x="1783" y="7097"/>
                    <a:pt x="560" y="11726"/>
                    <a:pt x="153" y="14811"/>
                  </a:cubicBezTo>
                  <a:cubicBezTo>
                    <a:pt x="-255" y="17897"/>
                    <a:pt x="153" y="19440"/>
                    <a:pt x="1375" y="20366"/>
                  </a:cubicBezTo>
                  <a:cubicBezTo>
                    <a:pt x="2598" y="21291"/>
                    <a:pt x="4636" y="21600"/>
                    <a:pt x="8100" y="20674"/>
                  </a:cubicBezTo>
                  <a:cubicBezTo>
                    <a:pt x="11564" y="19749"/>
                    <a:pt x="16454" y="17589"/>
                    <a:pt x="21345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707301" y="184150"/>
              <a:ext cx="112599" cy="12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41" fill="norm" stroke="1" extrusionOk="0">
                  <a:moveTo>
                    <a:pt x="2078" y="4249"/>
                  </a:moveTo>
                  <a:cubicBezTo>
                    <a:pt x="878" y="2833"/>
                    <a:pt x="-322" y="1416"/>
                    <a:pt x="78" y="1062"/>
                  </a:cubicBezTo>
                  <a:cubicBezTo>
                    <a:pt x="478" y="708"/>
                    <a:pt x="2478" y="1416"/>
                    <a:pt x="5078" y="3364"/>
                  </a:cubicBezTo>
                  <a:cubicBezTo>
                    <a:pt x="7678" y="5311"/>
                    <a:pt x="10878" y="8498"/>
                    <a:pt x="12678" y="10977"/>
                  </a:cubicBezTo>
                  <a:cubicBezTo>
                    <a:pt x="14478" y="13456"/>
                    <a:pt x="14878" y="15226"/>
                    <a:pt x="14878" y="16997"/>
                  </a:cubicBezTo>
                  <a:cubicBezTo>
                    <a:pt x="14878" y="18767"/>
                    <a:pt x="14478" y="20538"/>
                    <a:pt x="13278" y="21069"/>
                  </a:cubicBezTo>
                  <a:cubicBezTo>
                    <a:pt x="12078" y="21600"/>
                    <a:pt x="10078" y="20892"/>
                    <a:pt x="8478" y="19121"/>
                  </a:cubicBezTo>
                  <a:cubicBezTo>
                    <a:pt x="6878" y="17351"/>
                    <a:pt x="5678" y="14518"/>
                    <a:pt x="6078" y="11331"/>
                  </a:cubicBezTo>
                  <a:cubicBezTo>
                    <a:pt x="6478" y="8144"/>
                    <a:pt x="8478" y="4603"/>
                    <a:pt x="11278" y="2656"/>
                  </a:cubicBezTo>
                  <a:cubicBezTo>
                    <a:pt x="14078" y="708"/>
                    <a:pt x="17678" y="354"/>
                    <a:pt x="212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827429" y="150713"/>
              <a:ext cx="125821" cy="14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468" fill="norm" stroke="1" extrusionOk="0">
                  <a:moveTo>
                    <a:pt x="1959" y="4806"/>
                  </a:moveTo>
                  <a:cubicBezTo>
                    <a:pt x="3759" y="4806"/>
                    <a:pt x="5559" y="4806"/>
                    <a:pt x="6819" y="3893"/>
                  </a:cubicBezTo>
                  <a:cubicBezTo>
                    <a:pt x="8079" y="2980"/>
                    <a:pt x="8799" y="1155"/>
                    <a:pt x="8259" y="395"/>
                  </a:cubicBezTo>
                  <a:cubicBezTo>
                    <a:pt x="7719" y="-366"/>
                    <a:pt x="5919" y="-62"/>
                    <a:pt x="4299" y="1611"/>
                  </a:cubicBezTo>
                  <a:cubicBezTo>
                    <a:pt x="2679" y="3285"/>
                    <a:pt x="1239" y="6327"/>
                    <a:pt x="519" y="9521"/>
                  </a:cubicBezTo>
                  <a:cubicBezTo>
                    <a:pt x="-201" y="12716"/>
                    <a:pt x="-201" y="16062"/>
                    <a:pt x="699" y="18192"/>
                  </a:cubicBezTo>
                  <a:cubicBezTo>
                    <a:pt x="1599" y="20321"/>
                    <a:pt x="3399" y="21234"/>
                    <a:pt x="6999" y="19713"/>
                  </a:cubicBezTo>
                  <a:cubicBezTo>
                    <a:pt x="10599" y="18192"/>
                    <a:pt x="15999" y="14237"/>
                    <a:pt x="21399" y="1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965425" y="0"/>
              <a:ext cx="76726" cy="28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64" fill="norm" stroke="1" extrusionOk="0">
                  <a:moveTo>
                    <a:pt x="17658" y="0"/>
                  </a:moveTo>
                  <a:cubicBezTo>
                    <a:pt x="12404" y="1577"/>
                    <a:pt x="7150" y="3153"/>
                    <a:pt x="3939" y="5991"/>
                  </a:cubicBezTo>
                  <a:cubicBezTo>
                    <a:pt x="729" y="8829"/>
                    <a:pt x="-439" y="12928"/>
                    <a:pt x="145" y="15688"/>
                  </a:cubicBezTo>
                  <a:cubicBezTo>
                    <a:pt x="729" y="18447"/>
                    <a:pt x="3064" y="19866"/>
                    <a:pt x="5691" y="20654"/>
                  </a:cubicBezTo>
                  <a:cubicBezTo>
                    <a:pt x="8318" y="21442"/>
                    <a:pt x="11237" y="21600"/>
                    <a:pt x="13864" y="21364"/>
                  </a:cubicBezTo>
                  <a:cubicBezTo>
                    <a:pt x="16491" y="21127"/>
                    <a:pt x="18826" y="20496"/>
                    <a:pt x="21161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953250" y="17145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073900" y="137718"/>
              <a:ext cx="203200" cy="13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2" fill="norm" stroke="1" extrusionOk="0">
                  <a:moveTo>
                    <a:pt x="0" y="6292"/>
                  </a:moveTo>
                  <a:cubicBezTo>
                    <a:pt x="0" y="7954"/>
                    <a:pt x="0" y="9615"/>
                    <a:pt x="900" y="10114"/>
                  </a:cubicBezTo>
                  <a:cubicBezTo>
                    <a:pt x="1800" y="10612"/>
                    <a:pt x="3600" y="9948"/>
                    <a:pt x="5062" y="8784"/>
                  </a:cubicBezTo>
                  <a:cubicBezTo>
                    <a:pt x="6525" y="7621"/>
                    <a:pt x="7650" y="5960"/>
                    <a:pt x="8438" y="4298"/>
                  </a:cubicBezTo>
                  <a:cubicBezTo>
                    <a:pt x="9225" y="2637"/>
                    <a:pt x="9675" y="975"/>
                    <a:pt x="9337" y="311"/>
                  </a:cubicBezTo>
                  <a:cubicBezTo>
                    <a:pt x="9000" y="-354"/>
                    <a:pt x="7875" y="-22"/>
                    <a:pt x="6188" y="1972"/>
                  </a:cubicBezTo>
                  <a:cubicBezTo>
                    <a:pt x="4500" y="3966"/>
                    <a:pt x="2250" y="7621"/>
                    <a:pt x="1125" y="10778"/>
                  </a:cubicBezTo>
                  <a:cubicBezTo>
                    <a:pt x="0" y="13935"/>
                    <a:pt x="0" y="16594"/>
                    <a:pt x="1575" y="18421"/>
                  </a:cubicBezTo>
                  <a:cubicBezTo>
                    <a:pt x="3150" y="20249"/>
                    <a:pt x="6300" y="21246"/>
                    <a:pt x="9900" y="20415"/>
                  </a:cubicBezTo>
                  <a:cubicBezTo>
                    <a:pt x="13500" y="19584"/>
                    <a:pt x="17550" y="16926"/>
                    <a:pt x="21600" y="14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309687" y="750211"/>
              <a:ext cx="180013" cy="27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41" fill="norm" stroke="1" extrusionOk="0">
                  <a:moveTo>
                    <a:pt x="17391" y="1851"/>
                  </a:moveTo>
                  <a:cubicBezTo>
                    <a:pt x="16646" y="1211"/>
                    <a:pt x="15901" y="571"/>
                    <a:pt x="14412" y="251"/>
                  </a:cubicBezTo>
                  <a:cubicBezTo>
                    <a:pt x="12922" y="-69"/>
                    <a:pt x="10687" y="-69"/>
                    <a:pt x="9074" y="171"/>
                  </a:cubicBezTo>
                  <a:cubicBezTo>
                    <a:pt x="7460" y="411"/>
                    <a:pt x="6467" y="891"/>
                    <a:pt x="4853" y="3451"/>
                  </a:cubicBezTo>
                  <a:cubicBezTo>
                    <a:pt x="3239" y="6011"/>
                    <a:pt x="1005" y="10651"/>
                    <a:pt x="260" y="14091"/>
                  </a:cubicBezTo>
                  <a:cubicBezTo>
                    <a:pt x="-485" y="17531"/>
                    <a:pt x="260" y="19771"/>
                    <a:pt x="3984" y="20651"/>
                  </a:cubicBezTo>
                  <a:cubicBezTo>
                    <a:pt x="7708" y="21531"/>
                    <a:pt x="14412" y="21051"/>
                    <a:pt x="21115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497902" y="871603"/>
              <a:ext cx="102603" cy="12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0633" fill="norm" stroke="1" extrusionOk="0">
                  <a:moveTo>
                    <a:pt x="17766" y="799"/>
                  </a:moveTo>
                  <a:cubicBezTo>
                    <a:pt x="14742" y="79"/>
                    <a:pt x="11718" y="-641"/>
                    <a:pt x="8694" y="979"/>
                  </a:cubicBezTo>
                  <a:cubicBezTo>
                    <a:pt x="5670" y="2599"/>
                    <a:pt x="2646" y="6559"/>
                    <a:pt x="1134" y="9439"/>
                  </a:cubicBezTo>
                  <a:cubicBezTo>
                    <a:pt x="-378" y="12319"/>
                    <a:pt x="-378" y="14119"/>
                    <a:pt x="1134" y="16279"/>
                  </a:cubicBezTo>
                  <a:cubicBezTo>
                    <a:pt x="2646" y="18439"/>
                    <a:pt x="5670" y="20959"/>
                    <a:pt x="9126" y="20599"/>
                  </a:cubicBezTo>
                  <a:cubicBezTo>
                    <a:pt x="12582" y="20239"/>
                    <a:pt x="16470" y="16999"/>
                    <a:pt x="18630" y="14119"/>
                  </a:cubicBezTo>
                  <a:cubicBezTo>
                    <a:pt x="20790" y="11239"/>
                    <a:pt x="21222" y="8719"/>
                    <a:pt x="20790" y="6739"/>
                  </a:cubicBezTo>
                  <a:cubicBezTo>
                    <a:pt x="20358" y="4759"/>
                    <a:pt x="19062" y="3319"/>
                    <a:pt x="17766" y="3319"/>
                  </a:cubicBezTo>
                  <a:cubicBezTo>
                    <a:pt x="16470" y="3319"/>
                    <a:pt x="15174" y="4759"/>
                    <a:pt x="13878" y="6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661150" y="815199"/>
              <a:ext cx="112839" cy="12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040" fill="norm" stroke="1" extrusionOk="0">
                  <a:moveTo>
                    <a:pt x="0" y="10057"/>
                  </a:moveTo>
                  <a:cubicBezTo>
                    <a:pt x="393" y="11799"/>
                    <a:pt x="785" y="13540"/>
                    <a:pt x="1178" y="15805"/>
                  </a:cubicBezTo>
                  <a:cubicBezTo>
                    <a:pt x="1571" y="18070"/>
                    <a:pt x="1964" y="20857"/>
                    <a:pt x="1767" y="21031"/>
                  </a:cubicBezTo>
                  <a:cubicBezTo>
                    <a:pt x="1571" y="21205"/>
                    <a:pt x="785" y="18766"/>
                    <a:pt x="393" y="15631"/>
                  </a:cubicBezTo>
                  <a:cubicBezTo>
                    <a:pt x="0" y="12495"/>
                    <a:pt x="0" y="8663"/>
                    <a:pt x="1767" y="5702"/>
                  </a:cubicBezTo>
                  <a:cubicBezTo>
                    <a:pt x="3535" y="2740"/>
                    <a:pt x="7069" y="650"/>
                    <a:pt x="10800" y="128"/>
                  </a:cubicBezTo>
                  <a:cubicBezTo>
                    <a:pt x="14531" y="-395"/>
                    <a:pt x="18458" y="650"/>
                    <a:pt x="20029" y="3960"/>
                  </a:cubicBezTo>
                  <a:cubicBezTo>
                    <a:pt x="21600" y="7270"/>
                    <a:pt x="20815" y="12844"/>
                    <a:pt x="20029" y="18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858425" y="626204"/>
              <a:ext cx="82126" cy="31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9" fill="norm" stroke="1" extrusionOk="0">
                  <a:moveTo>
                    <a:pt x="9858" y="1038"/>
                  </a:moveTo>
                  <a:cubicBezTo>
                    <a:pt x="8197" y="458"/>
                    <a:pt x="6535" y="-122"/>
                    <a:pt x="5704" y="23"/>
                  </a:cubicBezTo>
                  <a:cubicBezTo>
                    <a:pt x="4874" y="168"/>
                    <a:pt x="4874" y="1038"/>
                    <a:pt x="4043" y="3575"/>
                  </a:cubicBezTo>
                  <a:cubicBezTo>
                    <a:pt x="3212" y="6112"/>
                    <a:pt x="1551" y="10316"/>
                    <a:pt x="720" y="13287"/>
                  </a:cubicBezTo>
                  <a:cubicBezTo>
                    <a:pt x="-111" y="16259"/>
                    <a:pt x="-111" y="17999"/>
                    <a:pt x="166" y="19304"/>
                  </a:cubicBezTo>
                  <a:cubicBezTo>
                    <a:pt x="443" y="20608"/>
                    <a:pt x="997" y="21478"/>
                    <a:pt x="2935" y="21406"/>
                  </a:cubicBezTo>
                  <a:cubicBezTo>
                    <a:pt x="4874" y="21333"/>
                    <a:pt x="8197" y="20318"/>
                    <a:pt x="11520" y="18869"/>
                  </a:cubicBezTo>
                  <a:cubicBezTo>
                    <a:pt x="14843" y="17419"/>
                    <a:pt x="18166" y="15534"/>
                    <a:pt x="21489" y="13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826250" y="762000"/>
              <a:ext cx="133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200"/>
                    <a:pt x="7543" y="10800"/>
                    <a:pt x="11143" y="7200"/>
                  </a:cubicBezTo>
                  <a:cubicBezTo>
                    <a:pt x="14743" y="3600"/>
                    <a:pt x="181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035800" y="8382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762000" y="3606800"/>
              <a:ext cx="682625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" y="21375"/>
                    <a:pt x="375" y="21150"/>
                    <a:pt x="596" y="20588"/>
                  </a:cubicBezTo>
                  <a:cubicBezTo>
                    <a:pt x="817" y="20025"/>
                    <a:pt x="1072" y="19125"/>
                    <a:pt x="1323" y="18281"/>
                  </a:cubicBezTo>
                  <a:cubicBezTo>
                    <a:pt x="1574" y="17438"/>
                    <a:pt x="1822" y="16650"/>
                    <a:pt x="2060" y="15919"/>
                  </a:cubicBezTo>
                  <a:cubicBezTo>
                    <a:pt x="2297" y="15188"/>
                    <a:pt x="2525" y="14512"/>
                    <a:pt x="2773" y="13838"/>
                  </a:cubicBezTo>
                  <a:cubicBezTo>
                    <a:pt x="3021" y="13162"/>
                    <a:pt x="3289" y="12488"/>
                    <a:pt x="3536" y="11869"/>
                  </a:cubicBezTo>
                  <a:cubicBezTo>
                    <a:pt x="3784" y="11250"/>
                    <a:pt x="4012" y="10687"/>
                    <a:pt x="4256" y="10181"/>
                  </a:cubicBezTo>
                  <a:cubicBezTo>
                    <a:pt x="4501" y="9675"/>
                    <a:pt x="4762" y="9225"/>
                    <a:pt x="5037" y="8775"/>
                  </a:cubicBezTo>
                  <a:cubicBezTo>
                    <a:pt x="5311" y="8325"/>
                    <a:pt x="5599" y="7875"/>
                    <a:pt x="5891" y="7425"/>
                  </a:cubicBezTo>
                  <a:cubicBezTo>
                    <a:pt x="6182" y="6975"/>
                    <a:pt x="6477" y="6525"/>
                    <a:pt x="6724" y="6188"/>
                  </a:cubicBezTo>
                  <a:cubicBezTo>
                    <a:pt x="6972" y="5850"/>
                    <a:pt x="7173" y="5625"/>
                    <a:pt x="7388" y="5344"/>
                  </a:cubicBezTo>
                  <a:cubicBezTo>
                    <a:pt x="7602" y="5062"/>
                    <a:pt x="7830" y="4725"/>
                    <a:pt x="8047" y="4444"/>
                  </a:cubicBezTo>
                  <a:cubicBezTo>
                    <a:pt x="8265" y="4162"/>
                    <a:pt x="8473" y="3938"/>
                    <a:pt x="8697" y="3656"/>
                  </a:cubicBezTo>
                  <a:cubicBezTo>
                    <a:pt x="8921" y="3375"/>
                    <a:pt x="9162" y="3038"/>
                    <a:pt x="9404" y="2756"/>
                  </a:cubicBezTo>
                  <a:cubicBezTo>
                    <a:pt x="9645" y="2475"/>
                    <a:pt x="9886" y="2250"/>
                    <a:pt x="10120" y="2025"/>
                  </a:cubicBezTo>
                  <a:cubicBezTo>
                    <a:pt x="10355" y="1800"/>
                    <a:pt x="10582" y="1575"/>
                    <a:pt x="10837" y="1350"/>
                  </a:cubicBezTo>
                  <a:cubicBezTo>
                    <a:pt x="11091" y="1125"/>
                    <a:pt x="11373" y="900"/>
                    <a:pt x="11644" y="675"/>
                  </a:cubicBezTo>
                  <a:cubicBezTo>
                    <a:pt x="11915" y="450"/>
                    <a:pt x="12176" y="225"/>
                    <a:pt x="12444" y="113"/>
                  </a:cubicBezTo>
                  <a:cubicBezTo>
                    <a:pt x="12712" y="0"/>
                    <a:pt x="12987" y="0"/>
                    <a:pt x="13261" y="0"/>
                  </a:cubicBezTo>
                  <a:cubicBezTo>
                    <a:pt x="13536" y="0"/>
                    <a:pt x="13811" y="0"/>
                    <a:pt x="14085" y="0"/>
                  </a:cubicBezTo>
                  <a:cubicBezTo>
                    <a:pt x="14360" y="0"/>
                    <a:pt x="14634" y="0"/>
                    <a:pt x="14902" y="56"/>
                  </a:cubicBezTo>
                  <a:cubicBezTo>
                    <a:pt x="15170" y="113"/>
                    <a:pt x="15431" y="225"/>
                    <a:pt x="15689" y="394"/>
                  </a:cubicBezTo>
                  <a:cubicBezTo>
                    <a:pt x="15947" y="562"/>
                    <a:pt x="16202" y="787"/>
                    <a:pt x="16446" y="1069"/>
                  </a:cubicBezTo>
                  <a:cubicBezTo>
                    <a:pt x="16691" y="1350"/>
                    <a:pt x="16925" y="1688"/>
                    <a:pt x="17146" y="1969"/>
                  </a:cubicBezTo>
                  <a:cubicBezTo>
                    <a:pt x="17367" y="2250"/>
                    <a:pt x="17575" y="2475"/>
                    <a:pt x="17789" y="2700"/>
                  </a:cubicBezTo>
                  <a:cubicBezTo>
                    <a:pt x="18003" y="2925"/>
                    <a:pt x="18224" y="3150"/>
                    <a:pt x="18476" y="3375"/>
                  </a:cubicBezTo>
                  <a:cubicBezTo>
                    <a:pt x="18727" y="3600"/>
                    <a:pt x="19008" y="3825"/>
                    <a:pt x="19279" y="4050"/>
                  </a:cubicBezTo>
                  <a:cubicBezTo>
                    <a:pt x="19551" y="4275"/>
                    <a:pt x="19812" y="4500"/>
                    <a:pt x="20113" y="4894"/>
                  </a:cubicBezTo>
                  <a:cubicBezTo>
                    <a:pt x="20415" y="5288"/>
                    <a:pt x="20756" y="5850"/>
                    <a:pt x="21011" y="6412"/>
                  </a:cubicBezTo>
                  <a:cubicBezTo>
                    <a:pt x="21265" y="6975"/>
                    <a:pt x="21433" y="7538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622689" y="4155016"/>
              <a:ext cx="187062" cy="41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0" fill="norm" stroke="1" extrusionOk="0">
                  <a:moveTo>
                    <a:pt x="21448" y="868"/>
                  </a:moveTo>
                  <a:cubicBezTo>
                    <a:pt x="19264" y="434"/>
                    <a:pt x="17079" y="0"/>
                    <a:pt x="14774" y="0"/>
                  </a:cubicBezTo>
                  <a:cubicBezTo>
                    <a:pt x="12468" y="0"/>
                    <a:pt x="10041" y="434"/>
                    <a:pt x="8706" y="923"/>
                  </a:cubicBezTo>
                  <a:cubicBezTo>
                    <a:pt x="7372" y="1411"/>
                    <a:pt x="7129" y="1954"/>
                    <a:pt x="7493" y="2442"/>
                  </a:cubicBezTo>
                  <a:cubicBezTo>
                    <a:pt x="7857" y="2931"/>
                    <a:pt x="8828" y="3365"/>
                    <a:pt x="9920" y="4233"/>
                  </a:cubicBezTo>
                  <a:cubicBezTo>
                    <a:pt x="11012" y="5102"/>
                    <a:pt x="12226" y="6404"/>
                    <a:pt x="12347" y="7761"/>
                  </a:cubicBezTo>
                  <a:cubicBezTo>
                    <a:pt x="12468" y="9118"/>
                    <a:pt x="11497" y="10529"/>
                    <a:pt x="9920" y="11506"/>
                  </a:cubicBezTo>
                  <a:cubicBezTo>
                    <a:pt x="8342" y="12482"/>
                    <a:pt x="6158" y="13025"/>
                    <a:pt x="4459" y="13188"/>
                  </a:cubicBezTo>
                  <a:cubicBezTo>
                    <a:pt x="2760" y="13351"/>
                    <a:pt x="1547" y="13134"/>
                    <a:pt x="819" y="12754"/>
                  </a:cubicBezTo>
                  <a:cubicBezTo>
                    <a:pt x="91" y="12374"/>
                    <a:pt x="-152" y="11831"/>
                    <a:pt x="91" y="11343"/>
                  </a:cubicBezTo>
                  <a:cubicBezTo>
                    <a:pt x="333" y="10854"/>
                    <a:pt x="1061" y="10420"/>
                    <a:pt x="2032" y="10149"/>
                  </a:cubicBezTo>
                  <a:cubicBezTo>
                    <a:pt x="3003" y="9877"/>
                    <a:pt x="4217" y="9769"/>
                    <a:pt x="5309" y="10094"/>
                  </a:cubicBezTo>
                  <a:cubicBezTo>
                    <a:pt x="6401" y="10420"/>
                    <a:pt x="7372" y="11180"/>
                    <a:pt x="7857" y="12428"/>
                  </a:cubicBezTo>
                  <a:cubicBezTo>
                    <a:pt x="8342" y="13676"/>
                    <a:pt x="8342" y="15413"/>
                    <a:pt x="8100" y="16553"/>
                  </a:cubicBezTo>
                  <a:cubicBezTo>
                    <a:pt x="7857" y="17692"/>
                    <a:pt x="7372" y="18235"/>
                    <a:pt x="6886" y="18941"/>
                  </a:cubicBezTo>
                  <a:cubicBezTo>
                    <a:pt x="6401" y="19646"/>
                    <a:pt x="5915" y="20515"/>
                    <a:pt x="6279" y="21003"/>
                  </a:cubicBezTo>
                  <a:cubicBezTo>
                    <a:pt x="6644" y="21491"/>
                    <a:pt x="7857" y="21600"/>
                    <a:pt x="10284" y="21491"/>
                  </a:cubicBezTo>
                  <a:cubicBezTo>
                    <a:pt x="12711" y="21383"/>
                    <a:pt x="16351" y="21057"/>
                    <a:pt x="19992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924050" y="4235450"/>
              <a:ext cx="1778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2743"/>
                    <a:pt x="8743" y="5486"/>
                    <a:pt x="12343" y="9086"/>
                  </a:cubicBezTo>
                  <a:cubicBezTo>
                    <a:pt x="15943" y="12686"/>
                    <a:pt x="18771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940669" y="4197350"/>
              <a:ext cx="211982" cy="28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62" fill="norm" stroke="1" extrusionOk="0">
                  <a:moveTo>
                    <a:pt x="21418" y="0"/>
                  </a:moveTo>
                  <a:cubicBezTo>
                    <a:pt x="20349" y="0"/>
                    <a:pt x="19279" y="0"/>
                    <a:pt x="17889" y="1112"/>
                  </a:cubicBezTo>
                  <a:cubicBezTo>
                    <a:pt x="16499" y="2224"/>
                    <a:pt x="14788" y="4447"/>
                    <a:pt x="12008" y="7624"/>
                  </a:cubicBezTo>
                  <a:cubicBezTo>
                    <a:pt x="9228" y="10800"/>
                    <a:pt x="5378" y="14929"/>
                    <a:pt x="3026" y="17550"/>
                  </a:cubicBezTo>
                  <a:cubicBezTo>
                    <a:pt x="673" y="20171"/>
                    <a:pt x="-182" y="21282"/>
                    <a:pt x="32" y="21441"/>
                  </a:cubicBezTo>
                  <a:cubicBezTo>
                    <a:pt x="246" y="21600"/>
                    <a:pt x="1529" y="20806"/>
                    <a:pt x="2812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184400" y="443229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254250" y="4470400"/>
              <a:ext cx="1016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470149" y="4235450"/>
              <a:ext cx="165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138"/>
                    <a:pt x="6646" y="6277"/>
                    <a:pt x="10246" y="9600"/>
                  </a:cubicBezTo>
                  <a:cubicBezTo>
                    <a:pt x="13846" y="12923"/>
                    <a:pt x="17723" y="16431"/>
                    <a:pt x="19662" y="18462"/>
                  </a:cubicBezTo>
                  <a:cubicBezTo>
                    <a:pt x="21600" y="20492"/>
                    <a:pt x="216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498635" y="4213138"/>
              <a:ext cx="155665" cy="25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7" fill="norm" stroke="1" extrusionOk="0">
                  <a:moveTo>
                    <a:pt x="21466" y="1897"/>
                  </a:moveTo>
                  <a:cubicBezTo>
                    <a:pt x="20590" y="997"/>
                    <a:pt x="19715" y="97"/>
                    <a:pt x="18693" y="7"/>
                  </a:cubicBezTo>
                  <a:cubicBezTo>
                    <a:pt x="17671" y="-83"/>
                    <a:pt x="16504" y="637"/>
                    <a:pt x="14461" y="3247"/>
                  </a:cubicBezTo>
                  <a:cubicBezTo>
                    <a:pt x="12417" y="5857"/>
                    <a:pt x="9498" y="10357"/>
                    <a:pt x="7309" y="13417"/>
                  </a:cubicBezTo>
                  <a:cubicBezTo>
                    <a:pt x="5120" y="16477"/>
                    <a:pt x="3661" y="18097"/>
                    <a:pt x="2347" y="19357"/>
                  </a:cubicBezTo>
                  <a:cubicBezTo>
                    <a:pt x="1034" y="20617"/>
                    <a:pt x="-134" y="21517"/>
                    <a:pt x="12" y="21517"/>
                  </a:cubicBezTo>
                  <a:cubicBezTo>
                    <a:pt x="158" y="21517"/>
                    <a:pt x="1617" y="20617"/>
                    <a:pt x="3077" y="1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724150" y="4373930"/>
              <a:ext cx="152400" cy="10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8189"/>
                  </a:moveTo>
                  <a:cubicBezTo>
                    <a:pt x="0" y="5984"/>
                    <a:pt x="0" y="3780"/>
                    <a:pt x="750" y="2237"/>
                  </a:cubicBezTo>
                  <a:cubicBezTo>
                    <a:pt x="1500" y="695"/>
                    <a:pt x="3000" y="-187"/>
                    <a:pt x="4350" y="33"/>
                  </a:cubicBezTo>
                  <a:cubicBezTo>
                    <a:pt x="5700" y="254"/>
                    <a:pt x="6900" y="1576"/>
                    <a:pt x="7350" y="3340"/>
                  </a:cubicBezTo>
                  <a:cubicBezTo>
                    <a:pt x="7800" y="5103"/>
                    <a:pt x="7500" y="7307"/>
                    <a:pt x="6750" y="9291"/>
                  </a:cubicBezTo>
                  <a:cubicBezTo>
                    <a:pt x="6000" y="11274"/>
                    <a:pt x="4800" y="13037"/>
                    <a:pt x="4050" y="15021"/>
                  </a:cubicBezTo>
                  <a:cubicBezTo>
                    <a:pt x="3300" y="17005"/>
                    <a:pt x="3000" y="19209"/>
                    <a:pt x="3600" y="20311"/>
                  </a:cubicBezTo>
                  <a:cubicBezTo>
                    <a:pt x="4200" y="21413"/>
                    <a:pt x="5700" y="21413"/>
                    <a:pt x="8850" y="20091"/>
                  </a:cubicBezTo>
                  <a:cubicBezTo>
                    <a:pt x="12000" y="18768"/>
                    <a:pt x="16800" y="16123"/>
                    <a:pt x="21600" y="13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933700" y="4419599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143250" y="447040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429000" y="4451713"/>
              <a:ext cx="889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571" y="11918"/>
                    <a:pt x="5143" y="3818"/>
                    <a:pt x="8743" y="1118"/>
                  </a:cubicBezTo>
                  <a:cubicBezTo>
                    <a:pt x="12343" y="-1582"/>
                    <a:pt x="169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670300" y="44005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708400" y="4451350"/>
              <a:ext cx="698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962400" y="4184650"/>
              <a:ext cx="2349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2215"/>
                    <a:pt x="5838" y="4431"/>
                    <a:pt x="8854" y="6831"/>
                  </a:cubicBezTo>
                  <a:cubicBezTo>
                    <a:pt x="11870" y="9231"/>
                    <a:pt x="14984" y="11815"/>
                    <a:pt x="17124" y="14308"/>
                  </a:cubicBezTo>
                  <a:cubicBezTo>
                    <a:pt x="19265" y="16800"/>
                    <a:pt x="2043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075099" y="4179242"/>
              <a:ext cx="141301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30" fill="norm" stroke="1" extrusionOk="0">
                  <a:moveTo>
                    <a:pt x="21205" y="869"/>
                  </a:moveTo>
                  <a:cubicBezTo>
                    <a:pt x="18981" y="400"/>
                    <a:pt x="16758" y="-70"/>
                    <a:pt x="15170" y="8"/>
                  </a:cubicBezTo>
                  <a:cubicBezTo>
                    <a:pt x="13581" y="87"/>
                    <a:pt x="12629" y="713"/>
                    <a:pt x="10087" y="3452"/>
                  </a:cubicBezTo>
                  <a:cubicBezTo>
                    <a:pt x="7546" y="6191"/>
                    <a:pt x="3417" y="11043"/>
                    <a:pt x="1511" y="14408"/>
                  </a:cubicBezTo>
                  <a:cubicBezTo>
                    <a:pt x="-395" y="17773"/>
                    <a:pt x="-77" y="19652"/>
                    <a:pt x="24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286250" y="4387850"/>
              <a:ext cx="19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3600" y="14160"/>
                  </a:cubicBezTo>
                  <a:cubicBezTo>
                    <a:pt x="7200" y="17760"/>
                    <a:pt x="144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337776" y="4387850"/>
              <a:ext cx="87662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386" fill="norm" stroke="1" extrusionOk="0">
                  <a:moveTo>
                    <a:pt x="10377" y="4320"/>
                  </a:moveTo>
                  <a:cubicBezTo>
                    <a:pt x="7865" y="4320"/>
                    <a:pt x="5354" y="4320"/>
                    <a:pt x="3595" y="5520"/>
                  </a:cubicBezTo>
                  <a:cubicBezTo>
                    <a:pt x="1837" y="6720"/>
                    <a:pt x="833" y="9120"/>
                    <a:pt x="330" y="11520"/>
                  </a:cubicBezTo>
                  <a:cubicBezTo>
                    <a:pt x="-172" y="13920"/>
                    <a:pt x="-172" y="16320"/>
                    <a:pt x="833" y="18240"/>
                  </a:cubicBezTo>
                  <a:cubicBezTo>
                    <a:pt x="1837" y="20160"/>
                    <a:pt x="3847" y="21600"/>
                    <a:pt x="7112" y="21360"/>
                  </a:cubicBezTo>
                  <a:cubicBezTo>
                    <a:pt x="10377" y="21120"/>
                    <a:pt x="14898" y="19200"/>
                    <a:pt x="17661" y="16320"/>
                  </a:cubicBezTo>
                  <a:cubicBezTo>
                    <a:pt x="20423" y="13440"/>
                    <a:pt x="21428" y="9600"/>
                    <a:pt x="20423" y="6720"/>
                  </a:cubicBezTo>
                  <a:cubicBezTo>
                    <a:pt x="19419" y="3840"/>
                    <a:pt x="16405" y="1920"/>
                    <a:pt x="13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480422" y="4108450"/>
              <a:ext cx="11350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487" y="2043"/>
                  </a:moveTo>
                  <a:cubicBezTo>
                    <a:pt x="102" y="1557"/>
                    <a:pt x="-284" y="1070"/>
                    <a:pt x="295" y="681"/>
                  </a:cubicBezTo>
                  <a:cubicBezTo>
                    <a:pt x="873" y="292"/>
                    <a:pt x="2416" y="0"/>
                    <a:pt x="3959" y="0"/>
                  </a:cubicBezTo>
                  <a:cubicBezTo>
                    <a:pt x="5502" y="0"/>
                    <a:pt x="7045" y="292"/>
                    <a:pt x="9166" y="1362"/>
                  </a:cubicBezTo>
                  <a:cubicBezTo>
                    <a:pt x="11287" y="2432"/>
                    <a:pt x="13987" y="4281"/>
                    <a:pt x="14759" y="6032"/>
                  </a:cubicBezTo>
                  <a:cubicBezTo>
                    <a:pt x="15530" y="7784"/>
                    <a:pt x="14373" y="9438"/>
                    <a:pt x="15337" y="10849"/>
                  </a:cubicBezTo>
                  <a:cubicBezTo>
                    <a:pt x="16302" y="12259"/>
                    <a:pt x="19387" y="13427"/>
                    <a:pt x="20352" y="14789"/>
                  </a:cubicBezTo>
                  <a:cubicBezTo>
                    <a:pt x="21316" y="16151"/>
                    <a:pt x="20159" y="17708"/>
                    <a:pt x="17073" y="18876"/>
                  </a:cubicBezTo>
                  <a:cubicBezTo>
                    <a:pt x="13987" y="20043"/>
                    <a:pt x="8973" y="20822"/>
                    <a:pt x="3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746250" y="4699000"/>
              <a:ext cx="28765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8" y="19440"/>
                    <a:pt x="1176" y="17280"/>
                    <a:pt x="1725" y="16020"/>
                  </a:cubicBezTo>
                  <a:cubicBezTo>
                    <a:pt x="2273" y="14760"/>
                    <a:pt x="2781" y="14400"/>
                    <a:pt x="3362" y="13860"/>
                  </a:cubicBezTo>
                  <a:cubicBezTo>
                    <a:pt x="3942" y="13320"/>
                    <a:pt x="4593" y="12600"/>
                    <a:pt x="5229" y="11880"/>
                  </a:cubicBezTo>
                  <a:cubicBezTo>
                    <a:pt x="5865" y="11160"/>
                    <a:pt x="6485" y="10440"/>
                    <a:pt x="7113" y="9720"/>
                  </a:cubicBezTo>
                  <a:cubicBezTo>
                    <a:pt x="7740" y="9000"/>
                    <a:pt x="8376" y="8280"/>
                    <a:pt x="9036" y="7740"/>
                  </a:cubicBezTo>
                  <a:cubicBezTo>
                    <a:pt x="9695" y="7200"/>
                    <a:pt x="10379" y="6840"/>
                    <a:pt x="11054" y="6300"/>
                  </a:cubicBezTo>
                  <a:cubicBezTo>
                    <a:pt x="11730" y="5760"/>
                    <a:pt x="12397" y="5040"/>
                    <a:pt x="13081" y="4500"/>
                  </a:cubicBezTo>
                  <a:cubicBezTo>
                    <a:pt x="13764" y="3960"/>
                    <a:pt x="14464" y="3600"/>
                    <a:pt x="15139" y="3420"/>
                  </a:cubicBezTo>
                  <a:cubicBezTo>
                    <a:pt x="15815" y="3240"/>
                    <a:pt x="16466" y="3240"/>
                    <a:pt x="17070" y="3240"/>
                  </a:cubicBezTo>
                  <a:cubicBezTo>
                    <a:pt x="17674" y="3240"/>
                    <a:pt x="18230" y="3240"/>
                    <a:pt x="18874" y="3240"/>
                  </a:cubicBezTo>
                  <a:cubicBezTo>
                    <a:pt x="19518" y="3240"/>
                    <a:pt x="20249" y="3240"/>
                    <a:pt x="20718" y="2700"/>
                  </a:cubicBezTo>
                  <a:cubicBezTo>
                    <a:pt x="21187" y="2160"/>
                    <a:pt x="21393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892300" y="4794514"/>
              <a:ext cx="2546350" cy="10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575" y="19294"/>
                    <a:pt x="1149" y="17044"/>
                    <a:pt x="1733" y="15469"/>
                  </a:cubicBezTo>
                  <a:cubicBezTo>
                    <a:pt x="2316" y="13894"/>
                    <a:pt x="2909" y="12994"/>
                    <a:pt x="3582" y="11869"/>
                  </a:cubicBezTo>
                  <a:cubicBezTo>
                    <a:pt x="4255" y="10744"/>
                    <a:pt x="5009" y="9394"/>
                    <a:pt x="5674" y="8269"/>
                  </a:cubicBezTo>
                  <a:cubicBezTo>
                    <a:pt x="6338" y="7144"/>
                    <a:pt x="6913" y="6244"/>
                    <a:pt x="7505" y="5344"/>
                  </a:cubicBezTo>
                  <a:cubicBezTo>
                    <a:pt x="8098" y="4444"/>
                    <a:pt x="8708" y="3544"/>
                    <a:pt x="9364" y="2869"/>
                  </a:cubicBezTo>
                  <a:cubicBezTo>
                    <a:pt x="10019" y="2194"/>
                    <a:pt x="10719" y="1744"/>
                    <a:pt x="11384" y="1294"/>
                  </a:cubicBezTo>
                  <a:cubicBezTo>
                    <a:pt x="12048" y="844"/>
                    <a:pt x="12676" y="394"/>
                    <a:pt x="13484" y="169"/>
                  </a:cubicBezTo>
                  <a:cubicBezTo>
                    <a:pt x="14292" y="-56"/>
                    <a:pt x="15280" y="-56"/>
                    <a:pt x="16142" y="169"/>
                  </a:cubicBezTo>
                  <a:cubicBezTo>
                    <a:pt x="17003" y="394"/>
                    <a:pt x="17740" y="844"/>
                    <a:pt x="18485" y="1744"/>
                  </a:cubicBezTo>
                  <a:cubicBezTo>
                    <a:pt x="19230" y="2644"/>
                    <a:pt x="19984" y="3994"/>
                    <a:pt x="20505" y="5119"/>
                  </a:cubicBezTo>
                  <a:cubicBezTo>
                    <a:pt x="21025" y="6244"/>
                    <a:pt x="21313" y="7144"/>
                    <a:pt x="21600" y="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690192" y="5321299"/>
              <a:ext cx="176708" cy="39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71" fill="norm" stroke="1" extrusionOk="0">
                  <a:moveTo>
                    <a:pt x="14354" y="2439"/>
                  </a:moveTo>
                  <a:cubicBezTo>
                    <a:pt x="14862" y="1858"/>
                    <a:pt x="15370" y="1277"/>
                    <a:pt x="14989" y="871"/>
                  </a:cubicBezTo>
                  <a:cubicBezTo>
                    <a:pt x="14608" y="465"/>
                    <a:pt x="13337" y="232"/>
                    <a:pt x="12067" y="116"/>
                  </a:cubicBezTo>
                  <a:cubicBezTo>
                    <a:pt x="10796" y="0"/>
                    <a:pt x="9526" y="0"/>
                    <a:pt x="8255" y="0"/>
                  </a:cubicBezTo>
                  <a:cubicBezTo>
                    <a:pt x="6984" y="0"/>
                    <a:pt x="5714" y="0"/>
                    <a:pt x="4697" y="232"/>
                  </a:cubicBezTo>
                  <a:cubicBezTo>
                    <a:pt x="3681" y="465"/>
                    <a:pt x="2919" y="929"/>
                    <a:pt x="3427" y="1394"/>
                  </a:cubicBezTo>
                  <a:cubicBezTo>
                    <a:pt x="3935" y="1858"/>
                    <a:pt x="5714" y="2323"/>
                    <a:pt x="7239" y="3077"/>
                  </a:cubicBezTo>
                  <a:cubicBezTo>
                    <a:pt x="8763" y="3832"/>
                    <a:pt x="10034" y="4877"/>
                    <a:pt x="9907" y="6387"/>
                  </a:cubicBezTo>
                  <a:cubicBezTo>
                    <a:pt x="9780" y="7897"/>
                    <a:pt x="8255" y="9871"/>
                    <a:pt x="6984" y="11032"/>
                  </a:cubicBezTo>
                  <a:cubicBezTo>
                    <a:pt x="5714" y="12194"/>
                    <a:pt x="4697" y="12542"/>
                    <a:pt x="3681" y="12542"/>
                  </a:cubicBezTo>
                  <a:cubicBezTo>
                    <a:pt x="2664" y="12542"/>
                    <a:pt x="1648" y="12194"/>
                    <a:pt x="1394" y="11729"/>
                  </a:cubicBezTo>
                  <a:cubicBezTo>
                    <a:pt x="1140" y="11265"/>
                    <a:pt x="1648" y="10684"/>
                    <a:pt x="2664" y="10394"/>
                  </a:cubicBezTo>
                  <a:cubicBezTo>
                    <a:pt x="3681" y="10103"/>
                    <a:pt x="5206" y="10103"/>
                    <a:pt x="6095" y="10394"/>
                  </a:cubicBezTo>
                  <a:cubicBezTo>
                    <a:pt x="6984" y="10684"/>
                    <a:pt x="7239" y="11265"/>
                    <a:pt x="6730" y="12542"/>
                  </a:cubicBezTo>
                  <a:cubicBezTo>
                    <a:pt x="6222" y="13819"/>
                    <a:pt x="4951" y="15794"/>
                    <a:pt x="3808" y="17071"/>
                  </a:cubicBezTo>
                  <a:cubicBezTo>
                    <a:pt x="2664" y="18348"/>
                    <a:pt x="1648" y="18929"/>
                    <a:pt x="886" y="19568"/>
                  </a:cubicBezTo>
                  <a:cubicBezTo>
                    <a:pt x="123" y="20206"/>
                    <a:pt x="-385" y="20903"/>
                    <a:pt x="377" y="21252"/>
                  </a:cubicBezTo>
                  <a:cubicBezTo>
                    <a:pt x="1140" y="21600"/>
                    <a:pt x="3173" y="21600"/>
                    <a:pt x="6857" y="21542"/>
                  </a:cubicBezTo>
                  <a:cubicBezTo>
                    <a:pt x="10542" y="21484"/>
                    <a:pt x="15879" y="21368"/>
                    <a:pt x="21215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302056" y="5416550"/>
              <a:ext cx="53794" cy="26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73" fill="norm" stroke="1" extrusionOk="0">
                  <a:moveTo>
                    <a:pt x="21113" y="0"/>
                  </a:moveTo>
                  <a:cubicBezTo>
                    <a:pt x="18621" y="4838"/>
                    <a:pt x="16128" y="9677"/>
                    <a:pt x="13636" y="12960"/>
                  </a:cubicBezTo>
                  <a:cubicBezTo>
                    <a:pt x="11144" y="16243"/>
                    <a:pt x="8651" y="17971"/>
                    <a:pt x="6159" y="19181"/>
                  </a:cubicBezTo>
                  <a:cubicBezTo>
                    <a:pt x="3667" y="20390"/>
                    <a:pt x="1175" y="21082"/>
                    <a:pt x="344" y="21341"/>
                  </a:cubicBezTo>
                  <a:cubicBezTo>
                    <a:pt x="-487" y="21600"/>
                    <a:pt x="344" y="21427"/>
                    <a:pt x="1175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324100" y="5412316"/>
              <a:ext cx="211667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84"/>
                  </a:moveTo>
                  <a:cubicBezTo>
                    <a:pt x="1080" y="12386"/>
                    <a:pt x="2160" y="12688"/>
                    <a:pt x="4104" y="12235"/>
                  </a:cubicBezTo>
                  <a:cubicBezTo>
                    <a:pt x="6048" y="11782"/>
                    <a:pt x="8856" y="10573"/>
                    <a:pt x="11772" y="8761"/>
                  </a:cubicBezTo>
                  <a:cubicBezTo>
                    <a:pt x="14688" y="6948"/>
                    <a:pt x="17712" y="4531"/>
                    <a:pt x="19440" y="2794"/>
                  </a:cubicBezTo>
                  <a:cubicBezTo>
                    <a:pt x="21168" y="1057"/>
                    <a:pt x="21600" y="0"/>
                    <a:pt x="21600" y="0"/>
                  </a:cubicBezTo>
                  <a:cubicBezTo>
                    <a:pt x="21600" y="0"/>
                    <a:pt x="21168" y="1057"/>
                    <a:pt x="20736" y="3852"/>
                  </a:cubicBezTo>
                  <a:cubicBezTo>
                    <a:pt x="20304" y="6646"/>
                    <a:pt x="19872" y="11178"/>
                    <a:pt x="19764" y="14425"/>
                  </a:cubicBezTo>
                  <a:cubicBezTo>
                    <a:pt x="19656" y="17673"/>
                    <a:pt x="19872" y="19636"/>
                    <a:pt x="20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476500" y="5702300"/>
              <a:ext cx="1143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187700" y="5461000"/>
              <a:ext cx="254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40"/>
                    <a:pt x="14400" y="10080"/>
                    <a:pt x="10800" y="13680"/>
                  </a:cubicBezTo>
                  <a:cubicBezTo>
                    <a:pt x="7200" y="17280"/>
                    <a:pt x="36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054350" y="5441950"/>
              <a:ext cx="3175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055"/>
                    <a:pt x="10368" y="8509"/>
                    <a:pt x="13968" y="4909"/>
                  </a:cubicBezTo>
                  <a:cubicBezTo>
                    <a:pt x="17568" y="1309"/>
                    <a:pt x="1958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378200" y="5727700"/>
              <a:ext cx="1079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070350" y="5480050"/>
              <a:ext cx="63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6"/>
                    <a:pt x="7200" y="12293"/>
                    <a:pt x="3600" y="15893"/>
                  </a:cubicBezTo>
                  <a:cubicBezTo>
                    <a:pt x="0" y="19493"/>
                    <a:pt x="0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044950" y="5464922"/>
              <a:ext cx="260853" cy="36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3" fill="norm" stroke="1" extrusionOk="0">
                  <a:moveTo>
                    <a:pt x="0" y="10256"/>
                  </a:moveTo>
                  <a:cubicBezTo>
                    <a:pt x="1916" y="9881"/>
                    <a:pt x="3832" y="9507"/>
                    <a:pt x="6097" y="8945"/>
                  </a:cubicBezTo>
                  <a:cubicBezTo>
                    <a:pt x="8361" y="8383"/>
                    <a:pt x="10974" y="7634"/>
                    <a:pt x="13500" y="6385"/>
                  </a:cubicBezTo>
                  <a:cubicBezTo>
                    <a:pt x="16026" y="5137"/>
                    <a:pt x="18465" y="3389"/>
                    <a:pt x="19858" y="2140"/>
                  </a:cubicBezTo>
                  <a:cubicBezTo>
                    <a:pt x="21252" y="892"/>
                    <a:pt x="21600" y="143"/>
                    <a:pt x="21426" y="18"/>
                  </a:cubicBezTo>
                  <a:cubicBezTo>
                    <a:pt x="21252" y="-107"/>
                    <a:pt x="20555" y="392"/>
                    <a:pt x="20294" y="1953"/>
                  </a:cubicBezTo>
                  <a:cubicBezTo>
                    <a:pt x="20032" y="3514"/>
                    <a:pt x="20206" y="6136"/>
                    <a:pt x="20381" y="8945"/>
                  </a:cubicBezTo>
                  <a:cubicBezTo>
                    <a:pt x="20555" y="11754"/>
                    <a:pt x="20729" y="14751"/>
                    <a:pt x="20468" y="16873"/>
                  </a:cubicBezTo>
                  <a:cubicBezTo>
                    <a:pt x="20206" y="18996"/>
                    <a:pt x="19510" y="20244"/>
                    <a:pt x="1881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305300" y="5772150"/>
              <a:ext cx="1016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679950" y="579755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175249" y="577215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492750" y="5797550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727699" y="5352846"/>
              <a:ext cx="206383" cy="60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58" fill="norm" stroke="1" extrusionOk="0">
                  <a:moveTo>
                    <a:pt x="10368" y="1124"/>
                  </a:moveTo>
                  <a:cubicBezTo>
                    <a:pt x="10800" y="752"/>
                    <a:pt x="11232" y="379"/>
                    <a:pt x="12312" y="156"/>
                  </a:cubicBezTo>
                  <a:cubicBezTo>
                    <a:pt x="13392" y="-68"/>
                    <a:pt x="15120" y="-142"/>
                    <a:pt x="17172" y="566"/>
                  </a:cubicBezTo>
                  <a:cubicBezTo>
                    <a:pt x="19224" y="1273"/>
                    <a:pt x="21600" y="2763"/>
                    <a:pt x="20952" y="4141"/>
                  </a:cubicBezTo>
                  <a:cubicBezTo>
                    <a:pt x="20304" y="5519"/>
                    <a:pt x="16632" y="6785"/>
                    <a:pt x="14148" y="7716"/>
                  </a:cubicBezTo>
                  <a:cubicBezTo>
                    <a:pt x="11664" y="8647"/>
                    <a:pt x="10368" y="9243"/>
                    <a:pt x="9720" y="9913"/>
                  </a:cubicBezTo>
                  <a:cubicBezTo>
                    <a:pt x="9072" y="10584"/>
                    <a:pt x="9072" y="11328"/>
                    <a:pt x="9720" y="12073"/>
                  </a:cubicBezTo>
                  <a:cubicBezTo>
                    <a:pt x="10368" y="12818"/>
                    <a:pt x="11664" y="13563"/>
                    <a:pt x="12960" y="14196"/>
                  </a:cubicBezTo>
                  <a:cubicBezTo>
                    <a:pt x="14256" y="14829"/>
                    <a:pt x="15552" y="15350"/>
                    <a:pt x="16200" y="15872"/>
                  </a:cubicBezTo>
                  <a:cubicBezTo>
                    <a:pt x="16848" y="16393"/>
                    <a:pt x="16848" y="16915"/>
                    <a:pt x="15336" y="17548"/>
                  </a:cubicBezTo>
                  <a:cubicBezTo>
                    <a:pt x="13824" y="18181"/>
                    <a:pt x="10800" y="18926"/>
                    <a:pt x="7992" y="19596"/>
                  </a:cubicBezTo>
                  <a:cubicBezTo>
                    <a:pt x="5184" y="20266"/>
                    <a:pt x="2592" y="20862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790700" y="5493695"/>
              <a:ext cx="203200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66"/>
                  </a:moveTo>
                  <a:cubicBezTo>
                    <a:pt x="2700" y="1966"/>
                    <a:pt x="5400" y="3166"/>
                    <a:pt x="7088" y="5566"/>
                  </a:cubicBezTo>
                  <a:cubicBezTo>
                    <a:pt x="8775" y="7966"/>
                    <a:pt x="9450" y="11566"/>
                    <a:pt x="9450" y="14116"/>
                  </a:cubicBezTo>
                  <a:cubicBezTo>
                    <a:pt x="9450" y="16666"/>
                    <a:pt x="8775" y="18166"/>
                    <a:pt x="7875" y="19066"/>
                  </a:cubicBezTo>
                  <a:cubicBezTo>
                    <a:pt x="6975" y="19966"/>
                    <a:pt x="5850" y="20266"/>
                    <a:pt x="5175" y="19666"/>
                  </a:cubicBezTo>
                  <a:cubicBezTo>
                    <a:pt x="4500" y="19066"/>
                    <a:pt x="4275" y="17566"/>
                    <a:pt x="4950" y="15466"/>
                  </a:cubicBezTo>
                  <a:cubicBezTo>
                    <a:pt x="5625" y="13366"/>
                    <a:pt x="7200" y="10666"/>
                    <a:pt x="8888" y="8416"/>
                  </a:cubicBezTo>
                  <a:cubicBezTo>
                    <a:pt x="10575" y="6166"/>
                    <a:pt x="12375" y="4366"/>
                    <a:pt x="14175" y="2866"/>
                  </a:cubicBezTo>
                  <a:cubicBezTo>
                    <a:pt x="15975" y="1366"/>
                    <a:pt x="17775" y="166"/>
                    <a:pt x="18225" y="16"/>
                  </a:cubicBezTo>
                  <a:cubicBezTo>
                    <a:pt x="18675" y="-134"/>
                    <a:pt x="17775" y="766"/>
                    <a:pt x="16425" y="3016"/>
                  </a:cubicBezTo>
                  <a:cubicBezTo>
                    <a:pt x="15075" y="5266"/>
                    <a:pt x="13275" y="8866"/>
                    <a:pt x="12262" y="11566"/>
                  </a:cubicBezTo>
                  <a:cubicBezTo>
                    <a:pt x="11250" y="14266"/>
                    <a:pt x="11025" y="16066"/>
                    <a:pt x="12713" y="17566"/>
                  </a:cubicBezTo>
                  <a:cubicBezTo>
                    <a:pt x="14400" y="19066"/>
                    <a:pt x="18000" y="202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048933" y="5632450"/>
              <a:ext cx="846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095500" y="5585006"/>
              <a:ext cx="95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101850" y="56451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730500" y="5563925"/>
              <a:ext cx="142963" cy="14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04" fill="norm" stroke="1" extrusionOk="0">
                  <a:moveTo>
                    <a:pt x="0" y="2621"/>
                  </a:moveTo>
                  <a:cubicBezTo>
                    <a:pt x="1252" y="1682"/>
                    <a:pt x="2504" y="743"/>
                    <a:pt x="3913" y="274"/>
                  </a:cubicBezTo>
                  <a:cubicBezTo>
                    <a:pt x="5322" y="-196"/>
                    <a:pt x="6887" y="-196"/>
                    <a:pt x="8139" y="1369"/>
                  </a:cubicBezTo>
                  <a:cubicBezTo>
                    <a:pt x="9391" y="2934"/>
                    <a:pt x="10330" y="6065"/>
                    <a:pt x="9548" y="9039"/>
                  </a:cubicBezTo>
                  <a:cubicBezTo>
                    <a:pt x="8765" y="12013"/>
                    <a:pt x="6261" y="14830"/>
                    <a:pt x="4226" y="16708"/>
                  </a:cubicBezTo>
                  <a:cubicBezTo>
                    <a:pt x="2191" y="18587"/>
                    <a:pt x="626" y="19526"/>
                    <a:pt x="157" y="19213"/>
                  </a:cubicBezTo>
                  <a:cubicBezTo>
                    <a:pt x="-313" y="18900"/>
                    <a:pt x="313" y="17334"/>
                    <a:pt x="3600" y="14830"/>
                  </a:cubicBezTo>
                  <a:cubicBezTo>
                    <a:pt x="6887" y="12326"/>
                    <a:pt x="12835" y="8882"/>
                    <a:pt x="16435" y="6534"/>
                  </a:cubicBezTo>
                  <a:cubicBezTo>
                    <a:pt x="20035" y="4187"/>
                    <a:pt x="21287" y="2934"/>
                    <a:pt x="21130" y="2308"/>
                  </a:cubicBezTo>
                  <a:cubicBezTo>
                    <a:pt x="20974" y="1682"/>
                    <a:pt x="19409" y="1682"/>
                    <a:pt x="17374" y="2778"/>
                  </a:cubicBezTo>
                  <a:cubicBezTo>
                    <a:pt x="15339" y="3874"/>
                    <a:pt x="12835" y="6065"/>
                    <a:pt x="11270" y="8100"/>
                  </a:cubicBezTo>
                  <a:cubicBezTo>
                    <a:pt x="9704" y="10134"/>
                    <a:pt x="9078" y="12013"/>
                    <a:pt x="9704" y="14204"/>
                  </a:cubicBezTo>
                  <a:cubicBezTo>
                    <a:pt x="10330" y="16395"/>
                    <a:pt x="12209" y="18900"/>
                    <a:pt x="14087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870200" y="5706533"/>
              <a:ext cx="107950" cy="9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009"/>
                  </a:moveTo>
                  <a:cubicBezTo>
                    <a:pt x="2118" y="1005"/>
                    <a:pt x="4235" y="0"/>
                    <a:pt x="6353" y="0"/>
                  </a:cubicBezTo>
                  <a:cubicBezTo>
                    <a:pt x="8471" y="0"/>
                    <a:pt x="10588" y="1005"/>
                    <a:pt x="12071" y="2763"/>
                  </a:cubicBezTo>
                  <a:cubicBezTo>
                    <a:pt x="13553" y="4521"/>
                    <a:pt x="14400" y="7033"/>
                    <a:pt x="13765" y="9293"/>
                  </a:cubicBezTo>
                  <a:cubicBezTo>
                    <a:pt x="13129" y="11553"/>
                    <a:pt x="11012" y="13563"/>
                    <a:pt x="9106" y="15572"/>
                  </a:cubicBezTo>
                  <a:cubicBezTo>
                    <a:pt x="7200" y="17581"/>
                    <a:pt x="5506" y="19591"/>
                    <a:pt x="5718" y="20595"/>
                  </a:cubicBezTo>
                  <a:cubicBezTo>
                    <a:pt x="5929" y="21600"/>
                    <a:pt x="8047" y="21600"/>
                    <a:pt x="11012" y="21098"/>
                  </a:cubicBezTo>
                  <a:cubicBezTo>
                    <a:pt x="13976" y="20595"/>
                    <a:pt x="17788" y="19591"/>
                    <a:pt x="21600" y="1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990850" y="5676900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022600" y="572135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556000" y="5599481"/>
              <a:ext cx="146050" cy="1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20"/>
                  </a:moveTo>
                  <a:cubicBezTo>
                    <a:pt x="1252" y="1153"/>
                    <a:pt x="2504" y="185"/>
                    <a:pt x="3913" y="24"/>
                  </a:cubicBezTo>
                  <a:cubicBezTo>
                    <a:pt x="5322" y="-137"/>
                    <a:pt x="6887" y="508"/>
                    <a:pt x="8452" y="1797"/>
                  </a:cubicBezTo>
                  <a:cubicBezTo>
                    <a:pt x="10017" y="3087"/>
                    <a:pt x="11583" y="5021"/>
                    <a:pt x="11583" y="7439"/>
                  </a:cubicBezTo>
                  <a:cubicBezTo>
                    <a:pt x="11583" y="9857"/>
                    <a:pt x="10017" y="12759"/>
                    <a:pt x="8452" y="14693"/>
                  </a:cubicBezTo>
                  <a:cubicBezTo>
                    <a:pt x="6887" y="16627"/>
                    <a:pt x="5322" y="17594"/>
                    <a:pt x="3757" y="18239"/>
                  </a:cubicBezTo>
                  <a:cubicBezTo>
                    <a:pt x="2191" y="18884"/>
                    <a:pt x="626" y="19206"/>
                    <a:pt x="313" y="18562"/>
                  </a:cubicBezTo>
                  <a:cubicBezTo>
                    <a:pt x="0" y="17917"/>
                    <a:pt x="939" y="16305"/>
                    <a:pt x="3913" y="13726"/>
                  </a:cubicBezTo>
                  <a:cubicBezTo>
                    <a:pt x="6887" y="11147"/>
                    <a:pt x="11896" y="7600"/>
                    <a:pt x="15183" y="5505"/>
                  </a:cubicBezTo>
                  <a:cubicBezTo>
                    <a:pt x="18470" y="3409"/>
                    <a:pt x="20035" y="2764"/>
                    <a:pt x="20035" y="3087"/>
                  </a:cubicBezTo>
                  <a:cubicBezTo>
                    <a:pt x="20035" y="3409"/>
                    <a:pt x="18470" y="4699"/>
                    <a:pt x="16591" y="6633"/>
                  </a:cubicBezTo>
                  <a:cubicBezTo>
                    <a:pt x="14713" y="8567"/>
                    <a:pt x="12522" y="11147"/>
                    <a:pt x="11270" y="13403"/>
                  </a:cubicBezTo>
                  <a:cubicBezTo>
                    <a:pt x="10017" y="15660"/>
                    <a:pt x="9704" y="17594"/>
                    <a:pt x="10330" y="18884"/>
                  </a:cubicBezTo>
                  <a:cubicBezTo>
                    <a:pt x="10957" y="20173"/>
                    <a:pt x="12522" y="20818"/>
                    <a:pt x="14557" y="21141"/>
                  </a:cubicBezTo>
                  <a:cubicBezTo>
                    <a:pt x="16591" y="21463"/>
                    <a:pt x="19096" y="21463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708399" y="5727136"/>
              <a:ext cx="85069" cy="10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29" fill="norm" stroke="1" extrusionOk="0">
                  <a:moveTo>
                    <a:pt x="0" y="1331"/>
                  </a:moveTo>
                  <a:cubicBezTo>
                    <a:pt x="2634" y="516"/>
                    <a:pt x="5268" y="-299"/>
                    <a:pt x="7376" y="109"/>
                  </a:cubicBezTo>
                  <a:cubicBezTo>
                    <a:pt x="9483" y="516"/>
                    <a:pt x="11063" y="2146"/>
                    <a:pt x="13171" y="3980"/>
                  </a:cubicBezTo>
                  <a:cubicBezTo>
                    <a:pt x="15278" y="5814"/>
                    <a:pt x="17912" y="7852"/>
                    <a:pt x="19493" y="9890"/>
                  </a:cubicBezTo>
                  <a:cubicBezTo>
                    <a:pt x="21073" y="11927"/>
                    <a:pt x="21600" y="13965"/>
                    <a:pt x="20810" y="15595"/>
                  </a:cubicBezTo>
                  <a:cubicBezTo>
                    <a:pt x="20020" y="17226"/>
                    <a:pt x="17912" y="18448"/>
                    <a:pt x="15541" y="19467"/>
                  </a:cubicBezTo>
                  <a:cubicBezTo>
                    <a:pt x="13171" y="20486"/>
                    <a:pt x="10537" y="21301"/>
                    <a:pt x="8956" y="21097"/>
                  </a:cubicBezTo>
                  <a:cubicBezTo>
                    <a:pt x="7376" y="20893"/>
                    <a:pt x="6849" y="19671"/>
                    <a:pt x="6322" y="18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841750" y="567055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886200" y="572770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4450" y="615314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0" y="60769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12183" y="6081691"/>
              <a:ext cx="154518" cy="20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49" fill="norm" stroke="1" extrusionOk="0">
                  <a:moveTo>
                    <a:pt x="292" y="3474"/>
                  </a:moveTo>
                  <a:cubicBezTo>
                    <a:pt x="0" y="4576"/>
                    <a:pt x="-292" y="5678"/>
                    <a:pt x="584" y="7221"/>
                  </a:cubicBezTo>
                  <a:cubicBezTo>
                    <a:pt x="1459" y="8764"/>
                    <a:pt x="3503" y="10747"/>
                    <a:pt x="4524" y="12400"/>
                  </a:cubicBezTo>
                  <a:cubicBezTo>
                    <a:pt x="5546" y="14054"/>
                    <a:pt x="5546" y="15376"/>
                    <a:pt x="5546" y="16588"/>
                  </a:cubicBezTo>
                  <a:cubicBezTo>
                    <a:pt x="5546" y="17800"/>
                    <a:pt x="5546" y="18903"/>
                    <a:pt x="4962" y="19784"/>
                  </a:cubicBezTo>
                  <a:cubicBezTo>
                    <a:pt x="4378" y="20666"/>
                    <a:pt x="3211" y="21327"/>
                    <a:pt x="2335" y="21107"/>
                  </a:cubicBezTo>
                  <a:cubicBezTo>
                    <a:pt x="1459" y="20886"/>
                    <a:pt x="876" y="19784"/>
                    <a:pt x="876" y="17470"/>
                  </a:cubicBezTo>
                  <a:cubicBezTo>
                    <a:pt x="876" y="15156"/>
                    <a:pt x="1459" y="11629"/>
                    <a:pt x="3211" y="8543"/>
                  </a:cubicBezTo>
                  <a:cubicBezTo>
                    <a:pt x="4962" y="5458"/>
                    <a:pt x="7881" y="2813"/>
                    <a:pt x="10070" y="1380"/>
                  </a:cubicBezTo>
                  <a:cubicBezTo>
                    <a:pt x="12259" y="-53"/>
                    <a:pt x="13719" y="-273"/>
                    <a:pt x="15032" y="278"/>
                  </a:cubicBezTo>
                  <a:cubicBezTo>
                    <a:pt x="16346" y="829"/>
                    <a:pt x="17513" y="2151"/>
                    <a:pt x="18535" y="4466"/>
                  </a:cubicBezTo>
                  <a:cubicBezTo>
                    <a:pt x="19557" y="6780"/>
                    <a:pt x="20432" y="10086"/>
                    <a:pt x="21308" y="13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25551" y="6017388"/>
              <a:ext cx="76452" cy="20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273" fill="norm" stroke="1" extrusionOk="0">
                  <a:moveTo>
                    <a:pt x="20006" y="2234"/>
                  </a:moveTo>
                  <a:cubicBezTo>
                    <a:pt x="18301" y="1353"/>
                    <a:pt x="16596" y="471"/>
                    <a:pt x="14322" y="141"/>
                  </a:cubicBezTo>
                  <a:cubicBezTo>
                    <a:pt x="12048" y="-190"/>
                    <a:pt x="9206" y="30"/>
                    <a:pt x="6648" y="1132"/>
                  </a:cubicBezTo>
                  <a:cubicBezTo>
                    <a:pt x="4090" y="2234"/>
                    <a:pt x="1817" y="4218"/>
                    <a:pt x="680" y="5871"/>
                  </a:cubicBezTo>
                  <a:cubicBezTo>
                    <a:pt x="-457" y="7524"/>
                    <a:pt x="-457" y="8847"/>
                    <a:pt x="2954" y="10279"/>
                  </a:cubicBezTo>
                  <a:cubicBezTo>
                    <a:pt x="6364" y="11712"/>
                    <a:pt x="13185" y="13255"/>
                    <a:pt x="16880" y="14577"/>
                  </a:cubicBezTo>
                  <a:cubicBezTo>
                    <a:pt x="20575" y="15900"/>
                    <a:pt x="21143" y="17002"/>
                    <a:pt x="20006" y="18104"/>
                  </a:cubicBezTo>
                  <a:cubicBezTo>
                    <a:pt x="18869" y="19206"/>
                    <a:pt x="16027" y="20308"/>
                    <a:pt x="13185" y="20859"/>
                  </a:cubicBezTo>
                  <a:cubicBezTo>
                    <a:pt x="10343" y="21410"/>
                    <a:pt x="7501" y="21410"/>
                    <a:pt x="6080" y="20859"/>
                  </a:cubicBezTo>
                  <a:cubicBezTo>
                    <a:pt x="4659" y="20308"/>
                    <a:pt x="4659" y="19206"/>
                    <a:pt x="4659" y="18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52966" y="5892800"/>
              <a:ext cx="124884" cy="30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929" y="0"/>
                  </a:moveTo>
                  <a:cubicBezTo>
                    <a:pt x="1464" y="596"/>
                    <a:pt x="0" y="1192"/>
                    <a:pt x="0" y="2458"/>
                  </a:cubicBezTo>
                  <a:cubicBezTo>
                    <a:pt x="0" y="3724"/>
                    <a:pt x="1464" y="5661"/>
                    <a:pt x="2563" y="8566"/>
                  </a:cubicBezTo>
                  <a:cubicBezTo>
                    <a:pt x="3661" y="11470"/>
                    <a:pt x="4393" y="15343"/>
                    <a:pt x="5308" y="17727"/>
                  </a:cubicBezTo>
                  <a:cubicBezTo>
                    <a:pt x="6224" y="20110"/>
                    <a:pt x="7322" y="21004"/>
                    <a:pt x="8786" y="21302"/>
                  </a:cubicBezTo>
                  <a:cubicBezTo>
                    <a:pt x="10251" y="21600"/>
                    <a:pt x="12081" y="21302"/>
                    <a:pt x="14278" y="20334"/>
                  </a:cubicBezTo>
                  <a:cubicBezTo>
                    <a:pt x="16475" y="19366"/>
                    <a:pt x="19037" y="17727"/>
                    <a:pt x="21600" y="16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12750" y="6026150"/>
              <a:ext cx="114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72776" y="6000750"/>
              <a:ext cx="151124" cy="15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02" fill="norm" stroke="1" extrusionOk="0">
                  <a:moveTo>
                    <a:pt x="12419" y="0"/>
                  </a:moveTo>
                  <a:cubicBezTo>
                    <a:pt x="10919" y="0"/>
                    <a:pt x="9419" y="0"/>
                    <a:pt x="7319" y="900"/>
                  </a:cubicBezTo>
                  <a:cubicBezTo>
                    <a:pt x="5219" y="1800"/>
                    <a:pt x="2519" y="3600"/>
                    <a:pt x="1169" y="6300"/>
                  </a:cubicBezTo>
                  <a:cubicBezTo>
                    <a:pt x="-181" y="9000"/>
                    <a:pt x="-181" y="12600"/>
                    <a:pt x="269" y="15300"/>
                  </a:cubicBezTo>
                  <a:cubicBezTo>
                    <a:pt x="719" y="18000"/>
                    <a:pt x="1619" y="19800"/>
                    <a:pt x="2819" y="20700"/>
                  </a:cubicBezTo>
                  <a:cubicBezTo>
                    <a:pt x="4019" y="21600"/>
                    <a:pt x="5519" y="21600"/>
                    <a:pt x="6719" y="19950"/>
                  </a:cubicBezTo>
                  <a:cubicBezTo>
                    <a:pt x="7919" y="18300"/>
                    <a:pt x="8819" y="15000"/>
                    <a:pt x="9419" y="12300"/>
                  </a:cubicBezTo>
                  <a:cubicBezTo>
                    <a:pt x="10019" y="9600"/>
                    <a:pt x="10319" y="7500"/>
                    <a:pt x="10619" y="7200"/>
                  </a:cubicBezTo>
                  <a:cubicBezTo>
                    <a:pt x="10919" y="6900"/>
                    <a:pt x="11219" y="8400"/>
                    <a:pt x="12569" y="10200"/>
                  </a:cubicBezTo>
                  <a:cubicBezTo>
                    <a:pt x="13919" y="12000"/>
                    <a:pt x="16319" y="14100"/>
                    <a:pt x="17969" y="15300"/>
                  </a:cubicBezTo>
                  <a:cubicBezTo>
                    <a:pt x="19619" y="16500"/>
                    <a:pt x="20519" y="16800"/>
                    <a:pt x="21419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40833" y="5952349"/>
              <a:ext cx="97367" cy="15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1878" y="6585"/>
                  </a:moveTo>
                  <a:cubicBezTo>
                    <a:pt x="939" y="9465"/>
                    <a:pt x="0" y="12345"/>
                    <a:pt x="0" y="14937"/>
                  </a:cubicBezTo>
                  <a:cubicBezTo>
                    <a:pt x="0" y="17529"/>
                    <a:pt x="939" y="19833"/>
                    <a:pt x="1409" y="19833"/>
                  </a:cubicBezTo>
                  <a:cubicBezTo>
                    <a:pt x="1878" y="19833"/>
                    <a:pt x="1878" y="17529"/>
                    <a:pt x="2817" y="14073"/>
                  </a:cubicBezTo>
                  <a:cubicBezTo>
                    <a:pt x="3757" y="10617"/>
                    <a:pt x="5635" y="6009"/>
                    <a:pt x="7513" y="3273"/>
                  </a:cubicBezTo>
                  <a:cubicBezTo>
                    <a:pt x="9391" y="537"/>
                    <a:pt x="11270" y="-327"/>
                    <a:pt x="13148" y="105"/>
                  </a:cubicBezTo>
                  <a:cubicBezTo>
                    <a:pt x="15026" y="537"/>
                    <a:pt x="16904" y="2265"/>
                    <a:pt x="18313" y="6009"/>
                  </a:cubicBezTo>
                  <a:cubicBezTo>
                    <a:pt x="19722" y="9753"/>
                    <a:pt x="20661" y="15513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89529" y="5810249"/>
              <a:ext cx="26094" cy="28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525" fill="norm" stroke="1" extrusionOk="0">
                  <a:moveTo>
                    <a:pt x="9554" y="0"/>
                  </a:moveTo>
                  <a:cubicBezTo>
                    <a:pt x="6231" y="5676"/>
                    <a:pt x="2908" y="11352"/>
                    <a:pt x="1247" y="14584"/>
                  </a:cubicBezTo>
                  <a:cubicBezTo>
                    <a:pt x="-415" y="17816"/>
                    <a:pt x="-415" y="18604"/>
                    <a:pt x="1247" y="19550"/>
                  </a:cubicBezTo>
                  <a:cubicBezTo>
                    <a:pt x="2908" y="20496"/>
                    <a:pt x="6231" y="21600"/>
                    <a:pt x="10385" y="21521"/>
                  </a:cubicBezTo>
                  <a:cubicBezTo>
                    <a:pt x="14539" y="21442"/>
                    <a:pt x="19523" y="20181"/>
                    <a:pt x="20354" y="18683"/>
                  </a:cubicBezTo>
                  <a:cubicBezTo>
                    <a:pt x="21185" y="17185"/>
                    <a:pt x="17862" y="15451"/>
                    <a:pt x="14539" y="13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31850" y="5930900"/>
              <a:ext cx="171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93493" y="5943600"/>
              <a:ext cx="980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36"/>
                    <a:pt x="-1585" y="10473"/>
                    <a:pt x="575" y="14073"/>
                  </a:cubicBezTo>
                  <a:cubicBezTo>
                    <a:pt x="2735" y="17673"/>
                    <a:pt x="11375" y="1963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009650" y="588010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049866" y="5914093"/>
              <a:ext cx="169334" cy="16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11070" y="6194"/>
                  </a:moveTo>
                  <a:cubicBezTo>
                    <a:pt x="10530" y="4034"/>
                    <a:pt x="9990" y="1874"/>
                    <a:pt x="8910" y="794"/>
                  </a:cubicBezTo>
                  <a:cubicBezTo>
                    <a:pt x="7830" y="-286"/>
                    <a:pt x="6210" y="-286"/>
                    <a:pt x="4725" y="929"/>
                  </a:cubicBezTo>
                  <a:cubicBezTo>
                    <a:pt x="3240" y="2144"/>
                    <a:pt x="1890" y="4574"/>
                    <a:pt x="1080" y="7274"/>
                  </a:cubicBezTo>
                  <a:cubicBezTo>
                    <a:pt x="270" y="9974"/>
                    <a:pt x="0" y="12944"/>
                    <a:pt x="0" y="15239"/>
                  </a:cubicBezTo>
                  <a:cubicBezTo>
                    <a:pt x="0" y="17534"/>
                    <a:pt x="270" y="19154"/>
                    <a:pt x="1080" y="20099"/>
                  </a:cubicBezTo>
                  <a:cubicBezTo>
                    <a:pt x="1890" y="21044"/>
                    <a:pt x="3240" y="21314"/>
                    <a:pt x="4185" y="20774"/>
                  </a:cubicBezTo>
                  <a:cubicBezTo>
                    <a:pt x="5130" y="20234"/>
                    <a:pt x="5670" y="18884"/>
                    <a:pt x="6345" y="16859"/>
                  </a:cubicBezTo>
                  <a:cubicBezTo>
                    <a:pt x="7020" y="14834"/>
                    <a:pt x="7830" y="12134"/>
                    <a:pt x="8640" y="10109"/>
                  </a:cubicBezTo>
                  <a:cubicBezTo>
                    <a:pt x="9450" y="8084"/>
                    <a:pt x="10260" y="6734"/>
                    <a:pt x="10800" y="6869"/>
                  </a:cubicBezTo>
                  <a:cubicBezTo>
                    <a:pt x="11340" y="7004"/>
                    <a:pt x="11610" y="8624"/>
                    <a:pt x="12150" y="9974"/>
                  </a:cubicBezTo>
                  <a:cubicBezTo>
                    <a:pt x="12690" y="11324"/>
                    <a:pt x="13500" y="12404"/>
                    <a:pt x="14715" y="13214"/>
                  </a:cubicBezTo>
                  <a:cubicBezTo>
                    <a:pt x="15930" y="14024"/>
                    <a:pt x="17550" y="14564"/>
                    <a:pt x="18765" y="14294"/>
                  </a:cubicBezTo>
                  <a:cubicBezTo>
                    <a:pt x="19980" y="14024"/>
                    <a:pt x="20790" y="12944"/>
                    <a:pt x="21600" y="11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235322" y="5715000"/>
              <a:ext cx="110878" cy="30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74" fill="norm" stroke="1" extrusionOk="0">
                  <a:moveTo>
                    <a:pt x="5455" y="0"/>
                  </a:moveTo>
                  <a:cubicBezTo>
                    <a:pt x="3824" y="592"/>
                    <a:pt x="2194" y="1184"/>
                    <a:pt x="1175" y="3107"/>
                  </a:cubicBezTo>
                  <a:cubicBezTo>
                    <a:pt x="157" y="5030"/>
                    <a:pt x="-251" y="8285"/>
                    <a:pt x="157" y="11392"/>
                  </a:cubicBezTo>
                  <a:cubicBezTo>
                    <a:pt x="564" y="14499"/>
                    <a:pt x="1787" y="17458"/>
                    <a:pt x="3417" y="19233"/>
                  </a:cubicBezTo>
                  <a:cubicBezTo>
                    <a:pt x="5047" y="21008"/>
                    <a:pt x="7085" y="21600"/>
                    <a:pt x="10141" y="21452"/>
                  </a:cubicBezTo>
                  <a:cubicBezTo>
                    <a:pt x="13198" y="21304"/>
                    <a:pt x="17274" y="20416"/>
                    <a:pt x="21349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205765" y="5899150"/>
              <a:ext cx="8963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6061" y="21600"/>
                  </a:moveTo>
                  <a:cubicBezTo>
                    <a:pt x="2624" y="21600"/>
                    <a:pt x="-812" y="21600"/>
                    <a:pt x="170" y="19200"/>
                  </a:cubicBezTo>
                  <a:cubicBezTo>
                    <a:pt x="1152" y="16800"/>
                    <a:pt x="6552" y="12000"/>
                    <a:pt x="10724" y="8400"/>
                  </a:cubicBezTo>
                  <a:cubicBezTo>
                    <a:pt x="14897" y="4800"/>
                    <a:pt x="17843" y="2400"/>
                    <a:pt x="207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339222" y="5821263"/>
              <a:ext cx="178428" cy="15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28" fill="norm" stroke="1" extrusionOk="0">
                  <a:moveTo>
                    <a:pt x="4595" y="8753"/>
                  </a:moveTo>
                  <a:cubicBezTo>
                    <a:pt x="3339" y="8753"/>
                    <a:pt x="2084" y="8753"/>
                    <a:pt x="2084" y="8469"/>
                  </a:cubicBezTo>
                  <a:cubicBezTo>
                    <a:pt x="2084" y="8184"/>
                    <a:pt x="3339" y="7616"/>
                    <a:pt x="4470" y="6905"/>
                  </a:cubicBezTo>
                  <a:cubicBezTo>
                    <a:pt x="5600" y="6195"/>
                    <a:pt x="6605" y="5342"/>
                    <a:pt x="7986" y="4063"/>
                  </a:cubicBezTo>
                  <a:cubicBezTo>
                    <a:pt x="9367" y="2784"/>
                    <a:pt x="11125" y="1079"/>
                    <a:pt x="11251" y="369"/>
                  </a:cubicBezTo>
                  <a:cubicBezTo>
                    <a:pt x="11377" y="-342"/>
                    <a:pt x="9870" y="-58"/>
                    <a:pt x="7735" y="1505"/>
                  </a:cubicBezTo>
                  <a:cubicBezTo>
                    <a:pt x="5600" y="3069"/>
                    <a:pt x="2837" y="5911"/>
                    <a:pt x="1330" y="9037"/>
                  </a:cubicBezTo>
                  <a:cubicBezTo>
                    <a:pt x="-177" y="12163"/>
                    <a:pt x="-428" y="15574"/>
                    <a:pt x="702" y="17847"/>
                  </a:cubicBezTo>
                  <a:cubicBezTo>
                    <a:pt x="1832" y="20121"/>
                    <a:pt x="4344" y="21258"/>
                    <a:pt x="7986" y="21116"/>
                  </a:cubicBezTo>
                  <a:cubicBezTo>
                    <a:pt x="11628" y="20974"/>
                    <a:pt x="16400" y="19553"/>
                    <a:pt x="21172" y="18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255000" y="4267199"/>
              <a:ext cx="201673" cy="131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65" fill="norm" stroke="1" extrusionOk="0">
                  <a:moveTo>
                    <a:pt x="0" y="0"/>
                  </a:moveTo>
                  <a:cubicBezTo>
                    <a:pt x="5567" y="35"/>
                    <a:pt x="11134" y="69"/>
                    <a:pt x="14808" y="208"/>
                  </a:cubicBezTo>
                  <a:cubicBezTo>
                    <a:pt x="18482" y="347"/>
                    <a:pt x="20264" y="589"/>
                    <a:pt x="20932" y="1109"/>
                  </a:cubicBezTo>
                  <a:cubicBezTo>
                    <a:pt x="21600" y="1630"/>
                    <a:pt x="21155" y="2427"/>
                    <a:pt x="18928" y="3259"/>
                  </a:cubicBezTo>
                  <a:cubicBezTo>
                    <a:pt x="16701" y="4091"/>
                    <a:pt x="12693" y="4958"/>
                    <a:pt x="9575" y="5807"/>
                  </a:cubicBezTo>
                  <a:cubicBezTo>
                    <a:pt x="6458" y="6657"/>
                    <a:pt x="4231" y="7489"/>
                    <a:pt x="4342" y="8217"/>
                  </a:cubicBezTo>
                  <a:cubicBezTo>
                    <a:pt x="4454" y="8945"/>
                    <a:pt x="6903" y="9569"/>
                    <a:pt x="9575" y="10332"/>
                  </a:cubicBezTo>
                  <a:cubicBezTo>
                    <a:pt x="12247" y="11095"/>
                    <a:pt x="15142" y="11996"/>
                    <a:pt x="16144" y="12863"/>
                  </a:cubicBezTo>
                  <a:cubicBezTo>
                    <a:pt x="17146" y="13730"/>
                    <a:pt x="16256" y="14562"/>
                    <a:pt x="15922" y="15446"/>
                  </a:cubicBezTo>
                  <a:cubicBezTo>
                    <a:pt x="15588" y="16330"/>
                    <a:pt x="15810" y="17266"/>
                    <a:pt x="16256" y="18098"/>
                  </a:cubicBezTo>
                  <a:cubicBezTo>
                    <a:pt x="16701" y="18930"/>
                    <a:pt x="17369" y="19658"/>
                    <a:pt x="17703" y="20126"/>
                  </a:cubicBezTo>
                  <a:cubicBezTo>
                    <a:pt x="18037" y="20595"/>
                    <a:pt x="18037" y="20803"/>
                    <a:pt x="16812" y="21011"/>
                  </a:cubicBezTo>
                  <a:cubicBezTo>
                    <a:pt x="15588" y="21219"/>
                    <a:pt x="13138" y="21427"/>
                    <a:pt x="10577" y="21513"/>
                  </a:cubicBezTo>
                  <a:cubicBezTo>
                    <a:pt x="8016" y="21600"/>
                    <a:pt x="5344" y="21565"/>
                    <a:pt x="3674" y="21496"/>
                  </a:cubicBezTo>
                  <a:cubicBezTo>
                    <a:pt x="2004" y="21427"/>
                    <a:pt x="1336" y="21323"/>
                    <a:pt x="668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8" name="Drawing"/>
          <p:cNvGrpSpPr/>
          <p:nvPr/>
        </p:nvGrpSpPr>
        <p:grpSpPr>
          <a:xfrm>
            <a:off x="1393584" y="1759890"/>
            <a:ext cx="2795173" cy="629827"/>
            <a:chOff x="0" y="0"/>
            <a:chExt cx="2795172" cy="629825"/>
          </a:xfrm>
        </p:grpSpPr>
        <p:sp>
          <p:nvSpPr>
            <p:cNvPr id="1997" name="Line"/>
            <p:cNvSpPr/>
            <p:nvPr/>
          </p:nvSpPr>
          <p:spPr>
            <a:xfrm>
              <a:off x="0" y="76254"/>
              <a:ext cx="314566" cy="47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41" fill="norm" stroke="1" extrusionOk="0">
                  <a:moveTo>
                    <a:pt x="16760" y="1971"/>
                  </a:moveTo>
                  <a:cubicBezTo>
                    <a:pt x="16905" y="1203"/>
                    <a:pt x="17050" y="435"/>
                    <a:pt x="16688" y="147"/>
                  </a:cubicBezTo>
                  <a:cubicBezTo>
                    <a:pt x="16325" y="-141"/>
                    <a:pt x="15455" y="51"/>
                    <a:pt x="13353" y="243"/>
                  </a:cubicBezTo>
                  <a:cubicBezTo>
                    <a:pt x="11251" y="435"/>
                    <a:pt x="7917" y="627"/>
                    <a:pt x="5525" y="1011"/>
                  </a:cubicBezTo>
                  <a:cubicBezTo>
                    <a:pt x="3133" y="1395"/>
                    <a:pt x="1684" y="1971"/>
                    <a:pt x="886" y="3219"/>
                  </a:cubicBezTo>
                  <a:cubicBezTo>
                    <a:pt x="89" y="4467"/>
                    <a:pt x="-56" y="6387"/>
                    <a:pt x="16" y="8691"/>
                  </a:cubicBezTo>
                  <a:cubicBezTo>
                    <a:pt x="89" y="10995"/>
                    <a:pt x="379" y="13683"/>
                    <a:pt x="451" y="15555"/>
                  </a:cubicBezTo>
                  <a:cubicBezTo>
                    <a:pt x="524" y="17427"/>
                    <a:pt x="379" y="18483"/>
                    <a:pt x="234" y="19347"/>
                  </a:cubicBezTo>
                  <a:cubicBezTo>
                    <a:pt x="89" y="20211"/>
                    <a:pt x="-56" y="20883"/>
                    <a:pt x="234" y="21171"/>
                  </a:cubicBezTo>
                  <a:cubicBezTo>
                    <a:pt x="524" y="21459"/>
                    <a:pt x="1249" y="21363"/>
                    <a:pt x="4076" y="21027"/>
                  </a:cubicBezTo>
                  <a:cubicBezTo>
                    <a:pt x="6902" y="20691"/>
                    <a:pt x="11831" y="20115"/>
                    <a:pt x="15093" y="19731"/>
                  </a:cubicBezTo>
                  <a:cubicBezTo>
                    <a:pt x="18355" y="19347"/>
                    <a:pt x="19949" y="19155"/>
                    <a:pt x="21544" y="1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2465" y="341959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1029" y="9450"/>
                  </a:cubicBezTo>
                  <a:cubicBezTo>
                    <a:pt x="2057" y="6300"/>
                    <a:pt x="4114" y="4500"/>
                    <a:pt x="7714" y="3150"/>
                  </a:cubicBezTo>
                  <a:cubicBezTo>
                    <a:pt x="11314" y="1800"/>
                    <a:pt x="164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92211" y="19288"/>
              <a:ext cx="290655" cy="54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1" fill="norm" stroke="1" extrusionOk="0">
                  <a:moveTo>
                    <a:pt x="21493" y="1195"/>
                  </a:moveTo>
                  <a:cubicBezTo>
                    <a:pt x="21336" y="782"/>
                    <a:pt x="21180" y="368"/>
                    <a:pt x="20632" y="161"/>
                  </a:cubicBezTo>
                  <a:cubicBezTo>
                    <a:pt x="20084" y="-46"/>
                    <a:pt x="19145" y="-46"/>
                    <a:pt x="17032" y="120"/>
                  </a:cubicBezTo>
                  <a:cubicBezTo>
                    <a:pt x="14919" y="285"/>
                    <a:pt x="11632" y="616"/>
                    <a:pt x="8658" y="1278"/>
                  </a:cubicBezTo>
                  <a:cubicBezTo>
                    <a:pt x="5684" y="1940"/>
                    <a:pt x="3023" y="2933"/>
                    <a:pt x="1615" y="3844"/>
                  </a:cubicBezTo>
                  <a:cubicBezTo>
                    <a:pt x="206" y="4754"/>
                    <a:pt x="50" y="5582"/>
                    <a:pt x="363" y="6823"/>
                  </a:cubicBezTo>
                  <a:cubicBezTo>
                    <a:pt x="676" y="8064"/>
                    <a:pt x="1458" y="9720"/>
                    <a:pt x="1458" y="11913"/>
                  </a:cubicBezTo>
                  <a:cubicBezTo>
                    <a:pt x="1458" y="14106"/>
                    <a:pt x="676" y="16837"/>
                    <a:pt x="284" y="18533"/>
                  </a:cubicBezTo>
                  <a:cubicBezTo>
                    <a:pt x="-107" y="20230"/>
                    <a:pt x="-107" y="20892"/>
                    <a:pt x="363" y="21223"/>
                  </a:cubicBezTo>
                  <a:cubicBezTo>
                    <a:pt x="832" y="21554"/>
                    <a:pt x="1771" y="21554"/>
                    <a:pt x="4902" y="21223"/>
                  </a:cubicBezTo>
                  <a:cubicBezTo>
                    <a:pt x="8032" y="20892"/>
                    <a:pt x="13354" y="20230"/>
                    <a:pt x="16406" y="19816"/>
                  </a:cubicBezTo>
                  <a:cubicBezTo>
                    <a:pt x="19458" y="19402"/>
                    <a:pt x="20241" y="19237"/>
                    <a:pt x="21023" y="19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09967" y="184157"/>
              <a:ext cx="264999" cy="29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31" fill="norm" stroke="1" extrusionOk="0">
                  <a:moveTo>
                    <a:pt x="891" y="1310"/>
                  </a:moveTo>
                  <a:cubicBezTo>
                    <a:pt x="376" y="697"/>
                    <a:pt x="-138" y="84"/>
                    <a:pt x="33" y="8"/>
                  </a:cubicBezTo>
                  <a:cubicBezTo>
                    <a:pt x="205" y="-69"/>
                    <a:pt x="1062" y="391"/>
                    <a:pt x="2862" y="2152"/>
                  </a:cubicBezTo>
                  <a:cubicBezTo>
                    <a:pt x="4662" y="3914"/>
                    <a:pt x="7405" y="6978"/>
                    <a:pt x="9719" y="9812"/>
                  </a:cubicBezTo>
                  <a:cubicBezTo>
                    <a:pt x="12033" y="12646"/>
                    <a:pt x="13919" y="15250"/>
                    <a:pt x="15805" y="17165"/>
                  </a:cubicBezTo>
                  <a:cubicBezTo>
                    <a:pt x="17691" y="19080"/>
                    <a:pt x="19576" y="20305"/>
                    <a:pt x="21462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61244" y="169946"/>
              <a:ext cx="220072" cy="36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08" fill="norm" stroke="1" extrusionOk="0">
                  <a:moveTo>
                    <a:pt x="21388" y="407"/>
                  </a:moveTo>
                  <a:cubicBezTo>
                    <a:pt x="20154" y="158"/>
                    <a:pt x="18919" y="-92"/>
                    <a:pt x="17788" y="33"/>
                  </a:cubicBezTo>
                  <a:cubicBezTo>
                    <a:pt x="16657" y="158"/>
                    <a:pt x="15628" y="657"/>
                    <a:pt x="13879" y="2530"/>
                  </a:cubicBezTo>
                  <a:cubicBezTo>
                    <a:pt x="12131" y="4403"/>
                    <a:pt x="9662" y="7649"/>
                    <a:pt x="7194" y="10833"/>
                  </a:cubicBezTo>
                  <a:cubicBezTo>
                    <a:pt x="4725" y="14017"/>
                    <a:pt x="2257" y="17138"/>
                    <a:pt x="1022" y="19011"/>
                  </a:cubicBezTo>
                  <a:cubicBezTo>
                    <a:pt x="-212" y="20884"/>
                    <a:pt x="-212" y="21508"/>
                    <a:pt x="405" y="21508"/>
                  </a:cubicBezTo>
                  <a:cubicBezTo>
                    <a:pt x="1022" y="21508"/>
                    <a:pt x="2257" y="20884"/>
                    <a:pt x="3491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88410" y="-1"/>
              <a:ext cx="270483" cy="55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64" fill="norm" stroke="1" extrusionOk="0">
                  <a:moveTo>
                    <a:pt x="443" y="4137"/>
                  </a:moveTo>
                  <a:cubicBezTo>
                    <a:pt x="276" y="3728"/>
                    <a:pt x="108" y="3319"/>
                    <a:pt x="25" y="2909"/>
                  </a:cubicBezTo>
                  <a:cubicBezTo>
                    <a:pt x="-59" y="2500"/>
                    <a:pt x="-59" y="2091"/>
                    <a:pt x="2201" y="1682"/>
                  </a:cubicBezTo>
                  <a:cubicBezTo>
                    <a:pt x="4462" y="1273"/>
                    <a:pt x="8983" y="864"/>
                    <a:pt x="11662" y="578"/>
                  </a:cubicBezTo>
                  <a:cubicBezTo>
                    <a:pt x="14341" y="291"/>
                    <a:pt x="15178" y="128"/>
                    <a:pt x="16015" y="46"/>
                  </a:cubicBezTo>
                  <a:cubicBezTo>
                    <a:pt x="16853" y="-36"/>
                    <a:pt x="17690" y="-36"/>
                    <a:pt x="18108" y="291"/>
                  </a:cubicBezTo>
                  <a:cubicBezTo>
                    <a:pt x="18527" y="619"/>
                    <a:pt x="18527" y="1273"/>
                    <a:pt x="18108" y="2869"/>
                  </a:cubicBezTo>
                  <a:cubicBezTo>
                    <a:pt x="17690" y="4464"/>
                    <a:pt x="16853" y="7000"/>
                    <a:pt x="16685" y="9291"/>
                  </a:cubicBezTo>
                  <a:cubicBezTo>
                    <a:pt x="16518" y="11582"/>
                    <a:pt x="17020" y="13628"/>
                    <a:pt x="17941" y="15182"/>
                  </a:cubicBezTo>
                  <a:cubicBezTo>
                    <a:pt x="18862" y="16737"/>
                    <a:pt x="20201" y="17800"/>
                    <a:pt x="20871" y="18537"/>
                  </a:cubicBezTo>
                  <a:cubicBezTo>
                    <a:pt x="21541" y="19273"/>
                    <a:pt x="21541" y="19682"/>
                    <a:pt x="21039" y="19928"/>
                  </a:cubicBezTo>
                  <a:cubicBezTo>
                    <a:pt x="20536" y="20173"/>
                    <a:pt x="19532" y="20255"/>
                    <a:pt x="16853" y="20500"/>
                  </a:cubicBezTo>
                  <a:cubicBezTo>
                    <a:pt x="14174" y="20746"/>
                    <a:pt x="9820" y="21155"/>
                    <a:pt x="5467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533765" y="253059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6200"/>
                    <a:pt x="5358" y="10800"/>
                    <a:pt x="8958" y="7200"/>
                  </a:cubicBezTo>
                  <a:cubicBezTo>
                    <a:pt x="12558" y="3600"/>
                    <a:pt x="1707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641715" y="386409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6560"/>
                    <a:pt x="10508" y="11520"/>
                    <a:pt x="14108" y="7920"/>
                  </a:cubicBezTo>
                  <a:cubicBezTo>
                    <a:pt x="17708" y="4320"/>
                    <a:pt x="1965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130582" y="197784"/>
              <a:ext cx="171534" cy="24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55" fill="norm" stroke="1" extrusionOk="0">
                  <a:moveTo>
                    <a:pt x="3171" y="3682"/>
                  </a:moveTo>
                  <a:cubicBezTo>
                    <a:pt x="2118" y="4414"/>
                    <a:pt x="1064" y="5147"/>
                    <a:pt x="669" y="7709"/>
                  </a:cubicBezTo>
                  <a:cubicBezTo>
                    <a:pt x="274" y="10272"/>
                    <a:pt x="537" y="14665"/>
                    <a:pt x="669" y="17411"/>
                  </a:cubicBezTo>
                  <a:cubicBezTo>
                    <a:pt x="801" y="20157"/>
                    <a:pt x="801" y="21255"/>
                    <a:pt x="537" y="21255"/>
                  </a:cubicBezTo>
                  <a:cubicBezTo>
                    <a:pt x="274" y="21255"/>
                    <a:pt x="-253" y="20157"/>
                    <a:pt x="142" y="17136"/>
                  </a:cubicBezTo>
                  <a:cubicBezTo>
                    <a:pt x="537" y="14116"/>
                    <a:pt x="1854" y="9174"/>
                    <a:pt x="4093" y="5787"/>
                  </a:cubicBezTo>
                  <a:cubicBezTo>
                    <a:pt x="6332" y="2401"/>
                    <a:pt x="9493" y="570"/>
                    <a:pt x="12523" y="113"/>
                  </a:cubicBezTo>
                  <a:cubicBezTo>
                    <a:pt x="15552" y="-345"/>
                    <a:pt x="18449" y="570"/>
                    <a:pt x="19898" y="3316"/>
                  </a:cubicBezTo>
                  <a:cubicBezTo>
                    <a:pt x="21347" y="6062"/>
                    <a:pt x="21347" y="10638"/>
                    <a:pt x="21347" y="13018"/>
                  </a:cubicBezTo>
                  <a:cubicBezTo>
                    <a:pt x="21347" y="15397"/>
                    <a:pt x="21347" y="15580"/>
                    <a:pt x="21347" y="15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397365" y="34830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595010" y="154462"/>
              <a:ext cx="200163" cy="47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64" fill="norm" stroke="1" extrusionOk="0">
                  <a:moveTo>
                    <a:pt x="5991" y="5885"/>
                  </a:moveTo>
                  <a:cubicBezTo>
                    <a:pt x="5091" y="7510"/>
                    <a:pt x="4191" y="9135"/>
                    <a:pt x="3404" y="11333"/>
                  </a:cubicBezTo>
                  <a:cubicBezTo>
                    <a:pt x="2616" y="13531"/>
                    <a:pt x="1941" y="16303"/>
                    <a:pt x="1603" y="17928"/>
                  </a:cubicBezTo>
                  <a:cubicBezTo>
                    <a:pt x="1266" y="19552"/>
                    <a:pt x="1266" y="20030"/>
                    <a:pt x="1041" y="20508"/>
                  </a:cubicBezTo>
                  <a:cubicBezTo>
                    <a:pt x="816" y="20986"/>
                    <a:pt x="366" y="21464"/>
                    <a:pt x="141" y="21464"/>
                  </a:cubicBezTo>
                  <a:cubicBezTo>
                    <a:pt x="-84" y="21464"/>
                    <a:pt x="-84" y="20986"/>
                    <a:pt x="478" y="19075"/>
                  </a:cubicBezTo>
                  <a:cubicBezTo>
                    <a:pt x="1041" y="17163"/>
                    <a:pt x="2166" y="13818"/>
                    <a:pt x="3628" y="10664"/>
                  </a:cubicBezTo>
                  <a:cubicBezTo>
                    <a:pt x="5091" y="7510"/>
                    <a:pt x="6891" y="4547"/>
                    <a:pt x="8916" y="2731"/>
                  </a:cubicBezTo>
                  <a:cubicBezTo>
                    <a:pt x="10941" y="915"/>
                    <a:pt x="13191" y="246"/>
                    <a:pt x="15328" y="55"/>
                  </a:cubicBezTo>
                  <a:cubicBezTo>
                    <a:pt x="17466" y="-136"/>
                    <a:pt x="19491" y="151"/>
                    <a:pt x="20504" y="1154"/>
                  </a:cubicBezTo>
                  <a:cubicBezTo>
                    <a:pt x="21516" y="2158"/>
                    <a:pt x="21516" y="3878"/>
                    <a:pt x="20616" y="5121"/>
                  </a:cubicBezTo>
                  <a:cubicBezTo>
                    <a:pt x="19716" y="6363"/>
                    <a:pt x="17916" y="7128"/>
                    <a:pt x="15328" y="7510"/>
                  </a:cubicBezTo>
                  <a:cubicBezTo>
                    <a:pt x="12741" y="7892"/>
                    <a:pt x="9366" y="7892"/>
                    <a:pt x="5991" y="7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4" name="Drawing"/>
          <p:cNvGrpSpPr/>
          <p:nvPr/>
        </p:nvGrpSpPr>
        <p:grpSpPr>
          <a:xfrm>
            <a:off x="714068" y="1613346"/>
            <a:ext cx="12095809" cy="6123071"/>
            <a:chOff x="0" y="0"/>
            <a:chExt cx="12095807" cy="6123070"/>
          </a:xfrm>
        </p:grpSpPr>
        <p:sp>
          <p:nvSpPr>
            <p:cNvPr id="2010" name="Line"/>
            <p:cNvSpPr/>
            <p:nvPr/>
          </p:nvSpPr>
          <p:spPr>
            <a:xfrm>
              <a:off x="0" y="113853"/>
              <a:ext cx="270182" cy="41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99" fill="norm" stroke="1" extrusionOk="0">
                  <a:moveTo>
                    <a:pt x="3289" y="0"/>
                  </a:moveTo>
                  <a:cubicBezTo>
                    <a:pt x="2117" y="775"/>
                    <a:pt x="945" y="1551"/>
                    <a:pt x="359" y="2215"/>
                  </a:cubicBezTo>
                  <a:cubicBezTo>
                    <a:pt x="-227" y="2880"/>
                    <a:pt x="-227" y="3434"/>
                    <a:pt x="1364" y="3932"/>
                  </a:cubicBezTo>
                  <a:cubicBezTo>
                    <a:pt x="2954" y="4431"/>
                    <a:pt x="6136" y="4874"/>
                    <a:pt x="9066" y="4597"/>
                  </a:cubicBezTo>
                  <a:cubicBezTo>
                    <a:pt x="11996" y="4320"/>
                    <a:pt x="14675" y="3323"/>
                    <a:pt x="16182" y="2492"/>
                  </a:cubicBezTo>
                  <a:cubicBezTo>
                    <a:pt x="17689" y="1662"/>
                    <a:pt x="18024" y="997"/>
                    <a:pt x="17773" y="720"/>
                  </a:cubicBezTo>
                  <a:cubicBezTo>
                    <a:pt x="17522" y="443"/>
                    <a:pt x="16685" y="554"/>
                    <a:pt x="14508" y="1717"/>
                  </a:cubicBezTo>
                  <a:cubicBezTo>
                    <a:pt x="12331" y="2880"/>
                    <a:pt x="8815" y="5095"/>
                    <a:pt x="6889" y="6480"/>
                  </a:cubicBezTo>
                  <a:cubicBezTo>
                    <a:pt x="4964" y="7865"/>
                    <a:pt x="4629" y="8418"/>
                    <a:pt x="4713" y="8917"/>
                  </a:cubicBezTo>
                  <a:cubicBezTo>
                    <a:pt x="4796" y="9415"/>
                    <a:pt x="5299" y="9858"/>
                    <a:pt x="6303" y="10135"/>
                  </a:cubicBezTo>
                  <a:cubicBezTo>
                    <a:pt x="7308" y="10412"/>
                    <a:pt x="8815" y="10523"/>
                    <a:pt x="9736" y="10855"/>
                  </a:cubicBezTo>
                  <a:cubicBezTo>
                    <a:pt x="10657" y="11188"/>
                    <a:pt x="10992" y="11742"/>
                    <a:pt x="10406" y="12517"/>
                  </a:cubicBezTo>
                  <a:cubicBezTo>
                    <a:pt x="9820" y="13292"/>
                    <a:pt x="8313" y="14289"/>
                    <a:pt x="6554" y="15508"/>
                  </a:cubicBezTo>
                  <a:cubicBezTo>
                    <a:pt x="4796" y="16726"/>
                    <a:pt x="2787" y="18166"/>
                    <a:pt x="1699" y="19218"/>
                  </a:cubicBezTo>
                  <a:cubicBezTo>
                    <a:pt x="610" y="20271"/>
                    <a:pt x="443" y="20935"/>
                    <a:pt x="1029" y="21268"/>
                  </a:cubicBezTo>
                  <a:cubicBezTo>
                    <a:pt x="1615" y="21600"/>
                    <a:pt x="2954" y="21600"/>
                    <a:pt x="6471" y="21102"/>
                  </a:cubicBezTo>
                  <a:cubicBezTo>
                    <a:pt x="9987" y="20603"/>
                    <a:pt x="15680" y="19606"/>
                    <a:pt x="21373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55474" y="288178"/>
              <a:ext cx="262358" cy="18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63" fill="norm" stroke="1" extrusionOk="0">
                  <a:moveTo>
                    <a:pt x="2237" y="8601"/>
                  </a:moveTo>
                  <a:cubicBezTo>
                    <a:pt x="1546" y="7856"/>
                    <a:pt x="855" y="7111"/>
                    <a:pt x="423" y="6118"/>
                  </a:cubicBezTo>
                  <a:cubicBezTo>
                    <a:pt x="-9" y="5125"/>
                    <a:pt x="-182" y="3884"/>
                    <a:pt x="250" y="3139"/>
                  </a:cubicBezTo>
                  <a:cubicBezTo>
                    <a:pt x="682" y="2394"/>
                    <a:pt x="1719" y="2146"/>
                    <a:pt x="3188" y="3015"/>
                  </a:cubicBezTo>
                  <a:cubicBezTo>
                    <a:pt x="4656" y="3884"/>
                    <a:pt x="6557" y="5870"/>
                    <a:pt x="7594" y="8601"/>
                  </a:cubicBezTo>
                  <a:cubicBezTo>
                    <a:pt x="8631" y="11332"/>
                    <a:pt x="8804" y="14808"/>
                    <a:pt x="8372" y="17291"/>
                  </a:cubicBezTo>
                  <a:cubicBezTo>
                    <a:pt x="7940" y="19773"/>
                    <a:pt x="6903" y="21263"/>
                    <a:pt x="6298" y="21263"/>
                  </a:cubicBezTo>
                  <a:cubicBezTo>
                    <a:pt x="5693" y="21263"/>
                    <a:pt x="5520" y="19773"/>
                    <a:pt x="6557" y="16670"/>
                  </a:cubicBezTo>
                  <a:cubicBezTo>
                    <a:pt x="7594" y="13566"/>
                    <a:pt x="9840" y="8849"/>
                    <a:pt x="11309" y="5994"/>
                  </a:cubicBezTo>
                  <a:cubicBezTo>
                    <a:pt x="12778" y="3139"/>
                    <a:pt x="13469" y="2146"/>
                    <a:pt x="14247" y="1277"/>
                  </a:cubicBezTo>
                  <a:cubicBezTo>
                    <a:pt x="15024" y="408"/>
                    <a:pt x="15888" y="-337"/>
                    <a:pt x="15716" y="160"/>
                  </a:cubicBezTo>
                  <a:cubicBezTo>
                    <a:pt x="15543" y="656"/>
                    <a:pt x="14333" y="2394"/>
                    <a:pt x="13296" y="4380"/>
                  </a:cubicBezTo>
                  <a:cubicBezTo>
                    <a:pt x="12260" y="6366"/>
                    <a:pt x="11396" y="8601"/>
                    <a:pt x="11482" y="11084"/>
                  </a:cubicBezTo>
                  <a:cubicBezTo>
                    <a:pt x="11568" y="13566"/>
                    <a:pt x="12605" y="16297"/>
                    <a:pt x="14420" y="17166"/>
                  </a:cubicBezTo>
                  <a:cubicBezTo>
                    <a:pt x="16234" y="18035"/>
                    <a:pt x="18826" y="17042"/>
                    <a:pt x="21418" y="16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756614" y="130787"/>
              <a:ext cx="142218" cy="23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21" fill="norm" stroke="1" extrusionOk="0">
                  <a:moveTo>
                    <a:pt x="8001" y="1946"/>
                  </a:moveTo>
                  <a:cubicBezTo>
                    <a:pt x="7048" y="973"/>
                    <a:pt x="6095" y="0"/>
                    <a:pt x="5301" y="0"/>
                  </a:cubicBezTo>
                  <a:cubicBezTo>
                    <a:pt x="4507" y="0"/>
                    <a:pt x="3871" y="973"/>
                    <a:pt x="2918" y="4184"/>
                  </a:cubicBezTo>
                  <a:cubicBezTo>
                    <a:pt x="1966" y="7395"/>
                    <a:pt x="695" y="12843"/>
                    <a:pt x="218" y="16054"/>
                  </a:cubicBezTo>
                  <a:cubicBezTo>
                    <a:pt x="-258" y="19265"/>
                    <a:pt x="60" y="20238"/>
                    <a:pt x="1013" y="20822"/>
                  </a:cubicBezTo>
                  <a:cubicBezTo>
                    <a:pt x="1966" y="21405"/>
                    <a:pt x="3554" y="21600"/>
                    <a:pt x="6730" y="20724"/>
                  </a:cubicBezTo>
                  <a:cubicBezTo>
                    <a:pt x="9907" y="19849"/>
                    <a:pt x="14671" y="17903"/>
                    <a:pt x="17371" y="16443"/>
                  </a:cubicBezTo>
                  <a:cubicBezTo>
                    <a:pt x="20071" y="14984"/>
                    <a:pt x="20707" y="14011"/>
                    <a:pt x="21342" y="13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863061" y="247203"/>
              <a:ext cx="2942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62"/>
                    <a:pt x="2735" y="8123"/>
                    <a:pt x="575" y="11723"/>
                  </a:cubicBezTo>
                  <a:cubicBezTo>
                    <a:pt x="-1585" y="15323"/>
                    <a:pt x="2735" y="1846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74931" y="539303"/>
              <a:ext cx="812801" cy="12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675" y="19769"/>
                  </a:moveTo>
                  <a:cubicBezTo>
                    <a:pt x="338" y="20502"/>
                    <a:pt x="0" y="21234"/>
                    <a:pt x="0" y="21417"/>
                  </a:cubicBezTo>
                  <a:cubicBezTo>
                    <a:pt x="0" y="21600"/>
                    <a:pt x="338" y="21234"/>
                    <a:pt x="1603" y="19953"/>
                  </a:cubicBezTo>
                  <a:cubicBezTo>
                    <a:pt x="2869" y="18671"/>
                    <a:pt x="5062" y="16475"/>
                    <a:pt x="7312" y="14461"/>
                  </a:cubicBezTo>
                  <a:cubicBezTo>
                    <a:pt x="9563" y="12447"/>
                    <a:pt x="11869" y="10617"/>
                    <a:pt x="14034" y="8786"/>
                  </a:cubicBezTo>
                  <a:cubicBezTo>
                    <a:pt x="16200" y="6956"/>
                    <a:pt x="18225" y="5125"/>
                    <a:pt x="19463" y="3661"/>
                  </a:cubicBezTo>
                  <a:cubicBezTo>
                    <a:pt x="20700" y="2197"/>
                    <a:pt x="21150" y="10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39514" y="558353"/>
              <a:ext cx="472018" cy="15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969" y="19800"/>
                  </a:moveTo>
                  <a:cubicBezTo>
                    <a:pt x="484" y="20400"/>
                    <a:pt x="0" y="21000"/>
                    <a:pt x="0" y="21300"/>
                  </a:cubicBezTo>
                  <a:cubicBezTo>
                    <a:pt x="0" y="21600"/>
                    <a:pt x="484" y="21600"/>
                    <a:pt x="2325" y="19950"/>
                  </a:cubicBezTo>
                  <a:cubicBezTo>
                    <a:pt x="4165" y="18300"/>
                    <a:pt x="7361" y="15000"/>
                    <a:pt x="10800" y="11400"/>
                  </a:cubicBezTo>
                  <a:cubicBezTo>
                    <a:pt x="14239" y="7800"/>
                    <a:pt x="17919" y="3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222681" y="228153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190931" y="43135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914831" y="82103"/>
              <a:ext cx="279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240"/>
                    <a:pt x="6545" y="6480"/>
                    <a:pt x="10145" y="10080"/>
                  </a:cubicBezTo>
                  <a:cubicBezTo>
                    <a:pt x="13745" y="13680"/>
                    <a:pt x="17673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927531" y="56703"/>
              <a:ext cx="2794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82" y="0"/>
                    <a:pt x="19964" y="0"/>
                    <a:pt x="19064" y="462"/>
                  </a:cubicBezTo>
                  <a:cubicBezTo>
                    <a:pt x="18164" y="923"/>
                    <a:pt x="17182" y="1846"/>
                    <a:pt x="15545" y="3877"/>
                  </a:cubicBezTo>
                  <a:cubicBezTo>
                    <a:pt x="13909" y="5908"/>
                    <a:pt x="11618" y="9046"/>
                    <a:pt x="9245" y="11862"/>
                  </a:cubicBezTo>
                  <a:cubicBezTo>
                    <a:pt x="6873" y="14677"/>
                    <a:pt x="4418" y="17169"/>
                    <a:pt x="2864" y="18738"/>
                  </a:cubicBezTo>
                  <a:cubicBezTo>
                    <a:pt x="1309" y="20308"/>
                    <a:pt x="655" y="20954"/>
                    <a:pt x="327" y="21277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388691" y="213553"/>
              <a:ext cx="319891" cy="12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508" fill="norm" stroke="1" extrusionOk="0">
                  <a:moveTo>
                    <a:pt x="1439" y="18822"/>
                  </a:moveTo>
                  <a:cubicBezTo>
                    <a:pt x="871" y="17793"/>
                    <a:pt x="302" y="16765"/>
                    <a:pt x="89" y="14365"/>
                  </a:cubicBezTo>
                  <a:cubicBezTo>
                    <a:pt x="-124" y="11965"/>
                    <a:pt x="18" y="8193"/>
                    <a:pt x="800" y="5451"/>
                  </a:cubicBezTo>
                  <a:cubicBezTo>
                    <a:pt x="1581" y="2708"/>
                    <a:pt x="3002" y="993"/>
                    <a:pt x="4068" y="308"/>
                  </a:cubicBezTo>
                  <a:cubicBezTo>
                    <a:pt x="5134" y="-378"/>
                    <a:pt x="5844" y="-35"/>
                    <a:pt x="6910" y="2536"/>
                  </a:cubicBezTo>
                  <a:cubicBezTo>
                    <a:pt x="7976" y="5108"/>
                    <a:pt x="9397" y="9908"/>
                    <a:pt x="10392" y="13165"/>
                  </a:cubicBezTo>
                  <a:cubicBezTo>
                    <a:pt x="11387" y="16422"/>
                    <a:pt x="11955" y="18136"/>
                    <a:pt x="12665" y="19336"/>
                  </a:cubicBezTo>
                  <a:cubicBezTo>
                    <a:pt x="13376" y="20536"/>
                    <a:pt x="14229" y="21222"/>
                    <a:pt x="15437" y="19336"/>
                  </a:cubicBezTo>
                  <a:cubicBezTo>
                    <a:pt x="16644" y="17451"/>
                    <a:pt x="18208" y="12993"/>
                    <a:pt x="19273" y="9736"/>
                  </a:cubicBezTo>
                  <a:cubicBezTo>
                    <a:pt x="20339" y="6479"/>
                    <a:pt x="20908" y="4422"/>
                    <a:pt x="21476" y="2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053044" y="0"/>
              <a:ext cx="227038" cy="46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69" fill="norm" stroke="1" extrusionOk="0">
                  <a:moveTo>
                    <a:pt x="21255" y="3436"/>
                  </a:moveTo>
                  <a:cubicBezTo>
                    <a:pt x="20462" y="2476"/>
                    <a:pt x="19670" y="1516"/>
                    <a:pt x="17985" y="844"/>
                  </a:cubicBezTo>
                  <a:cubicBezTo>
                    <a:pt x="16301" y="172"/>
                    <a:pt x="13725" y="-212"/>
                    <a:pt x="11347" y="124"/>
                  </a:cubicBezTo>
                  <a:cubicBezTo>
                    <a:pt x="8969" y="460"/>
                    <a:pt x="6789" y="1516"/>
                    <a:pt x="4807" y="3580"/>
                  </a:cubicBezTo>
                  <a:cubicBezTo>
                    <a:pt x="2826" y="5644"/>
                    <a:pt x="1042" y="8716"/>
                    <a:pt x="349" y="11548"/>
                  </a:cubicBezTo>
                  <a:cubicBezTo>
                    <a:pt x="-345" y="14380"/>
                    <a:pt x="51" y="16972"/>
                    <a:pt x="1042" y="18652"/>
                  </a:cubicBezTo>
                  <a:cubicBezTo>
                    <a:pt x="2033" y="20332"/>
                    <a:pt x="3618" y="21100"/>
                    <a:pt x="5798" y="21244"/>
                  </a:cubicBezTo>
                  <a:cubicBezTo>
                    <a:pt x="7978" y="21388"/>
                    <a:pt x="10752" y="20908"/>
                    <a:pt x="12932" y="19996"/>
                  </a:cubicBezTo>
                  <a:cubicBezTo>
                    <a:pt x="15112" y="19084"/>
                    <a:pt x="16697" y="17740"/>
                    <a:pt x="17391" y="16540"/>
                  </a:cubicBezTo>
                  <a:cubicBezTo>
                    <a:pt x="18084" y="15340"/>
                    <a:pt x="17886" y="14284"/>
                    <a:pt x="17391" y="13564"/>
                  </a:cubicBezTo>
                  <a:cubicBezTo>
                    <a:pt x="16895" y="12844"/>
                    <a:pt x="16103" y="12460"/>
                    <a:pt x="15211" y="12220"/>
                  </a:cubicBezTo>
                  <a:cubicBezTo>
                    <a:pt x="14319" y="11980"/>
                    <a:pt x="13328" y="11884"/>
                    <a:pt x="12338" y="11932"/>
                  </a:cubicBezTo>
                  <a:cubicBezTo>
                    <a:pt x="11347" y="11980"/>
                    <a:pt x="10356" y="12172"/>
                    <a:pt x="10158" y="12460"/>
                  </a:cubicBezTo>
                  <a:cubicBezTo>
                    <a:pt x="9960" y="12748"/>
                    <a:pt x="10554" y="13132"/>
                    <a:pt x="11049" y="13372"/>
                  </a:cubicBezTo>
                  <a:cubicBezTo>
                    <a:pt x="11545" y="13612"/>
                    <a:pt x="11941" y="13708"/>
                    <a:pt x="12338" y="13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313776" y="223876"/>
              <a:ext cx="163156" cy="20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050" fill="norm" stroke="1" extrusionOk="0">
                  <a:moveTo>
                    <a:pt x="4670" y="6916"/>
                  </a:moveTo>
                  <a:cubicBezTo>
                    <a:pt x="6857" y="5620"/>
                    <a:pt x="9045" y="4324"/>
                    <a:pt x="10412" y="3136"/>
                  </a:cubicBezTo>
                  <a:cubicBezTo>
                    <a:pt x="11779" y="1948"/>
                    <a:pt x="12326" y="868"/>
                    <a:pt x="11916" y="328"/>
                  </a:cubicBezTo>
                  <a:cubicBezTo>
                    <a:pt x="11505" y="-212"/>
                    <a:pt x="10138" y="-212"/>
                    <a:pt x="8088" y="1300"/>
                  </a:cubicBezTo>
                  <a:cubicBezTo>
                    <a:pt x="6037" y="2812"/>
                    <a:pt x="3303" y="5836"/>
                    <a:pt x="1662" y="9076"/>
                  </a:cubicBezTo>
                  <a:cubicBezTo>
                    <a:pt x="22" y="12316"/>
                    <a:pt x="-525" y="15772"/>
                    <a:pt x="569" y="18040"/>
                  </a:cubicBezTo>
                  <a:cubicBezTo>
                    <a:pt x="1662" y="20308"/>
                    <a:pt x="4397" y="21388"/>
                    <a:pt x="8088" y="20956"/>
                  </a:cubicBezTo>
                  <a:cubicBezTo>
                    <a:pt x="11779" y="20524"/>
                    <a:pt x="16427" y="18580"/>
                    <a:pt x="21075" y="16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484227" y="255670"/>
              <a:ext cx="118696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20294" y="2367"/>
                  </a:moveTo>
                  <a:cubicBezTo>
                    <a:pt x="18020" y="1184"/>
                    <a:pt x="15747" y="0"/>
                    <a:pt x="12905" y="0"/>
                  </a:cubicBezTo>
                  <a:cubicBezTo>
                    <a:pt x="10063" y="0"/>
                    <a:pt x="6652" y="1184"/>
                    <a:pt x="4189" y="4586"/>
                  </a:cubicBezTo>
                  <a:cubicBezTo>
                    <a:pt x="1726" y="7989"/>
                    <a:pt x="210" y="13611"/>
                    <a:pt x="20" y="17014"/>
                  </a:cubicBezTo>
                  <a:cubicBezTo>
                    <a:pt x="-169" y="20416"/>
                    <a:pt x="968" y="21600"/>
                    <a:pt x="4189" y="21600"/>
                  </a:cubicBezTo>
                  <a:cubicBezTo>
                    <a:pt x="7410" y="21600"/>
                    <a:pt x="12715" y="20416"/>
                    <a:pt x="15936" y="18197"/>
                  </a:cubicBezTo>
                  <a:cubicBezTo>
                    <a:pt x="19157" y="15978"/>
                    <a:pt x="20294" y="12723"/>
                    <a:pt x="20863" y="10208"/>
                  </a:cubicBezTo>
                  <a:cubicBezTo>
                    <a:pt x="21431" y="7693"/>
                    <a:pt x="21431" y="5918"/>
                    <a:pt x="20484" y="4734"/>
                  </a:cubicBezTo>
                  <a:cubicBezTo>
                    <a:pt x="19536" y="3551"/>
                    <a:pt x="17642" y="2959"/>
                    <a:pt x="15747" y="2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680925" y="200772"/>
              <a:ext cx="234157" cy="21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85" fill="norm" stroke="1" extrusionOk="0">
                  <a:moveTo>
                    <a:pt x="1678" y="7598"/>
                  </a:moveTo>
                  <a:cubicBezTo>
                    <a:pt x="1484" y="11301"/>
                    <a:pt x="1289" y="15004"/>
                    <a:pt x="997" y="17472"/>
                  </a:cubicBezTo>
                  <a:cubicBezTo>
                    <a:pt x="705" y="19941"/>
                    <a:pt x="316" y="21175"/>
                    <a:pt x="122" y="21278"/>
                  </a:cubicBezTo>
                  <a:cubicBezTo>
                    <a:pt x="-73" y="21381"/>
                    <a:pt x="-73" y="20352"/>
                    <a:pt x="413" y="17370"/>
                  </a:cubicBezTo>
                  <a:cubicBezTo>
                    <a:pt x="900" y="14387"/>
                    <a:pt x="1873" y="9450"/>
                    <a:pt x="2554" y="6467"/>
                  </a:cubicBezTo>
                  <a:cubicBezTo>
                    <a:pt x="3235" y="3484"/>
                    <a:pt x="3624" y="2455"/>
                    <a:pt x="4208" y="1632"/>
                  </a:cubicBezTo>
                  <a:cubicBezTo>
                    <a:pt x="4792" y="810"/>
                    <a:pt x="5570" y="192"/>
                    <a:pt x="6349" y="1015"/>
                  </a:cubicBezTo>
                  <a:cubicBezTo>
                    <a:pt x="7127" y="1838"/>
                    <a:pt x="7905" y="4101"/>
                    <a:pt x="8295" y="5850"/>
                  </a:cubicBezTo>
                  <a:cubicBezTo>
                    <a:pt x="8684" y="7598"/>
                    <a:pt x="8684" y="8832"/>
                    <a:pt x="8878" y="8935"/>
                  </a:cubicBezTo>
                  <a:cubicBezTo>
                    <a:pt x="9073" y="9038"/>
                    <a:pt x="9462" y="8010"/>
                    <a:pt x="10435" y="6364"/>
                  </a:cubicBezTo>
                  <a:cubicBezTo>
                    <a:pt x="11408" y="4718"/>
                    <a:pt x="12965" y="2455"/>
                    <a:pt x="14230" y="1221"/>
                  </a:cubicBezTo>
                  <a:cubicBezTo>
                    <a:pt x="15495" y="-13"/>
                    <a:pt x="16468" y="-219"/>
                    <a:pt x="17149" y="192"/>
                  </a:cubicBezTo>
                  <a:cubicBezTo>
                    <a:pt x="17830" y="604"/>
                    <a:pt x="18219" y="1632"/>
                    <a:pt x="18608" y="3998"/>
                  </a:cubicBezTo>
                  <a:cubicBezTo>
                    <a:pt x="18997" y="6364"/>
                    <a:pt x="19386" y="10067"/>
                    <a:pt x="19873" y="12432"/>
                  </a:cubicBezTo>
                  <a:cubicBezTo>
                    <a:pt x="20359" y="14798"/>
                    <a:pt x="20943" y="15827"/>
                    <a:pt x="21527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958744" y="214018"/>
              <a:ext cx="159538" cy="19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0884" fill="norm" stroke="1" extrusionOk="0">
                  <a:moveTo>
                    <a:pt x="3383" y="6360"/>
                  </a:moveTo>
                  <a:cubicBezTo>
                    <a:pt x="4750" y="6819"/>
                    <a:pt x="6117" y="7279"/>
                    <a:pt x="7484" y="7509"/>
                  </a:cubicBezTo>
                  <a:cubicBezTo>
                    <a:pt x="8851" y="7739"/>
                    <a:pt x="10218" y="7739"/>
                    <a:pt x="11175" y="7164"/>
                  </a:cubicBezTo>
                  <a:cubicBezTo>
                    <a:pt x="12132" y="6590"/>
                    <a:pt x="12679" y="5441"/>
                    <a:pt x="12952" y="4177"/>
                  </a:cubicBezTo>
                  <a:cubicBezTo>
                    <a:pt x="13226" y="2913"/>
                    <a:pt x="13226" y="1534"/>
                    <a:pt x="12542" y="730"/>
                  </a:cubicBezTo>
                  <a:cubicBezTo>
                    <a:pt x="11859" y="-74"/>
                    <a:pt x="10492" y="-304"/>
                    <a:pt x="8578" y="500"/>
                  </a:cubicBezTo>
                  <a:cubicBezTo>
                    <a:pt x="6664" y="1305"/>
                    <a:pt x="4203" y="3143"/>
                    <a:pt x="2289" y="6475"/>
                  </a:cubicBezTo>
                  <a:cubicBezTo>
                    <a:pt x="375" y="9807"/>
                    <a:pt x="-992" y="14632"/>
                    <a:pt x="922" y="17505"/>
                  </a:cubicBezTo>
                  <a:cubicBezTo>
                    <a:pt x="2836" y="20377"/>
                    <a:pt x="8031" y="21296"/>
                    <a:pt x="11859" y="20722"/>
                  </a:cubicBezTo>
                  <a:cubicBezTo>
                    <a:pt x="15686" y="20147"/>
                    <a:pt x="18147" y="18079"/>
                    <a:pt x="20608" y="16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174211" y="31303"/>
              <a:ext cx="96471" cy="39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8" fill="norm" stroke="1" extrusionOk="0">
                  <a:moveTo>
                    <a:pt x="18584" y="0"/>
                  </a:moveTo>
                  <a:cubicBezTo>
                    <a:pt x="13418" y="3771"/>
                    <a:pt x="8253" y="7543"/>
                    <a:pt x="4966" y="10800"/>
                  </a:cubicBezTo>
                  <a:cubicBezTo>
                    <a:pt x="1679" y="14057"/>
                    <a:pt x="271" y="16800"/>
                    <a:pt x="36" y="18514"/>
                  </a:cubicBezTo>
                  <a:cubicBezTo>
                    <a:pt x="-199" y="20229"/>
                    <a:pt x="740" y="20914"/>
                    <a:pt x="2384" y="21257"/>
                  </a:cubicBezTo>
                  <a:cubicBezTo>
                    <a:pt x="4027" y="21600"/>
                    <a:pt x="6375" y="21600"/>
                    <a:pt x="9662" y="20857"/>
                  </a:cubicBezTo>
                  <a:cubicBezTo>
                    <a:pt x="12949" y="20114"/>
                    <a:pt x="17175" y="18629"/>
                    <a:pt x="21401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148972" y="240375"/>
              <a:ext cx="274110" cy="18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5" fill="norm" stroke="1" extrusionOk="0">
                  <a:moveTo>
                    <a:pt x="3051" y="5038"/>
                  </a:moveTo>
                  <a:cubicBezTo>
                    <a:pt x="1732" y="4801"/>
                    <a:pt x="413" y="4563"/>
                    <a:pt x="83" y="4089"/>
                  </a:cubicBezTo>
                  <a:cubicBezTo>
                    <a:pt x="-247" y="3614"/>
                    <a:pt x="413" y="2902"/>
                    <a:pt x="2061" y="2071"/>
                  </a:cubicBezTo>
                  <a:cubicBezTo>
                    <a:pt x="3710" y="1240"/>
                    <a:pt x="6348" y="291"/>
                    <a:pt x="8739" y="53"/>
                  </a:cubicBezTo>
                  <a:cubicBezTo>
                    <a:pt x="11130" y="-184"/>
                    <a:pt x="13274" y="291"/>
                    <a:pt x="14922" y="3020"/>
                  </a:cubicBezTo>
                  <a:cubicBezTo>
                    <a:pt x="16571" y="5750"/>
                    <a:pt x="17726" y="10735"/>
                    <a:pt x="18138" y="13939"/>
                  </a:cubicBezTo>
                  <a:cubicBezTo>
                    <a:pt x="18550" y="17143"/>
                    <a:pt x="18220" y="18568"/>
                    <a:pt x="17726" y="19636"/>
                  </a:cubicBezTo>
                  <a:cubicBezTo>
                    <a:pt x="17231" y="20704"/>
                    <a:pt x="16571" y="21416"/>
                    <a:pt x="16159" y="21179"/>
                  </a:cubicBezTo>
                  <a:cubicBezTo>
                    <a:pt x="15747" y="20941"/>
                    <a:pt x="15582" y="19754"/>
                    <a:pt x="16489" y="16313"/>
                  </a:cubicBezTo>
                  <a:cubicBezTo>
                    <a:pt x="17396" y="12871"/>
                    <a:pt x="19374" y="7174"/>
                    <a:pt x="21353" y="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531031" y="266253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35"/>
                    <a:pt x="14400" y="11270"/>
                    <a:pt x="10800" y="14870"/>
                  </a:cubicBezTo>
                  <a:cubicBezTo>
                    <a:pt x="7200" y="18470"/>
                    <a:pt x="36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556431" y="190053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914"/>
                    <a:pt x="4114" y="8229"/>
                    <a:pt x="7714" y="4629"/>
                  </a:cubicBezTo>
                  <a:cubicBezTo>
                    <a:pt x="11314" y="1029"/>
                    <a:pt x="16457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676816" y="230618"/>
              <a:ext cx="171716" cy="17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11" fill="norm" stroke="1" extrusionOk="0">
                  <a:moveTo>
                    <a:pt x="14085" y="4925"/>
                  </a:moveTo>
                  <a:cubicBezTo>
                    <a:pt x="14085" y="3187"/>
                    <a:pt x="14085" y="1449"/>
                    <a:pt x="13435" y="580"/>
                  </a:cubicBezTo>
                  <a:cubicBezTo>
                    <a:pt x="12784" y="-289"/>
                    <a:pt x="11483" y="-289"/>
                    <a:pt x="9141" y="1325"/>
                  </a:cubicBezTo>
                  <a:cubicBezTo>
                    <a:pt x="6799" y="2939"/>
                    <a:pt x="3416" y="6166"/>
                    <a:pt x="1594" y="9270"/>
                  </a:cubicBezTo>
                  <a:cubicBezTo>
                    <a:pt x="-228" y="12373"/>
                    <a:pt x="-488" y="15352"/>
                    <a:pt x="813" y="17463"/>
                  </a:cubicBezTo>
                  <a:cubicBezTo>
                    <a:pt x="2114" y="19573"/>
                    <a:pt x="4977" y="20814"/>
                    <a:pt x="8620" y="21063"/>
                  </a:cubicBezTo>
                  <a:cubicBezTo>
                    <a:pt x="12264" y="21311"/>
                    <a:pt x="16688" y="20566"/>
                    <a:pt x="21112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009593" y="51040"/>
              <a:ext cx="124689" cy="39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447" fill="norm" stroke="1" extrusionOk="0">
                  <a:moveTo>
                    <a:pt x="16342" y="3428"/>
                  </a:moveTo>
                  <a:cubicBezTo>
                    <a:pt x="17039" y="2850"/>
                    <a:pt x="17736" y="2273"/>
                    <a:pt x="18084" y="1637"/>
                  </a:cubicBezTo>
                  <a:cubicBezTo>
                    <a:pt x="18433" y="1002"/>
                    <a:pt x="18433" y="309"/>
                    <a:pt x="17562" y="78"/>
                  </a:cubicBezTo>
                  <a:cubicBezTo>
                    <a:pt x="16691" y="-153"/>
                    <a:pt x="14949" y="78"/>
                    <a:pt x="12162" y="1464"/>
                  </a:cubicBezTo>
                  <a:cubicBezTo>
                    <a:pt x="9375" y="2850"/>
                    <a:pt x="5542" y="5391"/>
                    <a:pt x="2929" y="8164"/>
                  </a:cubicBezTo>
                  <a:cubicBezTo>
                    <a:pt x="317" y="10936"/>
                    <a:pt x="-1077" y="13939"/>
                    <a:pt x="1013" y="16191"/>
                  </a:cubicBezTo>
                  <a:cubicBezTo>
                    <a:pt x="3104" y="18444"/>
                    <a:pt x="8678" y="19945"/>
                    <a:pt x="12510" y="20696"/>
                  </a:cubicBezTo>
                  <a:cubicBezTo>
                    <a:pt x="16342" y="21447"/>
                    <a:pt x="18433" y="21447"/>
                    <a:pt x="2052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221064" y="120420"/>
              <a:ext cx="184478" cy="54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26" fill="norm" stroke="1" extrusionOk="0">
                  <a:moveTo>
                    <a:pt x="5280" y="5702"/>
                  </a:moveTo>
                  <a:cubicBezTo>
                    <a:pt x="4080" y="5950"/>
                    <a:pt x="2880" y="6198"/>
                    <a:pt x="2160" y="7316"/>
                  </a:cubicBezTo>
                  <a:cubicBezTo>
                    <a:pt x="1440" y="8433"/>
                    <a:pt x="1200" y="10419"/>
                    <a:pt x="1080" y="12778"/>
                  </a:cubicBezTo>
                  <a:cubicBezTo>
                    <a:pt x="960" y="15136"/>
                    <a:pt x="960" y="17867"/>
                    <a:pt x="960" y="19440"/>
                  </a:cubicBezTo>
                  <a:cubicBezTo>
                    <a:pt x="960" y="21012"/>
                    <a:pt x="960" y="21426"/>
                    <a:pt x="840" y="21426"/>
                  </a:cubicBezTo>
                  <a:cubicBezTo>
                    <a:pt x="720" y="21426"/>
                    <a:pt x="480" y="21012"/>
                    <a:pt x="240" y="19316"/>
                  </a:cubicBezTo>
                  <a:cubicBezTo>
                    <a:pt x="0" y="17619"/>
                    <a:pt x="-240" y="14640"/>
                    <a:pt x="480" y="11785"/>
                  </a:cubicBezTo>
                  <a:cubicBezTo>
                    <a:pt x="1200" y="8929"/>
                    <a:pt x="2880" y="6198"/>
                    <a:pt x="4800" y="4254"/>
                  </a:cubicBezTo>
                  <a:cubicBezTo>
                    <a:pt x="6720" y="2309"/>
                    <a:pt x="8880" y="1150"/>
                    <a:pt x="10680" y="529"/>
                  </a:cubicBezTo>
                  <a:cubicBezTo>
                    <a:pt x="12480" y="-91"/>
                    <a:pt x="13920" y="-174"/>
                    <a:pt x="15720" y="323"/>
                  </a:cubicBezTo>
                  <a:cubicBezTo>
                    <a:pt x="17520" y="819"/>
                    <a:pt x="19680" y="1895"/>
                    <a:pt x="20520" y="3219"/>
                  </a:cubicBezTo>
                  <a:cubicBezTo>
                    <a:pt x="21360" y="4543"/>
                    <a:pt x="20880" y="6116"/>
                    <a:pt x="18960" y="7440"/>
                  </a:cubicBezTo>
                  <a:cubicBezTo>
                    <a:pt x="17040" y="8764"/>
                    <a:pt x="13680" y="9840"/>
                    <a:pt x="10800" y="10254"/>
                  </a:cubicBezTo>
                  <a:cubicBezTo>
                    <a:pt x="7920" y="10667"/>
                    <a:pt x="5520" y="10419"/>
                    <a:pt x="4080" y="10005"/>
                  </a:cubicBezTo>
                  <a:cubicBezTo>
                    <a:pt x="2640" y="9592"/>
                    <a:pt x="2160" y="9012"/>
                    <a:pt x="1680" y="8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496231" y="37653"/>
              <a:ext cx="7780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3411" y="0"/>
                  </a:moveTo>
                  <a:cubicBezTo>
                    <a:pt x="6253" y="0"/>
                    <a:pt x="9095" y="0"/>
                    <a:pt x="12221" y="592"/>
                  </a:cubicBezTo>
                  <a:cubicBezTo>
                    <a:pt x="15347" y="1184"/>
                    <a:pt x="18758" y="2367"/>
                    <a:pt x="20179" y="5030"/>
                  </a:cubicBezTo>
                  <a:cubicBezTo>
                    <a:pt x="21600" y="7693"/>
                    <a:pt x="21032" y="11836"/>
                    <a:pt x="17337" y="14844"/>
                  </a:cubicBezTo>
                  <a:cubicBezTo>
                    <a:pt x="13642" y="17852"/>
                    <a:pt x="6821" y="197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946581" y="1121065"/>
              <a:ext cx="285751" cy="33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960" y="5862"/>
                  </a:moveTo>
                  <a:cubicBezTo>
                    <a:pt x="800" y="10210"/>
                    <a:pt x="640" y="14557"/>
                    <a:pt x="480" y="17342"/>
                  </a:cubicBezTo>
                  <a:cubicBezTo>
                    <a:pt x="320" y="20127"/>
                    <a:pt x="160" y="21349"/>
                    <a:pt x="80" y="21417"/>
                  </a:cubicBezTo>
                  <a:cubicBezTo>
                    <a:pt x="0" y="21485"/>
                    <a:pt x="0" y="20398"/>
                    <a:pt x="0" y="17749"/>
                  </a:cubicBezTo>
                  <a:cubicBezTo>
                    <a:pt x="0" y="15100"/>
                    <a:pt x="0" y="10889"/>
                    <a:pt x="160" y="7968"/>
                  </a:cubicBezTo>
                  <a:cubicBezTo>
                    <a:pt x="320" y="5047"/>
                    <a:pt x="640" y="3417"/>
                    <a:pt x="1200" y="2194"/>
                  </a:cubicBezTo>
                  <a:cubicBezTo>
                    <a:pt x="1760" y="972"/>
                    <a:pt x="2560" y="157"/>
                    <a:pt x="3200" y="21"/>
                  </a:cubicBezTo>
                  <a:cubicBezTo>
                    <a:pt x="3840" y="-115"/>
                    <a:pt x="4320" y="428"/>
                    <a:pt x="4960" y="1379"/>
                  </a:cubicBezTo>
                  <a:cubicBezTo>
                    <a:pt x="5600" y="2330"/>
                    <a:pt x="6400" y="3689"/>
                    <a:pt x="7200" y="4504"/>
                  </a:cubicBezTo>
                  <a:cubicBezTo>
                    <a:pt x="8000" y="5319"/>
                    <a:pt x="8800" y="5591"/>
                    <a:pt x="9600" y="5523"/>
                  </a:cubicBezTo>
                  <a:cubicBezTo>
                    <a:pt x="10400" y="5455"/>
                    <a:pt x="11200" y="5047"/>
                    <a:pt x="11840" y="4572"/>
                  </a:cubicBezTo>
                  <a:cubicBezTo>
                    <a:pt x="12480" y="4096"/>
                    <a:pt x="12960" y="3553"/>
                    <a:pt x="13680" y="2602"/>
                  </a:cubicBezTo>
                  <a:cubicBezTo>
                    <a:pt x="14400" y="1651"/>
                    <a:pt x="15360" y="293"/>
                    <a:pt x="15840" y="89"/>
                  </a:cubicBezTo>
                  <a:cubicBezTo>
                    <a:pt x="16320" y="-115"/>
                    <a:pt x="16320" y="836"/>
                    <a:pt x="16480" y="3621"/>
                  </a:cubicBezTo>
                  <a:cubicBezTo>
                    <a:pt x="16640" y="6406"/>
                    <a:pt x="16960" y="11025"/>
                    <a:pt x="17200" y="13742"/>
                  </a:cubicBezTo>
                  <a:cubicBezTo>
                    <a:pt x="17440" y="16459"/>
                    <a:pt x="17600" y="17274"/>
                    <a:pt x="17920" y="17953"/>
                  </a:cubicBezTo>
                  <a:cubicBezTo>
                    <a:pt x="18240" y="18632"/>
                    <a:pt x="18720" y="19176"/>
                    <a:pt x="19360" y="18972"/>
                  </a:cubicBezTo>
                  <a:cubicBezTo>
                    <a:pt x="20000" y="18768"/>
                    <a:pt x="20800" y="17817"/>
                    <a:pt x="21600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245031" y="1246662"/>
              <a:ext cx="120651" cy="15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9413"/>
                  </a:moveTo>
                  <a:cubicBezTo>
                    <a:pt x="4168" y="9709"/>
                    <a:pt x="8337" y="10005"/>
                    <a:pt x="11179" y="9709"/>
                  </a:cubicBezTo>
                  <a:cubicBezTo>
                    <a:pt x="14021" y="9413"/>
                    <a:pt x="15537" y="8526"/>
                    <a:pt x="16674" y="6750"/>
                  </a:cubicBezTo>
                  <a:cubicBezTo>
                    <a:pt x="17811" y="4975"/>
                    <a:pt x="18568" y="2312"/>
                    <a:pt x="18000" y="981"/>
                  </a:cubicBezTo>
                  <a:cubicBezTo>
                    <a:pt x="17432" y="-351"/>
                    <a:pt x="15537" y="-351"/>
                    <a:pt x="13263" y="1128"/>
                  </a:cubicBezTo>
                  <a:cubicBezTo>
                    <a:pt x="10989" y="2608"/>
                    <a:pt x="8337" y="5567"/>
                    <a:pt x="6821" y="8674"/>
                  </a:cubicBezTo>
                  <a:cubicBezTo>
                    <a:pt x="5305" y="11781"/>
                    <a:pt x="4926" y="15035"/>
                    <a:pt x="6442" y="17254"/>
                  </a:cubicBezTo>
                  <a:cubicBezTo>
                    <a:pt x="7958" y="19474"/>
                    <a:pt x="11368" y="20657"/>
                    <a:pt x="14211" y="20953"/>
                  </a:cubicBezTo>
                  <a:cubicBezTo>
                    <a:pt x="17053" y="21249"/>
                    <a:pt x="19326" y="20657"/>
                    <a:pt x="21600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392454" y="1249936"/>
              <a:ext cx="157378" cy="15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964" fill="norm" stroke="1" extrusionOk="0">
                  <a:moveTo>
                    <a:pt x="15365" y="3580"/>
                  </a:moveTo>
                  <a:cubicBezTo>
                    <a:pt x="13637" y="2413"/>
                    <a:pt x="11909" y="1245"/>
                    <a:pt x="10325" y="516"/>
                  </a:cubicBezTo>
                  <a:cubicBezTo>
                    <a:pt x="8741" y="-214"/>
                    <a:pt x="7301" y="-506"/>
                    <a:pt x="5573" y="1975"/>
                  </a:cubicBezTo>
                  <a:cubicBezTo>
                    <a:pt x="3845" y="4456"/>
                    <a:pt x="1829" y="9710"/>
                    <a:pt x="821" y="13067"/>
                  </a:cubicBezTo>
                  <a:cubicBezTo>
                    <a:pt x="-187" y="16424"/>
                    <a:pt x="-187" y="17883"/>
                    <a:pt x="389" y="19051"/>
                  </a:cubicBezTo>
                  <a:cubicBezTo>
                    <a:pt x="965" y="20218"/>
                    <a:pt x="2117" y="21094"/>
                    <a:pt x="3269" y="20948"/>
                  </a:cubicBezTo>
                  <a:cubicBezTo>
                    <a:pt x="4421" y="20802"/>
                    <a:pt x="5573" y="19635"/>
                    <a:pt x="7013" y="17153"/>
                  </a:cubicBezTo>
                  <a:cubicBezTo>
                    <a:pt x="8453" y="14672"/>
                    <a:pt x="10181" y="10878"/>
                    <a:pt x="11189" y="8105"/>
                  </a:cubicBezTo>
                  <a:cubicBezTo>
                    <a:pt x="12197" y="5332"/>
                    <a:pt x="12485" y="3580"/>
                    <a:pt x="12629" y="3435"/>
                  </a:cubicBezTo>
                  <a:cubicBezTo>
                    <a:pt x="12773" y="3289"/>
                    <a:pt x="12773" y="4748"/>
                    <a:pt x="12917" y="6208"/>
                  </a:cubicBezTo>
                  <a:cubicBezTo>
                    <a:pt x="13061" y="7667"/>
                    <a:pt x="13349" y="9126"/>
                    <a:pt x="13637" y="10586"/>
                  </a:cubicBezTo>
                  <a:cubicBezTo>
                    <a:pt x="13925" y="12045"/>
                    <a:pt x="14213" y="13505"/>
                    <a:pt x="15077" y="14380"/>
                  </a:cubicBezTo>
                  <a:cubicBezTo>
                    <a:pt x="15941" y="15256"/>
                    <a:pt x="17381" y="15548"/>
                    <a:pt x="18533" y="15110"/>
                  </a:cubicBezTo>
                  <a:cubicBezTo>
                    <a:pt x="19685" y="14672"/>
                    <a:pt x="20549" y="13505"/>
                    <a:pt x="21413" y="12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587931" y="1233839"/>
              <a:ext cx="82551" cy="13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1645"/>
                  </a:moveTo>
                  <a:cubicBezTo>
                    <a:pt x="554" y="7045"/>
                    <a:pt x="1108" y="12445"/>
                    <a:pt x="1385" y="15989"/>
                  </a:cubicBezTo>
                  <a:cubicBezTo>
                    <a:pt x="1662" y="19532"/>
                    <a:pt x="1662" y="21220"/>
                    <a:pt x="1938" y="20882"/>
                  </a:cubicBezTo>
                  <a:cubicBezTo>
                    <a:pt x="2215" y="20545"/>
                    <a:pt x="2769" y="18183"/>
                    <a:pt x="3323" y="15145"/>
                  </a:cubicBezTo>
                  <a:cubicBezTo>
                    <a:pt x="3877" y="12107"/>
                    <a:pt x="4431" y="8395"/>
                    <a:pt x="5262" y="5526"/>
                  </a:cubicBezTo>
                  <a:cubicBezTo>
                    <a:pt x="6092" y="2657"/>
                    <a:pt x="7200" y="632"/>
                    <a:pt x="8862" y="126"/>
                  </a:cubicBezTo>
                  <a:cubicBezTo>
                    <a:pt x="10523" y="-380"/>
                    <a:pt x="12738" y="632"/>
                    <a:pt x="14400" y="3332"/>
                  </a:cubicBezTo>
                  <a:cubicBezTo>
                    <a:pt x="16062" y="6032"/>
                    <a:pt x="17169" y="10420"/>
                    <a:pt x="18277" y="13458"/>
                  </a:cubicBezTo>
                  <a:cubicBezTo>
                    <a:pt x="19385" y="16495"/>
                    <a:pt x="20492" y="18183"/>
                    <a:pt x="21600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740331" y="123780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772081" y="117430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836051" y="1214520"/>
              <a:ext cx="9478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33" y="697"/>
                  </a:moveTo>
                  <a:cubicBezTo>
                    <a:pt x="1333" y="5923"/>
                    <a:pt x="1333" y="11148"/>
                    <a:pt x="1093" y="14632"/>
                  </a:cubicBezTo>
                  <a:cubicBezTo>
                    <a:pt x="853" y="18116"/>
                    <a:pt x="373" y="19858"/>
                    <a:pt x="133" y="19858"/>
                  </a:cubicBezTo>
                  <a:cubicBezTo>
                    <a:pt x="-107" y="19858"/>
                    <a:pt x="-107" y="18116"/>
                    <a:pt x="853" y="14981"/>
                  </a:cubicBezTo>
                  <a:cubicBezTo>
                    <a:pt x="1813" y="11845"/>
                    <a:pt x="3733" y="7316"/>
                    <a:pt x="5893" y="4355"/>
                  </a:cubicBezTo>
                  <a:cubicBezTo>
                    <a:pt x="8053" y="1394"/>
                    <a:pt x="10453" y="0"/>
                    <a:pt x="12613" y="0"/>
                  </a:cubicBezTo>
                  <a:cubicBezTo>
                    <a:pt x="14773" y="0"/>
                    <a:pt x="16693" y="1394"/>
                    <a:pt x="18133" y="5226"/>
                  </a:cubicBezTo>
                  <a:cubicBezTo>
                    <a:pt x="19573" y="9058"/>
                    <a:pt x="20533" y="15329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995885" y="1205121"/>
              <a:ext cx="108984" cy="36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10" fill="norm" stroke="1" extrusionOk="0">
                  <a:moveTo>
                    <a:pt x="18041" y="1895"/>
                  </a:moveTo>
                  <a:cubicBezTo>
                    <a:pt x="16818" y="1282"/>
                    <a:pt x="15595" y="668"/>
                    <a:pt x="13965" y="300"/>
                  </a:cubicBezTo>
                  <a:cubicBezTo>
                    <a:pt x="12335" y="-68"/>
                    <a:pt x="10297" y="-191"/>
                    <a:pt x="7852" y="484"/>
                  </a:cubicBezTo>
                  <a:cubicBezTo>
                    <a:pt x="5407" y="1159"/>
                    <a:pt x="2554" y="2632"/>
                    <a:pt x="1127" y="3798"/>
                  </a:cubicBezTo>
                  <a:cubicBezTo>
                    <a:pt x="-299" y="4964"/>
                    <a:pt x="-299" y="5823"/>
                    <a:pt x="720" y="6252"/>
                  </a:cubicBezTo>
                  <a:cubicBezTo>
                    <a:pt x="1739" y="6682"/>
                    <a:pt x="3776" y="6682"/>
                    <a:pt x="5610" y="6436"/>
                  </a:cubicBezTo>
                  <a:cubicBezTo>
                    <a:pt x="7444" y="6191"/>
                    <a:pt x="9075" y="5700"/>
                    <a:pt x="10909" y="5025"/>
                  </a:cubicBezTo>
                  <a:cubicBezTo>
                    <a:pt x="12743" y="4350"/>
                    <a:pt x="14780" y="3491"/>
                    <a:pt x="16410" y="3307"/>
                  </a:cubicBezTo>
                  <a:cubicBezTo>
                    <a:pt x="18041" y="3123"/>
                    <a:pt x="19263" y="3614"/>
                    <a:pt x="20078" y="4964"/>
                  </a:cubicBezTo>
                  <a:cubicBezTo>
                    <a:pt x="20893" y="6314"/>
                    <a:pt x="21301" y="8523"/>
                    <a:pt x="20690" y="11039"/>
                  </a:cubicBezTo>
                  <a:cubicBezTo>
                    <a:pt x="20078" y="13554"/>
                    <a:pt x="18448" y="16377"/>
                    <a:pt x="17022" y="18034"/>
                  </a:cubicBezTo>
                  <a:cubicBezTo>
                    <a:pt x="15595" y="19691"/>
                    <a:pt x="14373" y="20182"/>
                    <a:pt x="12946" y="20611"/>
                  </a:cubicBezTo>
                  <a:cubicBezTo>
                    <a:pt x="11520" y="21041"/>
                    <a:pt x="9890" y="21409"/>
                    <a:pt x="8667" y="21286"/>
                  </a:cubicBezTo>
                  <a:cubicBezTo>
                    <a:pt x="7444" y="21164"/>
                    <a:pt x="6629" y="20550"/>
                    <a:pt x="6222" y="19568"/>
                  </a:cubicBezTo>
                  <a:cubicBezTo>
                    <a:pt x="5814" y="18586"/>
                    <a:pt x="5814" y="17236"/>
                    <a:pt x="6629" y="16193"/>
                  </a:cubicBezTo>
                  <a:cubicBezTo>
                    <a:pt x="7444" y="15150"/>
                    <a:pt x="9075" y="14414"/>
                    <a:pt x="10705" y="13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098981" y="1485453"/>
              <a:ext cx="914401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4954"/>
                  </a:moveTo>
                  <a:cubicBezTo>
                    <a:pt x="1800" y="18277"/>
                    <a:pt x="3600" y="21600"/>
                    <a:pt x="5550" y="21185"/>
                  </a:cubicBezTo>
                  <a:cubicBezTo>
                    <a:pt x="7500" y="20769"/>
                    <a:pt x="9600" y="16615"/>
                    <a:pt x="11700" y="12877"/>
                  </a:cubicBezTo>
                  <a:cubicBezTo>
                    <a:pt x="13800" y="9138"/>
                    <a:pt x="15900" y="5815"/>
                    <a:pt x="17550" y="3738"/>
                  </a:cubicBezTo>
                  <a:cubicBezTo>
                    <a:pt x="19200" y="1662"/>
                    <a:pt x="20400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416481" y="1504503"/>
              <a:ext cx="565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1" y="18900"/>
                    <a:pt x="5501" y="16200"/>
                    <a:pt x="8454" y="13275"/>
                  </a:cubicBezTo>
                  <a:cubicBezTo>
                    <a:pt x="11407" y="10350"/>
                    <a:pt x="14562" y="7200"/>
                    <a:pt x="16787" y="4950"/>
                  </a:cubicBezTo>
                  <a:cubicBezTo>
                    <a:pt x="19011" y="2700"/>
                    <a:pt x="20306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337231" y="125050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337231" y="137750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901158" y="1167953"/>
              <a:ext cx="1392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50"/>
                    <a:pt x="-1303" y="8100"/>
                    <a:pt x="240" y="11700"/>
                  </a:cubicBezTo>
                  <a:cubicBezTo>
                    <a:pt x="1783" y="15300"/>
                    <a:pt x="11040" y="1845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049373" y="1155253"/>
              <a:ext cx="1810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933"/>
                    <a:pt x="1332" y="5867"/>
                    <a:pt x="132" y="9467"/>
                  </a:cubicBezTo>
                  <a:cubicBezTo>
                    <a:pt x="-1068" y="13067"/>
                    <a:pt x="6132" y="1733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800781" y="1294903"/>
              <a:ext cx="387351" cy="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0" fill="norm" stroke="1" extrusionOk="0">
                  <a:moveTo>
                    <a:pt x="0" y="20490"/>
                  </a:moveTo>
                  <a:cubicBezTo>
                    <a:pt x="826" y="18216"/>
                    <a:pt x="1652" y="15943"/>
                    <a:pt x="4013" y="11964"/>
                  </a:cubicBezTo>
                  <a:cubicBezTo>
                    <a:pt x="6374" y="7985"/>
                    <a:pt x="10269" y="2301"/>
                    <a:pt x="13456" y="595"/>
                  </a:cubicBezTo>
                  <a:cubicBezTo>
                    <a:pt x="16643" y="-1110"/>
                    <a:pt x="19121" y="1164"/>
                    <a:pt x="21600" y="3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815973" y="1383853"/>
              <a:ext cx="372159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34" fill="norm" stroke="1" extrusionOk="0">
                  <a:moveTo>
                    <a:pt x="575" y="19059"/>
                  </a:moveTo>
                  <a:cubicBezTo>
                    <a:pt x="-21" y="20329"/>
                    <a:pt x="-618" y="21600"/>
                    <a:pt x="1351" y="20965"/>
                  </a:cubicBezTo>
                  <a:cubicBezTo>
                    <a:pt x="3320" y="20329"/>
                    <a:pt x="7855" y="17788"/>
                    <a:pt x="11554" y="13976"/>
                  </a:cubicBezTo>
                  <a:cubicBezTo>
                    <a:pt x="15254" y="10165"/>
                    <a:pt x="18118" y="5082"/>
                    <a:pt x="20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424774" y="1077952"/>
              <a:ext cx="128301" cy="39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30" fill="norm" stroke="1" extrusionOk="0">
                  <a:moveTo>
                    <a:pt x="20624" y="3507"/>
                  </a:moveTo>
                  <a:cubicBezTo>
                    <a:pt x="20973" y="2587"/>
                    <a:pt x="21321" y="1668"/>
                    <a:pt x="20973" y="979"/>
                  </a:cubicBezTo>
                  <a:cubicBezTo>
                    <a:pt x="20624" y="290"/>
                    <a:pt x="19579" y="-170"/>
                    <a:pt x="16618" y="60"/>
                  </a:cubicBezTo>
                  <a:cubicBezTo>
                    <a:pt x="13656" y="290"/>
                    <a:pt x="8779" y="1209"/>
                    <a:pt x="5469" y="3219"/>
                  </a:cubicBezTo>
                  <a:cubicBezTo>
                    <a:pt x="2160" y="5230"/>
                    <a:pt x="418" y="8332"/>
                    <a:pt x="69" y="10917"/>
                  </a:cubicBezTo>
                  <a:cubicBezTo>
                    <a:pt x="-279" y="13502"/>
                    <a:pt x="766" y="15570"/>
                    <a:pt x="1289" y="17236"/>
                  </a:cubicBezTo>
                  <a:cubicBezTo>
                    <a:pt x="1811" y="18902"/>
                    <a:pt x="1811" y="20166"/>
                    <a:pt x="1811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365931" y="1288603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600"/>
                    <a:pt x="1350" y="15600"/>
                    <a:pt x="4950" y="12000"/>
                  </a:cubicBezTo>
                  <a:cubicBezTo>
                    <a:pt x="8550" y="8400"/>
                    <a:pt x="15075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619931" y="1142553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50"/>
                    <a:pt x="12000" y="8100"/>
                    <a:pt x="8400" y="11700"/>
                  </a:cubicBezTo>
                  <a:cubicBezTo>
                    <a:pt x="4800" y="15300"/>
                    <a:pt x="24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658031" y="136480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683431" y="1256853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725764" y="1271369"/>
              <a:ext cx="102002" cy="30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39" fill="norm" stroke="1" extrusionOk="0">
                  <a:moveTo>
                    <a:pt x="3086" y="2980"/>
                  </a:moveTo>
                  <a:cubicBezTo>
                    <a:pt x="3967" y="7270"/>
                    <a:pt x="4849" y="11561"/>
                    <a:pt x="5290" y="14150"/>
                  </a:cubicBezTo>
                  <a:cubicBezTo>
                    <a:pt x="5731" y="16739"/>
                    <a:pt x="5731" y="17626"/>
                    <a:pt x="5069" y="18736"/>
                  </a:cubicBezTo>
                  <a:cubicBezTo>
                    <a:pt x="4408" y="19846"/>
                    <a:pt x="3086" y="21177"/>
                    <a:pt x="1984" y="21325"/>
                  </a:cubicBezTo>
                  <a:cubicBezTo>
                    <a:pt x="882" y="21473"/>
                    <a:pt x="0" y="20437"/>
                    <a:pt x="0" y="17552"/>
                  </a:cubicBezTo>
                  <a:cubicBezTo>
                    <a:pt x="0" y="14668"/>
                    <a:pt x="882" y="9933"/>
                    <a:pt x="1543" y="7048"/>
                  </a:cubicBezTo>
                  <a:cubicBezTo>
                    <a:pt x="2204" y="4163"/>
                    <a:pt x="2645" y="3128"/>
                    <a:pt x="3747" y="2240"/>
                  </a:cubicBezTo>
                  <a:cubicBezTo>
                    <a:pt x="4849" y="1352"/>
                    <a:pt x="6612" y="613"/>
                    <a:pt x="8816" y="243"/>
                  </a:cubicBezTo>
                  <a:cubicBezTo>
                    <a:pt x="11020" y="-127"/>
                    <a:pt x="13665" y="-127"/>
                    <a:pt x="16090" y="613"/>
                  </a:cubicBezTo>
                  <a:cubicBezTo>
                    <a:pt x="18514" y="1352"/>
                    <a:pt x="20718" y="2832"/>
                    <a:pt x="21159" y="4311"/>
                  </a:cubicBezTo>
                  <a:cubicBezTo>
                    <a:pt x="21600" y="5791"/>
                    <a:pt x="20278" y="7270"/>
                    <a:pt x="17633" y="8158"/>
                  </a:cubicBezTo>
                  <a:cubicBezTo>
                    <a:pt x="14988" y="9046"/>
                    <a:pt x="11020" y="9341"/>
                    <a:pt x="7053" y="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861231" y="1248301"/>
              <a:ext cx="66933" cy="15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169" fill="norm" stroke="1" extrusionOk="0">
                  <a:moveTo>
                    <a:pt x="19636" y="4500"/>
                  </a:moveTo>
                  <a:cubicBezTo>
                    <a:pt x="20291" y="3097"/>
                    <a:pt x="20945" y="1695"/>
                    <a:pt x="19636" y="853"/>
                  </a:cubicBezTo>
                  <a:cubicBezTo>
                    <a:pt x="18327" y="12"/>
                    <a:pt x="15055" y="-269"/>
                    <a:pt x="11782" y="292"/>
                  </a:cubicBezTo>
                  <a:cubicBezTo>
                    <a:pt x="8509" y="853"/>
                    <a:pt x="5236" y="2256"/>
                    <a:pt x="3600" y="3799"/>
                  </a:cubicBezTo>
                  <a:cubicBezTo>
                    <a:pt x="1964" y="5341"/>
                    <a:pt x="1964" y="7025"/>
                    <a:pt x="4582" y="8848"/>
                  </a:cubicBezTo>
                  <a:cubicBezTo>
                    <a:pt x="7200" y="10671"/>
                    <a:pt x="12436" y="12635"/>
                    <a:pt x="16036" y="14739"/>
                  </a:cubicBezTo>
                  <a:cubicBezTo>
                    <a:pt x="19636" y="16843"/>
                    <a:pt x="21600" y="19087"/>
                    <a:pt x="20291" y="20209"/>
                  </a:cubicBezTo>
                  <a:cubicBezTo>
                    <a:pt x="18982" y="21331"/>
                    <a:pt x="14400" y="21331"/>
                    <a:pt x="10473" y="20910"/>
                  </a:cubicBezTo>
                  <a:cubicBezTo>
                    <a:pt x="6545" y="20489"/>
                    <a:pt x="3273" y="19648"/>
                    <a:pt x="0" y="18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283878" y="1085382"/>
              <a:ext cx="339354" cy="59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43" fill="norm" stroke="1" extrusionOk="0">
                  <a:moveTo>
                    <a:pt x="9032" y="7099"/>
                  </a:moveTo>
                  <a:cubicBezTo>
                    <a:pt x="8629" y="6793"/>
                    <a:pt x="8227" y="6488"/>
                    <a:pt x="6885" y="6717"/>
                  </a:cubicBezTo>
                  <a:cubicBezTo>
                    <a:pt x="5544" y="6946"/>
                    <a:pt x="3263" y="7709"/>
                    <a:pt x="1921" y="8625"/>
                  </a:cubicBezTo>
                  <a:cubicBezTo>
                    <a:pt x="580" y="9541"/>
                    <a:pt x="177" y="10610"/>
                    <a:pt x="43" y="11335"/>
                  </a:cubicBezTo>
                  <a:cubicBezTo>
                    <a:pt x="-91" y="12060"/>
                    <a:pt x="43" y="12441"/>
                    <a:pt x="1049" y="12479"/>
                  </a:cubicBezTo>
                  <a:cubicBezTo>
                    <a:pt x="2056" y="12518"/>
                    <a:pt x="3934" y="12212"/>
                    <a:pt x="5141" y="11067"/>
                  </a:cubicBezTo>
                  <a:cubicBezTo>
                    <a:pt x="6349" y="9923"/>
                    <a:pt x="6885" y="7938"/>
                    <a:pt x="7690" y="6144"/>
                  </a:cubicBezTo>
                  <a:cubicBezTo>
                    <a:pt x="8495" y="4351"/>
                    <a:pt x="9569" y="2748"/>
                    <a:pt x="10374" y="1794"/>
                  </a:cubicBezTo>
                  <a:cubicBezTo>
                    <a:pt x="11179" y="840"/>
                    <a:pt x="11715" y="535"/>
                    <a:pt x="12319" y="306"/>
                  </a:cubicBezTo>
                  <a:cubicBezTo>
                    <a:pt x="12923" y="77"/>
                    <a:pt x="13593" y="-76"/>
                    <a:pt x="13929" y="38"/>
                  </a:cubicBezTo>
                  <a:cubicBezTo>
                    <a:pt x="14264" y="153"/>
                    <a:pt x="14264" y="535"/>
                    <a:pt x="13459" y="1985"/>
                  </a:cubicBezTo>
                  <a:cubicBezTo>
                    <a:pt x="12654" y="3435"/>
                    <a:pt x="11044" y="5954"/>
                    <a:pt x="9636" y="8472"/>
                  </a:cubicBezTo>
                  <a:cubicBezTo>
                    <a:pt x="8227" y="10991"/>
                    <a:pt x="7020" y="13510"/>
                    <a:pt x="6215" y="15494"/>
                  </a:cubicBezTo>
                  <a:cubicBezTo>
                    <a:pt x="5410" y="17479"/>
                    <a:pt x="5007" y="18929"/>
                    <a:pt x="4940" y="19845"/>
                  </a:cubicBezTo>
                  <a:cubicBezTo>
                    <a:pt x="4873" y="20761"/>
                    <a:pt x="5141" y="21142"/>
                    <a:pt x="5678" y="21333"/>
                  </a:cubicBezTo>
                  <a:cubicBezTo>
                    <a:pt x="6215" y="21524"/>
                    <a:pt x="7020" y="21524"/>
                    <a:pt x="8428" y="20837"/>
                  </a:cubicBezTo>
                  <a:cubicBezTo>
                    <a:pt x="9837" y="20150"/>
                    <a:pt x="11849" y="18776"/>
                    <a:pt x="12923" y="17631"/>
                  </a:cubicBezTo>
                  <a:cubicBezTo>
                    <a:pt x="13996" y="16487"/>
                    <a:pt x="14130" y="15571"/>
                    <a:pt x="13795" y="14960"/>
                  </a:cubicBezTo>
                  <a:cubicBezTo>
                    <a:pt x="13459" y="14349"/>
                    <a:pt x="12654" y="14044"/>
                    <a:pt x="12587" y="13777"/>
                  </a:cubicBezTo>
                  <a:cubicBezTo>
                    <a:pt x="12520" y="13510"/>
                    <a:pt x="13191" y="13281"/>
                    <a:pt x="14801" y="12785"/>
                  </a:cubicBezTo>
                  <a:cubicBezTo>
                    <a:pt x="16411" y="12289"/>
                    <a:pt x="18960" y="11525"/>
                    <a:pt x="21509" y="1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980552" y="1237449"/>
              <a:ext cx="226880" cy="15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335" fill="norm" stroke="1" extrusionOk="0">
                  <a:moveTo>
                    <a:pt x="14702" y="11530"/>
                  </a:moveTo>
                  <a:cubicBezTo>
                    <a:pt x="14305" y="7975"/>
                    <a:pt x="13909" y="4421"/>
                    <a:pt x="12720" y="2234"/>
                  </a:cubicBezTo>
                  <a:cubicBezTo>
                    <a:pt x="11531" y="46"/>
                    <a:pt x="9549" y="-774"/>
                    <a:pt x="7369" y="867"/>
                  </a:cubicBezTo>
                  <a:cubicBezTo>
                    <a:pt x="5190" y="2507"/>
                    <a:pt x="2812" y="6608"/>
                    <a:pt x="1424" y="10163"/>
                  </a:cubicBezTo>
                  <a:cubicBezTo>
                    <a:pt x="37" y="13717"/>
                    <a:pt x="-359" y="16725"/>
                    <a:pt x="335" y="18502"/>
                  </a:cubicBezTo>
                  <a:cubicBezTo>
                    <a:pt x="1028" y="20279"/>
                    <a:pt x="2812" y="20826"/>
                    <a:pt x="4496" y="19869"/>
                  </a:cubicBezTo>
                  <a:cubicBezTo>
                    <a:pt x="6180" y="18912"/>
                    <a:pt x="7766" y="16451"/>
                    <a:pt x="8955" y="14264"/>
                  </a:cubicBezTo>
                  <a:cubicBezTo>
                    <a:pt x="10144" y="12077"/>
                    <a:pt x="10936" y="10163"/>
                    <a:pt x="11927" y="10163"/>
                  </a:cubicBezTo>
                  <a:cubicBezTo>
                    <a:pt x="12918" y="10163"/>
                    <a:pt x="14107" y="12077"/>
                    <a:pt x="15692" y="13580"/>
                  </a:cubicBezTo>
                  <a:cubicBezTo>
                    <a:pt x="17278" y="15084"/>
                    <a:pt x="19259" y="16178"/>
                    <a:pt x="21241" y="1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518581" y="1041900"/>
              <a:ext cx="172392" cy="34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81" fill="norm" stroke="1" extrusionOk="0">
                  <a:moveTo>
                    <a:pt x="9257" y="8140"/>
                  </a:moveTo>
                  <a:cubicBezTo>
                    <a:pt x="8743" y="7489"/>
                    <a:pt x="8229" y="6838"/>
                    <a:pt x="7971" y="7099"/>
                  </a:cubicBezTo>
                  <a:cubicBezTo>
                    <a:pt x="7714" y="7359"/>
                    <a:pt x="7714" y="8530"/>
                    <a:pt x="7329" y="10872"/>
                  </a:cubicBezTo>
                  <a:cubicBezTo>
                    <a:pt x="6943" y="13214"/>
                    <a:pt x="6171" y="16728"/>
                    <a:pt x="5529" y="18809"/>
                  </a:cubicBezTo>
                  <a:cubicBezTo>
                    <a:pt x="4886" y="20891"/>
                    <a:pt x="4371" y="21542"/>
                    <a:pt x="4114" y="21477"/>
                  </a:cubicBezTo>
                  <a:cubicBezTo>
                    <a:pt x="3857" y="21412"/>
                    <a:pt x="3857" y="20631"/>
                    <a:pt x="4371" y="17834"/>
                  </a:cubicBezTo>
                  <a:cubicBezTo>
                    <a:pt x="4886" y="15036"/>
                    <a:pt x="5914" y="10222"/>
                    <a:pt x="6557" y="7099"/>
                  </a:cubicBezTo>
                  <a:cubicBezTo>
                    <a:pt x="7200" y="3976"/>
                    <a:pt x="7457" y="2544"/>
                    <a:pt x="7971" y="1569"/>
                  </a:cubicBezTo>
                  <a:cubicBezTo>
                    <a:pt x="8486" y="593"/>
                    <a:pt x="9257" y="72"/>
                    <a:pt x="10286" y="7"/>
                  </a:cubicBezTo>
                  <a:cubicBezTo>
                    <a:pt x="11314" y="-58"/>
                    <a:pt x="12600" y="332"/>
                    <a:pt x="13886" y="1569"/>
                  </a:cubicBezTo>
                  <a:cubicBezTo>
                    <a:pt x="15171" y="2805"/>
                    <a:pt x="16457" y="4887"/>
                    <a:pt x="16586" y="6643"/>
                  </a:cubicBezTo>
                  <a:cubicBezTo>
                    <a:pt x="16714" y="8400"/>
                    <a:pt x="15686" y="9831"/>
                    <a:pt x="14143" y="10807"/>
                  </a:cubicBezTo>
                  <a:cubicBezTo>
                    <a:pt x="12600" y="11783"/>
                    <a:pt x="10543" y="12303"/>
                    <a:pt x="9771" y="12108"/>
                  </a:cubicBezTo>
                  <a:cubicBezTo>
                    <a:pt x="9000" y="11913"/>
                    <a:pt x="9514" y="11002"/>
                    <a:pt x="10543" y="10482"/>
                  </a:cubicBezTo>
                  <a:cubicBezTo>
                    <a:pt x="11571" y="9961"/>
                    <a:pt x="13114" y="9831"/>
                    <a:pt x="14786" y="10222"/>
                  </a:cubicBezTo>
                  <a:cubicBezTo>
                    <a:pt x="16457" y="10612"/>
                    <a:pt x="18257" y="11523"/>
                    <a:pt x="19543" y="12694"/>
                  </a:cubicBezTo>
                  <a:cubicBezTo>
                    <a:pt x="20829" y="13865"/>
                    <a:pt x="21600" y="15296"/>
                    <a:pt x="20186" y="16597"/>
                  </a:cubicBezTo>
                  <a:cubicBezTo>
                    <a:pt x="18771" y="17899"/>
                    <a:pt x="15171" y="19070"/>
                    <a:pt x="11700" y="19655"/>
                  </a:cubicBezTo>
                  <a:cubicBezTo>
                    <a:pt x="8229" y="20241"/>
                    <a:pt x="4886" y="20241"/>
                    <a:pt x="2957" y="20111"/>
                  </a:cubicBezTo>
                  <a:cubicBezTo>
                    <a:pt x="1029" y="19981"/>
                    <a:pt x="514" y="19720"/>
                    <a:pt x="0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748194" y="1197659"/>
              <a:ext cx="87888" cy="14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271" fill="norm" stroke="1" extrusionOk="0">
                  <a:moveTo>
                    <a:pt x="1266" y="12695"/>
                  </a:moveTo>
                  <a:cubicBezTo>
                    <a:pt x="5787" y="9836"/>
                    <a:pt x="10308" y="6977"/>
                    <a:pt x="12820" y="4753"/>
                  </a:cubicBezTo>
                  <a:cubicBezTo>
                    <a:pt x="15331" y="2530"/>
                    <a:pt x="15834" y="942"/>
                    <a:pt x="14829" y="306"/>
                  </a:cubicBezTo>
                  <a:cubicBezTo>
                    <a:pt x="13824" y="-329"/>
                    <a:pt x="11313" y="-11"/>
                    <a:pt x="8299" y="1577"/>
                  </a:cubicBezTo>
                  <a:cubicBezTo>
                    <a:pt x="5285" y="3165"/>
                    <a:pt x="1769" y="6024"/>
                    <a:pt x="513" y="9518"/>
                  </a:cubicBezTo>
                  <a:cubicBezTo>
                    <a:pt x="-743" y="13012"/>
                    <a:pt x="262" y="17142"/>
                    <a:pt x="4029" y="19206"/>
                  </a:cubicBezTo>
                  <a:cubicBezTo>
                    <a:pt x="7797" y="21271"/>
                    <a:pt x="14327" y="21271"/>
                    <a:pt x="20857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886318" y="1146651"/>
              <a:ext cx="273085" cy="17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53" fill="norm" stroke="1" extrusionOk="0">
                  <a:moveTo>
                    <a:pt x="543" y="7049"/>
                  </a:moveTo>
                  <a:cubicBezTo>
                    <a:pt x="210" y="5542"/>
                    <a:pt x="-122" y="4035"/>
                    <a:pt x="44" y="3784"/>
                  </a:cubicBezTo>
                  <a:cubicBezTo>
                    <a:pt x="210" y="3532"/>
                    <a:pt x="875" y="4537"/>
                    <a:pt x="1955" y="6798"/>
                  </a:cubicBezTo>
                  <a:cubicBezTo>
                    <a:pt x="3035" y="9058"/>
                    <a:pt x="4530" y="12574"/>
                    <a:pt x="5278" y="14960"/>
                  </a:cubicBezTo>
                  <a:cubicBezTo>
                    <a:pt x="6026" y="17346"/>
                    <a:pt x="6026" y="18602"/>
                    <a:pt x="5693" y="19607"/>
                  </a:cubicBezTo>
                  <a:cubicBezTo>
                    <a:pt x="5361" y="20612"/>
                    <a:pt x="4696" y="21365"/>
                    <a:pt x="4032" y="21239"/>
                  </a:cubicBezTo>
                  <a:cubicBezTo>
                    <a:pt x="3367" y="21114"/>
                    <a:pt x="2703" y="20109"/>
                    <a:pt x="2536" y="17974"/>
                  </a:cubicBezTo>
                  <a:cubicBezTo>
                    <a:pt x="2370" y="15839"/>
                    <a:pt x="2703" y="12574"/>
                    <a:pt x="3533" y="9937"/>
                  </a:cubicBezTo>
                  <a:cubicBezTo>
                    <a:pt x="4364" y="7300"/>
                    <a:pt x="5693" y="5291"/>
                    <a:pt x="7355" y="4537"/>
                  </a:cubicBezTo>
                  <a:cubicBezTo>
                    <a:pt x="9016" y="3784"/>
                    <a:pt x="11010" y="4286"/>
                    <a:pt x="12007" y="6170"/>
                  </a:cubicBezTo>
                  <a:cubicBezTo>
                    <a:pt x="13004" y="8053"/>
                    <a:pt x="13004" y="11318"/>
                    <a:pt x="12838" y="13705"/>
                  </a:cubicBezTo>
                  <a:cubicBezTo>
                    <a:pt x="12672" y="16091"/>
                    <a:pt x="12340" y="17598"/>
                    <a:pt x="12173" y="17723"/>
                  </a:cubicBezTo>
                  <a:cubicBezTo>
                    <a:pt x="12007" y="17849"/>
                    <a:pt x="12007" y="16593"/>
                    <a:pt x="12589" y="13956"/>
                  </a:cubicBezTo>
                  <a:cubicBezTo>
                    <a:pt x="13170" y="11318"/>
                    <a:pt x="14333" y="7300"/>
                    <a:pt x="15247" y="4788"/>
                  </a:cubicBezTo>
                  <a:cubicBezTo>
                    <a:pt x="16161" y="2277"/>
                    <a:pt x="16826" y="1272"/>
                    <a:pt x="17656" y="644"/>
                  </a:cubicBezTo>
                  <a:cubicBezTo>
                    <a:pt x="18487" y="16"/>
                    <a:pt x="19484" y="-235"/>
                    <a:pt x="20149" y="267"/>
                  </a:cubicBezTo>
                  <a:cubicBezTo>
                    <a:pt x="20813" y="770"/>
                    <a:pt x="21146" y="2025"/>
                    <a:pt x="21312" y="4537"/>
                  </a:cubicBezTo>
                  <a:cubicBezTo>
                    <a:pt x="21478" y="7049"/>
                    <a:pt x="21478" y="10816"/>
                    <a:pt x="21312" y="13453"/>
                  </a:cubicBezTo>
                  <a:cubicBezTo>
                    <a:pt x="21146" y="16091"/>
                    <a:pt x="20813" y="17598"/>
                    <a:pt x="20481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7207127" y="1068331"/>
              <a:ext cx="143305" cy="25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55" fill="norm" stroke="1" extrusionOk="0">
                  <a:moveTo>
                    <a:pt x="21194" y="369"/>
                  </a:moveTo>
                  <a:cubicBezTo>
                    <a:pt x="19316" y="12"/>
                    <a:pt x="17437" y="-345"/>
                    <a:pt x="15090" y="637"/>
                  </a:cubicBezTo>
                  <a:cubicBezTo>
                    <a:pt x="12742" y="1619"/>
                    <a:pt x="9924" y="3939"/>
                    <a:pt x="7264" y="6974"/>
                  </a:cubicBezTo>
                  <a:cubicBezTo>
                    <a:pt x="4603" y="10009"/>
                    <a:pt x="2098" y="13757"/>
                    <a:pt x="846" y="16167"/>
                  </a:cubicBezTo>
                  <a:cubicBezTo>
                    <a:pt x="-406" y="18577"/>
                    <a:pt x="-406" y="19648"/>
                    <a:pt x="1785" y="20273"/>
                  </a:cubicBezTo>
                  <a:cubicBezTo>
                    <a:pt x="3977" y="20898"/>
                    <a:pt x="8359" y="21076"/>
                    <a:pt x="12742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339847" y="1101627"/>
              <a:ext cx="127751" cy="37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9" fill="norm" stroke="1" extrusionOk="0">
                  <a:moveTo>
                    <a:pt x="8144" y="6677"/>
                  </a:moveTo>
                  <a:cubicBezTo>
                    <a:pt x="6728" y="7039"/>
                    <a:pt x="5311" y="7401"/>
                    <a:pt x="4249" y="8246"/>
                  </a:cubicBezTo>
                  <a:cubicBezTo>
                    <a:pt x="3187" y="9091"/>
                    <a:pt x="2479" y="10418"/>
                    <a:pt x="2125" y="12107"/>
                  </a:cubicBezTo>
                  <a:cubicBezTo>
                    <a:pt x="1770" y="13797"/>
                    <a:pt x="1770" y="15848"/>
                    <a:pt x="1593" y="17176"/>
                  </a:cubicBezTo>
                  <a:cubicBezTo>
                    <a:pt x="1416" y="18503"/>
                    <a:pt x="1062" y="19106"/>
                    <a:pt x="708" y="19830"/>
                  </a:cubicBezTo>
                  <a:cubicBezTo>
                    <a:pt x="354" y="20554"/>
                    <a:pt x="0" y="21399"/>
                    <a:pt x="0" y="21399"/>
                  </a:cubicBezTo>
                  <a:cubicBezTo>
                    <a:pt x="0" y="21399"/>
                    <a:pt x="354" y="20554"/>
                    <a:pt x="1948" y="17960"/>
                  </a:cubicBezTo>
                  <a:cubicBezTo>
                    <a:pt x="3541" y="15365"/>
                    <a:pt x="6374" y="11021"/>
                    <a:pt x="8675" y="7824"/>
                  </a:cubicBezTo>
                  <a:cubicBezTo>
                    <a:pt x="10977" y="4626"/>
                    <a:pt x="12748" y="2574"/>
                    <a:pt x="14341" y="1368"/>
                  </a:cubicBezTo>
                  <a:cubicBezTo>
                    <a:pt x="15934" y="161"/>
                    <a:pt x="17351" y="-201"/>
                    <a:pt x="18590" y="101"/>
                  </a:cubicBezTo>
                  <a:cubicBezTo>
                    <a:pt x="19830" y="402"/>
                    <a:pt x="20892" y="1368"/>
                    <a:pt x="21246" y="2695"/>
                  </a:cubicBezTo>
                  <a:cubicBezTo>
                    <a:pt x="21600" y="4022"/>
                    <a:pt x="21246" y="5712"/>
                    <a:pt x="19652" y="6979"/>
                  </a:cubicBezTo>
                  <a:cubicBezTo>
                    <a:pt x="18059" y="8246"/>
                    <a:pt x="15226" y="9091"/>
                    <a:pt x="11862" y="9332"/>
                  </a:cubicBezTo>
                  <a:cubicBezTo>
                    <a:pt x="8498" y="9573"/>
                    <a:pt x="4603" y="9211"/>
                    <a:pt x="708" y="8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452031" y="1021903"/>
              <a:ext cx="10822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1215" y="0"/>
                  </a:moveTo>
                  <a:cubicBezTo>
                    <a:pt x="13292" y="277"/>
                    <a:pt x="15369" y="554"/>
                    <a:pt x="17446" y="2354"/>
                  </a:cubicBezTo>
                  <a:cubicBezTo>
                    <a:pt x="19523" y="4154"/>
                    <a:pt x="21600" y="7477"/>
                    <a:pt x="21185" y="10662"/>
                  </a:cubicBezTo>
                  <a:cubicBezTo>
                    <a:pt x="20769" y="13846"/>
                    <a:pt x="17862" y="16892"/>
                    <a:pt x="13915" y="18692"/>
                  </a:cubicBezTo>
                  <a:cubicBezTo>
                    <a:pt x="9969" y="20492"/>
                    <a:pt x="4985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894024" y="1151991"/>
              <a:ext cx="148558" cy="14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70" fill="norm" stroke="1" extrusionOk="0">
                  <a:moveTo>
                    <a:pt x="21055" y="3162"/>
                  </a:moveTo>
                  <a:cubicBezTo>
                    <a:pt x="19855" y="1662"/>
                    <a:pt x="18655" y="162"/>
                    <a:pt x="16555" y="12"/>
                  </a:cubicBezTo>
                  <a:cubicBezTo>
                    <a:pt x="14455" y="-138"/>
                    <a:pt x="11455" y="1062"/>
                    <a:pt x="8455" y="4212"/>
                  </a:cubicBezTo>
                  <a:cubicBezTo>
                    <a:pt x="5455" y="7362"/>
                    <a:pt x="2455" y="12462"/>
                    <a:pt x="955" y="15762"/>
                  </a:cubicBezTo>
                  <a:cubicBezTo>
                    <a:pt x="-545" y="19062"/>
                    <a:pt x="-545" y="20562"/>
                    <a:pt x="2905" y="21012"/>
                  </a:cubicBezTo>
                  <a:cubicBezTo>
                    <a:pt x="6355" y="21462"/>
                    <a:pt x="13255" y="20862"/>
                    <a:pt x="20155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035966" y="1191237"/>
              <a:ext cx="138292" cy="11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410" fill="norm" stroke="1" extrusionOk="0">
                  <a:moveTo>
                    <a:pt x="14126" y="6400"/>
                  </a:moveTo>
                  <a:cubicBezTo>
                    <a:pt x="13813" y="4400"/>
                    <a:pt x="13500" y="2400"/>
                    <a:pt x="12404" y="1400"/>
                  </a:cubicBezTo>
                  <a:cubicBezTo>
                    <a:pt x="11309" y="400"/>
                    <a:pt x="9430" y="400"/>
                    <a:pt x="7239" y="1600"/>
                  </a:cubicBezTo>
                  <a:cubicBezTo>
                    <a:pt x="5048" y="2800"/>
                    <a:pt x="2543" y="5200"/>
                    <a:pt x="1135" y="7800"/>
                  </a:cubicBezTo>
                  <a:cubicBezTo>
                    <a:pt x="-274" y="10400"/>
                    <a:pt x="-587" y="13200"/>
                    <a:pt x="1448" y="16000"/>
                  </a:cubicBezTo>
                  <a:cubicBezTo>
                    <a:pt x="3483" y="18800"/>
                    <a:pt x="7865" y="21600"/>
                    <a:pt x="11622" y="21400"/>
                  </a:cubicBezTo>
                  <a:cubicBezTo>
                    <a:pt x="15378" y="21200"/>
                    <a:pt x="18509" y="18000"/>
                    <a:pt x="19761" y="14200"/>
                  </a:cubicBezTo>
                  <a:cubicBezTo>
                    <a:pt x="21013" y="10400"/>
                    <a:pt x="20387" y="6000"/>
                    <a:pt x="19291" y="3400"/>
                  </a:cubicBezTo>
                  <a:cubicBezTo>
                    <a:pt x="18196" y="800"/>
                    <a:pt x="16630" y="0"/>
                    <a:pt x="15848" y="0"/>
                  </a:cubicBezTo>
                  <a:cubicBezTo>
                    <a:pt x="15065" y="0"/>
                    <a:pt x="15065" y="800"/>
                    <a:pt x="15065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226731" y="119335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211914" y="1130559"/>
              <a:ext cx="21168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21600" y="20084"/>
                  </a:moveTo>
                  <a:cubicBezTo>
                    <a:pt x="10800" y="12126"/>
                    <a:pt x="0" y="4168"/>
                    <a:pt x="0" y="1326"/>
                  </a:cubicBezTo>
                  <a:cubicBezTo>
                    <a:pt x="0" y="-1516"/>
                    <a:pt x="1080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281573" y="1166687"/>
              <a:ext cx="155960" cy="17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0982" fill="norm" stroke="1" extrusionOk="0">
                  <a:moveTo>
                    <a:pt x="4573" y="153"/>
                  </a:moveTo>
                  <a:cubicBezTo>
                    <a:pt x="4004" y="2725"/>
                    <a:pt x="3436" y="5296"/>
                    <a:pt x="2725" y="7739"/>
                  </a:cubicBezTo>
                  <a:cubicBezTo>
                    <a:pt x="2015" y="10182"/>
                    <a:pt x="1162" y="12496"/>
                    <a:pt x="594" y="13011"/>
                  </a:cubicBezTo>
                  <a:cubicBezTo>
                    <a:pt x="25" y="13525"/>
                    <a:pt x="-259" y="12239"/>
                    <a:pt x="309" y="9925"/>
                  </a:cubicBezTo>
                  <a:cubicBezTo>
                    <a:pt x="878" y="7611"/>
                    <a:pt x="2299" y="4268"/>
                    <a:pt x="4288" y="2211"/>
                  </a:cubicBezTo>
                  <a:cubicBezTo>
                    <a:pt x="6278" y="153"/>
                    <a:pt x="8836" y="-618"/>
                    <a:pt x="11820" y="539"/>
                  </a:cubicBezTo>
                  <a:cubicBezTo>
                    <a:pt x="14804" y="1696"/>
                    <a:pt x="18215" y="4782"/>
                    <a:pt x="19778" y="7739"/>
                  </a:cubicBezTo>
                  <a:cubicBezTo>
                    <a:pt x="21341" y="10696"/>
                    <a:pt x="21057" y="13525"/>
                    <a:pt x="20488" y="15711"/>
                  </a:cubicBezTo>
                  <a:cubicBezTo>
                    <a:pt x="19920" y="17896"/>
                    <a:pt x="19067" y="19439"/>
                    <a:pt x="18215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8871802" y="1148903"/>
              <a:ext cx="13598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3403" y="0"/>
                  </a:moveTo>
                  <a:cubicBezTo>
                    <a:pt x="2074" y="4000"/>
                    <a:pt x="745" y="8000"/>
                    <a:pt x="246" y="11067"/>
                  </a:cubicBezTo>
                  <a:cubicBezTo>
                    <a:pt x="-252" y="14133"/>
                    <a:pt x="80" y="16267"/>
                    <a:pt x="579" y="18000"/>
                  </a:cubicBezTo>
                  <a:cubicBezTo>
                    <a:pt x="1077" y="19733"/>
                    <a:pt x="1742" y="21067"/>
                    <a:pt x="3403" y="21067"/>
                  </a:cubicBezTo>
                  <a:cubicBezTo>
                    <a:pt x="5065" y="21067"/>
                    <a:pt x="7723" y="19733"/>
                    <a:pt x="9551" y="17467"/>
                  </a:cubicBezTo>
                  <a:cubicBezTo>
                    <a:pt x="11379" y="15200"/>
                    <a:pt x="12376" y="12000"/>
                    <a:pt x="13040" y="9733"/>
                  </a:cubicBezTo>
                  <a:cubicBezTo>
                    <a:pt x="13705" y="7467"/>
                    <a:pt x="14037" y="6133"/>
                    <a:pt x="14203" y="6533"/>
                  </a:cubicBezTo>
                  <a:cubicBezTo>
                    <a:pt x="14370" y="6933"/>
                    <a:pt x="14370" y="9067"/>
                    <a:pt x="14702" y="11600"/>
                  </a:cubicBezTo>
                  <a:cubicBezTo>
                    <a:pt x="15034" y="14133"/>
                    <a:pt x="15699" y="17067"/>
                    <a:pt x="16862" y="18800"/>
                  </a:cubicBezTo>
                  <a:cubicBezTo>
                    <a:pt x="18025" y="20533"/>
                    <a:pt x="19686" y="21067"/>
                    <a:pt x="21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048786" y="1165520"/>
              <a:ext cx="87724" cy="14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41" fill="norm" stroke="1" extrusionOk="0">
                  <a:moveTo>
                    <a:pt x="8353" y="3087"/>
                  </a:moveTo>
                  <a:cubicBezTo>
                    <a:pt x="7348" y="7347"/>
                    <a:pt x="6343" y="11606"/>
                    <a:pt x="5339" y="14800"/>
                  </a:cubicBezTo>
                  <a:cubicBezTo>
                    <a:pt x="4334" y="17995"/>
                    <a:pt x="3329" y="20124"/>
                    <a:pt x="2325" y="20124"/>
                  </a:cubicBezTo>
                  <a:cubicBezTo>
                    <a:pt x="1320" y="20124"/>
                    <a:pt x="315" y="17995"/>
                    <a:pt x="64" y="14648"/>
                  </a:cubicBezTo>
                  <a:cubicBezTo>
                    <a:pt x="-187" y="11302"/>
                    <a:pt x="315" y="6738"/>
                    <a:pt x="1320" y="3848"/>
                  </a:cubicBezTo>
                  <a:cubicBezTo>
                    <a:pt x="2325" y="958"/>
                    <a:pt x="3832" y="-259"/>
                    <a:pt x="7348" y="45"/>
                  </a:cubicBezTo>
                  <a:cubicBezTo>
                    <a:pt x="10864" y="349"/>
                    <a:pt x="16390" y="2175"/>
                    <a:pt x="18901" y="5673"/>
                  </a:cubicBezTo>
                  <a:cubicBezTo>
                    <a:pt x="21413" y="9172"/>
                    <a:pt x="20911" y="14344"/>
                    <a:pt x="20408" y="17234"/>
                  </a:cubicBezTo>
                  <a:cubicBezTo>
                    <a:pt x="19906" y="20124"/>
                    <a:pt x="19404" y="20733"/>
                    <a:pt x="18901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246773" y="964753"/>
              <a:ext cx="59459" cy="36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87" fill="norm" stroke="1" extrusionOk="0">
                  <a:moveTo>
                    <a:pt x="20922" y="0"/>
                  </a:moveTo>
                  <a:cubicBezTo>
                    <a:pt x="16453" y="1895"/>
                    <a:pt x="11984" y="3789"/>
                    <a:pt x="8632" y="7011"/>
                  </a:cubicBezTo>
                  <a:cubicBezTo>
                    <a:pt x="5281" y="10232"/>
                    <a:pt x="3046" y="14779"/>
                    <a:pt x="1556" y="17558"/>
                  </a:cubicBezTo>
                  <a:cubicBezTo>
                    <a:pt x="67" y="20337"/>
                    <a:pt x="-678" y="21347"/>
                    <a:pt x="812" y="21474"/>
                  </a:cubicBezTo>
                  <a:cubicBezTo>
                    <a:pt x="2301" y="21600"/>
                    <a:pt x="6025" y="20842"/>
                    <a:pt x="8632" y="19832"/>
                  </a:cubicBezTo>
                  <a:cubicBezTo>
                    <a:pt x="11239" y="18821"/>
                    <a:pt x="12729" y="17558"/>
                    <a:pt x="14219" y="16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227914" y="1156264"/>
              <a:ext cx="130847" cy="15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62" fill="norm" stroke="1" extrusionOk="0">
                  <a:moveTo>
                    <a:pt x="3429" y="3318"/>
                  </a:moveTo>
                  <a:cubicBezTo>
                    <a:pt x="1714" y="3318"/>
                    <a:pt x="0" y="3318"/>
                    <a:pt x="0" y="3030"/>
                  </a:cubicBezTo>
                  <a:cubicBezTo>
                    <a:pt x="0" y="2742"/>
                    <a:pt x="1714" y="2166"/>
                    <a:pt x="4114" y="1590"/>
                  </a:cubicBezTo>
                  <a:cubicBezTo>
                    <a:pt x="6514" y="1014"/>
                    <a:pt x="9600" y="438"/>
                    <a:pt x="12686" y="150"/>
                  </a:cubicBezTo>
                  <a:cubicBezTo>
                    <a:pt x="15771" y="-138"/>
                    <a:pt x="18857" y="-138"/>
                    <a:pt x="20229" y="1302"/>
                  </a:cubicBezTo>
                  <a:cubicBezTo>
                    <a:pt x="21600" y="2742"/>
                    <a:pt x="21257" y="5622"/>
                    <a:pt x="20743" y="9222"/>
                  </a:cubicBezTo>
                  <a:cubicBezTo>
                    <a:pt x="20229" y="12822"/>
                    <a:pt x="19543" y="17142"/>
                    <a:pt x="18857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360645" y="1091753"/>
              <a:ext cx="2178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537" y="21600"/>
                  </a:moveTo>
                  <a:cubicBezTo>
                    <a:pt x="2537" y="17143"/>
                    <a:pt x="2537" y="12686"/>
                    <a:pt x="1555" y="9600"/>
                  </a:cubicBezTo>
                  <a:cubicBezTo>
                    <a:pt x="574" y="6514"/>
                    <a:pt x="-1390" y="4800"/>
                    <a:pt x="1555" y="3429"/>
                  </a:cubicBezTo>
                  <a:cubicBezTo>
                    <a:pt x="4501" y="2057"/>
                    <a:pt x="12355" y="1029"/>
                    <a:pt x="202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471331" y="925525"/>
              <a:ext cx="12701" cy="43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321"/>
                  </a:moveTo>
                  <a:cubicBezTo>
                    <a:pt x="7200" y="689"/>
                    <a:pt x="14400" y="56"/>
                    <a:pt x="18000" y="4"/>
                  </a:cubicBezTo>
                  <a:cubicBezTo>
                    <a:pt x="21600" y="-49"/>
                    <a:pt x="21600" y="478"/>
                    <a:pt x="19800" y="2849"/>
                  </a:cubicBezTo>
                  <a:cubicBezTo>
                    <a:pt x="18000" y="5219"/>
                    <a:pt x="14400" y="9434"/>
                    <a:pt x="14400" y="12858"/>
                  </a:cubicBezTo>
                  <a:cubicBezTo>
                    <a:pt x="14400" y="16283"/>
                    <a:pt x="18000" y="18917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9851211" y="962674"/>
              <a:ext cx="86664" cy="37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9" h="21394" fill="norm" stroke="1" extrusionOk="0">
                  <a:moveTo>
                    <a:pt x="10569" y="4851"/>
                  </a:moveTo>
                  <a:cubicBezTo>
                    <a:pt x="8114" y="4851"/>
                    <a:pt x="5660" y="4851"/>
                    <a:pt x="3942" y="4548"/>
                  </a:cubicBezTo>
                  <a:cubicBezTo>
                    <a:pt x="2223" y="4245"/>
                    <a:pt x="1242" y="3638"/>
                    <a:pt x="751" y="2849"/>
                  </a:cubicBezTo>
                  <a:cubicBezTo>
                    <a:pt x="260" y="2060"/>
                    <a:pt x="260" y="1089"/>
                    <a:pt x="1487" y="543"/>
                  </a:cubicBezTo>
                  <a:cubicBezTo>
                    <a:pt x="2714" y="-3"/>
                    <a:pt x="5169" y="-124"/>
                    <a:pt x="6887" y="119"/>
                  </a:cubicBezTo>
                  <a:cubicBezTo>
                    <a:pt x="8605" y="361"/>
                    <a:pt x="9587" y="968"/>
                    <a:pt x="12042" y="3152"/>
                  </a:cubicBezTo>
                  <a:cubicBezTo>
                    <a:pt x="14496" y="5337"/>
                    <a:pt x="18423" y="9098"/>
                    <a:pt x="19651" y="12254"/>
                  </a:cubicBezTo>
                  <a:cubicBezTo>
                    <a:pt x="20878" y="15409"/>
                    <a:pt x="19405" y="17957"/>
                    <a:pt x="17442" y="19413"/>
                  </a:cubicBezTo>
                  <a:cubicBezTo>
                    <a:pt x="15478" y="20869"/>
                    <a:pt x="13023" y="21233"/>
                    <a:pt x="10569" y="21355"/>
                  </a:cubicBezTo>
                  <a:cubicBezTo>
                    <a:pt x="8114" y="21476"/>
                    <a:pt x="5660" y="21355"/>
                    <a:pt x="3451" y="20445"/>
                  </a:cubicBezTo>
                  <a:cubicBezTo>
                    <a:pt x="1242" y="19534"/>
                    <a:pt x="-722" y="17836"/>
                    <a:pt x="260" y="16683"/>
                  </a:cubicBezTo>
                  <a:cubicBezTo>
                    <a:pt x="1242" y="15530"/>
                    <a:pt x="5169" y="14923"/>
                    <a:pt x="8360" y="14559"/>
                  </a:cubicBezTo>
                  <a:cubicBezTo>
                    <a:pt x="11551" y="14195"/>
                    <a:pt x="14005" y="14074"/>
                    <a:pt x="16460" y="13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198686" y="1138320"/>
              <a:ext cx="104496" cy="38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0" fill="norm" stroke="1" extrusionOk="0">
                  <a:moveTo>
                    <a:pt x="21327" y="2685"/>
                  </a:moveTo>
                  <a:cubicBezTo>
                    <a:pt x="20895" y="2102"/>
                    <a:pt x="20463" y="1518"/>
                    <a:pt x="19599" y="992"/>
                  </a:cubicBezTo>
                  <a:cubicBezTo>
                    <a:pt x="18735" y="467"/>
                    <a:pt x="17439" y="0"/>
                    <a:pt x="14631" y="0"/>
                  </a:cubicBezTo>
                  <a:cubicBezTo>
                    <a:pt x="11823" y="0"/>
                    <a:pt x="7503" y="467"/>
                    <a:pt x="4695" y="1051"/>
                  </a:cubicBezTo>
                  <a:cubicBezTo>
                    <a:pt x="1887" y="1635"/>
                    <a:pt x="591" y="2335"/>
                    <a:pt x="159" y="2977"/>
                  </a:cubicBezTo>
                  <a:cubicBezTo>
                    <a:pt x="-273" y="3619"/>
                    <a:pt x="159" y="4203"/>
                    <a:pt x="1671" y="4437"/>
                  </a:cubicBezTo>
                  <a:cubicBezTo>
                    <a:pt x="3183" y="4670"/>
                    <a:pt x="5775" y="4554"/>
                    <a:pt x="7935" y="4320"/>
                  </a:cubicBezTo>
                  <a:cubicBezTo>
                    <a:pt x="10095" y="4086"/>
                    <a:pt x="11823" y="3736"/>
                    <a:pt x="13767" y="3444"/>
                  </a:cubicBezTo>
                  <a:cubicBezTo>
                    <a:pt x="15711" y="3152"/>
                    <a:pt x="17871" y="2919"/>
                    <a:pt x="18951" y="3211"/>
                  </a:cubicBezTo>
                  <a:cubicBezTo>
                    <a:pt x="20031" y="3503"/>
                    <a:pt x="20031" y="4320"/>
                    <a:pt x="20247" y="6538"/>
                  </a:cubicBezTo>
                  <a:cubicBezTo>
                    <a:pt x="20463" y="8757"/>
                    <a:pt x="20895" y="12376"/>
                    <a:pt x="20463" y="14945"/>
                  </a:cubicBezTo>
                  <a:cubicBezTo>
                    <a:pt x="20031" y="17514"/>
                    <a:pt x="18735" y="19031"/>
                    <a:pt x="17223" y="19965"/>
                  </a:cubicBezTo>
                  <a:cubicBezTo>
                    <a:pt x="15711" y="20899"/>
                    <a:pt x="13983" y="21250"/>
                    <a:pt x="12039" y="21425"/>
                  </a:cubicBezTo>
                  <a:cubicBezTo>
                    <a:pt x="10095" y="21600"/>
                    <a:pt x="7935" y="21600"/>
                    <a:pt x="5991" y="20491"/>
                  </a:cubicBezTo>
                  <a:cubicBezTo>
                    <a:pt x="4047" y="19382"/>
                    <a:pt x="2319" y="17163"/>
                    <a:pt x="591" y="14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365037" y="1127953"/>
              <a:ext cx="109595" cy="12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679" fill="norm" stroke="1" extrusionOk="0">
                  <a:moveTo>
                    <a:pt x="1539" y="9879"/>
                  </a:moveTo>
                  <a:cubicBezTo>
                    <a:pt x="3576" y="9525"/>
                    <a:pt x="5614" y="9171"/>
                    <a:pt x="7652" y="8285"/>
                  </a:cubicBezTo>
                  <a:cubicBezTo>
                    <a:pt x="9690" y="7400"/>
                    <a:pt x="11727" y="5984"/>
                    <a:pt x="12746" y="4390"/>
                  </a:cubicBezTo>
                  <a:cubicBezTo>
                    <a:pt x="13765" y="2797"/>
                    <a:pt x="13765" y="1026"/>
                    <a:pt x="12746" y="318"/>
                  </a:cubicBezTo>
                  <a:cubicBezTo>
                    <a:pt x="11727" y="-390"/>
                    <a:pt x="9690" y="-36"/>
                    <a:pt x="7244" y="2620"/>
                  </a:cubicBezTo>
                  <a:cubicBezTo>
                    <a:pt x="4799" y="5276"/>
                    <a:pt x="1946" y="10233"/>
                    <a:pt x="724" y="13597"/>
                  </a:cubicBezTo>
                  <a:cubicBezTo>
                    <a:pt x="-499" y="16961"/>
                    <a:pt x="-91" y="18731"/>
                    <a:pt x="1335" y="19794"/>
                  </a:cubicBezTo>
                  <a:cubicBezTo>
                    <a:pt x="2761" y="20856"/>
                    <a:pt x="5207" y="21210"/>
                    <a:pt x="8671" y="19440"/>
                  </a:cubicBezTo>
                  <a:cubicBezTo>
                    <a:pt x="12135" y="17669"/>
                    <a:pt x="16618" y="13774"/>
                    <a:pt x="21101" y="9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507704" y="933003"/>
              <a:ext cx="81228" cy="33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24" fill="norm" stroke="1" extrusionOk="0">
                  <a:moveTo>
                    <a:pt x="19592" y="0"/>
                  </a:moveTo>
                  <a:cubicBezTo>
                    <a:pt x="17377" y="402"/>
                    <a:pt x="15162" y="805"/>
                    <a:pt x="13223" y="2214"/>
                  </a:cubicBezTo>
                  <a:cubicBezTo>
                    <a:pt x="11285" y="3622"/>
                    <a:pt x="9623" y="6037"/>
                    <a:pt x="7408" y="8788"/>
                  </a:cubicBezTo>
                  <a:cubicBezTo>
                    <a:pt x="5192" y="11538"/>
                    <a:pt x="2423" y="14624"/>
                    <a:pt x="1039" y="16770"/>
                  </a:cubicBezTo>
                  <a:cubicBezTo>
                    <a:pt x="-346" y="18917"/>
                    <a:pt x="-346" y="20124"/>
                    <a:pt x="1039" y="20795"/>
                  </a:cubicBezTo>
                  <a:cubicBezTo>
                    <a:pt x="2423" y="21466"/>
                    <a:pt x="5192" y="21600"/>
                    <a:pt x="8792" y="21198"/>
                  </a:cubicBezTo>
                  <a:cubicBezTo>
                    <a:pt x="12392" y="20795"/>
                    <a:pt x="16823" y="19856"/>
                    <a:pt x="21254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478537" y="1040953"/>
              <a:ext cx="1103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471" y="21600"/>
                  </a:moveTo>
                  <a:cubicBezTo>
                    <a:pt x="64" y="17673"/>
                    <a:pt x="-344" y="13745"/>
                    <a:pt x="471" y="10800"/>
                  </a:cubicBezTo>
                  <a:cubicBezTo>
                    <a:pt x="1286" y="7855"/>
                    <a:pt x="3324" y="5891"/>
                    <a:pt x="6992" y="4255"/>
                  </a:cubicBezTo>
                  <a:cubicBezTo>
                    <a:pt x="10660" y="2618"/>
                    <a:pt x="15958" y="1309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776167" y="1064664"/>
              <a:ext cx="212815" cy="15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230" fill="norm" stroke="1" extrusionOk="0">
                  <a:moveTo>
                    <a:pt x="15728" y="7900"/>
                  </a:moveTo>
                  <a:cubicBezTo>
                    <a:pt x="15300" y="6195"/>
                    <a:pt x="14872" y="4490"/>
                    <a:pt x="13910" y="2785"/>
                  </a:cubicBezTo>
                  <a:cubicBezTo>
                    <a:pt x="12948" y="1079"/>
                    <a:pt x="11451" y="-626"/>
                    <a:pt x="9312" y="227"/>
                  </a:cubicBezTo>
                  <a:cubicBezTo>
                    <a:pt x="7173" y="1079"/>
                    <a:pt x="4393" y="4490"/>
                    <a:pt x="2575" y="8185"/>
                  </a:cubicBezTo>
                  <a:cubicBezTo>
                    <a:pt x="757" y="11879"/>
                    <a:pt x="-98" y="15858"/>
                    <a:pt x="9" y="18132"/>
                  </a:cubicBezTo>
                  <a:cubicBezTo>
                    <a:pt x="116" y="20406"/>
                    <a:pt x="1185" y="20974"/>
                    <a:pt x="3752" y="19127"/>
                  </a:cubicBezTo>
                  <a:cubicBezTo>
                    <a:pt x="6318" y="17279"/>
                    <a:pt x="10381" y="13016"/>
                    <a:pt x="12734" y="10032"/>
                  </a:cubicBezTo>
                  <a:cubicBezTo>
                    <a:pt x="15086" y="7048"/>
                    <a:pt x="15728" y="5342"/>
                    <a:pt x="16049" y="5769"/>
                  </a:cubicBezTo>
                  <a:cubicBezTo>
                    <a:pt x="16369" y="6195"/>
                    <a:pt x="16369" y="8753"/>
                    <a:pt x="16476" y="10885"/>
                  </a:cubicBezTo>
                  <a:cubicBezTo>
                    <a:pt x="16583" y="13016"/>
                    <a:pt x="16797" y="14721"/>
                    <a:pt x="17652" y="16000"/>
                  </a:cubicBezTo>
                  <a:cubicBezTo>
                    <a:pt x="18508" y="17279"/>
                    <a:pt x="20005" y="18132"/>
                    <a:pt x="21502" y="18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1262031" y="1047738"/>
              <a:ext cx="120651" cy="18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45" fill="norm" stroke="1" extrusionOk="0">
                  <a:moveTo>
                    <a:pt x="21228" y="3512"/>
                  </a:moveTo>
                  <a:cubicBezTo>
                    <a:pt x="18249" y="2088"/>
                    <a:pt x="15269" y="663"/>
                    <a:pt x="11918" y="189"/>
                  </a:cubicBezTo>
                  <a:cubicBezTo>
                    <a:pt x="8566" y="-286"/>
                    <a:pt x="4842" y="189"/>
                    <a:pt x="2607" y="1019"/>
                  </a:cubicBezTo>
                  <a:cubicBezTo>
                    <a:pt x="373" y="1850"/>
                    <a:pt x="-372" y="3037"/>
                    <a:pt x="931" y="5173"/>
                  </a:cubicBezTo>
                  <a:cubicBezTo>
                    <a:pt x="2235" y="7310"/>
                    <a:pt x="5587" y="10395"/>
                    <a:pt x="8007" y="12532"/>
                  </a:cubicBezTo>
                  <a:cubicBezTo>
                    <a:pt x="10428" y="14668"/>
                    <a:pt x="11918" y="15855"/>
                    <a:pt x="12476" y="17041"/>
                  </a:cubicBezTo>
                  <a:cubicBezTo>
                    <a:pt x="13035" y="18228"/>
                    <a:pt x="12662" y="19415"/>
                    <a:pt x="11545" y="20127"/>
                  </a:cubicBezTo>
                  <a:cubicBezTo>
                    <a:pt x="10428" y="20839"/>
                    <a:pt x="8566" y="21077"/>
                    <a:pt x="6704" y="21195"/>
                  </a:cubicBezTo>
                  <a:cubicBezTo>
                    <a:pt x="4842" y="21314"/>
                    <a:pt x="2980" y="21314"/>
                    <a:pt x="1862" y="20127"/>
                  </a:cubicBezTo>
                  <a:cubicBezTo>
                    <a:pt x="745" y="18940"/>
                    <a:pt x="373" y="16567"/>
                    <a:pt x="0" y="14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1392864" y="1085403"/>
              <a:ext cx="1231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3730" y="0"/>
                  </a:moveTo>
                  <a:cubicBezTo>
                    <a:pt x="2266" y="5200"/>
                    <a:pt x="801" y="10400"/>
                    <a:pt x="252" y="14000"/>
                  </a:cubicBezTo>
                  <a:cubicBezTo>
                    <a:pt x="-297" y="17600"/>
                    <a:pt x="69" y="19600"/>
                    <a:pt x="1167" y="20400"/>
                  </a:cubicBezTo>
                  <a:cubicBezTo>
                    <a:pt x="2266" y="21200"/>
                    <a:pt x="4096" y="20800"/>
                    <a:pt x="5744" y="19800"/>
                  </a:cubicBezTo>
                  <a:cubicBezTo>
                    <a:pt x="7391" y="18800"/>
                    <a:pt x="8856" y="17200"/>
                    <a:pt x="10137" y="15400"/>
                  </a:cubicBezTo>
                  <a:cubicBezTo>
                    <a:pt x="11418" y="13600"/>
                    <a:pt x="12517" y="11600"/>
                    <a:pt x="13249" y="12000"/>
                  </a:cubicBezTo>
                  <a:cubicBezTo>
                    <a:pt x="13981" y="12400"/>
                    <a:pt x="14347" y="15200"/>
                    <a:pt x="15628" y="17200"/>
                  </a:cubicBezTo>
                  <a:cubicBezTo>
                    <a:pt x="16910" y="19200"/>
                    <a:pt x="19106" y="20400"/>
                    <a:pt x="213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1562597" y="1067942"/>
              <a:ext cx="112185" cy="12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4050"/>
                  </a:moveTo>
                  <a:cubicBezTo>
                    <a:pt x="20377" y="2610"/>
                    <a:pt x="19155" y="1170"/>
                    <a:pt x="17525" y="450"/>
                  </a:cubicBezTo>
                  <a:cubicBezTo>
                    <a:pt x="15894" y="-270"/>
                    <a:pt x="13857" y="-270"/>
                    <a:pt x="11004" y="1530"/>
                  </a:cubicBezTo>
                  <a:cubicBezTo>
                    <a:pt x="8151" y="3330"/>
                    <a:pt x="4483" y="6930"/>
                    <a:pt x="2445" y="9630"/>
                  </a:cubicBezTo>
                  <a:cubicBezTo>
                    <a:pt x="408" y="12330"/>
                    <a:pt x="0" y="14130"/>
                    <a:pt x="0" y="15930"/>
                  </a:cubicBezTo>
                  <a:cubicBezTo>
                    <a:pt x="0" y="17730"/>
                    <a:pt x="408" y="19530"/>
                    <a:pt x="2649" y="20430"/>
                  </a:cubicBezTo>
                  <a:cubicBezTo>
                    <a:pt x="4891" y="21330"/>
                    <a:pt x="8966" y="21330"/>
                    <a:pt x="13042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1678671" y="1072703"/>
              <a:ext cx="7866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21124" y="2274"/>
                  </a:moveTo>
                  <a:cubicBezTo>
                    <a:pt x="18850" y="1137"/>
                    <a:pt x="16577" y="0"/>
                    <a:pt x="14019" y="0"/>
                  </a:cubicBezTo>
                  <a:cubicBezTo>
                    <a:pt x="11461" y="0"/>
                    <a:pt x="8619" y="1137"/>
                    <a:pt x="6061" y="3789"/>
                  </a:cubicBezTo>
                  <a:cubicBezTo>
                    <a:pt x="3503" y="6442"/>
                    <a:pt x="1229" y="10611"/>
                    <a:pt x="377" y="13642"/>
                  </a:cubicBezTo>
                  <a:cubicBezTo>
                    <a:pt x="-476" y="16674"/>
                    <a:pt x="92" y="18568"/>
                    <a:pt x="2366" y="19705"/>
                  </a:cubicBezTo>
                  <a:cubicBezTo>
                    <a:pt x="4640" y="20842"/>
                    <a:pt x="8619" y="21221"/>
                    <a:pt x="12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1815149" y="1028329"/>
              <a:ext cx="280659" cy="17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32" fill="norm" stroke="1" extrusionOk="0">
                  <a:moveTo>
                    <a:pt x="433" y="10664"/>
                  </a:moveTo>
                  <a:cubicBezTo>
                    <a:pt x="2045" y="9648"/>
                    <a:pt x="3656" y="8631"/>
                    <a:pt x="4704" y="7488"/>
                  </a:cubicBezTo>
                  <a:cubicBezTo>
                    <a:pt x="5752" y="6344"/>
                    <a:pt x="6236" y="5073"/>
                    <a:pt x="6074" y="4438"/>
                  </a:cubicBezTo>
                  <a:cubicBezTo>
                    <a:pt x="5913" y="3803"/>
                    <a:pt x="5107" y="3803"/>
                    <a:pt x="4059" y="4946"/>
                  </a:cubicBezTo>
                  <a:cubicBezTo>
                    <a:pt x="3012" y="6090"/>
                    <a:pt x="1722" y="8377"/>
                    <a:pt x="997" y="10156"/>
                  </a:cubicBezTo>
                  <a:cubicBezTo>
                    <a:pt x="271" y="11935"/>
                    <a:pt x="110" y="13205"/>
                    <a:pt x="30" y="14857"/>
                  </a:cubicBezTo>
                  <a:cubicBezTo>
                    <a:pt x="-51" y="16509"/>
                    <a:pt x="-51" y="18542"/>
                    <a:pt x="1158" y="19050"/>
                  </a:cubicBezTo>
                  <a:cubicBezTo>
                    <a:pt x="2367" y="19558"/>
                    <a:pt x="4785" y="18542"/>
                    <a:pt x="6800" y="16128"/>
                  </a:cubicBezTo>
                  <a:cubicBezTo>
                    <a:pt x="8815" y="13713"/>
                    <a:pt x="10427" y="9902"/>
                    <a:pt x="11313" y="7361"/>
                  </a:cubicBezTo>
                  <a:cubicBezTo>
                    <a:pt x="12200" y="4819"/>
                    <a:pt x="12361" y="3549"/>
                    <a:pt x="12280" y="3549"/>
                  </a:cubicBezTo>
                  <a:cubicBezTo>
                    <a:pt x="12200" y="3549"/>
                    <a:pt x="11877" y="4819"/>
                    <a:pt x="11716" y="7361"/>
                  </a:cubicBezTo>
                  <a:cubicBezTo>
                    <a:pt x="11555" y="9902"/>
                    <a:pt x="11555" y="13713"/>
                    <a:pt x="11474" y="16255"/>
                  </a:cubicBezTo>
                  <a:cubicBezTo>
                    <a:pt x="11394" y="18796"/>
                    <a:pt x="11233" y="20066"/>
                    <a:pt x="11071" y="20066"/>
                  </a:cubicBezTo>
                  <a:cubicBezTo>
                    <a:pt x="10910" y="20066"/>
                    <a:pt x="10749" y="18796"/>
                    <a:pt x="11394" y="17144"/>
                  </a:cubicBezTo>
                  <a:cubicBezTo>
                    <a:pt x="12039" y="15492"/>
                    <a:pt x="13489" y="13459"/>
                    <a:pt x="15262" y="11045"/>
                  </a:cubicBezTo>
                  <a:cubicBezTo>
                    <a:pt x="17036" y="8631"/>
                    <a:pt x="19131" y="5836"/>
                    <a:pt x="20259" y="3803"/>
                  </a:cubicBezTo>
                  <a:cubicBezTo>
                    <a:pt x="21388" y="1770"/>
                    <a:pt x="21549" y="499"/>
                    <a:pt x="21227" y="118"/>
                  </a:cubicBezTo>
                  <a:cubicBezTo>
                    <a:pt x="20904" y="-263"/>
                    <a:pt x="20098" y="245"/>
                    <a:pt x="19695" y="2151"/>
                  </a:cubicBezTo>
                  <a:cubicBezTo>
                    <a:pt x="19292" y="4057"/>
                    <a:pt x="19292" y="7361"/>
                    <a:pt x="19292" y="10283"/>
                  </a:cubicBezTo>
                  <a:cubicBezTo>
                    <a:pt x="19292" y="13205"/>
                    <a:pt x="19292" y="15746"/>
                    <a:pt x="19131" y="17652"/>
                  </a:cubicBezTo>
                  <a:cubicBezTo>
                    <a:pt x="18970" y="19558"/>
                    <a:pt x="18648" y="20829"/>
                    <a:pt x="17842" y="21083"/>
                  </a:cubicBezTo>
                  <a:cubicBezTo>
                    <a:pt x="17036" y="21337"/>
                    <a:pt x="15746" y="20575"/>
                    <a:pt x="14456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384731" y="2070283"/>
              <a:ext cx="622301" cy="42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1461"/>
                  </a:moveTo>
                  <a:cubicBezTo>
                    <a:pt x="1837" y="21140"/>
                    <a:pt x="3673" y="20819"/>
                    <a:pt x="4776" y="20659"/>
                  </a:cubicBezTo>
                  <a:cubicBezTo>
                    <a:pt x="5878" y="20499"/>
                    <a:pt x="6245" y="20499"/>
                    <a:pt x="6612" y="20499"/>
                  </a:cubicBezTo>
                  <a:cubicBezTo>
                    <a:pt x="6980" y="20499"/>
                    <a:pt x="7347" y="20499"/>
                    <a:pt x="7494" y="20231"/>
                  </a:cubicBezTo>
                  <a:cubicBezTo>
                    <a:pt x="7641" y="19964"/>
                    <a:pt x="7567" y="19429"/>
                    <a:pt x="7347" y="19055"/>
                  </a:cubicBezTo>
                  <a:cubicBezTo>
                    <a:pt x="7127" y="18681"/>
                    <a:pt x="6759" y="18467"/>
                    <a:pt x="6318" y="17344"/>
                  </a:cubicBezTo>
                  <a:cubicBezTo>
                    <a:pt x="5878" y="16221"/>
                    <a:pt x="5363" y="14190"/>
                    <a:pt x="5143" y="12105"/>
                  </a:cubicBezTo>
                  <a:cubicBezTo>
                    <a:pt x="4922" y="10019"/>
                    <a:pt x="4996" y="7881"/>
                    <a:pt x="5584" y="5903"/>
                  </a:cubicBezTo>
                  <a:cubicBezTo>
                    <a:pt x="6171" y="3924"/>
                    <a:pt x="7273" y="2107"/>
                    <a:pt x="8339" y="1091"/>
                  </a:cubicBezTo>
                  <a:cubicBezTo>
                    <a:pt x="9404" y="75"/>
                    <a:pt x="10433" y="-139"/>
                    <a:pt x="11314" y="75"/>
                  </a:cubicBezTo>
                  <a:cubicBezTo>
                    <a:pt x="12196" y="289"/>
                    <a:pt x="12931" y="930"/>
                    <a:pt x="13335" y="2695"/>
                  </a:cubicBezTo>
                  <a:cubicBezTo>
                    <a:pt x="13739" y="4459"/>
                    <a:pt x="13812" y="7346"/>
                    <a:pt x="13592" y="10019"/>
                  </a:cubicBezTo>
                  <a:cubicBezTo>
                    <a:pt x="13371" y="12693"/>
                    <a:pt x="12857" y="15152"/>
                    <a:pt x="12600" y="16649"/>
                  </a:cubicBezTo>
                  <a:cubicBezTo>
                    <a:pt x="12343" y="18146"/>
                    <a:pt x="12343" y="18681"/>
                    <a:pt x="12527" y="19002"/>
                  </a:cubicBezTo>
                  <a:cubicBezTo>
                    <a:pt x="12710" y="19322"/>
                    <a:pt x="13078" y="19429"/>
                    <a:pt x="14069" y="19162"/>
                  </a:cubicBezTo>
                  <a:cubicBezTo>
                    <a:pt x="15061" y="18895"/>
                    <a:pt x="16678" y="18253"/>
                    <a:pt x="18037" y="17932"/>
                  </a:cubicBezTo>
                  <a:cubicBezTo>
                    <a:pt x="19396" y="17611"/>
                    <a:pt x="20498" y="17611"/>
                    <a:pt x="21600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184831" y="225380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216581" y="2361753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5600"/>
                    <a:pt x="10036" y="9600"/>
                    <a:pt x="13636" y="6000"/>
                  </a:cubicBezTo>
                  <a:cubicBezTo>
                    <a:pt x="17236" y="2400"/>
                    <a:pt x="1941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642979" y="2043134"/>
              <a:ext cx="246703" cy="5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66" fill="norm" stroke="1" extrusionOk="0">
                  <a:moveTo>
                    <a:pt x="12655" y="1953"/>
                  </a:moveTo>
                  <a:cubicBezTo>
                    <a:pt x="12655" y="1500"/>
                    <a:pt x="12655" y="1046"/>
                    <a:pt x="12379" y="637"/>
                  </a:cubicBezTo>
                  <a:cubicBezTo>
                    <a:pt x="12102" y="229"/>
                    <a:pt x="11548" y="-134"/>
                    <a:pt x="9609" y="48"/>
                  </a:cubicBezTo>
                  <a:cubicBezTo>
                    <a:pt x="7671" y="229"/>
                    <a:pt x="4348" y="955"/>
                    <a:pt x="2409" y="1500"/>
                  </a:cubicBezTo>
                  <a:cubicBezTo>
                    <a:pt x="471" y="2044"/>
                    <a:pt x="-83" y="2407"/>
                    <a:pt x="9" y="2770"/>
                  </a:cubicBezTo>
                  <a:cubicBezTo>
                    <a:pt x="102" y="3133"/>
                    <a:pt x="840" y="3496"/>
                    <a:pt x="2225" y="3859"/>
                  </a:cubicBezTo>
                  <a:cubicBezTo>
                    <a:pt x="3609" y="4222"/>
                    <a:pt x="5640" y="4585"/>
                    <a:pt x="7025" y="4994"/>
                  </a:cubicBezTo>
                  <a:cubicBezTo>
                    <a:pt x="8409" y="5402"/>
                    <a:pt x="9148" y="5856"/>
                    <a:pt x="9332" y="6627"/>
                  </a:cubicBezTo>
                  <a:cubicBezTo>
                    <a:pt x="9517" y="7399"/>
                    <a:pt x="9148" y="8488"/>
                    <a:pt x="8594" y="9214"/>
                  </a:cubicBezTo>
                  <a:cubicBezTo>
                    <a:pt x="8040" y="9940"/>
                    <a:pt x="7302" y="10303"/>
                    <a:pt x="6563" y="10621"/>
                  </a:cubicBezTo>
                  <a:cubicBezTo>
                    <a:pt x="5825" y="10938"/>
                    <a:pt x="5086" y="11211"/>
                    <a:pt x="4163" y="11256"/>
                  </a:cubicBezTo>
                  <a:cubicBezTo>
                    <a:pt x="3240" y="11301"/>
                    <a:pt x="2132" y="11120"/>
                    <a:pt x="2040" y="10938"/>
                  </a:cubicBezTo>
                  <a:cubicBezTo>
                    <a:pt x="1948" y="10757"/>
                    <a:pt x="2871" y="10575"/>
                    <a:pt x="3979" y="10484"/>
                  </a:cubicBezTo>
                  <a:cubicBezTo>
                    <a:pt x="5086" y="10394"/>
                    <a:pt x="6379" y="10394"/>
                    <a:pt x="7394" y="10530"/>
                  </a:cubicBezTo>
                  <a:cubicBezTo>
                    <a:pt x="8409" y="10666"/>
                    <a:pt x="9148" y="10938"/>
                    <a:pt x="9609" y="11528"/>
                  </a:cubicBezTo>
                  <a:cubicBezTo>
                    <a:pt x="10071" y="12118"/>
                    <a:pt x="10255" y="13026"/>
                    <a:pt x="9517" y="14251"/>
                  </a:cubicBezTo>
                  <a:cubicBezTo>
                    <a:pt x="8779" y="15476"/>
                    <a:pt x="7117" y="17019"/>
                    <a:pt x="6009" y="17972"/>
                  </a:cubicBezTo>
                  <a:cubicBezTo>
                    <a:pt x="4902" y="18925"/>
                    <a:pt x="4348" y="19288"/>
                    <a:pt x="3979" y="19742"/>
                  </a:cubicBezTo>
                  <a:cubicBezTo>
                    <a:pt x="3609" y="20195"/>
                    <a:pt x="3425" y="20740"/>
                    <a:pt x="3794" y="21058"/>
                  </a:cubicBezTo>
                  <a:cubicBezTo>
                    <a:pt x="4163" y="21375"/>
                    <a:pt x="5086" y="21466"/>
                    <a:pt x="7671" y="21466"/>
                  </a:cubicBezTo>
                  <a:cubicBezTo>
                    <a:pt x="10255" y="21466"/>
                    <a:pt x="14502" y="21375"/>
                    <a:pt x="17086" y="21239"/>
                  </a:cubicBezTo>
                  <a:cubicBezTo>
                    <a:pt x="19671" y="21103"/>
                    <a:pt x="20594" y="20921"/>
                    <a:pt x="21517" y="2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4023031" y="2152203"/>
              <a:ext cx="76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76"/>
                    <a:pt x="7200" y="6952"/>
                    <a:pt x="9900" y="10303"/>
                  </a:cubicBezTo>
                  <a:cubicBezTo>
                    <a:pt x="12600" y="13655"/>
                    <a:pt x="14400" y="16883"/>
                    <a:pt x="16200" y="18745"/>
                  </a:cubicBezTo>
                  <a:cubicBezTo>
                    <a:pt x="18000" y="20607"/>
                    <a:pt x="19800" y="21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194481" y="2450653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564"/>
                    <a:pt x="9000" y="11127"/>
                    <a:pt x="5400" y="14727"/>
                  </a:cubicBezTo>
                  <a:cubicBezTo>
                    <a:pt x="1800" y="18327"/>
                    <a:pt x="9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413305" y="2157077"/>
              <a:ext cx="181227" cy="32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18" fill="norm" stroke="1" extrusionOk="0">
                  <a:moveTo>
                    <a:pt x="4871" y="5113"/>
                  </a:moveTo>
                  <a:cubicBezTo>
                    <a:pt x="3133" y="4138"/>
                    <a:pt x="1395" y="3163"/>
                    <a:pt x="526" y="2257"/>
                  </a:cubicBezTo>
                  <a:cubicBezTo>
                    <a:pt x="-343" y="1351"/>
                    <a:pt x="-343" y="515"/>
                    <a:pt x="2140" y="166"/>
                  </a:cubicBezTo>
                  <a:cubicBezTo>
                    <a:pt x="4623" y="-182"/>
                    <a:pt x="9588" y="-43"/>
                    <a:pt x="13312" y="1142"/>
                  </a:cubicBezTo>
                  <a:cubicBezTo>
                    <a:pt x="17036" y="2326"/>
                    <a:pt x="19519" y="4556"/>
                    <a:pt x="19643" y="7134"/>
                  </a:cubicBezTo>
                  <a:cubicBezTo>
                    <a:pt x="19767" y="9712"/>
                    <a:pt x="17533" y="12639"/>
                    <a:pt x="14678" y="14938"/>
                  </a:cubicBezTo>
                  <a:cubicBezTo>
                    <a:pt x="11823" y="17237"/>
                    <a:pt x="8347" y="18910"/>
                    <a:pt x="6112" y="19955"/>
                  </a:cubicBezTo>
                  <a:cubicBezTo>
                    <a:pt x="3878" y="21000"/>
                    <a:pt x="2885" y="21418"/>
                    <a:pt x="3878" y="21418"/>
                  </a:cubicBezTo>
                  <a:cubicBezTo>
                    <a:pt x="4871" y="21418"/>
                    <a:pt x="7850" y="21000"/>
                    <a:pt x="11078" y="20652"/>
                  </a:cubicBezTo>
                  <a:cubicBezTo>
                    <a:pt x="14305" y="20303"/>
                    <a:pt x="17781" y="20024"/>
                    <a:pt x="21257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696131" y="2482403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305"/>
                    <a:pt x="9900" y="10611"/>
                    <a:pt x="6300" y="14211"/>
                  </a:cubicBezTo>
                  <a:cubicBezTo>
                    <a:pt x="2700" y="17811"/>
                    <a:pt x="135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924731" y="248240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178731" y="2463353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381931" y="2437953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674031" y="243795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064359" y="2013181"/>
              <a:ext cx="99840" cy="53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66" fill="norm" stroke="1" extrusionOk="0">
                  <a:moveTo>
                    <a:pt x="5992" y="1759"/>
                  </a:moveTo>
                  <a:cubicBezTo>
                    <a:pt x="5111" y="1249"/>
                    <a:pt x="4229" y="738"/>
                    <a:pt x="4890" y="441"/>
                  </a:cubicBezTo>
                  <a:cubicBezTo>
                    <a:pt x="5551" y="143"/>
                    <a:pt x="7756" y="58"/>
                    <a:pt x="10400" y="16"/>
                  </a:cubicBezTo>
                  <a:cubicBezTo>
                    <a:pt x="13045" y="-27"/>
                    <a:pt x="16131" y="-27"/>
                    <a:pt x="18115" y="653"/>
                  </a:cubicBezTo>
                  <a:cubicBezTo>
                    <a:pt x="20098" y="1334"/>
                    <a:pt x="20980" y="2694"/>
                    <a:pt x="17674" y="4395"/>
                  </a:cubicBezTo>
                  <a:cubicBezTo>
                    <a:pt x="14368" y="6096"/>
                    <a:pt x="6874" y="8137"/>
                    <a:pt x="3127" y="9370"/>
                  </a:cubicBezTo>
                  <a:cubicBezTo>
                    <a:pt x="-620" y="10603"/>
                    <a:pt x="-620" y="11028"/>
                    <a:pt x="1143" y="11538"/>
                  </a:cubicBezTo>
                  <a:cubicBezTo>
                    <a:pt x="2907" y="12049"/>
                    <a:pt x="6433" y="12644"/>
                    <a:pt x="9739" y="13239"/>
                  </a:cubicBezTo>
                  <a:cubicBezTo>
                    <a:pt x="13045" y="13834"/>
                    <a:pt x="16131" y="14430"/>
                    <a:pt x="18115" y="15238"/>
                  </a:cubicBezTo>
                  <a:cubicBezTo>
                    <a:pt x="20098" y="16045"/>
                    <a:pt x="20980" y="17066"/>
                    <a:pt x="20760" y="18001"/>
                  </a:cubicBezTo>
                  <a:cubicBezTo>
                    <a:pt x="20539" y="18937"/>
                    <a:pt x="19217" y="19787"/>
                    <a:pt x="17453" y="20340"/>
                  </a:cubicBezTo>
                  <a:cubicBezTo>
                    <a:pt x="15690" y="20893"/>
                    <a:pt x="13486" y="21148"/>
                    <a:pt x="10841" y="21318"/>
                  </a:cubicBezTo>
                  <a:cubicBezTo>
                    <a:pt x="8196" y="21488"/>
                    <a:pt x="5111" y="21573"/>
                    <a:pt x="3347" y="21233"/>
                  </a:cubicBezTo>
                  <a:cubicBezTo>
                    <a:pt x="1584" y="20893"/>
                    <a:pt x="1143" y="20127"/>
                    <a:pt x="702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980046" y="3227077"/>
              <a:ext cx="176353" cy="52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11" fill="norm" stroke="1" extrusionOk="0">
                  <a:moveTo>
                    <a:pt x="2081" y="8159"/>
                  </a:moveTo>
                  <a:cubicBezTo>
                    <a:pt x="2081" y="10730"/>
                    <a:pt x="2081" y="13301"/>
                    <a:pt x="2081" y="16001"/>
                  </a:cubicBezTo>
                  <a:cubicBezTo>
                    <a:pt x="2081" y="18701"/>
                    <a:pt x="2081" y="21530"/>
                    <a:pt x="2081" y="21059"/>
                  </a:cubicBezTo>
                  <a:cubicBezTo>
                    <a:pt x="2081" y="20587"/>
                    <a:pt x="2081" y="16816"/>
                    <a:pt x="2081" y="13387"/>
                  </a:cubicBezTo>
                  <a:cubicBezTo>
                    <a:pt x="2081" y="9959"/>
                    <a:pt x="2081" y="6873"/>
                    <a:pt x="2716" y="4773"/>
                  </a:cubicBezTo>
                  <a:cubicBezTo>
                    <a:pt x="3352" y="2673"/>
                    <a:pt x="4622" y="1559"/>
                    <a:pt x="5766" y="873"/>
                  </a:cubicBezTo>
                  <a:cubicBezTo>
                    <a:pt x="6909" y="187"/>
                    <a:pt x="7926" y="-70"/>
                    <a:pt x="10086" y="16"/>
                  </a:cubicBezTo>
                  <a:cubicBezTo>
                    <a:pt x="12246" y="101"/>
                    <a:pt x="15549" y="530"/>
                    <a:pt x="17836" y="1516"/>
                  </a:cubicBezTo>
                  <a:cubicBezTo>
                    <a:pt x="20123" y="2501"/>
                    <a:pt x="21394" y="4044"/>
                    <a:pt x="21140" y="5501"/>
                  </a:cubicBezTo>
                  <a:cubicBezTo>
                    <a:pt x="20886" y="6959"/>
                    <a:pt x="19107" y="8330"/>
                    <a:pt x="16693" y="9230"/>
                  </a:cubicBezTo>
                  <a:cubicBezTo>
                    <a:pt x="14279" y="10130"/>
                    <a:pt x="11229" y="10559"/>
                    <a:pt x="8561" y="10773"/>
                  </a:cubicBezTo>
                  <a:cubicBezTo>
                    <a:pt x="5893" y="10987"/>
                    <a:pt x="3606" y="10987"/>
                    <a:pt x="2081" y="10773"/>
                  </a:cubicBezTo>
                  <a:cubicBezTo>
                    <a:pt x="556" y="10559"/>
                    <a:pt x="-206" y="10130"/>
                    <a:pt x="48" y="9787"/>
                  </a:cubicBezTo>
                  <a:cubicBezTo>
                    <a:pt x="302" y="9444"/>
                    <a:pt x="1573" y="9187"/>
                    <a:pt x="3225" y="8973"/>
                  </a:cubicBezTo>
                  <a:cubicBezTo>
                    <a:pt x="4876" y="8759"/>
                    <a:pt x="6909" y="8587"/>
                    <a:pt x="8942" y="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241766" y="3419961"/>
              <a:ext cx="104866" cy="19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6" fill="norm" stroke="1" extrusionOk="0">
                  <a:moveTo>
                    <a:pt x="3258" y="2287"/>
                  </a:moveTo>
                  <a:cubicBezTo>
                    <a:pt x="1530" y="1378"/>
                    <a:pt x="-198" y="468"/>
                    <a:pt x="18" y="127"/>
                  </a:cubicBezTo>
                  <a:cubicBezTo>
                    <a:pt x="234" y="-214"/>
                    <a:pt x="2394" y="13"/>
                    <a:pt x="5634" y="2287"/>
                  </a:cubicBezTo>
                  <a:cubicBezTo>
                    <a:pt x="8874" y="4561"/>
                    <a:pt x="13194" y="8881"/>
                    <a:pt x="16002" y="12405"/>
                  </a:cubicBezTo>
                  <a:cubicBezTo>
                    <a:pt x="18810" y="15929"/>
                    <a:pt x="20106" y="18658"/>
                    <a:pt x="21402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268702" y="3403516"/>
              <a:ext cx="122380" cy="2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68" fill="norm" stroke="1" extrusionOk="0">
                  <a:moveTo>
                    <a:pt x="21167" y="561"/>
                  </a:moveTo>
                  <a:cubicBezTo>
                    <a:pt x="19336" y="164"/>
                    <a:pt x="17506" y="-232"/>
                    <a:pt x="15859" y="164"/>
                  </a:cubicBezTo>
                  <a:cubicBezTo>
                    <a:pt x="14211" y="561"/>
                    <a:pt x="12747" y="1750"/>
                    <a:pt x="10001" y="4326"/>
                  </a:cubicBezTo>
                  <a:cubicBezTo>
                    <a:pt x="7255" y="6902"/>
                    <a:pt x="3228" y="10865"/>
                    <a:pt x="1398" y="13937"/>
                  </a:cubicBezTo>
                  <a:cubicBezTo>
                    <a:pt x="-433" y="17008"/>
                    <a:pt x="-67" y="19188"/>
                    <a:pt x="299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2503665" y="3204631"/>
              <a:ext cx="96967" cy="32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31" fill="norm" stroke="1" extrusionOk="0">
                  <a:moveTo>
                    <a:pt x="21053" y="2200"/>
                  </a:moveTo>
                  <a:cubicBezTo>
                    <a:pt x="18296" y="1225"/>
                    <a:pt x="15538" y="249"/>
                    <a:pt x="13240" y="40"/>
                  </a:cubicBezTo>
                  <a:cubicBezTo>
                    <a:pt x="10942" y="-169"/>
                    <a:pt x="9104" y="388"/>
                    <a:pt x="6576" y="2757"/>
                  </a:cubicBezTo>
                  <a:cubicBezTo>
                    <a:pt x="4049" y="5126"/>
                    <a:pt x="832" y="9307"/>
                    <a:pt x="142" y="12512"/>
                  </a:cubicBezTo>
                  <a:cubicBezTo>
                    <a:pt x="-547" y="15717"/>
                    <a:pt x="1291" y="17947"/>
                    <a:pt x="4968" y="19271"/>
                  </a:cubicBezTo>
                  <a:cubicBezTo>
                    <a:pt x="8644" y="20595"/>
                    <a:pt x="14159" y="21013"/>
                    <a:pt x="1967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688308" y="3365053"/>
              <a:ext cx="139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400"/>
                    <a:pt x="1783" y="10800"/>
                    <a:pt x="240" y="14400"/>
                  </a:cubicBezTo>
                  <a:cubicBezTo>
                    <a:pt x="-1303" y="18000"/>
                    <a:pt x="4868" y="19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721281" y="3263453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803831" y="3180903"/>
              <a:ext cx="91342" cy="39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72" fill="norm" stroke="1" extrusionOk="0">
                  <a:moveTo>
                    <a:pt x="2945" y="0"/>
                  </a:moveTo>
                  <a:cubicBezTo>
                    <a:pt x="6873" y="697"/>
                    <a:pt x="10800" y="1394"/>
                    <a:pt x="14236" y="3600"/>
                  </a:cubicBezTo>
                  <a:cubicBezTo>
                    <a:pt x="17673" y="5806"/>
                    <a:pt x="20618" y="9523"/>
                    <a:pt x="21109" y="12484"/>
                  </a:cubicBezTo>
                  <a:cubicBezTo>
                    <a:pt x="21600" y="15445"/>
                    <a:pt x="19636" y="17652"/>
                    <a:pt x="16691" y="19103"/>
                  </a:cubicBezTo>
                  <a:cubicBezTo>
                    <a:pt x="13745" y="20555"/>
                    <a:pt x="9818" y="21252"/>
                    <a:pt x="6873" y="21426"/>
                  </a:cubicBezTo>
                  <a:cubicBezTo>
                    <a:pt x="3927" y="21600"/>
                    <a:pt x="1964" y="2125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057831" y="339045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0800"/>
                    <a:pt x="2618" y="0"/>
                    <a:pt x="6218" y="0"/>
                  </a:cubicBezTo>
                  <a:cubicBezTo>
                    <a:pt x="9818" y="0"/>
                    <a:pt x="157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089581" y="354285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620729" y="3195127"/>
              <a:ext cx="154678" cy="44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398" fill="norm" stroke="1" extrusionOk="0">
                  <a:moveTo>
                    <a:pt x="2008" y="6012"/>
                  </a:moveTo>
                  <a:cubicBezTo>
                    <a:pt x="2292" y="9459"/>
                    <a:pt x="2576" y="12907"/>
                    <a:pt x="2860" y="15290"/>
                  </a:cubicBezTo>
                  <a:cubicBezTo>
                    <a:pt x="3145" y="17673"/>
                    <a:pt x="3429" y="18992"/>
                    <a:pt x="3713" y="19955"/>
                  </a:cubicBezTo>
                  <a:cubicBezTo>
                    <a:pt x="3997" y="20919"/>
                    <a:pt x="4281" y="21527"/>
                    <a:pt x="4281" y="21375"/>
                  </a:cubicBezTo>
                  <a:cubicBezTo>
                    <a:pt x="4281" y="21223"/>
                    <a:pt x="3997" y="20310"/>
                    <a:pt x="3287" y="17876"/>
                  </a:cubicBezTo>
                  <a:cubicBezTo>
                    <a:pt x="2576" y="15442"/>
                    <a:pt x="1439" y="11488"/>
                    <a:pt x="729" y="8445"/>
                  </a:cubicBezTo>
                  <a:cubicBezTo>
                    <a:pt x="18" y="5403"/>
                    <a:pt x="-266" y="3273"/>
                    <a:pt x="302" y="2006"/>
                  </a:cubicBezTo>
                  <a:cubicBezTo>
                    <a:pt x="871" y="738"/>
                    <a:pt x="2292" y="333"/>
                    <a:pt x="4566" y="130"/>
                  </a:cubicBezTo>
                  <a:cubicBezTo>
                    <a:pt x="6839" y="-73"/>
                    <a:pt x="9966" y="-73"/>
                    <a:pt x="12950" y="383"/>
                  </a:cubicBezTo>
                  <a:cubicBezTo>
                    <a:pt x="15934" y="840"/>
                    <a:pt x="18776" y="1752"/>
                    <a:pt x="20055" y="2766"/>
                  </a:cubicBezTo>
                  <a:cubicBezTo>
                    <a:pt x="21334" y="3781"/>
                    <a:pt x="21050" y="4896"/>
                    <a:pt x="17923" y="5910"/>
                  </a:cubicBezTo>
                  <a:cubicBezTo>
                    <a:pt x="14797" y="6924"/>
                    <a:pt x="8829" y="7837"/>
                    <a:pt x="2860" y="8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819831" y="3365053"/>
              <a:ext cx="203201" cy="25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6271"/>
                  </a:moveTo>
                  <a:cubicBezTo>
                    <a:pt x="450" y="5400"/>
                    <a:pt x="900" y="4529"/>
                    <a:pt x="1800" y="4181"/>
                  </a:cubicBezTo>
                  <a:cubicBezTo>
                    <a:pt x="2700" y="3832"/>
                    <a:pt x="4050" y="4006"/>
                    <a:pt x="5738" y="5313"/>
                  </a:cubicBezTo>
                  <a:cubicBezTo>
                    <a:pt x="7425" y="6619"/>
                    <a:pt x="9450" y="9058"/>
                    <a:pt x="9900" y="11845"/>
                  </a:cubicBezTo>
                  <a:cubicBezTo>
                    <a:pt x="10350" y="14632"/>
                    <a:pt x="9225" y="17768"/>
                    <a:pt x="8100" y="19510"/>
                  </a:cubicBezTo>
                  <a:cubicBezTo>
                    <a:pt x="6975" y="21252"/>
                    <a:pt x="5850" y="21600"/>
                    <a:pt x="5175" y="21252"/>
                  </a:cubicBezTo>
                  <a:cubicBezTo>
                    <a:pt x="4500" y="20903"/>
                    <a:pt x="4275" y="19858"/>
                    <a:pt x="4950" y="17245"/>
                  </a:cubicBezTo>
                  <a:cubicBezTo>
                    <a:pt x="5625" y="14632"/>
                    <a:pt x="7200" y="10452"/>
                    <a:pt x="10125" y="7316"/>
                  </a:cubicBezTo>
                  <a:cubicBezTo>
                    <a:pt x="13050" y="4181"/>
                    <a:pt x="17325" y="20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090443" y="3240436"/>
              <a:ext cx="199289" cy="36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0" fill="norm" stroke="1" extrusionOk="0">
                  <a:moveTo>
                    <a:pt x="15268" y="2094"/>
                  </a:moveTo>
                  <a:cubicBezTo>
                    <a:pt x="14586" y="1350"/>
                    <a:pt x="13904" y="605"/>
                    <a:pt x="12881" y="232"/>
                  </a:cubicBezTo>
                  <a:cubicBezTo>
                    <a:pt x="11858" y="-140"/>
                    <a:pt x="10493" y="-140"/>
                    <a:pt x="8561" y="791"/>
                  </a:cubicBezTo>
                  <a:cubicBezTo>
                    <a:pt x="6628" y="1722"/>
                    <a:pt x="4127" y="3584"/>
                    <a:pt x="2422" y="6377"/>
                  </a:cubicBezTo>
                  <a:cubicBezTo>
                    <a:pt x="716" y="9170"/>
                    <a:pt x="-193" y="12894"/>
                    <a:pt x="34" y="15563"/>
                  </a:cubicBezTo>
                  <a:cubicBezTo>
                    <a:pt x="262" y="18232"/>
                    <a:pt x="1626" y="19846"/>
                    <a:pt x="5378" y="20653"/>
                  </a:cubicBezTo>
                  <a:cubicBezTo>
                    <a:pt x="9129" y="21460"/>
                    <a:pt x="15268" y="21460"/>
                    <a:pt x="21407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372281" y="3269803"/>
              <a:ext cx="1841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273"/>
                    <a:pt x="8441" y="6545"/>
                    <a:pt x="12041" y="9753"/>
                  </a:cubicBezTo>
                  <a:cubicBezTo>
                    <a:pt x="15641" y="12960"/>
                    <a:pt x="18621" y="16102"/>
                    <a:pt x="20110" y="18065"/>
                  </a:cubicBezTo>
                  <a:cubicBezTo>
                    <a:pt x="21600" y="20029"/>
                    <a:pt x="21600" y="208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406443" y="3257103"/>
              <a:ext cx="213489" cy="37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68" fill="norm" stroke="1" extrusionOk="0">
                  <a:moveTo>
                    <a:pt x="21359" y="0"/>
                  </a:moveTo>
                  <a:cubicBezTo>
                    <a:pt x="18606" y="3120"/>
                    <a:pt x="15853" y="6240"/>
                    <a:pt x="12465" y="9540"/>
                  </a:cubicBezTo>
                  <a:cubicBezTo>
                    <a:pt x="9077" y="12840"/>
                    <a:pt x="5053" y="16320"/>
                    <a:pt x="2724" y="18420"/>
                  </a:cubicBezTo>
                  <a:cubicBezTo>
                    <a:pt x="394" y="20520"/>
                    <a:pt x="-241" y="21240"/>
                    <a:pt x="77" y="21420"/>
                  </a:cubicBezTo>
                  <a:cubicBezTo>
                    <a:pt x="394" y="21600"/>
                    <a:pt x="1665" y="21240"/>
                    <a:pt x="2935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791381" y="340950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817266" y="3530153"/>
              <a:ext cx="15826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185030" y="3403153"/>
              <a:ext cx="2545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592"/>
                    <a:pt x="3363" y="5184"/>
                    <a:pt x="870" y="8784"/>
                  </a:cubicBezTo>
                  <a:cubicBezTo>
                    <a:pt x="-1622" y="12384"/>
                    <a:pt x="1701" y="16992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192754" y="3282503"/>
              <a:ext cx="43128" cy="5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715" fill="norm" stroke="1" extrusionOk="0">
                  <a:moveTo>
                    <a:pt x="14786" y="4469"/>
                  </a:moveTo>
                  <a:cubicBezTo>
                    <a:pt x="9643" y="5214"/>
                    <a:pt x="4500" y="5959"/>
                    <a:pt x="1928" y="8938"/>
                  </a:cubicBezTo>
                  <a:cubicBezTo>
                    <a:pt x="-643" y="11917"/>
                    <a:pt x="-643" y="17131"/>
                    <a:pt x="1928" y="19366"/>
                  </a:cubicBezTo>
                  <a:cubicBezTo>
                    <a:pt x="4500" y="21600"/>
                    <a:pt x="9643" y="20855"/>
                    <a:pt x="13757" y="18621"/>
                  </a:cubicBezTo>
                  <a:cubicBezTo>
                    <a:pt x="17871" y="16386"/>
                    <a:pt x="20957" y="12662"/>
                    <a:pt x="20957" y="9310"/>
                  </a:cubicBezTo>
                  <a:cubicBezTo>
                    <a:pt x="20957" y="5959"/>
                    <a:pt x="17871" y="2979"/>
                    <a:pt x="147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293031" y="3212653"/>
              <a:ext cx="12053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7821" y="617"/>
                  </a:moveTo>
                  <a:cubicBezTo>
                    <a:pt x="9310" y="309"/>
                    <a:pt x="10800" y="0"/>
                    <a:pt x="12290" y="0"/>
                  </a:cubicBezTo>
                  <a:cubicBezTo>
                    <a:pt x="13779" y="0"/>
                    <a:pt x="15269" y="309"/>
                    <a:pt x="16945" y="1697"/>
                  </a:cubicBezTo>
                  <a:cubicBezTo>
                    <a:pt x="18621" y="3086"/>
                    <a:pt x="20483" y="5554"/>
                    <a:pt x="21041" y="8331"/>
                  </a:cubicBezTo>
                  <a:cubicBezTo>
                    <a:pt x="21600" y="11109"/>
                    <a:pt x="20855" y="14194"/>
                    <a:pt x="17131" y="16457"/>
                  </a:cubicBezTo>
                  <a:cubicBezTo>
                    <a:pt x="13407" y="18720"/>
                    <a:pt x="6703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756581" y="3458187"/>
              <a:ext cx="1714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743881" y="3580953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600"/>
                    <a:pt x="12150" y="9600"/>
                    <a:pt x="15750" y="6000"/>
                  </a:cubicBezTo>
                  <a:cubicBezTo>
                    <a:pt x="19350" y="2400"/>
                    <a:pt x="2047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314818" y="3229587"/>
              <a:ext cx="150721" cy="42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04" fill="norm" stroke="1" extrusionOk="0">
                  <a:moveTo>
                    <a:pt x="3630" y="5240"/>
                  </a:moveTo>
                  <a:cubicBezTo>
                    <a:pt x="3925" y="7485"/>
                    <a:pt x="4221" y="9731"/>
                    <a:pt x="4369" y="12137"/>
                  </a:cubicBezTo>
                  <a:cubicBezTo>
                    <a:pt x="4517" y="14543"/>
                    <a:pt x="4517" y="17109"/>
                    <a:pt x="4221" y="18820"/>
                  </a:cubicBezTo>
                  <a:cubicBezTo>
                    <a:pt x="3925" y="20531"/>
                    <a:pt x="3334" y="21386"/>
                    <a:pt x="2742" y="21493"/>
                  </a:cubicBezTo>
                  <a:cubicBezTo>
                    <a:pt x="2150" y="21600"/>
                    <a:pt x="1558" y="20958"/>
                    <a:pt x="967" y="18713"/>
                  </a:cubicBezTo>
                  <a:cubicBezTo>
                    <a:pt x="375" y="16467"/>
                    <a:pt x="-217" y="12618"/>
                    <a:pt x="79" y="9570"/>
                  </a:cubicBezTo>
                  <a:cubicBezTo>
                    <a:pt x="375" y="6523"/>
                    <a:pt x="1558" y="4277"/>
                    <a:pt x="2594" y="2887"/>
                  </a:cubicBezTo>
                  <a:cubicBezTo>
                    <a:pt x="3630" y="1497"/>
                    <a:pt x="4517" y="962"/>
                    <a:pt x="5701" y="588"/>
                  </a:cubicBezTo>
                  <a:cubicBezTo>
                    <a:pt x="6884" y="214"/>
                    <a:pt x="8364" y="0"/>
                    <a:pt x="9843" y="0"/>
                  </a:cubicBezTo>
                  <a:cubicBezTo>
                    <a:pt x="11323" y="0"/>
                    <a:pt x="12802" y="214"/>
                    <a:pt x="14725" y="1123"/>
                  </a:cubicBezTo>
                  <a:cubicBezTo>
                    <a:pt x="16649" y="2032"/>
                    <a:pt x="19016" y="3636"/>
                    <a:pt x="20199" y="4758"/>
                  </a:cubicBezTo>
                  <a:cubicBezTo>
                    <a:pt x="21383" y="5881"/>
                    <a:pt x="21383" y="6523"/>
                    <a:pt x="20051" y="7111"/>
                  </a:cubicBezTo>
                  <a:cubicBezTo>
                    <a:pt x="18720" y="7699"/>
                    <a:pt x="16057" y="8234"/>
                    <a:pt x="13394" y="8341"/>
                  </a:cubicBezTo>
                  <a:cubicBezTo>
                    <a:pt x="10731" y="8448"/>
                    <a:pt x="8068" y="8127"/>
                    <a:pt x="5405" y="7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458987" y="3409503"/>
              <a:ext cx="154845" cy="1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2" fill="norm" stroke="1" extrusionOk="0">
                  <a:moveTo>
                    <a:pt x="337" y="10565"/>
                  </a:moveTo>
                  <a:cubicBezTo>
                    <a:pt x="45" y="8687"/>
                    <a:pt x="-247" y="6809"/>
                    <a:pt x="337" y="5752"/>
                  </a:cubicBezTo>
                  <a:cubicBezTo>
                    <a:pt x="921" y="4696"/>
                    <a:pt x="2380" y="4461"/>
                    <a:pt x="4569" y="5048"/>
                  </a:cubicBezTo>
                  <a:cubicBezTo>
                    <a:pt x="6758" y="5635"/>
                    <a:pt x="9677" y="7043"/>
                    <a:pt x="11283" y="9039"/>
                  </a:cubicBezTo>
                  <a:cubicBezTo>
                    <a:pt x="12888" y="11035"/>
                    <a:pt x="13180" y="13617"/>
                    <a:pt x="13180" y="15496"/>
                  </a:cubicBezTo>
                  <a:cubicBezTo>
                    <a:pt x="13180" y="17374"/>
                    <a:pt x="12888" y="18548"/>
                    <a:pt x="11867" y="19604"/>
                  </a:cubicBezTo>
                  <a:cubicBezTo>
                    <a:pt x="10845" y="20661"/>
                    <a:pt x="9094" y="21600"/>
                    <a:pt x="8072" y="21365"/>
                  </a:cubicBezTo>
                  <a:cubicBezTo>
                    <a:pt x="7050" y="21130"/>
                    <a:pt x="6758" y="19722"/>
                    <a:pt x="7488" y="16787"/>
                  </a:cubicBezTo>
                  <a:cubicBezTo>
                    <a:pt x="8218" y="13852"/>
                    <a:pt x="9969" y="9391"/>
                    <a:pt x="12450" y="6339"/>
                  </a:cubicBezTo>
                  <a:cubicBezTo>
                    <a:pt x="14931" y="3287"/>
                    <a:pt x="18142" y="1643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696438" y="3263656"/>
              <a:ext cx="177744" cy="33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83" fill="norm" stroke="1" extrusionOk="0">
                  <a:moveTo>
                    <a:pt x="13715" y="3188"/>
                  </a:moveTo>
                  <a:cubicBezTo>
                    <a:pt x="13461" y="2121"/>
                    <a:pt x="13207" y="1054"/>
                    <a:pt x="12445" y="454"/>
                  </a:cubicBezTo>
                  <a:cubicBezTo>
                    <a:pt x="11683" y="-146"/>
                    <a:pt x="10412" y="-279"/>
                    <a:pt x="8379" y="854"/>
                  </a:cubicBezTo>
                  <a:cubicBezTo>
                    <a:pt x="6346" y="1988"/>
                    <a:pt x="3551" y="4388"/>
                    <a:pt x="1899" y="7321"/>
                  </a:cubicBezTo>
                  <a:cubicBezTo>
                    <a:pt x="247" y="10254"/>
                    <a:pt x="-261" y="13721"/>
                    <a:pt x="120" y="16188"/>
                  </a:cubicBezTo>
                  <a:cubicBezTo>
                    <a:pt x="501" y="18654"/>
                    <a:pt x="1772" y="20121"/>
                    <a:pt x="5457" y="20721"/>
                  </a:cubicBezTo>
                  <a:cubicBezTo>
                    <a:pt x="9141" y="21321"/>
                    <a:pt x="15240" y="21054"/>
                    <a:pt x="21339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7023146" y="3269803"/>
              <a:ext cx="98686" cy="3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8" fill="norm" stroke="1" extrusionOk="0">
                  <a:moveTo>
                    <a:pt x="9018" y="0"/>
                  </a:moveTo>
                  <a:cubicBezTo>
                    <a:pt x="6721" y="3995"/>
                    <a:pt x="4423" y="7989"/>
                    <a:pt x="2814" y="11170"/>
                  </a:cubicBezTo>
                  <a:cubicBezTo>
                    <a:pt x="1206" y="14351"/>
                    <a:pt x="287" y="16718"/>
                    <a:pt x="57" y="18271"/>
                  </a:cubicBezTo>
                  <a:cubicBezTo>
                    <a:pt x="-173" y="19825"/>
                    <a:pt x="287" y="20564"/>
                    <a:pt x="1665" y="21008"/>
                  </a:cubicBezTo>
                  <a:cubicBezTo>
                    <a:pt x="3044" y="21452"/>
                    <a:pt x="5342" y="21600"/>
                    <a:pt x="8789" y="20860"/>
                  </a:cubicBezTo>
                  <a:cubicBezTo>
                    <a:pt x="12236" y="20121"/>
                    <a:pt x="16831" y="18493"/>
                    <a:pt x="21427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969431" y="3346003"/>
              <a:ext cx="196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7365"/>
                    <a:pt x="10219" y="13129"/>
                    <a:pt x="13819" y="9529"/>
                  </a:cubicBezTo>
                  <a:cubicBezTo>
                    <a:pt x="17419" y="5929"/>
                    <a:pt x="19510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140881" y="3263453"/>
              <a:ext cx="1206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684" y="0"/>
                  </a:moveTo>
                  <a:cubicBezTo>
                    <a:pt x="4547" y="2817"/>
                    <a:pt x="3411" y="5635"/>
                    <a:pt x="2842" y="8374"/>
                  </a:cubicBezTo>
                  <a:cubicBezTo>
                    <a:pt x="2274" y="11113"/>
                    <a:pt x="2274" y="13774"/>
                    <a:pt x="2274" y="15574"/>
                  </a:cubicBezTo>
                  <a:cubicBezTo>
                    <a:pt x="2274" y="17374"/>
                    <a:pt x="2274" y="18313"/>
                    <a:pt x="1705" y="18391"/>
                  </a:cubicBezTo>
                  <a:cubicBezTo>
                    <a:pt x="1137" y="18470"/>
                    <a:pt x="0" y="17687"/>
                    <a:pt x="0" y="16826"/>
                  </a:cubicBezTo>
                  <a:cubicBezTo>
                    <a:pt x="0" y="15965"/>
                    <a:pt x="1137" y="15026"/>
                    <a:pt x="3411" y="14165"/>
                  </a:cubicBezTo>
                  <a:cubicBezTo>
                    <a:pt x="5684" y="13304"/>
                    <a:pt x="9095" y="12522"/>
                    <a:pt x="11747" y="12209"/>
                  </a:cubicBezTo>
                  <a:cubicBezTo>
                    <a:pt x="14400" y="11896"/>
                    <a:pt x="16295" y="12052"/>
                    <a:pt x="17621" y="12678"/>
                  </a:cubicBezTo>
                  <a:cubicBezTo>
                    <a:pt x="18947" y="13304"/>
                    <a:pt x="19705" y="14400"/>
                    <a:pt x="20274" y="15965"/>
                  </a:cubicBezTo>
                  <a:cubicBezTo>
                    <a:pt x="20842" y="17530"/>
                    <a:pt x="21221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293281" y="3414398"/>
              <a:ext cx="158751" cy="11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0" y="12545"/>
                  </a:moveTo>
                  <a:cubicBezTo>
                    <a:pt x="3456" y="10683"/>
                    <a:pt x="6912" y="8821"/>
                    <a:pt x="8784" y="6587"/>
                  </a:cubicBezTo>
                  <a:cubicBezTo>
                    <a:pt x="10656" y="4352"/>
                    <a:pt x="10944" y="1745"/>
                    <a:pt x="10368" y="628"/>
                  </a:cubicBezTo>
                  <a:cubicBezTo>
                    <a:pt x="9792" y="-489"/>
                    <a:pt x="8352" y="-117"/>
                    <a:pt x="6912" y="1745"/>
                  </a:cubicBezTo>
                  <a:cubicBezTo>
                    <a:pt x="5472" y="3608"/>
                    <a:pt x="4032" y="6959"/>
                    <a:pt x="3168" y="9566"/>
                  </a:cubicBezTo>
                  <a:cubicBezTo>
                    <a:pt x="2304" y="12173"/>
                    <a:pt x="2016" y="14035"/>
                    <a:pt x="1872" y="15897"/>
                  </a:cubicBezTo>
                  <a:cubicBezTo>
                    <a:pt x="1728" y="17759"/>
                    <a:pt x="1728" y="19621"/>
                    <a:pt x="4320" y="20366"/>
                  </a:cubicBezTo>
                  <a:cubicBezTo>
                    <a:pt x="6912" y="21111"/>
                    <a:pt x="12096" y="20739"/>
                    <a:pt x="15408" y="20366"/>
                  </a:cubicBezTo>
                  <a:cubicBezTo>
                    <a:pt x="18720" y="19994"/>
                    <a:pt x="20160" y="19621"/>
                    <a:pt x="21600" y="19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810958" y="3257103"/>
              <a:ext cx="15724" cy="32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299" fill="norm" stroke="1" extrusionOk="0">
                  <a:moveTo>
                    <a:pt x="3855" y="0"/>
                  </a:moveTo>
                  <a:cubicBezTo>
                    <a:pt x="3855" y="4181"/>
                    <a:pt x="3855" y="8361"/>
                    <a:pt x="3855" y="11288"/>
                  </a:cubicBezTo>
                  <a:cubicBezTo>
                    <a:pt x="3855" y="14214"/>
                    <a:pt x="3855" y="15886"/>
                    <a:pt x="2505" y="17489"/>
                  </a:cubicBezTo>
                  <a:cubicBezTo>
                    <a:pt x="1155" y="19092"/>
                    <a:pt x="-1545" y="20625"/>
                    <a:pt x="1155" y="21112"/>
                  </a:cubicBezTo>
                  <a:cubicBezTo>
                    <a:pt x="3855" y="21600"/>
                    <a:pt x="11955" y="21043"/>
                    <a:pt x="20055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7872074" y="3410683"/>
              <a:ext cx="94847" cy="14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041" fill="norm" stroke="1" extrusionOk="0">
                  <a:moveTo>
                    <a:pt x="13878" y="3481"/>
                  </a:moveTo>
                  <a:cubicBezTo>
                    <a:pt x="12469" y="2264"/>
                    <a:pt x="11061" y="1047"/>
                    <a:pt x="9182" y="438"/>
                  </a:cubicBezTo>
                  <a:cubicBezTo>
                    <a:pt x="7304" y="-170"/>
                    <a:pt x="4956" y="-170"/>
                    <a:pt x="3078" y="591"/>
                  </a:cubicBezTo>
                  <a:cubicBezTo>
                    <a:pt x="1200" y="1351"/>
                    <a:pt x="-209" y="2872"/>
                    <a:pt x="26" y="4089"/>
                  </a:cubicBezTo>
                  <a:cubicBezTo>
                    <a:pt x="261" y="5306"/>
                    <a:pt x="2139" y="6219"/>
                    <a:pt x="5191" y="7740"/>
                  </a:cubicBezTo>
                  <a:cubicBezTo>
                    <a:pt x="8243" y="9261"/>
                    <a:pt x="12469" y="11391"/>
                    <a:pt x="15521" y="12912"/>
                  </a:cubicBezTo>
                  <a:cubicBezTo>
                    <a:pt x="18574" y="14433"/>
                    <a:pt x="20452" y="15345"/>
                    <a:pt x="20921" y="16562"/>
                  </a:cubicBezTo>
                  <a:cubicBezTo>
                    <a:pt x="21391" y="17779"/>
                    <a:pt x="20452" y="19300"/>
                    <a:pt x="18574" y="20213"/>
                  </a:cubicBezTo>
                  <a:cubicBezTo>
                    <a:pt x="16695" y="21126"/>
                    <a:pt x="13878" y="21430"/>
                    <a:pt x="12000" y="20365"/>
                  </a:cubicBezTo>
                  <a:cubicBezTo>
                    <a:pt x="10121" y="19300"/>
                    <a:pt x="9182" y="16867"/>
                    <a:pt x="8243" y="14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055786" y="3238053"/>
              <a:ext cx="56646" cy="29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38" fill="norm" stroke="1" extrusionOk="0">
                  <a:moveTo>
                    <a:pt x="11809" y="0"/>
                  </a:moveTo>
                  <a:cubicBezTo>
                    <a:pt x="7809" y="5400"/>
                    <a:pt x="3809" y="10800"/>
                    <a:pt x="1809" y="13963"/>
                  </a:cubicBezTo>
                  <a:cubicBezTo>
                    <a:pt x="-191" y="17126"/>
                    <a:pt x="-191" y="18051"/>
                    <a:pt x="209" y="18977"/>
                  </a:cubicBezTo>
                  <a:cubicBezTo>
                    <a:pt x="609" y="19903"/>
                    <a:pt x="1409" y="20829"/>
                    <a:pt x="3809" y="21214"/>
                  </a:cubicBezTo>
                  <a:cubicBezTo>
                    <a:pt x="6209" y="21600"/>
                    <a:pt x="10209" y="21446"/>
                    <a:pt x="13409" y="21060"/>
                  </a:cubicBezTo>
                  <a:cubicBezTo>
                    <a:pt x="16609" y="20674"/>
                    <a:pt x="19009" y="20057"/>
                    <a:pt x="2140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998647" y="3384103"/>
              <a:ext cx="164585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4855" y="19440"/>
                  </a:moveTo>
                  <a:cubicBezTo>
                    <a:pt x="2668" y="20520"/>
                    <a:pt x="480" y="21600"/>
                    <a:pt x="70" y="21600"/>
                  </a:cubicBezTo>
                  <a:cubicBezTo>
                    <a:pt x="-340" y="21600"/>
                    <a:pt x="1027" y="20520"/>
                    <a:pt x="4855" y="16740"/>
                  </a:cubicBezTo>
                  <a:cubicBezTo>
                    <a:pt x="8683" y="12960"/>
                    <a:pt x="14971" y="6480"/>
                    <a:pt x="21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486059" y="3343887"/>
              <a:ext cx="100921" cy="21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122" fill="norm" stroke="1" extrusionOk="0">
                  <a:moveTo>
                    <a:pt x="17993" y="4613"/>
                  </a:moveTo>
                  <a:cubicBezTo>
                    <a:pt x="19263" y="3145"/>
                    <a:pt x="20534" y="1677"/>
                    <a:pt x="20110" y="839"/>
                  </a:cubicBezTo>
                  <a:cubicBezTo>
                    <a:pt x="19687" y="0"/>
                    <a:pt x="17569" y="-210"/>
                    <a:pt x="14181" y="209"/>
                  </a:cubicBezTo>
                  <a:cubicBezTo>
                    <a:pt x="10793" y="629"/>
                    <a:pt x="6134" y="1677"/>
                    <a:pt x="3169" y="3250"/>
                  </a:cubicBezTo>
                  <a:cubicBezTo>
                    <a:pt x="205" y="4823"/>
                    <a:pt x="-1066" y="6920"/>
                    <a:pt x="1052" y="9017"/>
                  </a:cubicBezTo>
                  <a:cubicBezTo>
                    <a:pt x="3169" y="11114"/>
                    <a:pt x="8675" y="13211"/>
                    <a:pt x="12487" y="14679"/>
                  </a:cubicBezTo>
                  <a:cubicBezTo>
                    <a:pt x="16299" y="16147"/>
                    <a:pt x="18416" y="16986"/>
                    <a:pt x="19263" y="17930"/>
                  </a:cubicBezTo>
                  <a:cubicBezTo>
                    <a:pt x="20110" y="18873"/>
                    <a:pt x="19687" y="19922"/>
                    <a:pt x="18205" y="20551"/>
                  </a:cubicBezTo>
                  <a:cubicBezTo>
                    <a:pt x="16722" y="21180"/>
                    <a:pt x="14181" y="21390"/>
                    <a:pt x="11640" y="20656"/>
                  </a:cubicBezTo>
                  <a:cubicBezTo>
                    <a:pt x="9099" y="19922"/>
                    <a:pt x="6558" y="18244"/>
                    <a:pt x="4016" y="16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667780" y="3376622"/>
              <a:ext cx="168552" cy="12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55" fill="norm" stroke="1" extrusionOk="0">
                  <a:moveTo>
                    <a:pt x="2060" y="3269"/>
                  </a:moveTo>
                  <a:cubicBezTo>
                    <a:pt x="1520" y="1554"/>
                    <a:pt x="980" y="-160"/>
                    <a:pt x="575" y="11"/>
                  </a:cubicBezTo>
                  <a:cubicBezTo>
                    <a:pt x="170" y="183"/>
                    <a:pt x="-100" y="2240"/>
                    <a:pt x="35" y="6011"/>
                  </a:cubicBezTo>
                  <a:cubicBezTo>
                    <a:pt x="170" y="9783"/>
                    <a:pt x="710" y="15269"/>
                    <a:pt x="1790" y="18183"/>
                  </a:cubicBezTo>
                  <a:cubicBezTo>
                    <a:pt x="2870" y="21097"/>
                    <a:pt x="4490" y="21440"/>
                    <a:pt x="5705" y="20754"/>
                  </a:cubicBezTo>
                  <a:cubicBezTo>
                    <a:pt x="6920" y="20069"/>
                    <a:pt x="7730" y="18354"/>
                    <a:pt x="8540" y="15783"/>
                  </a:cubicBezTo>
                  <a:cubicBezTo>
                    <a:pt x="9350" y="13211"/>
                    <a:pt x="10160" y="9783"/>
                    <a:pt x="10835" y="6869"/>
                  </a:cubicBezTo>
                  <a:cubicBezTo>
                    <a:pt x="11510" y="3954"/>
                    <a:pt x="12050" y="1554"/>
                    <a:pt x="12320" y="1211"/>
                  </a:cubicBezTo>
                  <a:cubicBezTo>
                    <a:pt x="12590" y="869"/>
                    <a:pt x="12590" y="2583"/>
                    <a:pt x="12590" y="4297"/>
                  </a:cubicBezTo>
                  <a:cubicBezTo>
                    <a:pt x="12590" y="6011"/>
                    <a:pt x="12590" y="7726"/>
                    <a:pt x="13670" y="9440"/>
                  </a:cubicBezTo>
                  <a:cubicBezTo>
                    <a:pt x="14750" y="11154"/>
                    <a:pt x="16910" y="12869"/>
                    <a:pt x="18395" y="13383"/>
                  </a:cubicBezTo>
                  <a:cubicBezTo>
                    <a:pt x="19880" y="13897"/>
                    <a:pt x="20690" y="13211"/>
                    <a:pt x="21500" y="12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831140" y="3364535"/>
              <a:ext cx="75042" cy="14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853" fill="norm" stroke="1" extrusionOk="0">
                  <a:moveTo>
                    <a:pt x="19471" y="4573"/>
                  </a:moveTo>
                  <a:cubicBezTo>
                    <a:pt x="20071" y="3073"/>
                    <a:pt x="20671" y="1573"/>
                    <a:pt x="19471" y="673"/>
                  </a:cubicBezTo>
                  <a:cubicBezTo>
                    <a:pt x="18271" y="-227"/>
                    <a:pt x="15271" y="-527"/>
                    <a:pt x="11671" y="1723"/>
                  </a:cubicBezTo>
                  <a:cubicBezTo>
                    <a:pt x="8071" y="3973"/>
                    <a:pt x="3871" y="8773"/>
                    <a:pt x="1771" y="11923"/>
                  </a:cubicBezTo>
                  <a:cubicBezTo>
                    <a:pt x="-329" y="15073"/>
                    <a:pt x="-329" y="16573"/>
                    <a:pt x="571" y="17923"/>
                  </a:cubicBezTo>
                  <a:cubicBezTo>
                    <a:pt x="1471" y="19273"/>
                    <a:pt x="3271" y="20473"/>
                    <a:pt x="6871" y="20773"/>
                  </a:cubicBezTo>
                  <a:cubicBezTo>
                    <a:pt x="10471" y="21073"/>
                    <a:pt x="15871" y="20473"/>
                    <a:pt x="21271" y="19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945928" y="3352353"/>
              <a:ext cx="106304" cy="13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48" fill="norm" stroke="1" extrusionOk="0">
                  <a:moveTo>
                    <a:pt x="16188" y="0"/>
                  </a:moveTo>
                  <a:cubicBezTo>
                    <a:pt x="12376" y="1350"/>
                    <a:pt x="8564" y="2700"/>
                    <a:pt x="5811" y="4894"/>
                  </a:cubicBezTo>
                  <a:cubicBezTo>
                    <a:pt x="3058" y="7087"/>
                    <a:pt x="1364" y="10125"/>
                    <a:pt x="517" y="12825"/>
                  </a:cubicBezTo>
                  <a:cubicBezTo>
                    <a:pt x="-330" y="15525"/>
                    <a:pt x="-330" y="17887"/>
                    <a:pt x="1999" y="19406"/>
                  </a:cubicBezTo>
                  <a:cubicBezTo>
                    <a:pt x="4329" y="20925"/>
                    <a:pt x="8988" y="21600"/>
                    <a:pt x="12588" y="21262"/>
                  </a:cubicBezTo>
                  <a:cubicBezTo>
                    <a:pt x="16188" y="20925"/>
                    <a:pt x="18729" y="19575"/>
                    <a:pt x="2127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9071329" y="3326690"/>
              <a:ext cx="287819" cy="18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69" fill="norm" stroke="1" extrusionOk="0">
                  <a:moveTo>
                    <a:pt x="936" y="8969"/>
                  </a:moveTo>
                  <a:cubicBezTo>
                    <a:pt x="1875" y="9466"/>
                    <a:pt x="2814" y="9962"/>
                    <a:pt x="3831" y="9342"/>
                  </a:cubicBezTo>
                  <a:cubicBezTo>
                    <a:pt x="4849" y="8721"/>
                    <a:pt x="5944" y="6983"/>
                    <a:pt x="6570" y="5493"/>
                  </a:cubicBezTo>
                  <a:cubicBezTo>
                    <a:pt x="7197" y="4004"/>
                    <a:pt x="7353" y="2762"/>
                    <a:pt x="7040" y="2017"/>
                  </a:cubicBezTo>
                  <a:cubicBezTo>
                    <a:pt x="6727" y="1273"/>
                    <a:pt x="5944" y="1024"/>
                    <a:pt x="4770" y="2142"/>
                  </a:cubicBezTo>
                  <a:cubicBezTo>
                    <a:pt x="3597" y="3259"/>
                    <a:pt x="2031" y="5742"/>
                    <a:pt x="1092" y="7976"/>
                  </a:cubicBezTo>
                  <a:cubicBezTo>
                    <a:pt x="153" y="10211"/>
                    <a:pt x="-160" y="12197"/>
                    <a:pt x="75" y="14307"/>
                  </a:cubicBezTo>
                  <a:cubicBezTo>
                    <a:pt x="310" y="16417"/>
                    <a:pt x="1092" y="18652"/>
                    <a:pt x="2579" y="19024"/>
                  </a:cubicBezTo>
                  <a:cubicBezTo>
                    <a:pt x="4066" y="19397"/>
                    <a:pt x="6257" y="17907"/>
                    <a:pt x="8136" y="14804"/>
                  </a:cubicBezTo>
                  <a:cubicBezTo>
                    <a:pt x="10014" y="11700"/>
                    <a:pt x="11579" y="6983"/>
                    <a:pt x="12362" y="4004"/>
                  </a:cubicBezTo>
                  <a:cubicBezTo>
                    <a:pt x="13144" y="1024"/>
                    <a:pt x="13144" y="-217"/>
                    <a:pt x="13144" y="31"/>
                  </a:cubicBezTo>
                  <a:cubicBezTo>
                    <a:pt x="13144" y="280"/>
                    <a:pt x="13144" y="2017"/>
                    <a:pt x="13457" y="4252"/>
                  </a:cubicBezTo>
                  <a:cubicBezTo>
                    <a:pt x="13770" y="6486"/>
                    <a:pt x="14397" y="9217"/>
                    <a:pt x="14553" y="11824"/>
                  </a:cubicBezTo>
                  <a:cubicBezTo>
                    <a:pt x="14710" y="14431"/>
                    <a:pt x="14397" y="16914"/>
                    <a:pt x="13849" y="18652"/>
                  </a:cubicBezTo>
                  <a:cubicBezTo>
                    <a:pt x="13301" y="20390"/>
                    <a:pt x="12518" y="21383"/>
                    <a:pt x="12205" y="21259"/>
                  </a:cubicBezTo>
                  <a:cubicBezTo>
                    <a:pt x="11892" y="21135"/>
                    <a:pt x="12049" y="19893"/>
                    <a:pt x="13066" y="17907"/>
                  </a:cubicBezTo>
                  <a:cubicBezTo>
                    <a:pt x="14083" y="15921"/>
                    <a:pt x="15962" y="13190"/>
                    <a:pt x="17449" y="10707"/>
                  </a:cubicBezTo>
                  <a:cubicBezTo>
                    <a:pt x="18936" y="8224"/>
                    <a:pt x="20031" y="5990"/>
                    <a:pt x="20657" y="4252"/>
                  </a:cubicBezTo>
                  <a:cubicBezTo>
                    <a:pt x="21283" y="2514"/>
                    <a:pt x="21440" y="1273"/>
                    <a:pt x="21127" y="776"/>
                  </a:cubicBezTo>
                  <a:cubicBezTo>
                    <a:pt x="20814" y="280"/>
                    <a:pt x="20031" y="528"/>
                    <a:pt x="19483" y="1273"/>
                  </a:cubicBezTo>
                  <a:cubicBezTo>
                    <a:pt x="18936" y="2017"/>
                    <a:pt x="18623" y="3259"/>
                    <a:pt x="18857" y="5617"/>
                  </a:cubicBezTo>
                  <a:cubicBezTo>
                    <a:pt x="19092" y="7976"/>
                    <a:pt x="19875" y="11452"/>
                    <a:pt x="20344" y="13935"/>
                  </a:cubicBezTo>
                  <a:cubicBezTo>
                    <a:pt x="20814" y="16417"/>
                    <a:pt x="20970" y="17907"/>
                    <a:pt x="20579" y="18280"/>
                  </a:cubicBezTo>
                  <a:cubicBezTo>
                    <a:pt x="20188" y="18652"/>
                    <a:pt x="19249" y="17907"/>
                    <a:pt x="18310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617381" y="336505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649080" y="3285366"/>
              <a:ext cx="25452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19977" fill="norm" stroke="1" extrusionOk="0">
                  <a:moveTo>
                    <a:pt x="5024" y="19977"/>
                  </a:moveTo>
                  <a:cubicBezTo>
                    <a:pt x="1701" y="11577"/>
                    <a:pt x="-1622" y="3177"/>
                    <a:pt x="870" y="777"/>
                  </a:cubicBezTo>
                  <a:cubicBezTo>
                    <a:pt x="3363" y="-1623"/>
                    <a:pt x="11670" y="1977"/>
                    <a:pt x="19978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687231" y="3339653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00"/>
                  </a:moveTo>
                  <a:cubicBezTo>
                    <a:pt x="19200" y="800"/>
                    <a:pt x="16800" y="0"/>
                    <a:pt x="14400" y="0"/>
                  </a:cubicBezTo>
                  <a:cubicBezTo>
                    <a:pt x="12000" y="0"/>
                    <a:pt x="9600" y="800"/>
                    <a:pt x="8700" y="1867"/>
                  </a:cubicBezTo>
                  <a:cubicBezTo>
                    <a:pt x="7800" y="2933"/>
                    <a:pt x="8400" y="4267"/>
                    <a:pt x="10800" y="6533"/>
                  </a:cubicBezTo>
                  <a:cubicBezTo>
                    <a:pt x="13200" y="8800"/>
                    <a:pt x="17400" y="12000"/>
                    <a:pt x="19200" y="14267"/>
                  </a:cubicBezTo>
                  <a:cubicBezTo>
                    <a:pt x="21000" y="16533"/>
                    <a:pt x="20400" y="17867"/>
                    <a:pt x="16800" y="18933"/>
                  </a:cubicBezTo>
                  <a:cubicBezTo>
                    <a:pt x="13200" y="20000"/>
                    <a:pt x="660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0025897" y="3306511"/>
              <a:ext cx="150285" cy="21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16124" y="6367"/>
                  </a:moveTo>
                  <a:cubicBezTo>
                    <a:pt x="16124" y="5329"/>
                    <a:pt x="16124" y="4290"/>
                    <a:pt x="15972" y="3148"/>
                  </a:cubicBezTo>
                  <a:cubicBezTo>
                    <a:pt x="15820" y="2006"/>
                    <a:pt x="15515" y="759"/>
                    <a:pt x="14603" y="240"/>
                  </a:cubicBezTo>
                  <a:cubicBezTo>
                    <a:pt x="13690" y="-279"/>
                    <a:pt x="12169" y="-71"/>
                    <a:pt x="9735" y="2006"/>
                  </a:cubicBezTo>
                  <a:cubicBezTo>
                    <a:pt x="7301" y="4083"/>
                    <a:pt x="3955" y="8029"/>
                    <a:pt x="2130" y="10936"/>
                  </a:cubicBezTo>
                  <a:cubicBezTo>
                    <a:pt x="304" y="13844"/>
                    <a:pt x="0" y="15713"/>
                    <a:pt x="0" y="17167"/>
                  </a:cubicBezTo>
                  <a:cubicBezTo>
                    <a:pt x="0" y="18621"/>
                    <a:pt x="304" y="19659"/>
                    <a:pt x="1369" y="20075"/>
                  </a:cubicBezTo>
                  <a:cubicBezTo>
                    <a:pt x="2434" y="20490"/>
                    <a:pt x="4259" y="20283"/>
                    <a:pt x="6845" y="18413"/>
                  </a:cubicBezTo>
                  <a:cubicBezTo>
                    <a:pt x="9431" y="16544"/>
                    <a:pt x="12777" y="13013"/>
                    <a:pt x="14603" y="10729"/>
                  </a:cubicBezTo>
                  <a:cubicBezTo>
                    <a:pt x="16428" y="8444"/>
                    <a:pt x="16732" y="7406"/>
                    <a:pt x="16428" y="7406"/>
                  </a:cubicBezTo>
                  <a:cubicBezTo>
                    <a:pt x="16124" y="7406"/>
                    <a:pt x="15211" y="8444"/>
                    <a:pt x="14603" y="10002"/>
                  </a:cubicBezTo>
                  <a:cubicBezTo>
                    <a:pt x="13994" y="11559"/>
                    <a:pt x="13690" y="13636"/>
                    <a:pt x="13538" y="15194"/>
                  </a:cubicBezTo>
                  <a:cubicBezTo>
                    <a:pt x="13386" y="16752"/>
                    <a:pt x="13386" y="17790"/>
                    <a:pt x="13842" y="18829"/>
                  </a:cubicBezTo>
                  <a:cubicBezTo>
                    <a:pt x="14299" y="19867"/>
                    <a:pt x="15211" y="20906"/>
                    <a:pt x="16580" y="21113"/>
                  </a:cubicBezTo>
                  <a:cubicBezTo>
                    <a:pt x="17949" y="21321"/>
                    <a:pt x="19775" y="20698"/>
                    <a:pt x="21600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0290951" y="3142803"/>
              <a:ext cx="56681" cy="33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7" fill="norm" stroke="1" extrusionOk="0">
                  <a:moveTo>
                    <a:pt x="21422" y="0"/>
                  </a:moveTo>
                  <a:cubicBezTo>
                    <a:pt x="17422" y="405"/>
                    <a:pt x="13422" y="810"/>
                    <a:pt x="9822" y="2633"/>
                  </a:cubicBezTo>
                  <a:cubicBezTo>
                    <a:pt x="6222" y="4455"/>
                    <a:pt x="3022" y="7695"/>
                    <a:pt x="1422" y="10800"/>
                  </a:cubicBezTo>
                  <a:cubicBezTo>
                    <a:pt x="-178" y="13905"/>
                    <a:pt x="-178" y="16875"/>
                    <a:pt x="222" y="18765"/>
                  </a:cubicBezTo>
                  <a:cubicBezTo>
                    <a:pt x="622" y="20655"/>
                    <a:pt x="1422" y="21465"/>
                    <a:pt x="2622" y="21533"/>
                  </a:cubicBezTo>
                  <a:cubicBezTo>
                    <a:pt x="3822" y="21600"/>
                    <a:pt x="5422" y="20925"/>
                    <a:pt x="6222" y="20250"/>
                  </a:cubicBezTo>
                  <a:cubicBezTo>
                    <a:pt x="7022" y="19575"/>
                    <a:pt x="7022" y="18900"/>
                    <a:pt x="7022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0213175" y="3301553"/>
              <a:ext cx="17890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3945" y="21600"/>
                  </a:moveTo>
                  <a:cubicBezTo>
                    <a:pt x="1912" y="19543"/>
                    <a:pt x="-121" y="17486"/>
                    <a:pt x="6" y="16457"/>
                  </a:cubicBezTo>
                  <a:cubicBezTo>
                    <a:pt x="133" y="15429"/>
                    <a:pt x="2420" y="15429"/>
                    <a:pt x="6359" y="12857"/>
                  </a:cubicBezTo>
                  <a:cubicBezTo>
                    <a:pt x="10298" y="10286"/>
                    <a:pt x="15888" y="5143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0641847" y="3130103"/>
              <a:ext cx="372535" cy="34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5768" y="0"/>
                  </a:moveTo>
                  <a:cubicBezTo>
                    <a:pt x="4909" y="3253"/>
                    <a:pt x="4050" y="6506"/>
                    <a:pt x="3436" y="9043"/>
                  </a:cubicBezTo>
                  <a:cubicBezTo>
                    <a:pt x="2823" y="11581"/>
                    <a:pt x="2455" y="13402"/>
                    <a:pt x="2270" y="14704"/>
                  </a:cubicBezTo>
                  <a:cubicBezTo>
                    <a:pt x="2086" y="16005"/>
                    <a:pt x="2086" y="16786"/>
                    <a:pt x="2025" y="17761"/>
                  </a:cubicBezTo>
                  <a:cubicBezTo>
                    <a:pt x="1964" y="18737"/>
                    <a:pt x="1841" y="19908"/>
                    <a:pt x="2086" y="20624"/>
                  </a:cubicBezTo>
                  <a:cubicBezTo>
                    <a:pt x="2332" y="21340"/>
                    <a:pt x="2945" y="21600"/>
                    <a:pt x="3375" y="21340"/>
                  </a:cubicBezTo>
                  <a:cubicBezTo>
                    <a:pt x="3805" y="21080"/>
                    <a:pt x="4050" y="20299"/>
                    <a:pt x="3927" y="18802"/>
                  </a:cubicBezTo>
                  <a:cubicBezTo>
                    <a:pt x="3805" y="17306"/>
                    <a:pt x="3314" y="15094"/>
                    <a:pt x="2761" y="13728"/>
                  </a:cubicBezTo>
                  <a:cubicBezTo>
                    <a:pt x="2209" y="12361"/>
                    <a:pt x="1595" y="11841"/>
                    <a:pt x="1043" y="11386"/>
                  </a:cubicBezTo>
                  <a:cubicBezTo>
                    <a:pt x="491" y="10930"/>
                    <a:pt x="0" y="10540"/>
                    <a:pt x="0" y="10084"/>
                  </a:cubicBezTo>
                  <a:cubicBezTo>
                    <a:pt x="0" y="9629"/>
                    <a:pt x="491" y="9108"/>
                    <a:pt x="1657" y="7742"/>
                  </a:cubicBezTo>
                  <a:cubicBezTo>
                    <a:pt x="2823" y="6376"/>
                    <a:pt x="4664" y="4164"/>
                    <a:pt x="5952" y="2798"/>
                  </a:cubicBezTo>
                  <a:cubicBezTo>
                    <a:pt x="7241" y="1431"/>
                    <a:pt x="7977" y="911"/>
                    <a:pt x="8345" y="1041"/>
                  </a:cubicBezTo>
                  <a:cubicBezTo>
                    <a:pt x="8714" y="1171"/>
                    <a:pt x="8714" y="1952"/>
                    <a:pt x="8468" y="4684"/>
                  </a:cubicBezTo>
                  <a:cubicBezTo>
                    <a:pt x="8223" y="7417"/>
                    <a:pt x="7732" y="12101"/>
                    <a:pt x="7364" y="14769"/>
                  </a:cubicBezTo>
                  <a:cubicBezTo>
                    <a:pt x="6995" y="17436"/>
                    <a:pt x="6750" y="18087"/>
                    <a:pt x="6443" y="18737"/>
                  </a:cubicBezTo>
                  <a:cubicBezTo>
                    <a:pt x="6136" y="19388"/>
                    <a:pt x="5768" y="20039"/>
                    <a:pt x="5584" y="19973"/>
                  </a:cubicBezTo>
                  <a:cubicBezTo>
                    <a:pt x="5400" y="19908"/>
                    <a:pt x="5400" y="19128"/>
                    <a:pt x="5707" y="17892"/>
                  </a:cubicBezTo>
                  <a:cubicBezTo>
                    <a:pt x="6014" y="16655"/>
                    <a:pt x="6627" y="14964"/>
                    <a:pt x="7118" y="13858"/>
                  </a:cubicBezTo>
                  <a:cubicBezTo>
                    <a:pt x="7609" y="12752"/>
                    <a:pt x="7977" y="12231"/>
                    <a:pt x="8652" y="11906"/>
                  </a:cubicBezTo>
                  <a:cubicBezTo>
                    <a:pt x="9327" y="11581"/>
                    <a:pt x="10309" y="11451"/>
                    <a:pt x="10923" y="11776"/>
                  </a:cubicBezTo>
                  <a:cubicBezTo>
                    <a:pt x="11536" y="12101"/>
                    <a:pt x="11782" y="12882"/>
                    <a:pt x="11905" y="13923"/>
                  </a:cubicBezTo>
                  <a:cubicBezTo>
                    <a:pt x="12027" y="14964"/>
                    <a:pt x="12027" y="16265"/>
                    <a:pt x="12089" y="17241"/>
                  </a:cubicBezTo>
                  <a:cubicBezTo>
                    <a:pt x="12150" y="18217"/>
                    <a:pt x="12273" y="18867"/>
                    <a:pt x="12702" y="19258"/>
                  </a:cubicBezTo>
                  <a:cubicBezTo>
                    <a:pt x="13132" y="19648"/>
                    <a:pt x="13868" y="19778"/>
                    <a:pt x="14482" y="19583"/>
                  </a:cubicBezTo>
                  <a:cubicBezTo>
                    <a:pt x="15095" y="19388"/>
                    <a:pt x="15586" y="18867"/>
                    <a:pt x="16261" y="17827"/>
                  </a:cubicBezTo>
                  <a:cubicBezTo>
                    <a:pt x="16936" y="16786"/>
                    <a:pt x="17795" y="15224"/>
                    <a:pt x="18225" y="14118"/>
                  </a:cubicBezTo>
                  <a:cubicBezTo>
                    <a:pt x="18655" y="13012"/>
                    <a:pt x="18655" y="12361"/>
                    <a:pt x="18348" y="12101"/>
                  </a:cubicBezTo>
                  <a:cubicBezTo>
                    <a:pt x="18041" y="11841"/>
                    <a:pt x="17427" y="11971"/>
                    <a:pt x="16691" y="12817"/>
                  </a:cubicBezTo>
                  <a:cubicBezTo>
                    <a:pt x="15955" y="13663"/>
                    <a:pt x="15095" y="15224"/>
                    <a:pt x="14605" y="16525"/>
                  </a:cubicBezTo>
                  <a:cubicBezTo>
                    <a:pt x="14114" y="17827"/>
                    <a:pt x="13991" y="18867"/>
                    <a:pt x="13991" y="19713"/>
                  </a:cubicBezTo>
                  <a:cubicBezTo>
                    <a:pt x="13991" y="20559"/>
                    <a:pt x="14114" y="21210"/>
                    <a:pt x="15402" y="21210"/>
                  </a:cubicBezTo>
                  <a:cubicBezTo>
                    <a:pt x="16691" y="21210"/>
                    <a:pt x="19145" y="20559"/>
                    <a:pt x="21600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1211231" y="3320603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1255681" y="3174553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300"/>
                    <a:pt x="2057" y="9000"/>
                    <a:pt x="5657" y="5400"/>
                  </a:cubicBezTo>
                  <a:cubicBezTo>
                    <a:pt x="9257" y="1800"/>
                    <a:pt x="1542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1300122" y="3072953"/>
              <a:ext cx="13336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7214" y="0"/>
                  </a:moveTo>
                  <a:cubicBezTo>
                    <a:pt x="13839" y="3360"/>
                    <a:pt x="10464" y="6720"/>
                    <a:pt x="7933" y="9680"/>
                  </a:cubicBezTo>
                  <a:cubicBezTo>
                    <a:pt x="5401" y="12640"/>
                    <a:pt x="3714" y="15200"/>
                    <a:pt x="2870" y="16880"/>
                  </a:cubicBezTo>
                  <a:cubicBezTo>
                    <a:pt x="2026" y="18560"/>
                    <a:pt x="2026" y="19360"/>
                    <a:pt x="2870" y="19520"/>
                  </a:cubicBezTo>
                  <a:cubicBezTo>
                    <a:pt x="3714" y="19680"/>
                    <a:pt x="5401" y="19200"/>
                    <a:pt x="6583" y="18400"/>
                  </a:cubicBezTo>
                  <a:cubicBezTo>
                    <a:pt x="7764" y="17600"/>
                    <a:pt x="8439" y="16480"/>
                    <a:pt x="8270" y="15600"/>
                  </a:cubicBezTo>
                  <a:cubicBezTo>
                    <a:pt x="8101" y="14720"/>
                    <a:pt x="7089" y="14080"/>
                    <a:pt x="5739" y="13600"/>
                  </a:cubicBezTo>
                  <a:cubicBezTo>
                    <a:pt x="4389" y="13120"/>
                    <a:pt x="2701" y="12800"/>
                    <a:pt x="1520" y="12240"/>
                  </a:cubicBezTo>
                  <a:cubicBezTo>
                    <a:pt x="339" y="11680"/>
                    <a:pt x="-336" y="10880"/>
                    <a:pt x="170" y="10240"/>
                  </a:cubicBezTo>
                  <a:cubicBezTo>
                    <a:pt x="676" y="9600"/>
                    <a:pt x="2364" y="9120"/>
                    <a:pt x="5064" y="8160"/>
                  </a:cubicBezTo>
                  <a:cubicBezTo>
                    <a:pt x="7764" y="7200"/>
                    <a:pt x="11476" y="5760"/>
                    <a:pt x="14176" y="4800"/>
                  </a:cubicBezTo>
                  <a:cubicBezTo>
                    <a:pt x="16876" y="3840"/>
                    <a:pt x="18564" y="3360"/>
                    <a:pt x="19408" y="3680"/>
                  </a:cubicBezTo>
                  <a:cubicBezTo>
                    <a:pt x="20252" y="4000"/>
                    <a:pt x="20252" y="5120"/>
                    <a:pt x="18901" y="7440"/>
                  </a:cubicBezTo>
                  <a:cubicBezTo>
                    <a:pt x="17551" y="9760"/>
                    <a:pt x="14851" y="13280"/>
                    <a:pt x="12995" y="15360"/>
                  </a:cubicBezTo>
                  <a:cubicBezTo>
                    <a:pt x="11139" y="17440"/>
                    <a:pt x="10126" y="18080"/>
                    <a:pt x="10295" y="17760"/>
                  </a:cubicBezTo>
                  <a:cubicBezTo>
                    <a:pt x="10464" y="17440"/>
                    <a:pt x="11814" y="16160"/>
                    <a:pt x="13164" y="15280"/>
                  </a:cubicBezTo>
                  <a:cubicBezTo>
                    <a:pt x="14514" y="14400"/>
                    <a:pt x="15864" y="13920"/>
                    <a:pt x="16876" y="14080"/>
                  </a:cubicBezTo>
                  <a:cubicBezTo>
                    <a:pt x="17889" y="14240"/>
                    <a:pt x="18564" y="15040"/>
                    <a:pt x="19239" y="16400"/>
                  </a:cubicBezTo>
                  <a:cubicBezTo>
                    <a:pt x="19914" y="17760"/>
                    <a:pt x="20589" y="19680"/>
                    <a:pt x="21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1516750" y="3159027"/>
              <a:ext cx="285032" cy="31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86" fill="norm" stroke="1" extrusionOk="0">
                  <a:moveTo>
                    <a:pt x="11466" y="4847"/>
                  </a:moveTo>
                  <a:cubicBezTo>
                    <a:pt x="11466" y="4141"/>
                    <a:pt x="11466" y="3436"/>
                    <a:pt x="11466" y="2518"/>
                  </a:cubicBezTo>
                  <a:cubicBezTo>
                    <a:pt x="11466" y="1600"/>
                    <a:pt x="11466" y="471"/>
                    <a:pt x="11146" y="118"/>
                  </a:cubicBezTo>
                  <a:cubicBezTo>
                    <a:pt x="10826" y="-235"/>
                    <a:pt x="10186" y="189"/>
                    <a:pt x="9146" y="1600"/>
                  </a:cubicBezTo>
                  <a:cubicBezTo>
                    <a:pt x="8106" y="3012"/>
                    <a:pt x="6666" y="5412"/>
                    <a:pt x="5946" y="8518"/>
                  </a:cubicBezTo>
                  <a:cubicBezTo>
                    <a:pt x="5226" y="11624"/>
                    <a:pt x="5226" y="15436"/>
                    <a:pt x="5146" y="17694"/>
                  </a:cubicBezTo>
                  <a:cubicBezTo>
                    <a:pt x="5066" y="19953"/>
                    <a:pt x="4906" y="20659"/>
                    <a:pt x="4346" y="21012"/>
                  </a:cubicBezTo>
                  <a:cubicBezTo>
                    <a:pt x="3786" y="21365"/>
                    <a:pt x="2826" y="21365"/>
                    <a:pt x="2106" y="21083"/>
                  </a:cubicBezTo>
                  <a:cubicBezTo>
                    <a:pt x="1386" y="20800"/>
                    <a:pt x="906" y="20236"/>
                    <a:pt x="586" y="19600"/>
                  </a:cubicBezTo>
                  <a:cubicBezTo>
                    <a:pt x="266" y="18965"/>
                    <a:pt x="106" y="18259"/>
                    <a:pt x="26" y="17553"/>
                  </a:cubicBezTo>
                  <a:cubicBezTo>
                    <a:pt x="-54" y="16847"/>
                    <a:pt x="-54" y="16141"/>
                    <a:pt x="1706" y="14941"/>
                  </a:cubicBezTo>
                  <a:cubicBezTo>
                    <a:pt x="3466" y="13741"/>
                    <a:pt x="6986" y="12047"/>
                    <a:pt x="9466" y="10565"/>
                  </a:cubicBezTo>
                  <a:cubicBezTo>
                    <a:pt x="11946" y="9083"/>
                    <a:pt x="13386" y="7812"/>
                    <a:pt x="14346" y="6824"/>
                  </a:cubicBezTo>
                  <a:cubicBezTo>
                    <a:pt x="15306" y="5836"/>
                    <a:pt x="15786" y="5130"/>
                    <a:pt x="16106" y="4424"/>
                  </a:cubicBezTo>
                  <a:cubicBezTo>
                    <a:pt x="16426" y="3718"/>
                    <a:pt x="16586" y="3012"/>
                    <a:pt x="16506" y="3083"/>
                  </a:cubicBezTo>
                  <a:cubicBezTo>
                    <a:pt x="16426" y="3153"/>
                    <a:pt x="16106" y="4000"/>
                    <a:pt x="15306" y="6400"/>
                  </a:cubicBezTo>
                  <a:cubicBezTo>
                    <a:pt x="14506" y="8800"/>
                    <a:pt x="13226" y="12753"/>
                    <a:pt x="12426" y="15083"/>
                  </a:cubicBezTo>
                  <a:cubicBezTo>
                    <a:pt x="11626" y="17412"/>
                    <a:pt x="11306" y="18118"/>
                    <a:pt x="11066" y="18824"/>
                  </a:cubicBezTo>
                  <a:cubicBezTo>
                    <a:pt x="10826" y="19530"/>
                    <a:pt x="10666" y="20236"/>
                    <a:pt x="10906" y="20377"/>
                  </a:cubicBezTo>
                  <a:cubicBezTo>
                    <a:pt x="11146" y="20518"/>
                    <a:pt x="11786" y="20094"/>
                    <a:pt x="12506" y="19600"/>
                  </a:cubicBezTo>
                  <a:cubicBezTo>
                    <a:pt x="13226" y="19106"/>
                    <a:pt x="14026" y="18541"/>
                    <a:pt x="14986" y="17977"/>
                  </a:cubicBezTo>
                  <a:cubicBezTo>
                    <a:pt x="15946" y="17412"/>
                    <a:pt x="17066" y="16847"/>
                    <a:pt x="17626" y="16989"/>
                  </a:cubicBezTo>
                  <a:cubicBezTo>
                    <a:pt x="18186" y="17130"/>
                    <a:pt x="18186" y="17977"/>
                    <a:pt x="18186" y="18824"/>
                  </a:cubicBezTo>
                  <a:cubicBezTo>
                    <a:pt x="18186" y="19671"/>
                    <a:pt x="18186" y="20518"/>
                    <a:pt x="18266" y="20589"/>
                  </a:cubicBezTo>
                  <a:cubicBezTo>
                    <a:pt x="18346" y="20659"/>
                    <a:pt x="18506" y="19953"/>
                    <a:pt x="19066" y="17836"/>
                  </a:cubicBezTo>
                  <a:cubicBezTo>
                    <a:pt x="19626" y="15718"/>
                    <a:pt x="20586" y="12189"/>
                    <a:pt x="21546" y="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Shape"/>
            <p:cNvSpPr/>
            <p:nvPr/>
          </p:nvSpPr>
          <p:spPr>
            <a:xfrm>
              <a:off x="11709851" y="3328681"/>
              <a:ext cx="236801" cy="34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49" fill="norm" stroke="1" extrusionOk="0">
                  <a:moveTo>
                    <a:pt x="12777" y="1824"/>
                  </a:moveTo>
                  <a:cubicBezTo>
                    <a:pt x="11450" y="4266"/>
                    <a:pt x="10124" y="6709"/>
                    <a:pt x="8419" y="9474"/>
                  </a:cubicBezTo>
                  <a:cubicBezTo>
                    <a:pt x="6714" y="12238"/>
                    <a:pt x="4629" y="15324"/>
                    <a:pt x="3303" y="17124"/>
                  </a:cubicBezTo>
                  <a:cubicBezTo>
                    <a:pt x="1977" y="18924"/>
                    <a:pt x="1408" y="19438"/>
                    <a:pt x="840" y="20081"/>
                  </a:cubicBezTo>
                  <a:cubicBezTo>
                    <a:pt x="271" y="20724"/>
                    <a:pt x="-297" y="21495"/>
                    <a:pt x="177" y="21174"/>
                  </a:cubicBezTo>
                  <a:cubicBezTo>
                    <a:pt x="650" y="20852"/>
                    <a:pt x="2166" y="19438"/>
                    <a:pt x="4440" y="16802"/>
                  </a:cubicBezTo>
                  <a:cubicBezTo>
                    <a:pt x="6714" y="14166"/>
                    <a:pt x="9745" y="10309"/>
                    <a:pt x="12208" y="7416"/>
                  </a:cubicBezTo>
                  <a:cubicBezTo>
                    <a:pt x="14671" y="4524"/>
                    <a:pt x="16566" y="2595"/>
                    <a:pt x="17987" y="1438"/>
                  </a:cubicBezTo>
                  <a:cubicBezTo>
                    <a:pt x="19408" y="281"/>
                    <a:pt x="20356" y="-105"/>
                    <a:pt x="20829" y="24"/>
                  </a:cubicBezTo>
                  <a:cubicBezTo>
                    <a:pt x="21303" y="152"/>
                    <a:pt x="21303" y="795"/>
                    <a:pt x="20924" y="2145"/>
                  </a:cubicBezTo>
                  <a:cubicBezTo>
                    <a:pt x="20545" y="3495"/>
                    <a:pt x="19787" y="5552"/>
                    <a:pt x="18461" y="6966"/>
                  </a:cubicBezTo>
                  <a:cubicBezTo>
                    <a:pt x="17135" y="8381"/>
                    <a:pt x="15240" y="9152"/>
                    <a:pt x="13629" y="9538"/>
                  </a:cubicBezTo>
                  <a:cubicBezTo>
                    <a:pt x="12019" y="9924"/>
                    <a:pt x="10692" y="9924"/>
                    <a:pt x="10314" y="8702"/>
                  </a:cubicBezTo>
                  <a:cubicBezTo>
                    <a:pt x="9935" y="7481"/>
                    <a:pt x="10503" y="5038"/>
                    <a:pt x="11071" y="3688"/>
                  </a:cubicBezTo>
                  <a:cubicBezTo>
                    <a:pt x="11640" y="2338"/>
                    <a:pt x="12208" y="2081"/>
                    <a:pt x="12777" y="1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1858931" y="3161853"/>
              <a:ext cx="214085" cy="37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9" fill="norm" stroke="1" extrusionOk="0">
                  <a:moveTo>
                    <a:pt x="18424" y="0"/>
                  </a:moveTo>
                  <a:cubicBezTo>
                    <a:pt x="19482" y="245"/>
                    <a:pt x="20541" y="491"/>
                    <a:pt x="21071" y="1473"/>
                  </a:cubicBezTo>
                  <a:cubicBezTo>
                    <a:pt x="21600" y="2455"/>
                    <a:pt x="21600" y="4173"/>
                    <a:pt x="20541" y="7057"/>
                  </a:cubicBezTo>
                  <a:cubicBezTo>
                    <a:pt x="19482" y="9941"/>
                    <a:pt x="17365" y="13991"/>
                    <a:pt x="14612" y="16630"/>
                  </a:cubicBezTo>
                  <a:cubicBezTo>
                    <a:pt x="11859" y="19268"/>
                    <a:pt x="8471" y="20495"/>
                    <a:pt x="5929" y="21048"/>
                  </a:cubicBezTo>
                  <a:cubicBezTo>
                    <a:pt x="3388" y="21600"/>
                    <a:pt x="1694" y="21477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654981" y="4641403"/>
              <a:ext cx="361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4400"/>
                    <a:pt x="9095" y="7200"/>
                    <a:pt x="12695" y="3600"/>
                  </a:cubicBezTo>
                  <a:cubicBezTo>
                    <a:pt x="16295" y="0"/>
                    <a:pt x="189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328081" y="4628703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7115481" y="4685853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401231" y="4654103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7598081" y="466045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7904042" y="4641403"/>
              <a:ext cx="30999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233" y="0"/>
                  </a:moveTo>
                  <a:cubicBezTo>
                    <a:pt x="504" y="0"/>
                    <a:pt x="-226" y="0"/>
                    <a:pt x="66" y="3600"/>
                  </a:cubicBezTo>
                  <a:cubicBezTo>
                    <a:pt x="358" y="7200"/>
                    <a:pt x="1671" y="14400"/>
                    <a:pt x="5393" y="18000"/>
                  </a:cubicBezTo>
                  <a:cubicBezTo>
                    <a:pt x="9115" y="21600"/>
                    <a:pt x="15244" y="21600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839131" y="4850953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75"/>
                    <a:pt x="3600" y="12150"/>
                    <a:pt x="7200" y="15750"/>
                  </a:cubicBezTo>
                  <a:cubicBezTo>
                    <a:pt x="10800" y="19350"/>
                    <a:pt x="162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6277281" y="4842351"/>
              <a:ext cx="215901" cy="20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880"/>
                  </a:moveTo>
                  <a:cubicBezTo>
                    <a:pt x="635" y="1998"/>
                    <a:pt x="1271" y="1116"/>
                    <a:pt x="2859" y="565"/>
                  </a:cubicBezTo>
                  <a:cubicBezTo>
                    <a:pt x="4447" y="14"/>
                    <a:pt x="6988" y="-206"/>
                    <a:pt x="8788" y="235"/>
                  </a:cubicBezTo>
                  <a:cubicBezTo>
                    <a:pt x="10588" y="676"/>
                    <a:pt x="11647" y="1778"/>
                    <a:pt x="10800" y="4863"/>
                  </a:cubicBezTo>
                  <a:cubicBezTo>
                    <a:pt x="9953" y="7949"/>
                    <a:pt x="7200" y="13018"/>
                    <a:pt x="5506" y="16104"/>
                  </a:cubicBezTo>
                  <a:cubicBezTo>
                    <a:pt x="3812" y="19190"/>
                    <a:pt x="3176" y="20292"/>
                    <a:pt x="3600" y="20843"/>
                  </a:cubicBezTo>
                  <a:cubicBezTo>
                    <a:pt x="4024" y="21394"/>
                    <a:pt x="5506" y="21394"/>
                    <a:pt x="8682" y="20843"/>
                  </a:cubicBezTo>
                  <a:cubicBezTo>
                    <a:pt x="11859" y="20292"/>
                    <a:pt x="16729" y="19190"/>
                    <a:pt x="21600" y="18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061631" y="4939853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071420" y="4806503"/>
              <a:ext cx="47362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100" fill="norm" stroke="1" extrusionOk="0">
                  <a:moveTo>
                    <a:pt x="21013" y="0"/>
                  </a:moveTo>
                  <a:cubicBezTo>
                    <a:pt x="16317" y="0"/>
                    <a:pt x="11622" y="0"/>
                    <a:pt x="7865" y="1600"/>
                  </a:cubicBezTo>
                  <a:cubicBezTo>
                    <a:pt x="4109" y="3200"/>
                    <a:pt x="1291" y="6400"/>
                    <a:pt x="352" y="10000"/>
                  </a:cubicBezTo>
                  <a:cubicBezTo>
                    <a:pt x="-587" y="13600"/>
                    <a:pt x="352" y="17600"/>
                    <a:pt x="3170" y="19600"/>
                  </a:cubicBezTo>
                  <a:cubicBezTo>
                    <a:pt x="5987" y="21600"/>
                    <a:pt x="10683" y="21600"/>
                    <a:pt x="13970" y="19600"/>
                  </a:cubicBezTo>
                  <a:cubicBezTo>
                    <a:pt x="17256" y="17600"/>
                    <a:pt x="19135" y="13600"/>
                    <a:pt x="18665" y="10000"/>
                  </a:cubicBezTo>
                  <a:cubicBezTo>
                    <a:pt x="18196" y="6400"/>
                    <a:pt x="15378" y="3200"/>
                    <a:pt x="12091" y="3600"/>
                  </a:cubicBezTo>
                  <a:cubicBezTo>
                    <a:pt x="8804" y="4000"/>
                    <a:pt x="5048" y="8000"/>
                    <a:pt x="1291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8007884" y="4266753"/>
              <a:ext cx="19344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440" y="0"/>
                  </a:moveTo>
                  <a:cubicBezTo>
                    <a:pt x="1735" y="5700"/>
                    <a:pt x="1031" y="11400"/>
                    <a:pt x="561" y="14625"/>
                  </a:cubicBezTo>
                  <a:cubicBezTo>
                    <a:pt x="92" y="17850"/>
                    <a:pt x="-143" y="18600"/>
                    <a:pt x="92" y="18525"/>
                  </a:cubicBezTo>
                  <a:cubicBezTo>
                    <a:pt x="327" y="18450"/>
                    <a:pt x="1031" y="17550"/>
                    <a:pt x="1500" y="16725"/>
                  </a:cubicBezTo>
                  <a:cubicBezTo>
                    <a:pt x="1970" y="15900"/>
                    <a:pt x="2205" y="15150"/>
                    <a:pt x="2087" y="14100"/>
                  </a:cubicBezTo>
                  <a:cubicBezTo>
                    <a:pt x="1970" y="13050"/>
                    <a:pt x="1500" y="11700"/>
                    <a:pt x="1853" y="11175"/>
                  </a:cubicBezTo>
                  <a:cubicBezTo>
                    <a:pt x="2205" y="10650"/>
                    <a:pt x="3379" y="10950"/>
                    <a:pt x="5374" y="10875"/>
                  </a:cubicBezTo>
                  <a:cubicBezTo>
                    <a:pt x="7370" y="10800"/>
                    <a:pt x="10187" y="10350"/>
                    <a:pt x="12300" y="9450"/>
                  </a:cubicBezTo>
                  <a:cubicBezTo>
                    <a:pt x="14414" y="8550"/>
                    <a:pt x="15822" y="7200"/>
                    <a:pt x="16996" y="5700"/>
                  </a:cubicBezTo>
                  <a:cubicBezTo>
                    <a:pt x="18170" y="4200"/>
                    <a:pt x="19109" y="2550"/>
                    <a:pt x="19579" y="2100"/>
                  </a:cubicBezTo>
                  <a:cubicBezTo>
                    <a:pt x="20048" y="1650"/>
                    <a:pt x="20048" y="2400"/>
                    <a:pt x="20048" y="5475"/>
                  </a:cubicBezTo>
                  <a:cubicBezTo>
                    <a:pt x="20048" y="8550"/>
                    <a:pt x="20048" y="13950"/>
                    <a:pt x="20283" y="17025"/>
                  </a:cubicBezTo>
                  <a:cubicBezTo>
                    <a:pt x="20518" y="20100"/>
                    <a:pt x="20987" y="20850"/>
                    <a:pt x="21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756581" y="4381053"/>
              <a:ext cx="12701" cy="21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0"/>
                  </a:moveTo>
                  <a:cubicBezTo>
                    <a:pt x="7200" y="6231"/>
                    <a:pt x="14400" y="12462"/>
                    <a:pt x="18000" y="16200"/>
                  </a:cubicBezTo>
                  <a:cubicBezTo>
                    <a:pt x="21600" y="19938"/>
                    <a:pt x="21600" y="21185"/>
                    <a:pt x="21600" y="21392"/>
                  </a:cubicBezTo>
                  <a:cubicBezTo>
                    <a:pt x="21600" y="21600"/>
                    <a:pt x="21600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642281" y="4330253"/>
              <a:ext cx="342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6800"/>
                    <a:pt x="8267" y="12000"/>
                    <a:pt x="11867" y="8400"/>
                  </a:cubicBezTo>
                  <a:cubicBezTo>
                    <a:pt x="15467" y="4800"/>
                    <a:pt x="185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416981" y="4355653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00"/>
                    <a:pt x="14400" y="11200"/>
                    <a:pt x="10800" y="14800"/>
                  </a:cubicBezTo>
                  <a:cubicBezTo>
                    <a:pt x="7200" y="18400"/>
                    <a:pt x="36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315381" y="4330253"/>
              <a:ext cx="317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8000"/>
                    <a:pt x="5184" y="14400"/>
                    <a:pt x="8784" y="10800"/>
                  </a:cubicBezTo>
                  <a:cubicBezTo>
                    <a:pt x="12384" y="7200"/>
                    <a:pt x="1699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893231" y="4603303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331381" y="4583030"/>
              <a:ext cx="57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00" y="11040"/>
                    <a:pt x="6400" y="1783"/>
                    <a:pt x="10000" y="240"/>
                  </a:cubicBezTo>
                  <a:cubicBezTo>
                    <a:pt x="13600" y="-1303"/>
                    <a:pt x="17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553631" y="457155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364064" y="1054601"/>
              <a:ext cx="97368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71" fill="norm" stroke="1" extrusionOk="0">
                  <a:moveTo>
                    <a:pt x="4595" y="13695"/>
                  </a:moveTo>
                  <a:cubicBezTo>
                    <a:pt x="3676" y="15135"/>
                    <a:pt x="2757" y="16575"/>
                    <a:pt x="2068" y="18015"/>
                  </a:cubicBezTo>
                  <a:cubicBezTo>
                    <a:pt x="1378" y="19455"/>
                    <a:pt x="919" y="20895"/>
                    <a:pt x="459" y="20895"/>
                  </a:cubicBezTo>
                  <a:cubicBezTo>
                    <a:pt x="0" y="20895"/>
                    <a:pt x="-460" y="19455"/>
                    <a:pt x="919" y="15999"/>
                  </a:cubicBezTo>
                  <a:cubicBezTo>
                    <a:pt x="2297" y="12543"/>
                    <a:pt x="5514" y="7071"/>
                    <a:pt x="8042" y="3903"/>
                  </a:cubicBezTo>
                  <a:cubicBezTo>
                    <a:pt x="10570" y="735"/>
                    <a:pt x="12408" y="-129"/>
                    <a:pt x="14017" y="15"/>
                  </a:cubicBezTo>
                  <a:cubicBezTo>
                    <a:pt x="15625" y="159"/>
                    <a:pt x="17004" y="1311"/>
                    <a:pt x="18153" y="5055"/>
                  </a:cubicBezTo>
                  <a:cubicBezTo>
                    <a:pt x="19302" y="8799"/>
                    <a:pt x="20221" y="15135"/>
                    <a:pt x="2114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372531" y="653603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880"/>
                    <a:pt x="4114" y="5760"/>
                    <a:pt x="7714" y="9360"/>
                  </a:cubicBezTo>
                  <a:cubicBezTo>
                    <a:pt x="11314" y="12960"/>
                    <a:pt x="1645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292097" y="850453"/>
              <a:ext cx="340785" cy="8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1878" y="17385"/>
                  </a:moveTo>
                  <a:cubicBezTo>
                    <a:pt x="939" y="18966"/>
                    <a:pt x="0" y="20546"/>
                    <a:pt x="0" y="21073"/>
                  </a:cubicBezTo>
                  <a:cubicBezTo>
                    <a:pt x="0" y="21600"/>
                    <a:pt x="939" y="21073"/>
                    <a:pt x="3824" y="18439"/>
                  </a:cubicBezTo>
                  <a:cubicBezTo>
                    <a:pt x="6708" y="15805"/>
                    <a:pt x="11538" y="11063"/>
                    <a:pt x="14825" y="7639"/>
                  </a:cubicBezTo>
                  <a:cubicBezTo>
                    <a:pt x="18112" y="4215"/>
                    <a:pt x="19856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965881" y="5778053"/>
              <a:ext cx="2476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08" y="10800"/>
                    <a:pt x="11815" y="21600"/>
                    <a:pt x="15415" y="21600"/>
                  </a:cubicBezTo>
                  <a:cubicBezTo>
                    <a:pt x="19015" y="21600"/>
                    <a:pt x="2030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048431" y="5936803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520623" y="5649112"/>
              <a:ext cx="162809" cy="32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80" fill="norm" stroke="1" extrusionOk="0">
                  <a:moveTo>
                    <a:pt x="21300" y="2247"/>
                  </a:moveTo>
                  <a:cubicBezTo>
                    <a:pt x="21300" y="1541"/>
                    <a:pt x="21300" y="835"/>
                    <a:pt x="20608" y="412"/>
                  </a:cubicBezTo>
                  <a:cubicBezTo>
                    <a:pt x="19915" y="-12"/>
                    <a:pt x="18531" y="-153"/>
                    <a:pt x="16454" y="200"/>
                  </a:cubicBezTo>
                  <a:cubicBezTo>
                    <a:pt x="14377" y="553"/>
                    <a:pt x="11608" y="1400"/>
                    <a:pt x="8700" y="3306"/>
                  </a:cubicBezTo>
                  <a:cubicBezTo>
                    <a:pt x="5792" y="5212"/>
                    <a:pt x="2746" y="8176"/>
                    <a:pt x="1223" y="11000"/>
                  </a:cubicBezTo>
                  <a:cubicBezTo>
                    <a:pt x="-300" y="13823"/>
                    <a:pt x="-300" y="16506"/>
                    <a:pt x="669" y="18412"/>
                  </a:cubicBezTo>
                  <a:cubicBezTo>
                    <a:pt x="1638" y="20318"/>
                    <a:pt x="3577" y="21447"/>
                    <a:pt x="7177" y="21376"/>
                  </a:cubicBezTo>
                  <a:cubicBezTo>
                    <a:pt x="10777" y="21306"/>
                    <a:pt x="16038" y="20035"/>
                    <a:pt x="21300" y="18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759631" y="5739953"/>
              <a:ext cx="44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050"/>
                    <a:pt x="4114" y="8100"/>
                    <a:pt x="7714" y="11700"/>
                  </a:cubicBezTo>
                  <a:cubicBezTo>
                    <a:pt x="11314" y="15300"/>
                    <a:pt x="16457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854881" y="5809803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429"/>
                    <a:pt x="9290" y="9257"/>
                    <a:pt x="12890" y="5657"/>
                  </a:cubicBezTo>
                  <a:cubicBezTo>
                    <a:pt x="16490" y="2057"/>
                    <a:pt x="190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081278" y="5696829"/>
              <a:ext cx="165187" cy="40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97" fill="norm" stroke="1" extrusionOk="0">
                  <a:moveTo>
                    <a:pt x="5951" y="3270"/>
                  </a:moveTo>
                  <a:cubicBezTo>
                    <a:pt x="5681" y="6610"/>
                    <a:pt x="5411" y="9951"/>
                    <a:pt x="5141" y="12845"/>
                  </a:cubicBezTo>
                  <a:cubicBezTo>
                    <a:pt x="4871" y="15740"/>
                    <a:pt x="4601" y="18190"/>
                    <a:pt x="3791" y="19637"/>
                  </a:cubicBezTo>
                  <a:cubicBezTo>
                    <a:pt x="2981" y="21085"/>
                    <a:pt x="1631" y="21530"/>
                    <a:pt x="821" y="21363"/>
                  </a:cubicBezTo>
                  <a:cubicBezTo>
                    <a:pt x="11" y="21196"/>
                    <a:pt x="-259" y="20417"/>
                    <a:pt x="281" y="18412"/>
                  </a:cubicBezTo>
                  <a:cubicBezTo>
                    <a:pt x="821" y="16408"/>
                    <a:pt x="2171" y="13179"/>
                    <a:pt x="3251" y="10396"/>
                  </a:cubicBezTo>
                  <a:cubicBezTo>
                    <a:pt x="4331" y="7612"/>
                    <a:pt x="5141" y="5274"/>
                    <a:pt x="5816" y="3771"/>
                  </a:cubicBezTo>
                  <a:cubicBezTo>
                    <a:pt x="6491" y="2268"/>
                    <a:pt x="7031" y="1600"/>
                    <a:pt x="7841" y="1099"/>
                  </a:cubicBezTo>
                  <a:cubicBezTo>
                    <a:pt x="8651" y="598"/>
                    <a:pt x="9731" y="264"/>
                    <a:pt x="10946" y="97"/>
                  </a:cubicBezTo>
                  <a:cubicBezTo>
                    <a:pt x="12161" y="-70"/>
                    <a:pt x="13511" y="-70"/>
                    <a:pt x="15266" y="487"/>
                  </a:cubicBezTo>
                  <a:cubicBezTo>
                    <a:pt x="17021" y="1043"/>
                    <a:pt x="19181" y="2157"/>
                    <a:pt x="20261" y="3326"/>
                  </a:cubicBezTo>
                  <a:cubicBezTo>
                    <a:pt x="21341" y="4495"/>
                    <a:pt x="21341" y="5720"/>
                    <a:pt x="20261" y="6722"/>
                  </a:cubicBezTo>
                  <a:cubicBezTo>
                    <a:pt x="19181" y="7724"/>
                    <a:pt x="17021" y="8503"/>
                    <a:pt x="14186" y="8615"/>
                  </a:cubicBezTo>
                  <a:cubicBezTo>
                    <a:pt x="11351" y="8726"/>
                    <a:pt x="7841" y="8169"/>
                    <a:pt x="4331" y="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280331" y="5603232"/>
              <a:ext cx="113800" cy="27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70" fill="norm" stroke="1" extrusionOk="0">
                  <a:moveTo>
                    <a:pt x="0" y="3697"/>
                  </a:moveTo>
                  <a:cubicBezTo>
                    <a:pt x="2749" y="2388"/>
                    <a:pt x="5498" y="1079"/>
                    <a:pt x="7855" y="425"/>
                  </a:cubicBezTo>
                  <a:cubicBezTo>
                    <a:pt x="10211" y="-230"/>
                    <a:pt x="12175" y="-230"/>
                    <a:pt x="14727" y="1161"/>
                  </a:cubicBezTo>
                  <a:cubicBezTo>
                    <a:pt x="17280" y="2552"/>
                    <a:pt x="20422" y="5334"/>
                    <a:pt x="21011" y="8688"/>
                  </a:cubicBezTo>
                  <a:cubicBezTo>
                    <a:pt x="21600" y="12043"/>
                    <a:pt x="19636" y="15970"/>
                    <a:pt x="16102" y="18179"/>
                  </a:cubicBezTo>
                  <a:cubicBezTo>
                    <a:pt x="12567" y="20388"/>
                    <a:pt x="7462" y="20879"/>
                    <a:pt x="2356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439081" y="5454203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464481" y="5328293"/>
              <a:ext cx="50785" cy="4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071" fill="norm" stroke="1" extrusionOk="0">
                  <a:moveTo>
                    <a:pt x="12960" y="11814"/>
                  </a:moveTo>
                  <a:cubicBezTo>
                    <a:pt x="10368" y="7700"/>
                    <a:pt x="7776" y="3585"/>
                    <a:pt x="5616" y="4100"/>
                  </a:cubicBezTo>
                  <a:cubicBezTo>
                    <a:pt x="3456" y="4614"/>
                    <a:pt x="1728" y="9757"/>
                    <a:pt x="3888" y="12842"/>
                  </a:cubicBezTo>
                  <a:cubicBezTo>
                    <a:pt x="6048" y="15928"/>
                    <a:pt x="12096" y="16957"/>
                    <a:pt x="15984" y="14385"/>
                  </a:cubicBezTo>
                  <a:cubicBezTo>
                    <a:pt x="19872" y="11814"/>
                    <a:pt x="21600" y="5642"/>
                    <a:pt x="20304" y="2557"/>
                  </a:cubicBezTo>
                  <a:cubicBezTo>
                    <a:pt x="19008" y="-529"/>
                    <a:pt x="14688" y="-529"/>
                    <a:pt x="10800" y="1014"/>
                  </a:cubicBezTo>
                  <a:cubicBezTo>
                    <a:pt x="6912" y="2557"/>
                    <a:pt x="3456" y="5642"/>
                    <a:pt x="1728" y="9242"/>
                  </a:cubicBezTo>
                  <a:cubicBezTo>
                    <a:pt x="0" y="12842"/>
                    <a:pt x="0" y="16957"/>
                    <a:pt x="0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585131" y="543515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750231" y="5371653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851831" y="5854253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043181" y="5671893"/>
              <a:ext cx="218707" cy="45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15" fill="norm" stroke="1" extrusionOk="0">
                  <a:moveTo>
                    <a:pt x="5471" y="5642"/>
                  </a:moveTo>
                  <a:cubicBezTo>
                    <a:pt x="4854" y="8254"/>
                    <a:pt x="4237" y="10866"/>
                    <a:pt x="3517" y="13227"/>
                  </a:cubicBezTo>
                  <a:cubicBezTo>
                    <a:pt x="2797" y="15588"/>
                    <a:pt x="1974" y="17698"/>
                    <a:pt x="1357" y="19155"/>
                  </a:cubicBezTo>
                  <a:cubicBezTo>
                    <a:pt x="740" y="20611"/>
                    <a:pt x="328" y="21415"/>
                    <a:pt x="123" y="21415"/>
                  </a:cubicBezTo>
                  <a:cubicBezTo>
                    <a:pt x="-83" y="21415"/>
                    <a:pt x="-83" y="20611"/>
                    <a:pt x="534" y="18602"/>
                  </a:cubicBezTo>
                  <a:cubicBezTo>
                    <a:pt x="1151" y="16593"/>
                    <a:pt x="2386" y="13378"/>
                    <a:pt x="3723" y="10464"/>
                  </a:cubicBezTo>
                  <a:cubicBezTo>
                    <a:pt x="5060" y="7551"/>
                    <a:pt x="6500" y="4939"/>
                    <a:pt x="7940" y="3181"/>
                  </a:cubicBezTo>
                  <a:cubicBezTo>
                    <a:pt x="9380" y="1422"/>
                    <a:pt x="10820" y="518"/>
                    <a:pt x="12568" y="167"/>
                  </a:cubicBezTo>
                  <a:cubicBezTo>
                    <a:pt x="14317" y="-185"/>
                    <a:pt x="16374" y="16"/>
                    <a:pt x="17917" y="820"/>
                  </a:cubicBezTo>
                  <a:cubicBezTo>
                    <a:pt x="19460" y="1623"/>
                    <a:pt x="20488" y="3030"/>
                    <a:pt x="21003" y="3984"/>
                  </a:cubicBezTo>
                  <a:cubicBezTo>
                    <a:pt x="21517" y="4939"/>
                    <a:pt x="21517" y="5441"/>
                    <a:pt x="18328" y="6195"/>
                  </a:cubicBezTo>
                  <a:cubicBezTo>
                    <a:pt x="15140" y="6948"/>
                    <a:pt x="8763" y="7953"/>
                    <a:pt x="2386" y="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0" name="Drawing"/>
          <p:cNvGrpSpPr/>
          <p:nvPr/>
        </p:nvGrpSpPr>
        <p:grpSpPr>
          <a:xfrm>
            <a:off x="1572122" y="1434555"/>
            <a:ext cx="10619878" cy="3578857"/>
            <a:chOff x="0" y="0"/>
            <a:chExt cx="10619877" cy="3578856"/>
          </a:xfrm>
        </p:grpSpPr>
        <p:sp>
          <p:nvSpPr>
            <p:cNvPr id="2186" name="Line"/>
            <p:cNvSpPr/>
            <p:nvPr/>
          </p:nvSpPr>
          <p:spPr>
            <a:xfrm>
              <a:off x="142740" y="413824"/>
              <a:ext cx="220666" cy="79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02" fill="norm" stroke="1" extrusionOk="0">
                  <a:moveTo>
                    <a:pt x="1188" y="5598"/>
                  </a:moveTo>
                  <a:cubicBezTo>
                    <a:pt x="780" y="7582"/>
                    <a:pt x="373" y="9566"/>
                    <a:pt x="169" y="11607"/>
                  </a:cubicBezTo>
                  <a:cubicBezTo>
                    <a:pt x="-35" y="13648"/>
                    <a:pt x="-35" y="15746"/>
                    <a:pt x="67" y="17305"/>
                  </a:cubicBezTo>
                  <a:cubicBezTo>
                    <a:pt x="169" y="18864"/>
                    <a:pt x="373" y="19885"/>
                    <a:pt x="474" y="20537"/>
                  </a:cubicBezTo>
                  <a:cubicBezTo>
                    <a:pt x="576" y="21189"/>
                    <a:pt x="576" y="21472"/>
                    <a:pt x="678" y="21387"/>
                  </a:cubicBezTo>
                  <a:cubicBezTo>
                    <a:pt x="780" y="21302"/>
                    <a:pt x="984" y="20848"/>
                    <a:pt x="1086" y="19573"/>
                  </a:cubicBezTo>
                  <a:cubicBezTo>
                    <a:pt x="1188" y="18297"/>
                    <a:pt x="1188" y="16200"/>
                    <a:pt x="1086" y="14159"/>
                  </a:cubicBezTo>
                  <a:cubicBezTo>
                    <a:pt x="984" y="12118"/>
                    <a:pt x="780" y="10133"/>
                    <a:pt x="1493" y="8092"/>
                  </a:cubicBezTo>
                  <a:cubicBezTo>
                    <a:pt x="2207" y="6052"/>
                    <a:pt x="3837" y="3954"/>
                    <a:pt x="5467" y="2593"/>
                  </a:cubicBezTo>
                  <a:cubicBezTo>
                    <a:pt x="7097" y="1233"/>
                    <a:pt x="8727" y="609"/>
                    <a:pt x="10663" y="269"/>
                  </a:cubicBezTo>
                  <a:cubicBezTo>
                    <a:pt x="12599" y="-71"/>
                    <a:pt x="14840" y="-128"/>
                    <a:pt x="16878" y="326"/>
                  </a:cubicBezTo>
                  <a:cubicBezTo>
                    <a:pt x="18916" y="779"/>
                    <a:pt x="20750" y="1743"/>
                    <a:pt x="21157" y="2820"/>
                  </a:cubicBezTo>
                  <a:cubicBezTo>
                    <a:pt x="21565" y="3897"/>
                    <a:pt x="20546" y="5088"/>
                    <a:pt x="17693" y="6080"/>
                  </a:cubicBezTo>
                  <a:cubicBezTo>
                    <a:pt x="14840" y="7072"/>
                    <a:pt x="10154" y="7866"/>
                    <a:pt x="7097" y="8234"/>
                  </a:cubicBezTo>
                  <a:cubicBezTo>
                    <a:pt x="4040" y="8603"/>
                    <a:pt x="2614" y="8546"/>
                    <a:pt x="2207" y="8404"/>
                  </a:cubicBezTo>
                  <a:cubicBezTo>
                    <a:pt x="1799" y="8263"/>
                    <a:pt x="2410" y="8036"/>
                    <a:pt x="3022" y="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47177" y="667294"/>
              <a:ext cx="158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5850"/>
                    <a:pt x="10944" y="11700"/>
                    <a:pt x="14544" y="15300"/>
                  </a:cubicBezTo>
                  <a:cubicBezTo>
                    <a:pt x="18144" y="18900"/>
                    <a:pt x="19872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02064" y="667294"/>
              <a:ext cx="15466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21328" y="0"/>
                  </a:moveTo>
                  <a:cubicBezTo>
                    <a:pt x="19577" y="0"/>
                    <a:pt x="17825" y="0"/>
                    <a:pt x="15052" y="1800"/>
                  </a:cubicBezTo>
                  <a:cubicBezTo>
                    <a:pt x="12279" y="3600"/>
                    <a:pt x="8485" y="7200"/>
                    <a:pt x="5712" y="10421"/>
                  </a:cubicBezTo>
                  <a:cubicBezTo>
                    <a:pt x="2939" y="13642"/>
                    <a:pt x="1187" y="16484"/>
                    <a:pt x="458" y="18284"/>
                  </a:cubicBezTo>
                  <a:cubicBezTo>
                    <a:pt x="-272" y="20084"/>
                    <a:pt x="20" y="20842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790631" y="371114"/>
              <a:ext cx="183597" cy="40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79" fill="norm" stroke="1" extrusionOk="0">
                  <a:moveTo>
                    <a:pt x="21051" y="3254"/>
                  </a:moveTo>
                  <a:cubicBezTo>
                    <a:pt x="21051" y="2692"/>
                    <a:pt x="21051" y="2129"/>
                    <a:pt x="20808" y="1567"/>
                  </a:cubicBezTo>
                  <a:cubicBezTo>
                    <a:pt x="20566" y="1004"/>
                    <a:pt x="20080" y="442"/>
                    <a:pt x="19231" y="160"/>
                  </a:cubicBezTo>
                  <a:cubicBezTo>
                    <a:pt x="18381" y="-121"/>
                    <a:pt x="17168" y="-121"/>
                    <a:pt x="14984" y="892"/>
                  </a:cubicBezTo>
                  <a:cubicBezTo>
                    <a:pt x="12799" y="1904"/>
                    <a:pt x="9644" y="3929"/>
                    <a:pt x="6732" y="6741"/>
                  </a:cubicBezTo>
                  <a:cubicBezTo>
                    <a:pt x="3820" y="9554"/>
                    <a:pt x="1150" y="13154"/>
                    <a:pt x="300" y="15573"/>
                  </a:cubicBezTo>
                  <a:cubicBezTo>
                    <a:pt x="-549" y="17992"/>
                    <a:pt x="422" y="19229"/>
                    <a:pt x="2970" y="20017"/>
                  </a:cubicBezTo>
                  <a:cubicBezTo>
                    <a:pt x="5518" y="20804"/>
                    <a:pt x="9644" y="21141"/>
                    <a:pt x="1377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154920" y="502194"/>
              <a:ext cx="98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194031" y="369638"/>
              <a:ext cx="17593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51" h="20700" fill="norm" stroke="1" extrusionOk="0">
                  <a:moveTo>
                    <a:pt x="15456" y="20700"/>
                  </a:moveTo>
                  <a:cubicBezTo>
                    <a:pt x="6816" y="13500"/>
                    <a:pt x="-1824" y="6300"/>
                    <a:pt x="336" y="2700"/>
                  </a:cubicBezTo>
                  <a:cubicBezTo>
                    <a:pt x="2496" y="-900"/>
                    <a:pt x="15456" y="-900"/>
                    <a:pt x="17616" y="2700"/>
                  </a:cubicBezTo>
                  <a:cubicBezTo>
                    <a:pt x="19776" y="6300"/>
                    <a:pt x="11136" y="13500"/>
                    <a:pt x="249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329827" y="296878"/>
              <a:ext cx="124099" cy="48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523" fill="norm" stroke="1" extrusionOk="0">
                  <a:moveTo>
                    <a:pt x="0" y="931"/>
                  </a:moveTo>
                  <a:cubicBezTo>
                    <a:pt x="354" y="466"/>
                    <a:pt x="708" y="0"/>
                    <a:pt x="1593" y="0"/>
                  </a:cubicBezTo>
                  <a:cubicBezTo>
                    <a:pt x="2479" y="0"/>
                    <a:pt x="3895" y="466"/>
                    <a:pt x="6728" y="2188"/>
                  </a:cubicBezTo>
                  <a:cubicBezTo>
                    <a:pt x="9561" y="3910"/>
                    <a:pt x="13810" y="6890"/>
                    <a:pt x="16820" y="9729"/>
                  </a:cubicBezTo>
                  <a:cubicBezTo>
                    <a:pt x="19830" y="12569"/>
                    <a:pt x="21600" y="15269"/>
                    <a:pt x="20361" y="17224"/>
                  </a:cubicBezTo>
                  <a:cubicBezTo>
                    <a:pt x="19121" y="19179"/>
                    <a:pt x="14872" y="20390"/>
                    <a:pt x="11862" y="20995"/>
                  </a:cubicBezTo>
                  <a:cubicBezTo>
                    <a:pt x="8852" y="21600"/>
                    <a:pt x="7082" y="21600"/>
                    <a:pt x="5666" y="21414"/>
                  </a:cubicBezTo>
                  <a:cubicBezTo>
                    <a:pt x="4249" y="21228"/>
                    <a:pt x="3187" y="20855"/>
                    <a:pt x="2125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742577" y="546644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774072" y="648244"/>
              <a:ext cx="235206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73" fill="norm" stroke="1" extrusionOk="0">
                  <a:moveTo>
                    <a:pt x="2916" y="7200"/>
                  </a:moveTo>
                  <a:cubicBezTo>
                    <a:pt x="1566" y="12000"/>
                    <a:pt x="216" y="16800"/>
                    <a:pt x="23" y="19200"/>
                  </a:cubicBezTo>
                  <a:cubicBezTo>
                    <a:pt x="-170" y="21600"/>
                    <a:pt x="794" y="21600"/>
                    <a:pt x="4555" y="18000"/>
                  </a:cubicBezTo>
                  <a:cubicBezTo>
                    <a:pt x="8316" y="14400"/>
                    <a:pt x="14873" y="720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341374" y="339364"/>
              <a:ext cx="125104" cy="32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02" fill="norm" stroke="1" extrusionOk="0">
                  <a:moveTo>
                    <a:pt x="20929" y="1904"/>
                  </a:moveTo>
                  <a:cubicBezTo>
                    <a:pt x="19513" y="1220"/>
                    <a:pt x="18096" y="537"/>
                    <a:pt x="16326" y="195"/>
                  </a:cubicBezTo>
                  <a:cubicBezTo>
                    <a:pt x="14555" y="-147"/>
                    <a:pt x="12431" y="-147"/>
                    <a:pt x="9775" y="1083"/>
                  </a:cubicBezTo>
                  <a:cubicBezTo>
                    <a:pt x="7119" y="2314"/>
                    <a:pt x="3932" y="4775"/>
                    <a:pt x="1985" y="7782"/>
                  </a:cubicBezTo>
                  <a:cubicBezTo>
                    <a:pt x="37" y="10790"/>
                    <a:pt x="-671" y="14344"/>
                    <a:pt x="745" y="16737"/>
                  </a:cubicBezTo>
                  <a:cubicBezTo>
                    <a:pt x="2162" y="19129"/>
                    <a:pt x="5703" y="20359"/>
                    <a:pt x="9244" y="20906"/>
                  </a:cubicBezTo>
                  <a:cubicBezTo>
                    <a:pt x="12785" y="21453"/>
                    <a:pt x="16326" y="21316"/>
                    <a:pt x="19867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623336" y="432344"/>
              <a:ext cx="3999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10685" y="0"/>
                  </a:moveTo>
                  <a:cubicBezTo>
                    <a:pt x="7445" y="1851"/>
                    <a:pt x="4205" y="3703"/>
                    <a:pt x="2045" y="6480"/>
                  </a:cubicBezTo>
                  <a:cubicBezTo>
                    <a:pt x="-115" y="9257"/>
                    <a:pt x="-1195" y="12960"/>
                    <a:pt x="2045" y="15634"/>
                  </a:cubicBezTo>
                  <a:cubicBezTo>
                    <a:pt x="5285" y="18309"/>
                    <a:pt x="12845" y="19954"/>
                    <a:pt x="20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733177" y="502194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007387" y="370732"/>
              <a:ext cx="207444" cy="48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59" fill="norm" stroke="1" extrusionOk="0">
                  <a:moveTo>
                    <a:pt x="9602" y="3860"/>
                  </a:moveTo>
                  <a:cubicBezTo>
                    <a:pt x="7874" y="5833"/>
                    <a:pt x="6146" y="7805"/>
                    <a:pt x="4850" y="10340"/>
                  </a:cubicBezTo>
                  <a:cubicBezTo>
                    <a:pt x="3554" y="12876"/>
                    <a:pt x="2690" y="15975"/>
                    <a:pt x="1934" y="18041"/>
                  </a:cubicBezTo>
                  <a:cubicBezTo>
                    <a:pt x="1178" y="20107"/>
                    <a:pt x="530" y="21140"/>
                    <a:pt x="206" y="21328"/>
                  </a:cubicBezTo>
                  <a:cubicBezTo>
                    <a:pt x="-118" y="21516"/>
                    <a:pt x="-118" y="20859"/>
                    <a:pt x="638" y="18980"/>
                  </a:cubicBezTo>
                  <a:cubicBezTo>
                    <a:pt x="1394" y="17102"/>
                    <a:pt x="2906" y="14003"/>
                    <a:pt x="4742" y="10857"/>
                  </a:cubicBezTo>
                  <a:cubicBezTo>
                    <a:pt x="6578" y="7711"/>
                    <a:pt x="8738" y="4518"/>
                    <a:pt x="10250" y="2686"/>
                  </a:cubicBezTo>
                  <a:cubicBezTo>
                    <a:pt x="11762" y="855"/>
                    <a:pt x="12626" y="386"/>
                    <a:pt x="13706" y="151"/>
                  </a:cubicBezTo>
                  <a:cubicBezTo>
                    <a:pt x="14786" y="-84"/>
                    <a:pt x="16082" y="-84"/>
                    <a:pt x="17486" y="433"/>
                  </a:cubicBezTo>
                  <a:cubicBezTo>
                    <a:pt x="18890" y="949"/>
                    <a:pt x="20402" y="1982"/>
                    <a:pt x="20942" y="3297"/>
                  </a:cubicBezTo>
                  <a:cubicBezTo>
                    <a:pt x="21482" y="4612"/>
                    <a:pt x="21050" y="6208"/>
                    <a:pt x="19754" y="7382"/>
                  </a:cubicBezTo>
                  <a:cubicBezTo>
                    <a:pt x="18458" y="8556"/>
                    <a:pt x="16298" y="9307"/>
                    <a:pt x="14354" y="9777"/>
                  </a:cubicBezTo>
                  <a:cubicBezTo>
                    <a:pt x="12410" y="10246"/>
                    <a:pt x="10682" y="10434"/>
                    <a:pt x="9494" y="10012"/>
                  </a:cubicBezTo>
                  <a:cubicBezTo>
                    <a:pt x="8306" y="9589"/>
                    <a:pt x="7658" y="8556"/>
                    <a:pt x="7010" y="7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253877" y="298994"/>
              <a:ext cx="10858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600" fill="norm" stroke="1" extrusionOk="0">
                  <a:moveTo>
                    <a:pt x="3600" y="0"/>
                  </a:moveTo>
                  <a:cubicBezTo>
                    <a:pt x="8800" y="576"/>
                    <a:pt x="14000" y="1152"/>
                    <a:pt x="17200" y="3096"/>
                  </a:cubicBezTo>
                  <a:cubicBezTo>
                    <a:pt x="20400" y="5040"/>
                    <a:pt x="21600" y="8352"/>
                    <a:pt x="19400" y="11592"/>
                  </a:cubicBezTo>
                  <a:cubicBezTo>
                    <a:pt x="17200" y="14832"/>
                    <a:pt x="11600" y="18000"/>
                    <a:pt x="7800" y="19656"/>
                  </a:cubicBezTo>
                  <a:cubicBezTo>
                    <a:pt x="4000" y="21312"/>
                    <a:pt x="2000" y="21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387227" y="102144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391460" y="-1"/>
              <a:ext cx="74220" cy="5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660" fill="norm" stroke="1" extrusionOk="0">
                  <a:moveTo>
                    <a:pt x="11400" y="2513"/>
                  </a:moveTo>
                  <a:cubicBezTo>
                    <a:pt x="8400" y="970"/>
                    <a:pt x="5400" y="-573"/>
                    <a:pt x="3300" y="584"/>
                  </a:cubicBezTo>
                  <a:cubicBezTo>
                    <a:pt x="1200" y="1741"/>
                    <a:pt x="0" y="5598"/>
                    <a:pt x="0" y="9456"/>
                  </a:cubicBezTo>
                  <a:cubicBezTo>
                    <a:pt x="0" y="13313"/>
                    <a:pt x="1200" y="17170"/>
                    <a:pt x="3600" y="19098"/>
                  </a:cubicBezTo>
                  <a:cubicBezTo>
                    <a:pt x="6000" y="21027"/>
                    <a:pt x="9600" y="21027"/>
                    <a:pt x="12600" y="19870"/>
                  </a:cubicBezTo>
                  <a:cubicBezTo>
                    <a:pt x="15600" y="18713"/>
                    <a:pt x="18000" y="16398"/>
                    <a:pt x="19500" y="13313"/>
                  </a:cubicBezTo>
                  <a:cubicBezTo>
                    <a:pt x="21000" y="10227"/>
                    <a:pt x="21600" y="6370"/>
                    <a:pt x="20400" y="3670"/>
                  </a:cubicBezTo>
                  <a:cubicBezTo>
                    <a:pt x="19200" y="970"/>
                    <a:pt x="16200" y="-573"/>
                    <a:pt x="13500" y="198"/>
                  </a:cubicBezTo>
                  <a:cubicBezTo>
                    <a:pt x="10800" y="970"/>
                    <a:pt x="8400" y="4056"/>
                    <a:pt x="7200" y="7527"/>
                  </a:cubicBezTo>
                  <a:cubicBezTo>
                    <a:pt x="6000" y="10998"/>
                    <a:pt x="6000" y="14856"/>
                    <a:pt x="6000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545977" y="113622"/>
              <a:ext cx="1270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60" y="11040"/>
                    <a:pt x="7920" y="1783"/>
                    <a:pt x="11520" y="240"/>
                  </a:cubicBezTo>
                  <a:cubicBezTo>
                    <a:pt x="15120" y="-1303"/>
                    <a:pt x="183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749177" y="64044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59"/>
                    <a:pt x="14400" y="10119"/>
                    <a:pt x="10800" y="13719"/>
                  </a:cubicBezTo>
                  <a:cubicBezTo>
                    <a:pt x="7200" y="17319"/>
                    <a:pt x="360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958727" y="521244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140796" y="340066"/>
              <a:ext cx="245499" cy="59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45" fill="norm" stroke="1" extrusionOk="0">
                  <a:moveTo>
                    <a:pt x="4058" y="4214"/>
                  </a:moveTo>
                  <a:cubicBezTo>
                    <a:pt x="4058" y="7246"/>
                    <a:pt x="4058" y="10277"/>
                    <a:pt x="3689" y="12816"/>
                  </a:cubicBezTo>
                  <a:cubicBezTo>
                    <a:pt x="3320" y="15355"/>
                    <a:pt x="2581" y="17401"/>
                    <a:pt x="1935" y="18841"/>
                  </a:cubicBezTo>
                  <a:cubicBezTo>
                    <a:pt x="1289" y="20281"/>
                    <a:pt x="735" y="21115"/>
                    <a:pt x="366" y="21305"/>
                  </a:cubicBezTo>
                  <a:cubicBezTo>
                    <a:pt x="-3" y="21494"/>
                    <a:pt x="-188" y="21039"/>
                    <a:pt x="274" y="19599"/>
                  </a:cubicBezTo>
                  <a:cubicBezTo>
                    <a:pt x="735" y="18159"/>
                    <a:pt x="1843" y="15734"/>
                    <a:pt x="2674" y="13347"/>
                  </a:cubicBezTo>
                  <a:cubicBezTo>
                    <a:pt x="3504" y="10959"/>
                    <a:pt x="4058" y="8610"/>
                    <a:pt x="4704" y="6601"/>
                  </a:cubicBezTo>
                  <a:cubicBezTo>
                    <a:pt x="5350" y="4593"/>
                    <a:pt x="6089" y="2926"/>
                    <a:pt x="7197" y="1827"/>
                  </a:cubicBezTo>
                  <a:cubicBezTo>
                    <a:pt x="8304" y="728"/>
                    <a:pt x="9781" y="197"/>
                    <a:pt x="11720" y="46"/>
                  </a:cubicBezTo>
                  <a:cubicBezTo>
                    <a:pt x="13658" y="-106"/>
                    <a:pt x="16058" y="121"/>
                    <a:pt x="17997" y="766"/>
                  </a:cubicBezTo>
                  <a:cubicBezTo>
                    <a:pt x="19935" y="1410"/>
                    <a:pt x="21412" y="2471"/>
                    <a:pt x="21412" y="3646"/>
                  </a:cubicBezTo>
                  <a:cubicBezTo>
                    <a:pt x="21412" y="4820"/>
                    <a:pt x="19935" y="6109"/>
                    <a:pt x="17258" y="6905"/>
                  </a:cubicBezTo>
                  <a:cubicBezTo>
                    <a:pt x="14581" y="7700"/>
                    <a:pt x="10704" y="8003"/>
                    <a:pt x="8304" y="8041"/>
                  </a:cubicBezTo>
                  <a:cubicBezTo>
                    <a:pt x="5904" y="8079"/>
                    <a:pt x="4981" y="7852"/>
                    <a:pt x="4058" y="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-1" y="1768930"/>
              <a:ext cx="256679" cy="49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02" fill="norm" stroke="1" extrusionOk="0">
                  <a:moveTo>
                    <a:pt x="224" y="3134"/>
                  </a:moveTo>
                  <a:cubicBezTo>
                    <a:pt x="47" y="2408"/>
                    <a:pt x="-130" y="1682"/>
                    <a:pt x="136" y="1455"/>
                  </a:cubicBezTo>
                  <a:cubicBezTo>
                    <a:pt x="401" y="1229"/>
                    <a:pt x="1109" y="1501"/>
                    <a:pt x="2349" y="2998"/>
                  </a:cubicBezTo>
                  <a:cubicBezTo>
                    <a:pt x="3588" y="4496"/>
                    <a:pt x="5359" y="7219"/>
                    <a:pt x="7218" y="10168"/>
                  </a:cubicBezTo>
                  <a:cubicBezTo>
                    <a:pt x="9077" y="13118"/>
                    <a:pt x="11024" y="16294"/>
                    <a:pt x="12175" y="18109"/>
                  </a:cubicBezTo>
                  <a:cubicBezTo>
                    <a:pt x="13326" y="19924"/>
                    <a:pt x="13680" y="20378"/>
                    <a:pt x="14122" y="20787"/>
                  </a:cubicBezTo>
                  <a:cubicBezTo>
                    <a:pt x="14565" y="21195"/>
                    <a:pt x="15096" y="21558"/>
                    <a:pt x="15362" y="21331"/>
                  </a:cubicBezTo>
                  <a:cubicBezTo>
                    <a:pt x="15627" y="21104"/>
                    <a:pt x="15627" y="20287"/>
                    <a:pt x="15627" y="18109"/>
                  </a:cubicBezTo>
                  <a:cubicBezTo>
                    <a:pt x="15627" y="15931"/>
                    <a:pt x="15627" y="12392"/>
                    <a:pt x="15716" y="9306"/>
                  </a:cubicBezTo>
                  <a:cubicBezTo>
                    <a:pt x="15804" y="6220"/>
                    <a:pt x="15981" y="3588"/>
                    <a:pt x="16070" y="2045"/>
                  </a:cubicBezTo>
                  <a:cubicBezTo>
                    <a:pt x="16159" y="503"/>
                    <a:pt x="16159" y="49"/>
                    <a:pt x="16690" y="3"/>
                  </a:cubicBezTo>
                  <a:cubicBezTo>
                    <a:pt x="17221" y="-42"/>
                    <a:pt x="18283" y="321"/>
                    <a:pt x="19168" y="775"/>
                  </a:cubicBezTo>
                  <a:cubicBezTo>
                    <a:pt x="20054" y="1229"/>
                    <a:pt x="20762" y="1773"/>
                    <a:pt x="21470" y="2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31139" y="1969789"/>
              <a:ext cx="17953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91" fill="norm" stroke="1" extrusionOk="0">
                  <a:moveTo>
                    <a:pt x="11509" y="12056"/>
                  </a:moveTo>
                  <a:cubicBezTo>
                    <a:pt x="11006" y="8895"/>
                    <a:pt x="10504" y="5734"/>
                    <a:pt x="9876" y="3626"/>
                  </a:cubicBezTo>
                  <a:cubicBezTo>
                    <a:pt x="9248" y="1519"/>
                    <a:pt x="8495" y="465"/>
                    <a:pt x="7490" y="114"/>
                  </a:cubicBezTo>
                  <a:cubicBezTo>
                    <a:pt x="6485" y="-237"/>
                    <a:pt x="5230" y="114"/>
                    <a:pt x="3723" y="2748"/>
                  </a:cubicBezTo>
                  <a:cubicBezTo>
                    <a:pt x="2216" y="5383"/>
                    <a:pt x="457" y="10300"/>
                    <a:pt x="81" y="13724"/>
                  </a:cubicBezTo>
                  <a:cubicBezTo>
                    <a:pt x="-296" y="17148"/>
                    <a:pt x="709" y="19080"/>
                    <a:pt x="1839" y="20134"/>
                  </a:cubicBezTo>
                  <a:cubicBezTo>
                    <a:pt x="2969" y="21187"/>
                    <a:pt x="4225" y="21363"/>
                    <a:pt x="5857" y="20134"/>
                  </a:cubicBezTo>
                  <a:cubicBezTo>
                    <a:pt x="7490" y="18904"/>
                    <a:pt x="9499" y="16270"/>
                    <a:pt x="10755" y="14514"/>
                  </a:cubicBezTo>
                  <a:cubicBezTo>
                    <a:pt x="12011" y="12758"/>
                    <a:pt x="12513" y="11880"/>
                    <a:pt x="12764" y="11968"/>
                  </a:cubicBezTo>
                  <a:cubicBezTo>
                    <a:pt x="13016" y="12056"/>
                    <a:pt x="13016" y="13109"/>
                    <a:pt x="13267" y="14339"/>
                  </a:cubicBezTo>
                  <a:cubicBezTo>
                    <a:pt x="13518" y="15568"/>
                    <a:pt x="14020" y="16973"/>
                    <a:pt x="14899" y="18114"/>
                  </a:cubicBezTo>
                  <a:cubicBezTo>
                    <a:pt x="15778" y="19256"/>
                    <a:pt x="17034" y="20134"/>
                    <a:pt x="18164" y="20309"/>
                  </a:cubicBezTo>
                  <a:cubicBezTo>
                    <a:pt x="19295" y="20485"/>
                    <a:pt x="20299" y="19958"/>
                    <a:pt x="21304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74177" y="1778544"/>
              <a:ext cx="50801" cy="36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3600" y="4814"/>
                    <a:pt x="7200" y="9627"/>
                    <a:pt x="9000" y="13022"/>
                  </a:cubicBezTo>
                  <a:cubicBezTo>
                    <a:pt x="10800" y="16416"/>
                    <a:pt x="10800" y="18391"/>
                    <a:pt x="11700" y="19687"/>
                  </a:cubicBezTo>
                  <a:cubicBezTo>
                    <a:pt x="12600" y="20983"/>
                    <a:pt x="14400" y="21600"/>
                    <a:pt x="16200" y="21353"/>
                  </a:cubicBezTo>
                  <a:cubicBezTo>
                    <a:pt x="18000" y="21106"/>
                    <a:pt x="19800" y="19995"/>
                    <a:pt x="2160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56727" y="2007144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75777" y="1880144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69676" y="1738328"/>
              <a:ext cx="198202" cy="40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06" fill="norm" stroke="1" extrusionOk="0">
                  <a:moveTo>
                    <a:pt x="10376" y="14287"/>
                  </a:moveTo>
                  <a:cubicBezTo>
                    <a:pt x="10376" y="13725"/>
                    <a:pt x="10376" y="13162"/>
                    <a:pt x="10149" y="12544"/>
                  </a:cubicBezTo>
                  <a:cubicBezTo>
                    <a:pt x="9922" y="11925"/>
                    <a:pt x="9467" y="11250"/>
                    <a:pt x="8671" y="10800"/>
                  </a:cubicBezTo>
                  <a:cubicBezTo>
                    <a:pt x="7875" y="10350"/>
                    <a:pt x="6738" y="10125"/>
                    <a:pt x="5147" y="11531"/>
                  </a:cubicBezTo>
                  <a:cubicBezTo>
                    <a:pt x="3555" y="12937"/>
                    <a:pt x="1509" y="15975"/>
                    <a:pt x="599" y="17888"/>
                  </a:cubicBezTo>
                  <a:cubicBezTo>
                    <a:pt x="-310" y="19800"/>
                    <a:pt x="-83" y="20588"/>
                    <a:pt x="599" y="21037"/>
                  </a:cubicBezTo>
                  <a:cubicBezTo>
                    <a:pt x="1282" y="21488"/>
                    <a:pt x="2418" y="21600"/>
                    <a:pt x="3442" y="21431"/>
                  </a:cubicBezTo>
                  <a:cubicBezTo>
                    <a:pt x="4465" y="21262"/>
                    <a:pt x="5374" y="20813"/>
                    <a:pt x="6852" y="18675"/>
                  </a:cubicBezTo>
                  <a:cubicBezTo>
                    <a:pt x="8330" y="16538"/>
                    <a:pt x="10376" y="12713"/>
                    <a:pt x="11741" y="9506"/>
                  </a:cubicBezTo>
                  <a:cubicBezTo>
                    <a:pt x="13105" y="6300"/>
                    <a:pt x="13787" y="3712"/>
                    <a:pt x="14014" y="2138"/>
                  </a:cubicBezTo>
                  <a:cubicBezTo>
                    <a:pt x="14242" y="562"/>
                    <a:pt x="14014" y="0"/>
                    <a:pt x="13559" y="0"/>
                  </a:cubicBezTo>
                  <a:cubicBezTo>
                    <a:pt x="13105" y="0"/>
                    <a:pt x="12423" y="562"/>
                    <a:pt x="11854" y="2756"/>
                  </a:cubicBezTo>
                  <a:cubicBezTo>
                    <a:pt x="11286" y="4950"/>
                    <a:pt x="10831" y="8775"/>
                    <a:pt x="10945" y="11644"/>
                  </a:cubicBezTo>
                  <a:cubicBezTo>
                    <a:pt x="11058" y="14512"/>
                    <a:pt x="11741" y="16425"/>
                    <a:pt x="12423" y="17606"/>
                  </a:cubicBezTo>
                  <a:cubicBezTo>
                    <a:pt x="13105" y="18788"/>
                    <a:pt x="13787" y="19238"/>
                    <a:pt x="14583" y="19294"/>
                  </a:cubicBezTo>
                  <a:cubicBezTo>
                    <a:pt x="15378" y="19350"/>
                    <a:pt x="16288" y="19012"/>
                    <a:pt x="17425" y="18337"/>
                  </a:cubicBezTo>
                  <a:cubicBezTo>
                    <a:pt x="18562" y="17662"/>
                    <a:pt x="19926" y="16650"/>
                    <a:pt x="21290" y="15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986927" y="1892844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755"/>
                  </a:moveTo>
                  <a:cubicBezTo>
                    <a:pt x="0" y="12774"/>
                    <a:pt x="0" y="15794"/>
                    <a:pt x="600" y="18000"/>
                  </a:cubicBezTo>
                  <a:cubicBezTo>
                    <a:pt x="1200" y="20206"/>
                    <a:pt x="2400" y="21600"/>
                    <a:pt x="4200" y="21600"/>
                  </a:cubicBezTo>
                  <a:cubicBezTo>
                    <a:pt x="6000" y="21600"/>
                    <a:pt x="8400" y="20206"/>
                    <a:pt x="10200" y="16955"/>
                  </a:cubicBezTo>
                  <a:cubicBezTo>
                    <a:pt x="12000" y="13703"/>
                    <a:pt x="13200" y="8594"/>
                    <a:pt x="15000" y="5458"/>
                  </a:cubicBezTo>
                  <a:cubicBezTo>
                    <a:pt x="16800" y="2323"/>
                    <a:pt x="19200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102021" y="1683294"/>
              <a:ext cx="100807" cy="42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0" fill="norm" stroke="1" extrusionOk="0">
                  <a:moveTo>
                    <a:pt x="11981" y="0"/>
                  </a:moveTo>
                  <a:cubicBezTo>
                    <a:pt x="9281" y="2700"/>
                    <a:pt x="6581" y="5400"/>
                    <a:pt x="4556" y="8262"/>
                  </a:cubicBezTo>
                  <a:cubicBezTo>
                    <a:pt x="2531" y="11124"/>
                    <a:pt x="1181" y="14148"/>
                    <a:pt x="506" y="16146"/>
                  </a:cubicBezTo>
                  <a:cubicBezTo>
                    <a:pt x="-169" y="18144"/>
                    <a:pt x="-169" y="19116"/>
                    <a:pt x="506" y="19980"/>
                  </a:cubicBezTo>
                  <a:cubicBezTo>
                    <a:pt x="1181" y="20844"/>
                    <a:pt x="2531" y="21600"/>
                    <a:pt x="5906" y="21438"/>
                  </a:cubicBezTo>
                  <a:cubicBezTo>
                    <a:pt x="9281" y="21276"/>
                    <a:pt x="14681" y="20196"/>
                    <a:pt x="17606" y="19170"/>
                  </a:cubicBezTo>
                  <a:cubicBezTo>
                    <a:pt x="20531" y="18144"/>
                    <a:pt x="20981" y="17172"/>
                    <a:pt x="2143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93746" y="1898065"/>
              <a:ext cx="307908" cy="3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86" fill="norm" stroke="1" extrusionOk="0">
                  <a:moveTo>
                    <a:pt x="1829" y="1556"/>
                  </a:moveTo>
                  <a:cubicBezTo>
                    <a:pt x="954" y="1928"/>
                    <a:pt x="78" y="2301"/>
                    <a:pt x="5" y="2549"/>
                  </a:cubicBezTo>
                  <a:cubicBezTo>
                    <a:pt x="-68" y="2797"/>
                    <a:pt x="662" y="2921"/>
                    <a:pt x="2121" y="2611"/>
                  </a:cubicBezTo>
                  <a:cubicBezTo>
                    <a:pt x="3581" y="2301"/>
                    <a:pt x="5770" y="1556"/>
                    <a:pt x="7229" y="1059"/>
                  </a:cubicBezTo>
                  <a:cubicBezTo>
                    <a:pt x="8689" y="563"/>
                    <a:pt x="9418" y="314"/>
                    <a:pt x="10002" y="501"/>
                  </a:cubicBezTo>
                  <a:cubicBezTo>
                    <a:pt x="10586" y="687"/>
                    <a:pt x="11024" y="1308"/>
                    <a:pt x="11243" y="1928"/>
                  </a:cubicBezTo>
                  <a:cubicBezTo>
                    <a:pt x="11462" y="2549"/>
                    <a:pt x="11462" y="3170"/>
                    <a:pt x="11535" y="3790"/>
                  </a:cubicBezTo>
                  <a:cubicBezTo>
                    <a:pt x="11608" y="4411"/>
                    <a:pt x="11754" y="5032"/>
                    <a:pt x="12191" y="5404"/>
                  </a:cubicBezTo>
                  <a:cubicBezTo>
                    <a:pt x="12629" y="5776"/>
                    <a:pt x="13359" y="5901"/>
                    <a:pt x="14016" y="5714"/>
                  </a:cubicBezTo>
                  <a:cubicBezTo>
                    <a:pt x="14673" y="5528"/>
                    <a:pt x="15256" y="5032"/>
                    <a:pt x="15694" y="4287"/>
                  </a:cubicBezTo>
                  <a:cubicBezTo>
                    <a:pt x="16132" y="3542"/>
                    <a:pt x="16424" y="2549"/>
                    <a:pt x="16716" y="1680"/>
                  </a:cubicBezTo>
                  <a:cubicBezTo>
                    <a:pt x="17008" y="811"/>
                    <a:pt x="17300" y="66"/>
                    <a:pt x="17446" y="4"/>
                  </a:cubicBezTo>
                  <a:cubicBezTo>
                    <a:pt x="17591" y="-58"/>
                    <a:pt x="17591" y="563"/>
                    <a:pt x="18321" y="2611"/>
                  </a:cubicBezTo>
                  <a:cubicBezTo>
                    <a:pt x="19051" y="4659"/>
                    <a:pt x="20510" y="8135"/>
                    <a:pt x="21021" y="11363"/>
                  </a:cubicBezTo>
                  <a:cubicBezTo>
                    <a:pt x="21532" y="14590"/>
                    <a:pt x="21094" y="17570"/>
                    <a:pt x="19854" y="19308"/>
                  </a:cubicBezTo>
                  <a:cubicBezTo>
                    <a:pt x="18613" y="21045"/>
                    <a:pt x="16570" y="21542"/>
                    <a:pt x="14818" y="21170"/>
                  </a:cubicBezTo>
                  <a:cubicBezTo>
                    <a:pt x="13067" y="20797"/>
                    <a:pt x="11608" y="19556"/>
                    <a:pt x="10148" y="1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86827" y="2286544"/>
              <a:ext cx="977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6" y="18568"/>
                    <a:pt x="2431" y="15537"/>
                    <a:pt x="3974" y="12884"/>
                  </a:cubicBezTo>
                  <a:cubicBezTo>
                    <a:pt x="5517" y="10232"/>
                    <a:pt x="7387" y="7958"/>
                    <a:pt x="9187" y="6632"/>
                  </a:cubicBezTo>
                  <a:cubicBezTo>
                    <a:pt x="10987" y="5305"/>
                    <a:pt x="12717" y="4926"/>
                    <a:pt x="14657" y="4168"/>
                  </a:cubicBezTo>
                  <a:cubicBezTo>
                    <a:pt x="16597" y="3411"/>
                    <a:pt x="18748" y="2274"/>
                    <a:pt x="19940" y="1516"/>
                  </a:cubicBezTo>
                  <a:cubicBezTo>
                    <a:pt x="21132" y="758"/>
                    <a:pt x="21366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66697" y="2286544"/>
              <a:ext cx="598031" cy="9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151" fill="norm" stroke="1" extrusionOk="0">
                  <a:moveTo>
                    <a:pt x="4849" y="12409"/>
                  </a:moveTo>
                  <a:cubicBezTo>
                    <a:pt x="3475" y="14247"/>
                    <a:pt x="2101" y="16085"/>
                    <a:pt x="1223" y="17464"/>
                  </a:cubicBezTo>
                  <a:cubicBezTo>
                    <a:pt x="346" y="18843"/>
                    <a:pt x="-36" y="19762"/>
                    <a:pt x="2" y="20451"/>
                  </a:cubicBezTo>
                  <a:cubicBezTo>
                    <a:pt x="40" y="21140"/>
                    <a:pt x="498" y="21600"/>
                    <a:pt x="2177" y="20451"/>
                  </a:cubicBezTo>
                  <a:cubicBezTo>
                    <a:pt x="3857" y="19302"/>
                    <a:pt x="6757" y="16545"/>
                    <a:pt x="9772" y="13557"/>
                  </a:cubicBezTo>
                  <a:cubicBezTo>
                    <a:pt x="12787" y="10570"/>
                    <a:pt x="15916" y="7353"/>
                    <a:pt x="17900" y="5055"/>
                  </a:cubicBezTo>
                  <a:cubicBezTo>
                    <a:pt x="19885" y="2757"/>
                    <a:pt x="20724" y="1379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494927" y="1952325"/>
              <a:ext cx="35984" cy="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3527"/>
                  </a:moveTo>
                  <a:cubicBezTo>
                    <a:pt x="6353" y="1367"/>
                    <a:pt x="12706" y="-793"/>
                    <a:pt x="16518" y="287"/>
                  </a:cubicBezTo>
                  <a:cubicBezTo>
                    <a:pt x="20329" y="1367"/>
                    <a:pt x="21600" y="5687"/>
                    <a:pt x="21600" y="9647"/>
                  </a:cubicBezTo>
                  <a:cubicBezTo>
                    <a:pt x="21600" y="13607"/>
                    <a:pt x="20329" y="17207"/>
                    <a:pt x="19059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558427" y="2108744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255797" y="1790113"/>
              <a:ext cx="515481" cy="47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48" fill="norm" stroke="1" extrusionOk="0">
                  <a:moveTo>
                    <a:pt x="13592" y="903"/>
                  </a:moveTo>
                  <a:cubicBezTo>
                    <a:pt x="13946" y="430"/>
                    <a:pt x="14300" y="-44"/>
                    <a:pt x="14211" y="3"/>
                  </a:cubicBezTo>
                  <a:cubicBezTo>
                    <a:pt x="14123" y="51"/>
                    <a:pt x="13592" y="619"/>
                    <a:pt x="11866" y="1803"/>
                  </a:cubicBezTo>
                  <a:cubicBezTo>
                    <a:pt x="10139" y="2988"/>
                    <a:pt x="7218" y="4788"/>
                    <a:pt x="5492" y="5924"/>
                  </a:cubicBezTo>
                  <a:cubicBezTo>
                    <a:pt x="3766" y="7061"/>
                    <a:pt x="3234" y="7535"/>
                    <a:pt x="2836" y="8009"/>
                  </a:cubicBezTo>
                  <a:cubicBezTo>
                    <a:pt x="2438" y="8482"/>
                    <a:pt x="2172" y="8956"/>
                    <a:pt x="2261" y="9240"/>
                  </a:cubicBezTo>
                  <a:cubicBezTo>
                    <a:pt x="2349" y="9524"/>
                    <a:pt x="2792" y="9619"/>
                    <a:pt x="4075" y="9761"/>
                  </a:cubicBezTo>
                  <a:cubicBezTo>
                    <a:pt x="5359" y="9903"/>
                    <a:pt x="7484" y="10093"/>
                    <a:pt x="8723" y="10330"/>
                  </a:cubicBezTo>
                  <a:cubicBezTo>
                    <a:pt x="9962" y="10567"/>
                    <a:pt x="10316" y="10851"/>
                    <a:pt x="10493" y="11230"/>
                  </a:cubicBezTo>
                  <a:cubicBezTo>
                    <a:pt x="10670" y="11609"/>
                    <a:pt x="10670" y="12082"/>
                    <a:pt x="9785" y="12935"/>
                  </a:cubicBezTo>
                  <a:cubicBezTo>
                    <a:pt x="8900" y="13788"/>
                    <a:pt x="7129" y="15019"/>
                    <a:pt x="5492" y="16156"/>
                  </a:cubicBezTo>
                  <a:cubicBezTo>
                    <a:pt x="3854" y="17293"/>
                    <a:pt x="2349" y="18335"/>
                    <a:pt x="1375" y="19188"/>
                  </a:cubicBezTo>
                  <a:cubicBezTo>
                    <a:pt x="402" y="20040"/>
                    <a:pt x="-41" y="20703"/>
                    <a:pt x="3" y="21082"/>
                  </a:cubicBezTo>
                  <a:cubicBezTo>
                    <a:pt x="48" y="21461"/>
                    <a:pt x="579" y="21556"/>
                    <a:pt x="2349" y="21319"/>
                  </a:cubicBezTo>
                  <a:cubicBezTo>
                    <a:pt x="4120" y="21082"/>
                    <a:pt x="7129" y="20514"/>
                    <a:pt x="10538" y="19993"/>
                  </a:cubicBezTo>
                  <a:cubicBezTo>
                    <a:pt x="13946" y="19472"/>
                    <a:pt x="17752" y="18998"/>
                    <a:pt x="21559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523627" y="2477044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506286" y="2334857"/>
              <a:ext cx="76744" cy="5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0488" fill="norm" stroke="1" extrusionOk="0">
                  <a:moveTo>
                    <a:pt x="6362" y="10164"/>
                  </a:moveTo>
                  <a:cubicBezTo>
                    <a:pt x="3520" y="10164"/>
                    <a:pt x="678" y="10164"/>
                    <a:pt x="109" y="11707"/>
                  </a:cubicBezTo>
                  <a:cubicBezTo>
                    <a:pt x="-459" y="13250"/>
                    <a:pt x="1246" y="16335"/>
                    <a:pt x="3804" y="18264"/>
                  </a:cubicBezTo>
                  <a:cubicBezTo>
                    <a:pt x="6362" y="20193"/>
                    <a:pt x="9773" y="20964"/>
                    <a:pt x="12615" y="20193"/>
                  </a:cubicBezTo>
                  <a:cubicBezTo>
                    <a:pt x="15457" y="19421"/>
                    <a:pt x="17730" y="17107"/>
                    <a:pt x="19152" y="13635"/>
                  </a:cubicBezTo>
                  <a:cubicBezTo>
                    <a:pt x="20573" y="10164"/>
                    <a:pt x="21141" y="5535"/>
                    <a:pt x="20004" y="2835"/>
                  </a:cubicBezTo>
                  <a:cubicBezTo>
                    <a:pt x="18867" y="135"/>
                    <a:pt x="16025" y="-636"/>
                    <a:pt x="13467" y="521"/>
                  </a:cubicBezTo>
                  <a:cubicBezTo>
                    <a:pt x="10909" y="1678"/>
                    <a:pt x="8636" y="4764"/>
                    <a:pt x="7499" y="8235"/>
                  </a:cubicBezTo>
                  <a:cubicBezTo>
                    <a:pt x="6362" y="11707"/>
                    <a:pt x="6362" y="15564"/>
                    <a:pt x="6362" y="19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676027" y="2496094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707777" y="2578644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005004" y="2394494"/>
              <a:ext cx="1392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36"/>
                    <a:pt x="-1303" y="10473"/>
                    <a:pt x="240" y="14073"/>
                  </a:cubicBezTo>
                  <a:cubicBezTo>
                    <a:pt x="1783" y="17673"/>
                    <a:pt x="11040" y="1963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263277" y="1567778"/>
              <a:ext cx="233427" cy="15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04" fill="norm" stroke="1" extrusionOk="0">
                  <a:moveTo>
                    <a:pt x="9341" y="4426"/>
                  </a:moveTo>
                  <a:cubicBezTo>
                    <a:pt x="9730" y="5847"/>
                    <a:pt x="10119" y="7268"/>
                    <a:pt x="9341" y="10111"/>
                  </a:cubicBezTo>
                  <a:cubicBezTo>
                    <a:pt x="8562" y="12953"/>
                    <a:pt x="6616" y="17216"/>
                    <a:pt x="5059" y="19347"/>
                  </a:cubicBezTo>
                  <a:cubicBezTo>
                    <a:pt x="3503" y="21479"/>
                    <a:pt x="2335" y="21479"/>
                    <a:pt x="1459" y="19774"/>
                  </a:cubicBezTo>
                  <a:cubicBezTo>
                    <a:pt x="584" y="18068"/>
                    <a:pt x="0" y="14658"/>
                    <a:pt x="0" y="11532"/>
                  </a:cubicBezTo>
                  <a:cubicBezTo>
                    <a:pt x="0" y="8405"/>
                    <a:pt x="584" y="5563"/>
                    <a:pt x="1849" y="3858"/>
                  </a:cubicBezTo>
                  <a:cubicBezTo>
                    <a:pt x="3114" y="2153"/>
                    <a:pt x="5059" y="1584"/>
                    <a:pt x="7200" y="3290"/>
                  </a:cubicBezTo>
                  <a:cubicBezTo>
                    <a:pt x="9341" y="4995"/>
                    <a:pt x="11676" y="8974"/>
                    <a:pt x="13232" y="11390"/>
                  </a:cubicBezTo>
                  <a:cubicBezTo>
                    <a:pt x="14789" y="13805"/>
                    <a:pt x="15568" y="14658"/>
                    <a:pt x="16832" y="14232"/>
                  </a:cubicBezTo>
                  <a:cubicBezTo>
                    <a:pt x="18097" y="13805"/>
                    <a:pt x="19849" y="12100"/>
                    <a:pt x="20724" y="9826"/>
                  </a:cubicBezTo>
                  <a:cubicBezTo>
                    <a:pt x="21600" y="7553"/>
                    <a:pt x="21600" y="4711"/>
                    <a:pt x="21211" y="2863"/>
                  </a:cubicBezTo>
                  <a:cubicBezTo>
                    <a:pt x="20822" y="1016"/>
                    <a:pt x="20043" y="163"/>
                    <a:pt x="18097" y="21"/>
                  </a:cubicBezTo>
                  <a:cubicBezTo>
                    <a:pt x="16151" y="-121"/>
                    <a:pt x="13038" y="447"/>
                    <a:pt x="10897" y="1868"/>
                  </a:cubicBezTo>
                  <a:cubicBezTo>
                    <a:pt x="8757" y="3290"/>
                    <a:pt x="7589" y="5563"/>
                    <a:pt x="6422" y="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265468" y="1702993"/>
              <a:ext cx="147160" cy="41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67" fill="norm" stroke="1" extrusionOk="0">
                  <a:moveTo>
                    <a:pt x="20857" y="1931"/>
                  </a:moveTo>
                  <a:cubicBezTo>
                    <a:pt x="20557" y="1385"/>
                    <a:pt x="20257" y="840"/>
                    <a:pt x="19357" y="512"/>
                  </a:cubicBezTo>
                  <a:cubicBezTo>
                    <a:pt x="18457" y="185"/>
                    <a:pt x="16957" y="76"/>
                    <a:pt x="15457" y="22"/>
                  </a:cubicBezTo>
                  <a:cubicBezTo>
                    <a:pt x="13957" y="-33"/>
                    <a:pt x="12457" y="-33"/>
                    <a:pt x="10357" y="676"/>
                  </a:cubicBezTo>
                  <a:cubicBezTo>
                    <a:pt x="8257" y="1385"/>
                    <a:pt x="5557" y="2803"/>
                    <a:pt x="3307" y="5258"/>
                  </a:cubicBezTo>
                  <a:cubicBezTo>
                    <a:pt x="1057" y="7712"/>
                    <a:pt x="-743" y="11203"/>
                    <a:pt x="307" y="14094"/>
                  </a:cubicBezTo>
                  <a:cubicBezTo>
                    <a:pt x="1357" y="16985"/>
                    <a:pt x="5257" y="19276"/>
                    <a:pt x="8857" y="20422"/>
                  </a:cubicBezTo>
                  <a:cubicBezTo>
                    <a:pt x="12457" y="21567"/>
                    <a:pt x="15757" y="21567"/>
                    <a:pt x="19057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526927" y="1861094"/>
              <a:ext cx="50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50"/>
                    <a:pt x="7200" y="9900"/>
                    <a:pt x="10800" y="13500"/>
                  </a:cubicBezTo>
                  <a:cubicBezTo>
                    <a:pt x="14400" y="17100"/>
                    <a:pt x="180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647577" y="1911894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5429"/>
                    <a:pt x="3840" y="9257"/>
                    <a:pt x="7440" y="5657"/>
                  </a:cubicBezTo>
                  <a:cubicBezTo>
                    <a:pt x="11040" y="2057"/>
                    <a:pt x="163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990477" y="1755160"/>
              <a:ext cx="142616" cy="46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06" fill="norm" stroke="1" extrusionOk="0">
                  <a:moveTo>
                    <a:pt x="1878" y="4913"/>
                  </a:moveTo>
                  <a:cubicBezTo>
                    <a:pt x="1252" y="7171"/>
                    <a:pt x="626" y="9430"/>
                    <a:pt x="626" y="12031"/>
                  </a:cubicBezTo>
                  <a:cubicBezTo>
                    <a:pt x="626" y="14633"/>
                    <a:pt x="1252" y="17579"/>
                    <a:pt x="1565" y="19297"/>
                  </a:cubicBezTo>
                  <a:cubicBezTo>
                    <a:pt x="1878" y="21015"/>
                    <a:pt x="1878" y="21506"/>
                    <a:pt x="1722" y="21506"/>
                  </a:cubicBezTo>
                  <a:cubicBezTo>
                    <a:pt x="1565" y="21506"/>
                    <a:pt x="1252" y="21015"/>
                    <a:pt x="1409" y="19002"/>
                  </a:cubicBezTo>
                  <a:cubicBezTo>
                    <a:pt x="1565" y="16990"/>
                    <a:pt x="2191" y="13455"/>
                    <a:pt x="2974" y="10264"/>
                  </a:cubicBezTo>
                  <a:cubicBezTo>
                    <a:pt x="3757" y="7073"/>
                    <a:pt x="4696" y="4226"/>
                    <a:pt x="5791" y="2557"/>
                  </a:cubicBezTo>
                  <a:cubicBezTo>
                    <a:pt x="6887" y="888"/>
                    <a:pt x="8139" y="397"/>
                    <a:pt x="9704" y="151"/>
                  </a:cubicBezTo>
                  <a:cubicBezTo>
                    <a:pt x="11270" y="-94"/>
                    <a:pt x="13148" y="-94"/>
                    <a:pt x="15339" y="544"/>
                  </a:cubicBezTo>
                  <a:cubicBezTo>
                    <a:pt x="17530" y="1182"/>
                    <a:pt x="20035" y="2459"/>
                    <a:pt x="20817" y="4079"/>
                  </a:cubicBezTo>
                  <a:cubicBezTo>
                    <a:pt x="21600" y="5699"/>
                    <a:pt x="20661" y="7662"/>
                    <a:pt x="18626" y="8841"/>
                  </a:cubicBezTo>
                  <a:cubicBezTo>
                    <a:pt x="16591" y="10019"/>
                    <a:pt x="13461" y="10411"/>
                    <a:pt x="10174" y="10068"/>
                  </a:cubicBezTo>
                  <a:cubicBezTo>
                    <a:pt x="6887" y="9724"/>
                    <a:pt x="3443" y="8644"/>
                    <a:pt x="0" y="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225427" y="1683294"/>
              <a:ext cx="116039" cy="33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54" fill="norm" stroke="1" extrusionOk="0">
                  <a:moveTo>
                    <a:pt x="9095" y="0"/>
                  </a:moveTo>
                  <a:cubicBezTo>
                    <a:pt x="12505" y="1342"/>
                    <a:pt x="15916" y="2683"/>
                    <a:pt x="18189" y="5366"/>
                  </a:cubicBezTo>
                  <a:cubicBezTo>
                    <a:pt x="20463" y="8050"/>
                    <a:pt x="21600" y="12075"/>
                    <a:pt x="20084" y="14959"/>
                  </a:cubicBezTo>
                  <a:cubicBezTo>
                    <a:pt x="18568" y="17843"/>
                    <a:pt x="14400" y="19588"/>
                    <a:pt x="11368" y="20527"/>
                  </a:cubicBezTo>
                  <a:cubicBezTo>
                    <a:pt x="8337" y="21466"/>
                    <a:pt x="6442" y="21600"/>
                    <a:pt x="4737" y="21332"/>
                  </a:cubicBezTo>
                  <a:cubicBezTo>
                    <a:pt x="3032" y="21063"/>
                    <a:pt x="1516" y="20393"/>
                    <a:pt x="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371477" y="150549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362610" y="1353099"/>
              <a:ext cx="46968" cy="8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059" fill="norm" stroke="1" extrusionOk="0">
                  <a:moveTo>
                    <a:pt x="20839" y="6479"/>
                  </a:moveTo>
                  <a:cubicBezTo>
                    <a:pt x="18961" y="3779"/>
                    <a:pt x="17082" y="1079"/>
                    <a:pt x="13796" y="269"/>
                  </a:cubicBezTo>
                  <a:cubicBezTo>
                    <a:pt x="10509" y="-541"/>
                    <a:pt x="5813" y="539"/>
                    <a:pt x="2996" y="2699"/>
                  </a:cubicBezTo>
                  <a:cubicBezTo>
                    <a:pt x="178" y="4859"/>
                    <a:pt x="-761" y="8099"/>
                    <a:pt x="648" y="10529"/>
                  </a:cubicBezTo>
                  <a:cubicBezTo>
                    <a:pt x="2056" y="12959"/>
                    <a:pt x="5813" y="14579"/>
                    <a:pt x="9569" y="14579"/>
                  </a:cubicBezTo>
                  <a:cubicBezTo>
                    <a:pt x="13326" y="14579"/>
                    <a:pt x="17082" y="12959"/>
                    <a:pt x="18491" y="10799"/>
                  </a:cubicBezTo>
                  <a:cubicBezTo>
                    <a:pt x="19900" y="8639"/>
                    <a:pt x="18961" y="5939"/>
                    <a:pt x="16143" y="4859"/>
                  </a:cubicBezTo>
                  <a:cubicBezTo>
                    <a:pt x="13326" y="3779"/>
                    <a:pt x="8630" y="4319"/>
                    <a:pt x="5813" y="6209"/>
                  </a:cubicBezTo>
                  <a:cubicBezTo>
                    <a:pt x="2996" y="8099"/>
                    <a:pt x="2056" y="11339"/>
                    <a:pt x="2996" y="14039"/>
                  </a:cubicBezTo>
                  <a:cubicBezTo>
                    <a:pt x="3935" y="16739"/>
                    <a:pt x="6752" y="18899"/>
                    <a:pt x="9569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479427" y="1543594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657227" y="1435644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00"/>
                    <a:pt x="7200" y="8800"/>
                    <a:pt x="3600" y="12400"/>
                  </a:cubicBezTo>
                  <a:cubicBezTo>
                    <a:pt x="0" y="16000"/>
                    <a:pt x="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796927" y="192459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969318" y="1748318"/>
              <a:ext cx="249936" cy="57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18" fill="norm" stroke="1" extrusionOk="0">
                  <a:moveTo>
                    <a:pt x="5860" y="8220"/>
                  </a:moveTo>
                  <a:cubicBezTo>
                    <a:pt x="5140" y="9718"/>
                    <a:pt x="4420" y="11216"/>
                    <a:pt x="3610" y="13147"/>
                  </a:cubicBezTo>
                  <a:cubicBezTo>
                    <a:pt x="2800" y="15079"/>
                    <a:pt x="1900" y="17444"/>
                    <a:pt x="1270" y="18981"/>
                  </a:cubicBezTo>
                  <a:cubicBezTo>
                    <a:pt x="640" y="20518"/>
                    <a:pt x="280" y="21228"/>
                    <a:pt x="100" y="21385"/>
                  </a:cubicBezTo>
                  <a:cubicBezTo>
                    <a:pt x="-80" y="21543"/>
                    <a:pt x="-80" y="21149"/>
                    <a:pt x="640" y="19572"/>
                  </a:cubicBezTo>
                  <a:cubicBezTo>
                    <a:pt x="1360" y="17996"/>
                    <a:pt x="2800" y="15236"/>
                    <a:pt x="4060" y="12596"/>
                  </a:cubicBezTo>
                  <a:cubicBezTo>
                    <a:pt x="5320" y="9955"/>
                    <a:pt x="6400" y="7432"/>
                    <a:pt x="7120" y="5501"/>
                  </a:cubicBezTo>
                  <a:cubicBezTo>
                    <a:pt x="7840" y="3569"/>
                    <a:pt x="8200" y="2229"/>
                    <a:pt x="8650" y="1401"/>
                  </a:cubicBezTo>
                  <a:cubicBezTo>
                    <a:pt x="9100" y="574"/>
                    <a:pt x="9640" y="258"/>
                    <a:pt x="10360" y="101"/>
                  </a:cubicBezTo>
                  <a:cubicBezTo>
                    <a:pt x="11080" y="-57"/>
                    <a:pt x="11980" y="-57"/>
                    <a:pt x="13240" y="298"/>
                  </a:cubicBezTo>
                  <a:cubicBezTo>
                    <a:pt x="14500" y="652"/>
                    <a:pt x="16120" y="1362"/>
                    <a:pt x="17560" y="2860"/>
                  </a:cubicBezTo>
                  <a:cubicBezTo>
                    <a:pt x="19000" y="4358"/>
                    <a:pt x="20260" y="6644"/>
                    <a:pt x="20890" y="8181"/>
                  </a:cubicBezTo>
                  <a:cubicBezTo>
                    <a:pt x="21520" y="9718"/>
                    <a:pt x="21520" y="10507"/>
                    <a:pt x="19360" y="11216"/>
                  </a:cubicBezTo>
                  <a:cubicBezTo>
                    <a:pt x="17200" y="11925"/>
                    <a:pt x="12880" y="12556"/>
                    <a:pt x="10000" y="12832"/>
                  </a:cubicBezTo>
                  <a:cubicBezTo>
                    <a:pt x="7120" y="13108"/>
                    <a:pt x="5680" y="13029"/>
                    <a:pt x="4240" y="12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724027" y="1902088"/>
              <a:ext cx="1587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60" y="2735"/>
                    <a:pt x="11520" y="-1585"/>
                    <a:pt x="15120" y="575"/>
                  </a:cubicBezTo>
                  <a:cubicBezTo>
                    <a:pt x="18720" y="2735"/>
                    <a:pt x="2016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724027" y="201984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244991" y="1811747"/>
              <a:ext cx="160929" cy="57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09" fill="norm" stroke="1" extrusionOk="0">
                  <a:moveTo>
                    <a:pt x="807" y="5149"/>
                  </a:moveTo>
                  <a:cubicBezTo>
                    <a:pt x="1087" y="6726"/>
                    <a:pt x="1368" y="8302"/>
                    <a:pt x="1368" y="10667"/>
                  </a:cubicBezTo>
                  <a:cubicBezTo>
                    <a:pt x="1368" y="13032"/>
                    <a:pt x="1087" y="16185"/>
                    <a:pt x="947" y="17959"/>
                  </a:cubicBezTo>
                  <a:cubicBezTo>
                    <a:pt x="807" y="19733"/>
                    <a:pt x="807" y="20127"/>
                    <a:pt x="666" y="20561"/>
                  </a:cubicBezTo>
                  <a:cubicBezTo>
                    <a:pt x="526" y="20994"/>
                    <a:pt x="246" y="21467"/>
                    <a:pt x="105" y="21507"/>
                  </a:cubicBezTo>
                  <a:cubicBezTo>
                    <a:pt x="-35" y="21546"/>
                    <a:pt x="-35" y="21152"/>
                    <a:pt x="105" y="19536"/>
                  </a:cubicBezTo>
                  <a:cubicBezTo>
                    <a:pt x="246" y="17920"/>
                    <a:pt x="526" y="15082"/>
                    <a:pt x="947" y="12244"/>
                  </a:cubicBezTo>
                  <a:cubicBezTo>
                    <a:pt x="1368" y="9406"/>
                    <a:pt x="1929" y="6568"/>
                    <a:pt x="2770" y="4676"/>
                  </a:cubicBezTo>
                  <a:cubicBezTo>
                    <a:pt x="3612" y="2784"/>
                    <a:pt x="4734" y="1838"/>
                    <a:pt x="5716" y="1207"/>
                  </a:cubicBezTo>
                  <a:cubicBezTo>
                    <a:pt x="6697" y="577"/>
                    <a:pt x="7539" y="261"/>
                    <a:pt x="8801" y="104"/>
                  </a:cubicBezTo>
                  <a:cubicBezTo>
                    <a:pt x="10064" y="-54"/>
                    <a:pt x="11747" y="-54"/>
                    <a:pt x="13570" y="261"/>
                  </a:cubicBezTo>
                  <a:cubicBezTo>
                    <a:pt x="15394" y="577"/>
                    <a:pt x="17357" y="1207"/>
                    <a:pt x="18900" y="2232"/>
                  </a:cubicBezTo>
                  <a:cubicBezTo>
                    <a:pt x="20443" y="3257"/>
                    <a:pt x="21565" y="4676"/>
                    <a:pt x="21284" y="5780"/>
                  </a:cubicBezTo>
                  <a:cubicBezTo>
                    <a:pt x="21004" y="6883"/>
                    <a:pt x="19321" y="7672"/>
                    <a:pt x="16796" y="8105"/>
                  </a:cubicBezTo>
                  <a:cubicBezTo>
                    <a:pt x="14271" y="8539"/>
                    <a:pt x="10905" y="8618"/>
                    <a:pt x="8381" y="8578"/>
                  </a:cubicBezTo>
                  <a:cubicBezTo>
                    <a:pt x="5856" y="8539"/>
                    <a:pt x="4173" y="8381"/>
                    <a:pt x="4173" y="8302"/>
                  </a:cubicBezTo>
                  <a:cubicBezTo>
                    <a:pt x="4173" y="8223"/>
                    <a:pt x="5856" y="8223"/>
                    <a:pt x="7539" y="8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548395" y="1937294"/>
              <a:ext cx="1979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21600"/>
                  </a:moveTo>
                  <a:cubicBezTo>
                    <a:pt x="1042" y="18000"/>
                    <a:pt x="-107" y="14400"/>
                    <a:pt x="8" y="12000"/>
                  </a:cubicBezTo>
                  <a:cubicBezTo>
                    <a:pt x="123" y="9600"/>
                    <a:pt x="1502" y="8400"/>
                    <a:pt x="4833" y="7200"/>
                  </a:cubicBezTo>
                  <a:cubicBezTo>
                    <a:pt x="8165" y="6000"/>
                    <a:pt x="13450" y="4800"/>
                    <a:pt x="16553" y="3600"/>
                  </a:cubicBezTo>
                  <a:cubicBezTo>
                    <a:pt x="19655" y="2400"/>
                    <a:pt x="20574" y="12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651127" y="1842044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18"/>
                    <a:pt x="9600" y="10036"/>
                    <a:pt x="13200" y="13636"/>
                  </a:cubicBezTo>
                  <a:cubicBezTo>
                    <a:pt x="16800" y="17236"/>
                    <a:pt x="192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041065" y="1715044"/>
              <a:ext cx="137113" cy="36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60" fill="norm" stroke="1" extrusionOk="0">
                  <a:moveTo>
                    <a:pt x="20883" y="2577"/>
                  </a:moveTo>
                  <a:cubicBezTo>
                    <a:pt x="20561" y="1964"/>
                    <a:pt x="20238" y="1350"/>
                    <a:pt x="19432" y="859"/>
                  </a:cubicBezTo>
                  <a:cubicBezTo>
                    <a:pt x="18626" y="368"/>
                    <a:pt x="17337" y="0"/>
                    <a:pt x="16047" y="0"/>
                  </a:cubicBezTo>
                  <a:cubicBezTo>
                    <a:pt x="14758" y="0"/>
                    <a:pt x="13468" y="368"/>
                    <a:pt x="10889" y="2148"/>
                  </a:cubicBezTo>
                  <a:cubicBezTo>
                    <a:pt x="8310" y="3927"/>
                    <a:pt x="4441" y="7118"/>
                    <a:pt x="2184" y="10064"/>
                  </a:cubicBezTo>
                  <a:cubicBezTo>
                    <a:pt x="-72" y="13009"/>
                    <a:pt x="-717" y="15709"/>
                    <a:pt x="895" y="17673"/>
                  </a:cubicBezTo>
                  <a:cubicBezTo>
                    <a:pt x="2507" y="19636"/>
                    <a:pt x="6376" y="20864"/>
                    <a:pt x="9761" y="21232"/>
                  </a:cubicBezTo>
                  <a:cubicBezTo>
                    <a:pt x="13146" y="21600"/>
                    <a:pt x="16047" y="21109"/>
                    <a:pt x="18949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7261090" y="1835694"/>
              <a:ext cx="3138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00"/>
                    <a:pt x="-1582" y="8400"/>
                    <a:pt x="1118" y="12000"/>
                  </a:cubicBezTo>
                  <a:cubicBezTo>
                    <a:pt x="3818" y="15600"/>
                    <a:pt x="11918" y="186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7349627" y="1899194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457"/>
                    <a:pt x="5184" y="11314"/>
                    <a:pt x="8784" y="7714"/>
                  </a:cubicBezTo>
                  <a:cubicBezTo>
                    <a:pt x="12384" y="4114"/>
                    <a:pt x="1699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554944" y="1749176"/>
              <a:ext cx="99756" cy="41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80" fill="norm" stroke="1" extrusionOk="0">
                  <a:moveTo>
                    <a:pt x="7650" y="4786"/>
                  </a:moveTo>
                  <a:cubicBezTo>
                    <a:pt x="6750" y="7513"/>
                    <a:pt x="5850" y="10241"/>
                    <a:pt x="5175" y="12695"/>
                  </a:cubicBezTo>
                  <a:cubicBezTo>
                    <a:pt x="4500" y="15150"/>
                    <a:pt x="4050" y="17332"/>
                    <a:pt x="3375" y="18859"/>
                  </a:cubicBezTo>
                  <a:cubicBezTo>
                    <a:pt x="2700" y="20386"/>
                    <a:pt x="1800" y="21259"/>
                    <a:pt x="1125" y="21368"/>
                  </a:cubicBezTo>
                  <a:cubicBezTo>
                    <a:pt x="450" y="21477"/>
                    <a:pt x="0" y="20822"/>
                    <a:pt x="0" y="18586"/>
                  </a:cubicBezTo>
                  <a:cubicBezTo>
                    <a:pt x="0" y="16350"/>
                    <a:pt x="450" y="12532"/>
                    <a:pt x="1125" y="9532"/>
                  </a:cubicBezTo>
                  <a:cubicBezTo>
                    <a:pt x="1800" y="6532"/>
                    <a:pt x="2700" y="4350"/>
                    <a:pt x="3825" y="2877"/>
                  </a:cubicBezTo>
                  <a:cubicBezTo>
                    <a:pt x="4950" y="1404"/>
                    <a:pt x="6300" y="641"/>
                    <a:pt x="8100" y="259"/>
                  </a:cubicBezTo>
                  <a:cubicBezTo>
                    <a:pt x="9900" y="-123"/>
                    <a:pt x="12150" y="-123"/>
                    <a:pt x="14850" y="532"/>
                  </a:cubicBezTo>
                  <a:cubicBezTo>
                    <a:pt x="17550" y="1186"/>
                    <a:pt x="20700" y="2495"/>
                    <a:pt x="21150" y="4513"/>
                  </a:cubicBezTo>
                  <a:cubicBezTo>
                    <a:pt x="21600" y="6532"/>
                    <a:pt x="19350" y="9259"/>
                    <a:pt x="17100" y="10895"/>
                  </a:cubicBezTo>
                  <a:cubicBezTo>
                    <a:pt x="14850" y="12532"/>
                    <a:pt x="12600" y="13077"/>
                    <a:pt x="10350" y="13350"/>
                  </a:cubicBezTo>
                  <a:cubicBezTo>
                    <a:pt x="8100" y="13622"/>
                    <a:pt x="5850" y="13622"/>
                    <a:pt x="4275" y="13295"/>
                  </a:cubicBezTo>
                  <a:cubicBezTo>
                    <a:pt x="2700" y="12968"/>
                    <a:pt x="1800" y="12313"/>
                    <a:pt x="900" y="11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648077" y="1716528"/>
              <a:ext cx="120822" cy="29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90" fill="norm" stroke="1" extrusionOk="0">
                  <a:moveTo>
                    <a:pt x="0" y="1299"/>
                  </a:moveTo>
                  <a:cubicBezTo>
                    <a:pt x="1464" y="829"/>
                    <a:pt x="2929" y="360"/>
                    <a:pt x="4576" y="125"/>
                  </a:cubicBezTo>
                  <a:cubicBezTo>
                    <a:pt x="6224" y="-110"/>
                    <a:pt x="8054" y="-110"/>
                    <a:pt x="10800" y="986"/>
                  </a:cubicBezTo>
                  <a:cubicBezTo>
                    <a:pt x="13546" y="2081"/>
                    <a:pt x="17207" y="4273"/>
                    <a:pt x="19220" y="6855"/>
                  </a:cubicBezTo>
                  <a:cubicBezTo>
                    <a:pt x="21234" y="9438"/>
                    <a:pt x="21600" y="12412"/>
                    <a:pt x="19403" y="14916"/>
                  </a:cubicBezTo>
                  <a:cubicBezTo>
                    <a:pt x="17207" y="17420"/>
                    <a:pt x="12447" y="19455"/>
                    <a:pt x="768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857627" y="1899194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8000708" y="1716885"/>
              <a:ext cx="153488" cy="48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257" fill="norm" stroke="1" extrusionOk="0">
                  <a:moveTo>
                    <a:pt x="4724" y="8505"/>
                  </a:moveTo>
                  <a:cubicBezTo>
                    <a:pt x="4148" y="11182"/>
                    <a:pt x="3572" y="13858"/>
                    <a:pt x="3140" y="15474"/>
                  </a:cubicBezTo>
                  <a:cubicBezTo>
                    <a:pt x="2708" y="17089"/>
                    <a:pt x="2420" y="17643"/>
                    <a:pt x="1988" y="18566"/>
                  </a:cubicBezTo>
                  <a:cubicBezTo>
                    <a:pt x="1556" y="19489"/>
                    <a:pt x="980" y="20782"/>
                    <a:pt x="548" y="21151"/>
                  </a:cubicBezTo>
                  <a:cubicBezTo>
                    <a:pt x="116" y="21520"/>
                    <a:pt x="-172" y="20966"/>
                    <a:pt x="116" y="18889"/>
                  </a:cubicBezTo>
                  <a:cubicBezTo>
                    <a:pt x="404" y="16812"/>
                    <a:pt x="1268" y="13212"/>
                    <a:pt x="2132" y="10258"/>
                  </a:cubicBezTo>
                  <a:cubicBezTo>
                    <a:pt x="2996" y="7305"/>
                    <a:pt x="3860" y="4997"/>
                    <a:pt x="4580" y="3566"/>
                  </a:cubicBezTo>
                  <a:cubicBezTo>
                    <a:pt x="5300" y="2135"/>
                    <a:pt x="5876" y="1582"/>
                    <a:pt x="6740" y="1120"/>
                  </a:cubicBezTo>
                  <a:cubicBezTo>
                    <a:pt x="7604" y="658"/>
                    <a:pt x="8756" y="289"/>
                    <a:pt x="10052" y="105"/>
                  </a:cubicBezTo>
                  <a:cubicBezTo>
                    <a:pt x="11348" y="-80"/>
                    <a:pt x="12788" y="-80"/>
                    <a:pt x="14804" y="612"/>
                  </a:cubicBezTo>
                  <a:cubicBezTo>
                    <a:pt x="16820" y="1305"/>
                    <a:pt x="19412" y="2689"/>
                    <a:pt x="20420" y="4166"/>
                  </a:cubicBezTo>
                  <a:cubicBezTo>
                    <a:pt x="21428" y="5643"/>
                    <a:pt x="20852" y="7212"/>
                    <a:pt x="18116" y="8366"/>
                  </a:cubicBezTo>
                  <a:cubicBezTo>
                    <a:pt x="15380" y="9520"/>
                    <a:pt x="10484" y="10258"/>
                    <a:pt x="5588" y="1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384677" y="1873794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498977" y="1784894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43"/>
                    <a:pt x="3600" y="10286"/>
                    <a:pt x="5400" y="13371"/>
                  </a:cubicBezTo>
                  <a:cubicBezTo>
                    <a:pt x="7200" y="16457"/>
                    <a:pt x="9000" y="17486"/>
                    <a:pt x="10800" y="18514"/>
                  </a:cubicBezTo>
                  <a:cubicBezTo>
                    <a:pt x="12600" y="19543"/>
                    <a:pt x="14400" y="20571"/>
                    <a:pt x="16200" y="21086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791589" y="1733261"/>
              <a:ext cx="120139" cy="26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29" fill="norm" stroke="1" extrusionOk="0">
                  <a:moveTo>
                    <a:pt x="21137" y="3104"/>
                  </a:moveTo>
                  <a:cubicBezTo>
                    <a:pt x="17785" y="1923"/>
                    <a:pt x="14434" y="741"/>
                    <a:pt x="11827" y="235"/>
                  </a:cubicBezTo>
                  <a:cubicBezTo>
                    <a:pt x="9220" y="-271"/>
                    <a:pt x="7358" y="-102"/>
                    <a:pt x="5309" y="2176"/>
                  </a:cubicBezTo>
                  <a:cubicBezTo>
                    <a:pt x="3261" y="4454"/>
                    <a:pt x="1027" y="8841"/>
                    <a:pt x="282" y="12048"/>
                  </a:cubicBezTo>
                  <a:cubicBezTo>
                    <a:pt x="-463" y="15254"/>
                    <a:pt x="282" y="17279"/>
                    <a:pt x="2330" y="18629"/>
                  </a:cubicBezTo>
                  <a:cubicBezTo>
                    <a:pt x="4378" y="19979"/>
                    <a:pt x="7730" y="20654"/>
                    <a:pt x="11082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994277" y="1778544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083177" y="186109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280497" y="1724890"/>
              <a:ext cx="155193" cy="39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9" fill="norm" stroke="1" extrusionOk="0">
                  <a:moveTo>
                    <a:pt x="5189" y="4980"/>
                  </a:moveTo>
                  <a:cubicBezTo>
                    <a:pt x="4313" y="8887"/>
                    <a:pt x="3438" y="12793"/>
                    <a:pt x="2708" y="15321"/>
                  </a:cubicBezTo>
                  <a:cubicBezTo>
                    <a:pt x="1978" y="17848"/>
                    <a:pt x="1394" y="18997"/>
                    <a:pt x="957" y="19916"/>
                  </a:cubicBezTo>
                  <a:cubicBezTo>
                    <a:pt x="519" y="20836"/>
                    <a:pt x="227" y="21525"/>
                    <a:pt x="81" y="21353"/>
                  </a:cubicBezTo>
                  <a:cubicBezTo>
                    <a:pt x="-65" y="21180"/>
                    <a:pt x="-65" y="20146"/>
                    <a:pt x="519" y="17848"/>
                  </a:cubicBezTo>
                  <a:cubicBezTo>
                    <a:pt x="1103" y="15551"/>
                    <a:pt x="2270" y="11989"/>
                    <a:pt x="3730" y="8944"/>
                  </a:cubicBezTo>
                  <a:cubicBezTo>
                    <a:pt x="5189" y="5899"/>
                    <a:pt x="6940" y="3372"/>
                    <a:pt x="8546" y="1936"/>
                  </a:cubicBezTo>
                  <a:cubicBezTo>
                    <a:pt x="10151" y="499"/>
                    <a:pt x="11611" y="155"/>
                    <a:pt x="13216" y="40"/>
                  </a:cubicBezTo>
                  <a:cubicBezTo>
                    <a:pt x="14821" y="-75"/>
                    <a:pt x="16573" y="40"/>
                    <a:pt x="18178" y="614"/>
                  </a:cubicBezTo>
                  <a:cubicBezTo>
                    <a:pt x="19784" y="1189"/>
                    <a:pt x="21243" y="2223"/>
                    <a:pt x="21389" y="3429"/>
                  </a:cubicBezTo>
                  <a:cubicBezTo>
                    <a:pt x="21535" y="4636"/>
                    <a:pt x="20367" y="6014"/>
                    <a:pt x="17157" y="7163"/>
                  </a:cubicBezTo>
                  <a:cubicBezTo>
                    <a:pt x="13946" y="8312"/>
                    <a:pt x="8692" y="9231"/>
                    <a:pt x="3438" y="1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9464177" y="1644716"/>
              <a:ext cx="90638" cy="26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69" fill="norm" stroke="1" extrusionOk="0">
                  <a:moveTo>
                    <a:pt x="0" y="1556"/>
                  </a:moveTo>
                  <a:cubicBezTo>
                    <a:pt x="1964" y="881"/>
                    <a:pt x="3927" y="206"/>
                    <a:pt x="6136" y="38"/>
                  </a:cubicBezTo>
                  <a:cubicBezTo>
                    <a:pt x="8345" y="-131"/>
                    <a:pt x="10800" y="206"/>
                    <a:pt x="13745" y="2147"/>
                  </a:cubicBezTo>
                  <a:cubicBezTo>
                    <a:pt x="16691" y="4088"/>
                    <a:pt x="20127" y="7631"/>
                    <a:pt x="20864" y="10838"/>
                  </a:cubicBezTo>
                  <a:cubicBezTo>
                    <a:pt x="21600" y="14044"/>
                    <a:pt x="19636" y="16913"/>
                    <a:pt x="17427" y="18769"/>
                  </a:cubicBezTo>
                  <a:cubicBezTo>
                    <a:pt x="15218" y="20625"/>
                    <a:pt x="12764" y="21469"/>
                    <a:pt x="9818" y="21469"/>
                  </a:cubicBezTo>
                  <a:cubicBezTo>
                    <a:pt x="6873" y="21469"/>
                    <a:pt x="3436" y="20625"/>
                    <a:pt x="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9546727" y="1481377"/>
              <a:ext cx="107951" cy="17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4526"/>
                  </a:moveTo>
                  <a:cubicBezTo>
                    <a:pt x="0" y="2965"/>
                    <a:pt x="0" y="1403"/>
                    <a:pt x="1059" y="623"/>
                  </a:cubicBezTo>
                  <a:cubicBezTo>
                    <a:pt x="2118" y="-158"/>
                    <a:pt x="4235" y="-158"/>
                    <a:pt x="6565" y="362"/>
                  </a:cubicBezTo>
                  <a:cubicBezTo>
                    <a:pt x="8894" y="883"/>
                    <a:pt x="11435" y="1924"/>
                    <a:pt x="12071" y="4526"/>
                  </a:cubicBezTo>
                  <a:cubicBezTo>
                    <a:pt x="12706" y="7129"/>
                    <a:pt x="11435" y="11293"/>
                    <a:pt x="10165" y="14025"/>
                  </a:cubicBezTo>
                  <a:cubicBezTo>
                    <a:pt x="8894" y="16758"/>
                    <a:pt x="7624" y="18059"/>
                    <a:pt x="6141" y="19230"/>
                  </a:cubicBezTo>
                  <a:cubicBezTo>
                    <a:pt x="4659" y="20401"/>
                    <a:pt x="2965" y="21442"/>
                    <a:pt x="3812" y="21442"/>
                  </a:cubicBezTo>
                  <a:cubicBezTo>
                    <a:pt x="4659" y="21442"/>
                    <a:pt x="8047" y="20401"/>
                    <a:pt x="11435" y="19750"/>
                  </a:cubicBezTo>
                  <a:cubicBezTo>
                    <a:pt x="14824" y="19100"/>
                    <a:pt x="18212" y="18840"/>
                    <a:pt x="21600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9699127" y="178489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788605" y="1649133"/>
              <a:ext cx="185317" cy="44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13" fill="norm" stroke="1" extrusionOk="0">
                  <a:moveTo>
                    <a:pt x="5031" y="11068"/>
                  </a:moveTo>
                  <a:cubicBezTo>
                    <a:pt x="3574" y="14212"/>
                    <a:pt x="2118" y="17355"/>
                    <a:pt x="1269" y="19181"/>
                  </a:cubicBezTo>
                  <a:cubicBezTo>
                    <a:pt x="419" y="21006"/>
                    <a:pt x="177" y="21513"/>
                    <a:pt x="55" y="21513"/>
                  </a:cubicBezTo>
                  <a:cubicBezTo>
                    <a:pt x="-66" y="21513"/>
                    <a:pt x="-66" y="21006"/>
                    <a:pt x="905" y="18826"/>
                  </a:cubicBezTo>
                  <a:cubicBezTo>
                    <a:pt x="1876" y="16645"/>
                    <a:pt x="3817" y="12792"/>
                    <a:pt x="5637" y="9851"/>
                  </a:cubicBezTo>
                  <a:cubicBezTo>
                    <a:pt x="7458" y="6910"/>
                    <a:pt x="9156" y="4882"/>
                    <a:pt x="10491" y="3412"/>
                  </a:cubicBezTo>
                  <a:cubicBezTo>
                    <a:pt x="11826" y="1941"/>
                    <a:pt x="12797" y="1028"/>
                    <a:pt x="13889" y="521"/>
                  </a:cubicBezTo>
                  <a:cubicBezTo>
                    <a:pt x="14981" y="14"/>
                    <a:pt x="16195" y="-87"/>
                    <a:pt x="17165" y="65"/>
                  </a:cubicBezTo>
                  <a:cubicBezTo>
                    <a:pt x="18136" y="217"/>
                    <a:pt x="18864" y="623"/>
                    <a:pt x="19714" y="1536"/>
                  </a:cubicBezTo>
                  <a:cubicBezTo>
                    <a:pt x="20563" y="2448"/>
                    <a:pt x="21534" y="3868"/>
                    <a:pt x="21170" y="4983"/>
                  </a:cubicBezTo>
                  <a:cubicBezTo>
                    <a:pt x="20806" y="6099"/>
                    <a:pt x="19107" y="6910"/>
                    <a:pt x="16801" y="7721"/>
                  </a:cubicBezTo>
                  <a:cubicBezTo>
                    <a:pt x="14496" y="8533"/>
                    <a:pt x="11583" y="9344"/>
                    <a:pt x="8671" y="1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0137277" y="183569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0315077" y="1803944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0594477" y="1810294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692277" y="3073381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50" y="11375"/>
                    <a:pt x="11700" y="2735"/>
                    <a:pt x="15300" y="575"/>
                  </a:cubicBezTo>
                  <a:cubicBezTo>
                    <a:pt x="18900" y="-1585"/>
                    <a:pt x="202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741945" y="3169194"/>
              <a:ext cx="236083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21" fill="norm" stroke="1" extrusionOk="0">
                  <a:moveTo>
                    <a:pt x="1839" y="15247"/>
                  </a:moveTo>
                  <a:cubicBezTo>
                    <a:pt x="874" y="17788"/>
                    <a:pt x="-90" y="20329"/>
                    <a:pt x="6" y="20965"/>
                  </a:cubicBezTo>
                  <a:cubicBezTo>
                    <a:pt x="103" y="21600"/>
                    <a:pt x="1260" y="20329"/>
                    <a:pt x="5021" y="16518"/>
                  </a:cubicBezTo>
                  <a:cubicBezTo>
                    <a:pt x="8781" y="12706"/>
                    <a:pt x="15146" y="6353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162540" y="2981014"/>
              <a:ext cx="171328" cy="56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61" fill="norm" stroke="1" extrusionOk="0">
                  <a:moveTo>
                    <a:pt x="2297" y="7408"/>
                  </a:moveTo>
                  <a:cubicBezTo>
                    <a:pt x="2037" y="10228"/>
                    <a:pt x="1777" y="13049"/>
                    <a:pt x="1516" y="15266"/>
                  </a:cubicBezTo>
                  <a:cubicBezTo>
                    <a:pt x="1256" y="17482"/>
                    <a:pt x="996" y="19094"/>
                    <a:pt x="736" y="20102"/>
                  </a:cubicBezTo>
                  <a:cubicBezTo>
                    <a:pt x="475" y="21109"/>
                    <a:pt x="215" y="21512"/>
                    <a:pt x="85" y="21311"/>
                  </a:cubicBezTo>
                  <a:cubicBezTo>
                    <a:pt x="-45" y="21109"/>
                    <a:pt x="-45" y="20303"/>
                    <a:pt x="215" y="18490"/>
                  </a:cubicBezTo>
                  <a:cubicBezTo>
                    <a:pt x="475" y="16676"/>
                    <a:pt x="996" y="13855"/>
                    <a:pt x="1516" y="11276"/>
                  </a:cubicBezTo>
                  <a:cubicBezTo>
                    <a:pt x="2037" y="8697"/>
                    <a:pt x="2557" y="6360"/>
                    <a:pt x="3078" y="4748"/>
                  </a:cubicBezTo>
                  <a:cubicBezTo>
                    <a:pt x="3598" y="3136"/>
                    <a:pt x="4119" y="2249"/>
                    <a:pt x="4769" y="1564"/>
                  </a:cubicBezTo>
                  <a:cubicBezTo>
                    <a:pt x="5420" y="879"/>
                    <a:pt x="6201" y="396"/>
                    <a:pt x="7502" y="154"/>
                  </a:cubicBezTo>
                  <a:cubicBezTo>
                    <a:pt x="8803" y="-88"/>
                    <a:pt x="10625" y="-88"/>
                    <a:pt x="12967" y="476"/>
                  </a:cubicBezTo>
                  <a:cubicBezTo>
                    <a:pt x="15309" y="1040"/>
                    <a:pt x="18172" y="2169"/>
                    <a:pt x="19733" y="3297"/>
                  </a:cubicBezTo>
                  <a:cubicBezTo>
                    <a:pt x="21295" y="4425"/>
                    <a:pt x="21555" y="5554"/>
                    <a:pt x="20124" y="6521"/>
                  </a:cubicBezTo>
                  <a:cubicBezTo>
                    <a:pt x="18692" y="7488"/>
                    <a:pt x="15569" y="8294"/>
                    <a:pt x="12837" y="8576"/>
                  </a:cubicBezTo>
                  <a:cubicBezTo>
                    <a:pt x="10104" y="8858"/>
                    <a:pt x="7762" y="8616"/>
                    <a:pt x="5420" y="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567514" y="2853795"/>
              <a:ext cx="115364" cy="42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93" fill="norm" stroke="1" extrusionOk="0">
                  <a:moveTo>
                    <a:pt x="21022" y="1827"/>
                  </a:moveTo>
                  <a:cubicBezTo>
                    <a:pt x="21022" y="1183"/>
                    <a:pt x="21022" y="538"/>
                    <a:pt x="20058" y="215"/>
                  </a:cubicBezTo>
                  <a:cubicBezTo>
                    <a:pt x="19093" y="-107"/>
                    <a:pt x="17165" y="-107"/>
                    <a:pt x="14851" y="484"/>
                  </a:cubicBezTo>
                  <a:cubicBezTo>
                    <a:pt x="12536" y="1075"/>
                    <a:pt x="9836" y="2257"/>
                    <a:pt x="6943" y="4783"/>
                  </a:cubicBezTo>
                  <a:cubicBezTo>
                    <a:pt x="4051" y="7308"/>
                    <a:pt x="965" y="11177"/>
                    <a:pt x="193" y="13917"/>
                  </a:cubicBezTo>
                  <a:cubicBezTo>
                    <a:pt x="-578" y="16657"/>
                    <a:pt x="965" y="18269"/>
                    <a:pt x="4629" y="19344"/>
                  </a:cubicBezTo>
                  <a:cubicBezTo>
                    <a:pt x="8293" y="20418"/>
                    <a:pt x="14079" y="20956"/>
                    <a:pt x="1986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841627" y="2927894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516"/>
                    <a:pt x="0" y="7033"/>
                    <a:pt x="3600" y="10633"/>
                  </a:cubicBezTo>
                  <a:cubicBezTo>
                    <a:pt x="7200" y="14233"/>
                    <a:pt x="14400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000377" y="3067594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9200"/>
                    <a:pt x="11613" y="16800"/>
                    <a:pt x="15213" y="13200"/>
                  </a:cubicBezTo>
                  <a:cubicBezTo>
                    <a:pt x="18813" y="9600"/>
                    <a:pt x="2020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110657" y="2978694"/>
              <a:ext cx="2942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141"/>
                    <a:pt x="-1585" y="4281"/>
                    <a:pt x="575" y="7881"/>
                  </a:cubicBezTo>
                  <a:cubicBezTo>
                    <a:pt x="2735" y="11481"/>
                    <a:pt x="11375" y="1654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399295" y="2869686"/>
              <a:ext cx="102733" cy="33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99" fill="norm" stroke="1" extrusionOk="0">
                  <a:moveTo>
                    <a:pt x="21395" y="2080"/>
                  </a:moveTo>
                  <a:cubicBezTo>
                    <a:pt x="21395" y="1409"/>
                    <a:pt x="21395" y="738"/>
                    <a:pt x="20293" y="336"/>
                  </a:cubicBezTo>
                  <a:cubicBezTo>
                    <a:pt x="19191" y="-67"/>
                    <a:pt x="16987" y="-201"/>
                    <a:pt x="14342" y="470"/>
                  </a:cubicBezTo>
                  <a:cubicBezTo>
                    <a:pt x="11697" y="1141"/>
                    <a:pt x="8611" y="2616"/>
                    <a:pt x="5746" y="5233"/>
                  </a:cubicBezTo>
                  <a:cubicBezTo>
                    <a:pt x="2881" y="7849"/>
                    <a:pt x="236" y="11605"/>
                    <a:pt x="15" y="14423"/>
                  </a:cubicBezTo>
                  <a:cubicBezTo>
                    <a:pt x="-205" y="17240"/>
                    <a:pt x="1999" y="19118"/>
                    <a:pt x="4424" y="20124"/>
                  </a:cubicBezTo>
                  <a:cubicBezTo>
                    <a:pt x="6848" y="21131"/>
                    <a:pt x="9493" y="21265"/>
                    <a:pt x="1213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574962" y="2927894"/>
              <a:ext cx="2231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3411"/>
                    <a:pt x="-898" y="6821"/>
                    <a:pt x="84" y="10421"/>
                  </a:cubicBezTo>
                  <a:cubicBezTo>
                    <a:pt x="1066" y="14021"/>
                    <a:pt x="10884" y="17811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654427" y="302949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828782" y="2880534"/>
              <a:ext cx="142203" cy="42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4" fill="norm" stroke="1" extrusionOk="0">
                  <a:moveTo>
                    <a:pt x="8141" y="5280"/>
                  </a:moveTo>
                  <a:cubicBezTo>
                    <a:pt x="6870" y="7525"/>
                    <a:pt x="5600" y="9771"/>
                    <a:pt x="4806" y="12337"/>
                  </a:cubicBezTo>
                  <a:cubicBezTo>
                    <a:pt x="4011" y="14903"/>
                    <a:pt x="3694" y="17790"/>
                    <a:pt x="3058" y="19448"/>
                  </a:cubicBezTo>
                  <a:cubicBezTo>
                    <a:pt x="2423" y="21105"/>
                    <a:pt x="1470" y="21533"/>
                    <a:pt x="835" y="21480"/>
                  </a:cubicBezTo>
                  <a:cubicBezTo>
                    <a:pt x="200" y="21426"/>
                    <a:pt x="-118" y="20891"/>
                    <a:pt x="41" y="18913"/>
                  </a:cubicBezTo>
                  <a:cubicBezTo>
                    <a:pt x="200" y="16935"/>
                    <a:pt x="835" y="13513"/>
                    <a:pt x="1947" y="10412"/>
                  </a:cubicBezTo>
                  <a:cubicBezTo>
                    <a:pt x="3058" y="7311"/>
                    <a:pt x="4647" y="4531"/>
                    <a:pt x="6076" y="2874"/>
                  </a:cubicBezTo>
                  <a:cubicBezTo>
                    <a:pt x="7506" y="1216"/>
                    <a:pt x="8776" y="682"/>
                    <a:pt x="10206" y="361"/>
                  </a:cubicBezTo>
                  <a:cubicBezTo>
                    <a:pt x="11635" y="40"/>
                    <a:pt x="13223" y="-67"/>
                    <a:pt x="14811" y="40"/>
                  </a:cubicBezTo>
                  <a:cubicBezTo>
                    <a:pt x="16400" y="147"/>
                    <a:pt x="17988" y="468"/>
                    <a:pt x="19258" y="1323"/>
                  </a:cubicBezTo>
                  <a:cubicBezTo>
                    <a:pt x="20529" y="2179"/>
                    <a:pt x="21482" y="3569"/>
                    <a:pt x="21323" y="4959"/>
                  </a:cubicBezTo>
                  <a:cubicBezTo>
                    <a:pt x="21164" y="6349"/>
                    <a:pt x="19894" y="7739"/>
                    <a:pt x="18623" y="8648"/>
                  </a:cubicBezTo>
                  <a:cubicBezTo>
                    <a:pt x="17353" y="9557"/>
                    <a:pt x="16082" y="9984"/>
                    <a:pt x="14653" y="10305"/>
                  </a:cubicBezTo>
                  <a:cubicBezTo>
                    <a:pt x="13223" y="10626"/>
                    <a:pt x="11635" y="10840"/>
                    <a:pt x="10523" y="10680"/>
                  </a:cubicBezTo>
                  <a:cubicBezTo>
                    <a:pt x="9411" y="10519"/>
                    <a:pt x="8776" y="9984"/>
                    <a:pt x="8458" y="9610"/>
                  </a:cubicBezTo>
                  <a:cubicBezTo>
                    <a:pt x="8141" y="9236"/>
                    <a:pt x="8141" y="9022"/>
                    <a:pt x="8141" y="8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978277" y="2804251"/>
              <a:ext cx="91347" cy="32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7" fill="norm" stroke="1" extrusionOk="0">
                  <a:moveTo>
                    <a:pt x="4418" y="201"/>
                  </a:moveTo>
                  <a:cubicBezTo>
                    <a:pt x="6873" y="59"/>
                    <a:pt x="9327" y="-83"/>
                    <a:pt x="11536" y="59"/>
                  </a:cubicBezTo>
                  <a:cubicBezTo>
                    <a:pt x="13745" y="201"/>
                    <a:pt x="15709" y="628"/>
                    <a:pt x="17673" y="2546"/>
                  </a:cubicBezTo>
                  <a:cubicBezTo>
                    <a:pt x="19636" y="4464"/>
                    <a:pt x="21600" y="7875"/>
                    <a:pt x="21109" y="10859"/>
                  </a:cubicBezTo>
                  <a:cubicBezTo>
                    <a:pt x="20618" y="13843"/>
                    <a:pt x="17673" y="16401"/>
                    <a:pt x="13745" y="18106"/>
                  </a:cubicBezTo>
                  <a:cubicBezTo>
                    <a:pt x="9818" y="19812"/>
                    <a:pt x="4909" y="20664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200527" y="2978694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293333" y="2889794"/>
              <a:ext cx="2784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937"/>
                    <a:pt x="-1304" y="9874"/>
                    <a:pt x="1782" y="13474"/>
                  </a:cubicBezTo>
                  <a:cubicBezTo>
                    <a:pt x="4867" y="17074"/>
                    <a:pt x="12582" y="19337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514303" y="2809771"/>
              <a:ext cx="111675" cy="242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93" fill="norm" stroke="1" extrusionOk="0">
                  <a:moveTo>
                    <a:pt x="21104" y="2571"/>
                  </a:moveTo>
                  <a:cubicBezTo>
                    <a:pt x="19504" y="1640"/>
                    <a:pt x="17904" y="709"/>
                    <a:pt x="16104" y="244"/>
                  </a:cubicBezTo>
                  <a:cubicBezTo>
                    <a:pt x="14304" y="-222"/>
                    <a:pt x="12304" y="-222"/>
                    <a:pt x="9504" y="2106"/>
                  </a:cubicBezTo>
                  <a:cubicBezTo>
                    <a:pt x="6704" y="4433"/>
                    <a:pt x="3104" y="9088"/>
                    <a:pt x="1304" y="12347"/>
                  </a:cubicBezTo>
                  <a:cubicBezTo>
                    <a:pt x="-496" y="15606"/>
                    <a:pt x="-496" y="17468"/>
                    <a:pt x="1704" y="18864"/>
                  </a:cubicBezTo>
                  <a:cubicBezTo>
                    <a:pt x="3904" y="20261"/>
                    <a:pt x="8304" y="21192"/>
                    <a:pt x="11504" y="21285"/>
                  </a:cubicBezTo>
                  <a:cubicBezTo>
                    <a:pt x="14704" y="21378"/>
                    <a:pt x="16704" y="20633"/>
                    <a:pt x="18704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685990" y="2877094"/>
              <a:ext cx="3523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3600"/>
                    <a:pt x="-1623" y="7200"/>
                    <a:pt x="777" y="10800"/>
                  </a:cubicBezTo>
                  <a:cubicBezTo>
                    <a:pt x="3177" y="14400"/>
                    <a:pt x="11577" y="1800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8772027" y="2934244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912305" y="2827206"/>
              <a:ext cx="146182" cy="41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80" fill="norm" stroke="1" extrusionOk="0">
                  <a:moveTo>
                    <a:pt x="8131" y="4837"/>
                  </a:moveTo>
                  <a:cubicBezTo>
                    <a:pt x="6914" y="6574"/>
                    <a:pt x="5697" y="8311"/>
                    <a:pt x="4937" y="10699"/>
                  </a:cubicBezTo>
                  <a:cubicBezTo>
                    <a:pt x="4176" y="13087"/>
                    <a:pt x="3872" y="16126"/>
                    <a:pt x="3263" y="18134"/>
                  </a:cubicBezTo>
                  <a:cubicBezTo>
                    <a:pt x="2655" y="20142"/>
                    <a:pt x="1742" y="21119"/>
                    <a:pt x="1134" y="21336"/>
                  </a:cubicBezTo>
                  <a:cubicBezTo>
                    <a:pt x="525" y="21553"/>
                    <a:pt x="221" y="21010"/>
                    <a:pt x="69" y="18839"/>
                  </a:cubicBezTo>
                  <a:cubicBezTo>
                    <a:pt x="-83" y="16669"/>
                    <a:pt x="-83" y="12870"/>
                    <a:pt x="1134" y="9613"/>
                  </a:cubicBezTo>
                  <a:cubicBezTo>
                    <a:pt x="2351" y="6357"/>
                    <a:pt x="4785" y="3643"/>
                    <a:pt x="6762" y="2124"/>
                  </a:cubicBezTo>
                  <a:cubicBezTo>
                    <a:pt x="8740" y="604"/>
                    <a:pt x="10261" y="279"/>
                    <a:pt x="11782" y="116"/>
                  </a:cubicBezTo>
                  <a:cubicBezTo>
                    <a:pt x="13303" y="-47"/>
                    <a:pt x="14824" y="-47"/>
                    <a:pt x="16345" y="170"/>
                  </a:cubicBezTo>
                  <a:cubicBezTo>
                    <a:pt x="17866" y="387"/>
                    <a:pt x="19387" y="821"/>
                    <a:pt x="20300" y="1581"/>
                  </a:cubicBezTo>
                  <a:cubicBezTo>
                    <a:pt x="21213" y="2341"/>
                    <a:pt x="21517" y="3426"/>
                    <a:pt x="19540" y="4729"/>
                  </a:cubicBezTo>
                  <a:cubicBezTo>
                    <a:pt x="17562" y="6031"/>
                    <a:pt x="13303" y="7551"/>
                    <a:pt x="10261" y="8419"/>
                  </a:cubicBezTo>
                  <a:cubicBezTo>
                    <a:pt x="7218" y="9288"/>
                    <a:pt x="5393" y="9505"/>
                    <a:pt x="4176" y="9450"/>
                  </a:cubicBezTo>
                  <a:cubicBezTo>
                    <a:pt x="2959" y="9396"/>
                    <a:pt x="2351" y="9071"/>
                    <a:pt x="1742" y="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051427" y="2758939"/>
              <a:ext cx="91347" cy="26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50" fill="norm" stroke="1" extrusionOk="0">
                  <a:moveTo>
                    <a:pt x="0" y="2388"/>
                  </a:moveTo>
                  <a:cubicBezTo>
                    <a:pt x="2455" y="1524"/>
                    <a:pt x="4909" y="660"/>
                    <a:pt x="7364" y="228"/>
                  </a:cubicBezTo>
                  <a:cubicBezTo>
                    <a:pt x="9818" y="-204"/>
                    <a:pt x="12273" y="-204"/>
                    <a:pt x="14973" y="1870"/>
                  </a:cubicBezTo>
                  <a:cubicBezTo>
                    <a:pt x="17673" y="3943"/>
                    <a:pt x="20618" y="8090"/>
                    <a:pt x="21109" y="11287"/>
                  </a:cubicBezTo>
                  <a:cubicBezTo>
                    <a:pt x="21600" y="14484"/>
                    <a:pt x="19636" y="16730"/>
                    <a:pt x="17673" y="18286"/>
                  </a:cubicBezTo>
                  <a:cubicBezTo>
                    <a:pt x="15709" y="19841"/>
                    <a:pt x="13745" y="20705"/>
                    <a:pt x="11536" y="21050"/>
                  </a:cubicBezTo>
                  <a:cubicBezTo>
                    <a:pt x="9327" y="21396"/>
                    <a:pt x="6873" y="21223"/>
                    <a:pt x="4418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159377" y="2623094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"/>
                  </a:moveTo>
                  <a:cubicBezTo>
                    <a:pt x="1964" y="900"/>
                    <a:pt x="3927" y="0"/>
                    <a:pt x="5564" y="0"/>
                  </a:cubicBezTo>
                  <a:cubicBezTo>
                    <a:pt x="7200" y="0"/>
                    <a:pt x="8509" y="900"/>
                    <a:pt x="9491" y="3300"/>
                  </a:cubicBezTo>
                  <a:cubicBezTo>
                    <a:pt x="10473" y="5700"/>
                    <a:pt x="11127" y="9600"/>
                    <a:pt x="10964" y="12150"/>
                  </a:cubicBezTo>
                  <a:cubicBezTo>
                    <a:pt x="10800" y="14700"/>
                    <a:pt x="9818" y="15900"/>
                    <a:pt x="8509" y="16950"/>
                  </a:cubicBezTo>
                  <a:cubicBezTo>
                    <a:pt x="7200" y="18000"/>
                    <a:pt x="5564" y="18900"/>
                    <a:pt x="5727" y="19500"/>
                  </a:cubicBezTo>
                  <a:cubicBezTo>
                    <a:pt x="5891" y="20100"/>
                    <a:pt x="7855" y="20400"/>
                    <a:pt x="10800" y="20700"/>
                  </a:cubicBezTo>
                  <a:cubicBezTo>
                    <a:pt x="13745" y="21000"/>
                    <a:pt x="17673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343527" y="2896144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436099" y="2832644"/>
              <a:ext cx="2172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700"/>
                    <a:pt x="4448" y="5400"/>
                    <a:pt x="1502" y="9000"/>
                  </a:cubicBezTo>
                  <a:cubicBezTo>
                    <a:pt x="-1443" y="12600"/>
                    <a:pt x="521" y="171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768977" y="295964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0042027" y="2959644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0207127" y="2940594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0372227" y="2692944"/>
              <a:ext cx="18085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17673" y="0"/>
                  </a:moveTo>
                  <a:cubicBezTo>
                    <a:pt x="18655" y="1849"/>
                    <a:pt x="19636" y="3697"/>
                    <a:pt x="20373" y="5789"/>
                  </a:cubicBezTo>
                  <a:cubicBezTo>
                    <a:pt x="21109" y="7881"/>
                    <a:pt x="21600" y="10216"/>
                    <a:pt x="19145" y="12795"/>
                  </a:cubicBezTo>
                  <a:cubicBezTo>
                    <a:pt x="16691" y="15373"/>
                    <a:pt x="11291" y="18195"/>
                    <a:pt x="7609" y="19703"/>
                  </a:cubicBezTo>
                  <a:cubicBezTo>
                    <a:pt x="3927" y="21211"/>
                    <a:pt x="1964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797177" y="3315244"/>
              <a:ext cx="2770309" cy="13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41" fill="norm" stroke="1" extrusionOk="0">
                  <a:moveTo>
                    <a:pt x="0" y="13371"/>
                  </a:moveTo>
                  <a:cubicBezTo>
                    <a:pt x="247" y="12000"/>
                    <a:pt x="495" y="10629"/>
                    <a:pt x="932" y="9429"/>
                  </a:cubicBezTo>
                  <a:cubicBezTo>
                    <a:pt x="1369" y="8229"/>
                    <a:pt x="1995" y="7200"/>
                    <a:pt x="2622" y="6686"/>
                  </a:cubicBezTo>
                  <a:cubicBezTo>
                    <a:pt x="3248" y="6171"/>
                    <a:pt x="3875" y="6171"/>
                    <a:pt x="4534" y="6171"/>
                  </a:cubicBezTo>
                  <a:cubicBezTo>
                    <a:pt x="5194" y="6171"/>
                    <a:pt x="5886" y="6171"/>
                    <a:pt x="6546" y="6171"/>
                  </a:cubicBezTo>
                  <a:cubicBezTo>
                    <a:pt x="7205" y="6171"/>
                    <a:pt x="7832" y="6171"/>
                    <a:pt x="8516" y="6171"/>
                  </a:cubicBezTo>
                  <a:cubicBezTo>
                    <a:pt x="9201" y="6171"/>
                    <a:pt x="9943" y="6171"/>
                    <a:pt x="10668" y="6171"/>
                  </a:cubicBezTo>
                  <a:cubicBezTo>
                    <a:pt x="11394" y="6171"/>
                    <a:pt x="12103" y="6171"/>
                    <a:pt x="12779" y="6171"/>
                  </a:cubicBezTo>
                  <a:cubicBezTo>
                    <a:pt x="13455" y="6171"/>
                    <a:pt x="14098" y="6171"/>
                    <a:pt x="14749" y="6171"/>
                  </a:cubicBezTo>
                  <a:cubicBezTo>
                    <a:pt x="15400" y="6171"/>
                    <a:pt x="16060" y="6171"/>
                    <a:pt x="16752" y="6171"/>
                  </a:cubicBezTo>
                  <a:cubicBezTo>
                    <a:pt x="17445" y="6171"/>
                    <a:pt x="18170" y="6171"/>
                    <a:pt x="18863" y="5829"/>
                  </a:cubicBezTo>
                  <a:cubicBezTo>
                    <a:pt x="19555" y="5486"/>
                    <a:pt x="20215" y="4800"/>
                    <a:pt x="20594" y="4286"/>
                  </a:cubicBezTo>
                  <a:cubicBezTo>
                    <a:pt x="20973" y="3771"/>
                    <a:pt x="21072" y="3429"/>
                    <a:pt x="21171" y="3257"/>
                  </a:cubicBezTo>
                  <a:cubicBezTo>
                    <a:pt x="21270" y="3086"/>
                    <a:pt x="21369" y="3086"/>
                    <a:pt x="21377" y="2571"/>
                  </a:cubicBezTo>
                  <a:cubicBezTo>
                    <a:pt x="21386" y="2057"/>
                    <a:pt x="21303" y="1029"/>
                    <a:pt x="20982" y="514"/>
                  </a:cubicBezTo>
                  <a:cubicBezTo>
                    <a:pt x="20660" y="0"/>
                    <a:pt x="20100" y="0"/>
                    <a:pt x="19473" y="0"/>
                  </a:cubicBezTo>
                  <a:cubicBezTo>
                    <a:pt x="18846" y="0"/>
                    <a:pt x="18154" y="0"/>
                    <a:pt x="17503" y="514"/>
                  </a:cubicBezTo>
                  <a:cubicBezTo>
                    <a:pt x="16851" y="1029"/>
                    <a:pt x="16241" y="2057"/>
                    <a:pt x="15606" y="2914"/>
                  </a:cubicBezTo>
                  <a:cubicBezTo>
                    <a:pt x="14972" y="3771"/>
                    <a:pt x="14312" y="4457"/>
                    <a:pt x="13669" y="5143"/>
                  </a:cubicBezTo>
                  <a:cubicBezTo>
                    <a:pt x="13026" y="5829"/>
                    <a:pt x="12399" y="6514"/>
                    <a:pt x="11781" y="7200"/>
                  </a:cubicBezTo>
                  <a:cubicBezTo>
                    <a:pt x="11163" y="7886"/>
                    <a:pt x="10553" y="8571"/>
                    <a:pt x="9901" y="9086"/>
                  </a:cubicBezTo>
                  <a:cubicBezTo>
                    <a:pt x="9250" y="9600"/>
                    <a:pt x="8558" y="9943"/>
                    <a:pt x="7882" y="10114"/>
                  </a:cubicBezTo>
                  <a:cubicBezTo>
                    <a:pt x="7205" y="10286"/>
                    <a:pt x="6546" y="10286"/>
                    <a:pt x="5911" y="10114"/>
                  </a:cubicBezTo>
                  <a:cubicBezTo>
                    <a:pt x="5276" y="9943"/>
                    <a:pt x="4666" y="9600"/>
                    <a:pt x="4040" y="9429"/>
                  </a:cubicBezTo>
                  <a:cubicBezTo>
                    <a:pt x="3413" y="9257"/>
                    <a:pt x="2770" y="9257"/>
                    <a:pt x="2333" y="9429"/>
                  </a:cubicBezTo>
                  <a:cubicBezTo>
                    <a:pt x="1896" y="9600"/>
                    <a:pt x="1665" y="9943"/>
                    <a:pt x="1484" y="10629"/>
                  </a:cubicBezTo>
                  <a:cubicBezTo>
                    <a:pt x="1303" y="11314"/>
                    <a:pt x="1171" y="12343"/>
                    <a:pt x="1146" y="13029"/>
                  </a:cubicBezTo>
                  <a:cubicBezTo>
                    <a:pt x="1121" y="13714"/>
                    <a:pt x="1204" y="14057"/>
                    <a:pt x="1550" y="14400"/>
                  </a:cubicBezTo>
                  <a:cubicBezTo>
                    <a:pt x="1896" y="14743"/>
                    <a:pt x="2506" y="15086"/>
                    <a:pt x="3149" y="15257"/>
                  </a:cubicBezTo>
                  <a:cubicBezTo>
                    <a:pt x="3792" y="15429"/>
                    <a:pt x="4468" y="15429"/>
                    <a:pt x="5144" y="15429"/>
                  </a:cubicBezTo>
                  <a:cubicBezTo>
                    <a:pt x="5820" y="15429"/>
                    <a:pt x="6496" y="15429"/>
                    <a:pt x="7131" y="15429"/>
                  </a:cubicBezTo>
                  <a:cubicBezTo>
                    <a:pt x="7766" y="15429"/>
                    <a:pt x="8360" y="15429"/>
                    <a:pt x="8978" y="15429"/>
                  </a:cubicBezTo>
                  <a:cubicBezTo>
                    <a:pt x="9596" y="15429"/>
                    <a:pt x="10239" y="15429"/>
                    <a:pt x="10899" y="15600"/>
                  </a:cubicBezTo>
                  <a:cubicBezTo>
                    <a:pt x="11558" y="15771"/>
                    <a:pt x="12235" y="16114"/>
                    <a:pt x="12886" y="16457"/>
                  </a:cubicBezTo>
                  <a:cubicBezTo>
                    <a:pt x="13537" y="16800"/>
                    <a:pt x="14164" y="17143"/>
                    <a:pt x="14831" y="17657"/>
                  </a:cubicBezTo>
                  <a:cubicBezTo>
                    <a:pt x="15499" y="18171"/>
                    <a:pt x="16208" y="18857"/>
                    <a:pt x="16901" y="19543"/>
                  </a:cubicBezTo>
                  <a:cubicBezTo>
                    <a:pt x="17593" y="20229"/>
                    <a:pt x="18269" y="20914"/>
                    <a:pt x="18904" y="21257"/>
                  </a:cubicBezTo>
                  <a:cubicBezTo>
                    <a:pt x="19539" y="21600"/>
                    <a:pt x="20133" y="21600"/>
                    <a:pt x="20553" y="21429"/>
                  </a:cubicBezTo>
                  <a:cubicBezTo>
                    <a:pt x="20973" y="21257"/>
                    <a:pt x="21221" y="20914"/>
                    <a:pt x="21377" y="20229"/>
                  </a:cubicBezTo>
                  <a:cubicBezTo>
                    <a:pt x="21534" y="19543"/>
                    <a:pt x="21600" y="18514"/>
                    <a:pt x="21575" y="18000"/>
                  </a:cubicBezTo>
                  <a:cubicBezTo>
                    <a:pt x="21551" y="17486"/>
                    <a:pt x="21435" y="17486"/>
                    <a:pt x="2132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456367" y="3392442"/>
              <a:ext cx="241266" cy="18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74" fill="norm" stroke="1" extrusionOk="0">
                  <a:moveTo>
                    <a:pt x="6810" y="4983"/>
                  </a:moveTo>
                  <a:cubicBezTo>
                    <a:pt x="4948" y="9837"/>
                    <a:pt x="3086" y="14690"/>
                    <a:pt x="1875" y="17603"/>
                  </a:cubicBezTo>
                  <a:cubicBezTo>
                    <a:pt x="665" y="20515"/>
                    <a:pt x="106" y="21486"/>
                    <a:pt x="13" y="21365"/>
                  </a:cubicBezTo>
                  <a:cubicBezTo>
                    <a:pt x="-80" y="21243"/>
                    <a:pt x="292" y="20030"/>
                    <a:pt x="1875" y="16753"/>
                  </a:cubicBezTo>
                  <a:cubicBezTo>
                    <a:pt x="3458" y="13477"/>
                    <a:pt x="6251" y="8138"/>
                    <a:pt x="8951" y="4740"/>
                  </a:cubicBezTo>
                  <a:cubicBezTo>
                    <a:pt x="11651" y="1342"/>
                    <a:pt x="14258" y="-114"/>
                    <a:pt x="16399" y="7"/>
                  </a:cubicBezTo>
                  <a:cubicBezTo>
                    <a:pt x="18541" y="129"/>
                    <a:pt x="20217" y="1828"/>
                    <a:pt x="20868" y="5589"/>
                  </a:cubicBezTo>
                  <a:cubicBezTo>
                    <a:pt x="21520" y="9351"/>
                    <a:pt x="21148" y="15176"/>
                    <a:pt x="20775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60" name="Drawing"/>
          <p:cNvGrpSpPr/>
          <p:nvPr/>
        </p:nvGrpSpPr>
        <p:grpSpPr>
          <a:xfrm>
            <a:off x="317499" y="4696089"/>
            <a:ext cx="12255501" cy="4225661"/>
            <a:chOff x="0" y="0"/>
            <a:chExt cx="12255500" cy="4225660"/>
          </a:xfrm>
        </p:grpSpPr>
        <p:sp>
          <p:nvSpPr>
            <p:cNvPr id="2291" name="Line"/>
            <p:cNvSpPr/>
            <p:nvPr/>
          </p:nvSpPr>
          <p:spPr>
            <a:xfrm>
              <a:off x="107950" y="2822310"/>
              <a:ext cx="11182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40"/>
                  </a:moveTo>
                  <a:cubicBezTo>
                    <a:pt x="0" y="14400"/>
                    <a:pt x="0" y="12960"/>
                    <a:pt x="10" y="12000"/>
                  </a:cubicBezTo>
                  <a:cubicBezTo>
                    <a:pt x="20" y="11040"/>
                    <a:pt x="41" y="10560"/>
                    <a:pt x="96" y="10200"/>
                  </a:cubicBezTo>
                  <a:cubicBezTo>
                    <a:pt x="151" y="9840"/>
                    <a:pt x="241" y="9600"/>
                    <a:pt x="360" y="9240"/>
                  </a:cubicBezTo>
                  <a:cubicBezTo>
                    <a:pt x="478" y="8880"/>
                    <a:pt x="626" y="8400"/>
                    <a:pt x="777" y="7920"/>
                  </a:cubicBezTo>
                  <a:cubicBezTo>
                    <a:pt x="928" y="7440"/>
                    <a:pt x="1083" y="6960"/>
                    <a:pt x="1247" y="6600"/>
                  </a:cubicBezTo>
                  <a:cubicBezTo>
                    <a:pt x="1411" y="6240"/>
                    <a:pt x="1582" y="6000"/>
                    <a:pt x="1752" y="5880"/>
                  </a:cubicBezTo>
                  <a:cubicBezTo>
                    <a:pt x="1922" y="5760"/>
                    <a:pt x="2089" y="5760"/>
                    <a:pt x="2241" y="5640"/>
                  </a:cubicBezTo>
                  <a:cubicBezTo>
                    <a:pt x="2392" y="5520"/>
                    <a:pt x="2527" y="5280"/>
                    <a:pt x="2668" y="4920"/>
                  </a:cubicBezTo>
                  <a:cubicBezTo>
                    <a:pt x="2809" y="4560"/>
                    <a:pt x="2956" y="4080"/>
                    <a:pt x="3109" y="3720"/>
                  </a:cubicBezTo>
                  <a:cubicBezTo>
                    <a:pt x="3263" y="3360"/>
                    <a:pt x="3422" y="3120"/>
                    <a:pt x="3586" y="2880"/>
                  </a:cubicBezTo>
                  <a:cubicBezTo>
                    <a:pt x="3749" y="2640"/>
                    <a:pt x="3917" y="2400"/>
                    <a:pt x="4089" y="2280"/>
                  </a:cubicBezTo>
                  <a:cubicBezTo>
                    <a:pt x="4260" y="2160"/>
                    <a:pt x="4436" y="2160"/>
                    <a:pt x="4612" y="2280"/>
                  </a:cubicBezTo>
                  <a:cubicBezTo>
                    <a:pt x="4788" y="2400"/>
                    <a:pt x="4964" y="2640"/>
                    <a:pt x="5113" y="2880"/>
                  </a:cubicBezTo>
                  <a:cubicBezTo>
                    <a:pt x="5262" y="3120"/>
                    <a:pt x="5385" y="3360"/>
                    <a:pt x="5513" y="3600"/>
                  </a:cubicBezTo>
                  <a:cubicBezTo>
                    <a:pt x="5642" y="3840"/>
                    <a:pt x="5777" y="4080"/>
                    <a:pt x="5914" y="4320"/>
                  </a:cubicBezTo>
                  <a:cubicBezTo>
                    <a:pt x="6051" y="4560"/>
                    <a:pt x="6190" y="4800"/>
                    <a:pt x="6329" y="4920"/>
                  </a:cubicBezTo>
                  <a:cubicBezTo>
                    <a:pt x="6468" y="5040"/>
                    <a:pt x="6607" y="5040"/>
                    <a:pt x="6787" y="5040"/>
                  </a:cubicBezTo>
                  <a:cubicBezTo>
                    <a:pt x="6967" y="5040"/>
                    <a:pt x="7188" y="5040"/>
                    <a:pt x="7378" y="5040"/>
                  </a:cubicBezTo>
                  <a:cubicBezTo>
                    <a:pt x="7568" y="5040"/>
                    <a:pt x="7727" y="5040"/>
                    <a:pt x="7883" y="5040"/>
                  </a:cubicBezTo>
                  <a:cubicBezTo>
                    <a:pt x="8038" y="5040"/>
                    <a:pt x="8189" y="5040"/>
                    <a:pt x="8341" y="4920"/>
                  </a:cubicBezTo>
                  <a:cubicBezTo>
                    <a:pt x="8492" y="4800"/>
                    <a:pt x="8643" y="4560"/>
                    <a:pt x="8803" y="4320"/>
                  </a:cubicBezTo>
                  <a:cubicBezTo>
                    <a:pt x="8962" y="4080"/>
                    <a:pt x="9130" y="3840"/>
                    <a:pt x="9293" y="3600"/>
                  </a:cubicBezTo>
                  <a:cubicBezTo>
                    <a:pt x="9457" y="3360"/>
                    <a:pt x="9616" y="3120"/>
                    <a:pt x="9778" y="2880"/>
                  </a:cubicBezTo>
                  <a:cubicBezTo>
                    <a:pt x="9939" y="2640"/>
                    <a:pt x="10103" y="2400"/>
                    <a:pt x="10266" y="2160"/>
                  </a:cubicBezTo>
                  <a:cubicBezTo>
                    <a:pt x="10430" y="1920"/>
                    <a:pt x="10594" y="1680"/>
                    <a:pt x="10759" y="1560"/>
                  </a:cubicBezTo>
                  <a:cubicBezTo>
                    <a:pt x="10925" y="1440"/>
                    <a:pt x="11092" y="1440"/>
                    <a:pt x="11262" y="1320"/>
                  </a:cubicBezTo>
                  <a:cubicBezTo>
                    <a:pt x="11432" y="1200"/>
                    <a:pt x="11603" y="960"/>
                    <a:pt x="11775" y="840"/>
                  </a:cubicBezTo>
                  <a:cubicBezTo>
                    <a:pt x="11947" y="720"/>
                    <a:pt x="12119" y="720"/>
                    <a:pt x="12294" y="720"/>
                  </a:cubicBezTo>
                  <a:cubicBezTo>
                    <a:pt x="12470" y="720"/>
                    <a:pt x="12650" y="720"/>
                    <a:pt x="12830" y="720"/>
                  </a:cubicBezTo>
                  <a:cubicBezTo>
                    <a:pt x="13010" y="720"/>
                    <a:pt x="13190" y="720"/>
                    <a:pt x="13325" y="720"/>
                  </a:cubicBezTo>
                  <a:cubicBezTo>
                    <a:pt x="13460" y="720"/>
                    <a:pt x="13550" y="720"/>
                    <a:pt x="13687" y="720"/>
                  </a:cubicBezTo>
                  <a:cubicBezTo>
                    <a:pt x="13824" y="720"/>
                    <a:pt x="14007" y="720"/>
                    <a:pt x="14155" y="600"/>
                  </a:cubicBezTo>
                  <a:cubicBezTo>
                    <a:pt x="14302" y="480"/>
                    <a:pt x="14412" y="240"/>
                    <a:pt x="14559" y="120"/>
                  </a:cubicBezTo>
                  <a:cubicBezTo>
                    <a:pt x="14707" y="0"/>
                    <a:pt x="14891" y="0"/>
                    <a:pt x="15032" y="0"/>
                  </a:cubicBezTo>
                  <a:cubicBezTo>
                    <a:pt x="15173" y="0"/>
                    <a:pt x="15271" y="0"/>
                    <a:pt x="15367" y="0"/>
                  </a:cubicBezTo>
                  <a:cubicBezTo>
                    <a:pt x="15463" y="0"/>
                    <a:pt x="15557" y="0"/>
                    <a:pt x="15700" y="0"/>
                  </a:cubicBezTo>
                  <a:cubicBezTo>
                    <a:pt x="15843" y="0"/>
                    <a:pt x="16035" y="0"/>
                    <a:pt x="16224" y="240"/>
                  </a:cubicBezTo>
                  <a:cubicBezTo>
                    <a:pt x="16412" y="480"/>
                    <a:pt x="16596" y="960"/>
                    <a:pt x="16733" y="1200"/>
                  </a:cubicBezTo>
                  <a:cubicBezTo>
                    <a:pt x="16870" y="1440"/>
                    <a:pt x="16959" y="1440"/>
                    <a:pt x="17094" y="1800"/>
                  </a:cubicBezTo>
                  <a:cubicBezTo>
                    <a:pt x="17229" y="2160"/>
                    <a:pt x="17409" y="2880"/>
                    <a:pt x="17589" y="3480"/>
                  </a:cubicBezTo>
                  <a:cubicBezTo>
                    <a:pt x="17769" y="4080"/>
                    <a:pt x="17949" y="4560"/>
                    <a:pt x="18129" y="5160"/>
                  </a:cubicBezTo>
                  <a:cubicBezTo>
                    <a:pt x="18309" y="5760"/>
                    <a:pt x="18489" y="6480"/>
                    <a:pt x="18660" y="7320"/>
                  </a:cubicBezTo>
                  <a:cubicBezTo>
                    <a:pt x="18832" y="8160"/>
                    <a:pt x="18996" y="9120"/>
                    <a:pt x="19157" y="9960"/>
                  </a:cubicBezTo>
                  <a:cubicBezTo>
                    <a:pt x="19319" y="10800"/>
                    <a:pt x="19478" y="11520"/>
                    <a:pt x="19640" y="12240"/>
                  </a:cubicBezTo>
                  <a:cubicBezTo>
                    <a:pt x="19801" y="12960"/>
                    <a:pt x="19965" y="13680"/>
                    <a:pt x="20155" y="14520"/>
                  </a:cubicBezTo>
                  <a:cubicBezTo>
                    <a:pt x="20345" y="15360"/>
                    <a:pt x="20561" y="16320"/>
                    <a:pt x="20758" y="17280"/>
                  </a:cubicBezTo>
                  <a:cubicBezTo>
                    <a:pt x="20954" y="18240"/>
                    <a:pt x="21130" y="19200"/>
                    <a:pt x="21267" y="19920"/>
                  </a:cubicBezTo>
                  <a:cubicBezTo>
                    <a:pt x="21404" y="20640"/>
                    <a:pt x="21502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20750" y="3597010"/>
              <a:ext cx="1392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547"/>
                    <a:pt x="21600" y="9095"/>
                    <a:pt x="20057" y="12695"/>
                  </a:cubicBezTo>
                  <a:cubicBezTo>
                    <a:pt x="18514" y="16295"/>
                    <a:pt x="9257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98550" y="3743060"/>
              <a:ext cx="273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" y="17600"/>
                    <a:pt x="335" y="13600"/>
                    <a:pt x="1423" y="10000"/>
                  </a:cubicBezTo>
                  <a:cubicBezTo>
                    <a:pt x="2512" y="6400"/>
                    <a:pt x="4521" y="3200"/>
                    <a:pt x="8037" y="1600"/>
                  </a:cubicBezTo>
                  <a:cubicBezTo>
                    <a:pt x="11553" y="0"/>
                    <a:pt x="165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282700" y="3654160"/>
              <a:ext cx="190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96"/>
                    <a:pt x="9600" y="7593"/>
                    <a:pt x="13200" y="11193"/>
                  </a:cubicBezTo>
                  <a:cubicBezTo>
                    <a:pt x="16800" y="14793"/>
                    <a:pt x="19200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460148" y="3680121"/>
              <a:ext cx="273402" cy="24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81" fill="norm" stroke="1" extrusionOk="0">
                  <a:moveTo>
                    <a:pt x="522" y="2148"/>
                  </a:moveTo>
                  <a:cubicBezTo>
                    <a:pt x="1017" y="1415"/>
                    <a:pt x="1512" y="683"/>
                    <a:pt x="2171" y="317"/>
                  </a:cubicBezTo>
                  <a:cubicBezTo>
                    <a:pt x="2831" y="-49"/>
                    <a:pt x="3655" y="-49"/>
                    <a:pt x="4892" y="1415"/>
                  </a:cubicBezTo>
                  <a:cubicBezTo>
                    <a:pt x="6129" y="2880"/>
                    <a:pt x="7777" y="5809"/>
                    <a:pt x="7860" y="9104"/>
                  </a:cubicBezTo>
                  <a:cubicBezTo>
                    <a:pt x="7942" y="12399"/>
                    <a:pt x="6458" y="16060"/>
                    <a:pt x="5304" y="18165"/>
                  </a:cubicBezTo>
                  <a:cubicBezTo>
                    <a:pt x="4150" y="20270"/>
                    <a:pt x="3325" y="20819"/>
                    <a:pt x="2501" y="21093"/>
                  </a:cubicBezTo>
                  <a:cubicBezTo>
                    <a:pt x="1677" y="21368"/>
                    <a:pt x="852" y="21368"/>
                    <a:pt x="358" y="20910"/>
                  </a:cubicBezTo>
                  <a:cubicBezTo>
                    <a:pt x="-137" y="20453"/>
                    <a:pt x="-302" y="19537"/>
                    <a:pt x="1100" y="17158"/>
                  </a:cubicBezTo>
                  <a:cubicBezTo>
                    <a:pt x="2501" y="14778"/>
                    <a:pt x="5469" y="10934"/>
                    <a:pt x="8354" y="7914"/>
                  </a:cubicBezTo>
                  <a:cubicBezTo>
                    <a:pt x="11240" y="4893"/>
                    <a:pt x="14043" y="2697"/>
                    <a:pt x="15939" y="1415"/>
                  </a:cubicBezTo>
                  <a:cubicBezTo>
                    <a:pt x="17835" y="134"/>
                    <a:pt x="18825" y="-232"/>
                    <a:pt x="18990" y="134"/>
                  </a:cubicBezTo>
                  <a:cubicBezTo>
                    <a:pt x="19154" y="500"/>
                    <a:pt x="18495" y="1599"/>
                    <a:pt x="17176" y="4161"/>
                  </a:cubicBezTo>
                  <a:cubicBezTo>
                    <a:pt x="15857" y="6724"/>
                    <a:pt x="13878" y="10751"/>
                    <a:pt x="12889" y="13222"/>
                  </a:cubicBezTo>
                  <a:cubicBezTo>
                    <a:pt x="11900" y="15693"/>
                    <a:pt x="11900" y="16609"/>
                    <a:pt x="13466" y="17158"/>
                  </a:cubicBezTo>
                  <a:cubicBezTo>
                    <a:pt x="15032" y="17707"/>
                    <a:pt x="18165" y="17890"/>
                    <a:pt x="21298" y="18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873250" y="3781160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7280"/>
                    <a:pt x="11314" y="12960"/>
                    <a:pt x="14914" y="9360"/>
                  </a:cubicBezTo>
                  <a:cubicBezTo>
                    <a:pt x="18514" y="5760"/>
                    <a:pt x="200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972262" y="3704960"/>
              <a:ext cx="2163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1580"/>
                    <a:pt x="8291" y="3161"/>
                    <a:pt x="4364" y="6234"/>
                  </a:cubicBezTo>
                  <a:cubicBezTo>
                    <a:pt x="437" y="9307"/>
                    <a:pt x="-1527" y="13873"/>
                    <a:pt x="1418" y="16683"/>
                  </a:cubicBezTo>
                  <a:cubicBezTo>
                    <a:pt x="4364" y="19493"/>
                    <a:pt x="12218" y="20546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171700" y="3691761"/>
              <a:ext cx="247650" cy="20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2015"/>
                  </a:moveTo>
                  <a:cubicBezTo>
                    <a:pt x="554" y="1142"/>
                    <a:pt x="1108" y="269"/>
                    <a:pt x="1846" y="51"/>
                  </a:cubicBezTo>
                  <a:cubicBezTo>
                    <a:pt x="2585" y="-167"/>
                    <a:pt x="3508" y="269"/>
                    <a:pt x="4708" y="2124"/>
                  </a:cubicBezTo>
                  <a:cubicBezTo>
                    <a:pt x="5908" y="3978"/>
                    <a:pt x="7385" y="7251"/>
                    <a:pt x="7569" y="10088"/>
                  </a:cubicBezTo>
                  <a:cubicBezTo>
                    <a:pt x="7754" y="12924"/>
                    <a:pt x="6646" y="15324"/>
                    <a:pt x="5538" y="17069"/>
                  </a:cubicBezTo>
                  <a:cubicBezTo>
                    <a:pt x="4431" y="18815"/>
                    <a:pt x="3323" y="19906"/>
                    <a:pt x="2308" y="20560"/>
                  </a:cubicBezTo>
                  <a:cubicBezTo>
                    <a:pt x="1292" y="21215"/>
                    <a:pt x="369" y="21433"/>
                    <a:pt x="185" y="20778"/>
                  </a:cubicBezTo>
                  <a:cubicBezTo>
                    <a:pt x="0" y="20124"/>
                    <a:pt x="554" y="18597"/>
                    <a:pt x="2677" y="15869"/>
                  </a:cubicBezTo>
                  <a:cubicBezTo>
                    <a:pt x="4800" y="13142"/>
                    <a:pt x="8492" y="9215"/>
                    <a:pt x="10800" y="6815"/>
                  </a:cubicBezTo>
                  <a:cubicBezTo>
                    <a:pt x="13108" y="4415"/>
                    <a:pt x="14031" y="3542"/>
                    <a:pt x="14862" y="2778"/>
                  </a:cubicBezTo>
                  <a:cubicBezTo>
                    <a:pt x="15692" y="2015"/>
                    <a:pt x="16431" y="1360"/>
                    <a:pt x="16338" y="1578"/>
                  </a:cubicBezTo>
                  <a:cubicBezTo>
                    <a:pt x="16246" y="1797"/>
                    <a:pt x="15323" y="2888"/>
                    <a:pt x="14215" y="5397"/>
                  </a:cubicBezTo>
                  <a:cubicBezTo>
                    <a:pt x="13108" y="7906"/>
                    <a:pt x="11815" y="11833"/>
                    <a:pt x="11169" y="14451"/>
                  </a:cubicBezTo>
                  <a:cubicBezTo>
                    <a:pt x="10523" y="17069"/>
                    <a:pt x="10523" y="18378"/>
                    <a:pt x="11908" y="19360"/>
                  </a:cubicBezTo>
                  <a:cubicBezTo>
                    <a:pt x="13292" y="20342"/>
                    <a:pt x="16062" y="20997"/>
                    <a:pt x="17908" y="20997"/>
                  </a:cubicBezTo>
                  <a:cubicBezTo>
                    <a:pt x="19754" y="20997"/>
                    <a:pt x="20677" y="20342"/>
                    <a:pt x="21600" y="196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374900" y="3469960"/>
              <a:ext cx="203200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717"/>
                  </a:moveTo>
                  <a:cubicBezTo>
                    <a:pt x="2925" y="243"/>
                    <a:pt x="5850" y="-232"/>
                    <a:pt x="7762" y="124"/>
                  </a:cubicBezTo>
                  <a:cubicBezTo>
                    <a:pt x="9675" y="480"/>
                    <a:pt x="10575" y="1667"/>
                    <a:pt x="10687" y="3328"/>
                  </a:cubicBezTo>
                  <a:cubicBezTo>
                    <a:pt x="10800" y="4990"/>
                    <a:pt x="10125" y="7126"/>
                    <a:pt x="8438" y="9500"/>
                  </a:cubicBezTo>
                  <a:cubicBezTo>
                    <a:pt x="6750" y="11873"/>
                    <a:pt x="4050" y="14484"/>
                    <a:pt x="2362" y="16265"/>
                  </a:cubicBezTo>
                  <a:cubicBezTo>
                    <a:pt x="675" y="18045"/>
                    <a:pt x="0" y="18994"/>
                    <a:pt x="225" y="19588"/>
                  </a:cubicBezTo>
                  <a:cubicBezTo>
                    <a:pt x="450" y="20181"/>
                    <a:pt x="1575" y="20419"/>
                    <a:pt x="5288" y="20656"/>
                  </a:cubicBezTo>
                  <a:cubicBezTo>
                    <a:pt x="9000" y="20893"/>
                    <a:pt x="15300" y="21131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661135" y="3812910"/>
              <a:ext cx="23446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692" y="21600"/>
                  </a:moveTo>
                  <a:cubicBezTo>
                    <a:pt x="727" y="21600"/>
                    <a:pt x="-237" y="21600"/>
                    <a:pt x="52" y="21600"/>
                  </a:cubicBezTo>
                  <a:cubicBezTo>
                    <a:pt x="342" y="21600"/>
                    <a:pt x="1884" y="21600"/>
                    <a:pt x="5645" y="18000"/>
                  </a:cubicBezTo>
                  <a:cubicBezTo>
                    <a:pt x="9406" y="14400"/>
                    <a:pt x="15384" y="720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802680" y="3736710"/>
              <a:ext cx="2942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82"/>
                    <a:pt x="-1585" y="9164"/>
                    <a:pt x="575" y="12764"/>
                  </a:cubicBezTo>
                  <a:cubicBezTo>
                    <a:pt x="2735" y="16364"/>
                    <a:pt x="11375" y="189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136900" y="3908160"/>
              <a:ext cx="50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613150" y="388911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905250" y="389546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762500" y="3717660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4800599" y="3857360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4400"/>
                    <a:pt x="9874" y="7200"/>
                    <a:pt x="13474" y="3600"/>
                  </a:cubicBezTo>
                  <a:cubicBezTo>
                    <a:pt x="17074" y="0"/>
                    <a:pt x="193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797550" y="3438260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63"/>
                    <a:pt x="14400" y="7727"/>
                    <a:pt x="18000" y="11327"/>
                  </a:cubicBezTo>
                  <a:cubicBezTo>
                    <a:pt x="21600" y="14927"/>
                    <a:pt x="21600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530850" y="3781160"/>
              <a:ext cx="711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4" y="15840"/>
                    <a:pt x="3729" y="10080"/>
                    <a:pt x="5979" y="6840"/>
                  </a:cubicBezTo>
                  <a:cubicBezTo>
                    <a:pt x="8229" y="3600"/>
                    <a:pt x="10864" y="2880"/>
                    <a:pt x="13532" y="2160"/>
                  </a:cubicBezTo>
                  <a:cubicBezTo>
                    <a:pt x="16200" y="1440"/>
                    <a:pt x="189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613400" y="3997060"/>
              <a:ext cx="25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778500" y="4079610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5840"/>
                    <a:pt x="6994" y="10080"/>
                    <a:pt x="10594" y="6480"/>
                  </a:cubicBezTo>
                  <a:cubicBezTo>
                    <a:pt x="14194" y="2880"/>
                    <a:pt x="1789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038833" y="3976276"/>
              <a:ext cx="355618" cy="18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17" fill="norm" stroke="1" extrusionOk="0">
                  <a:moveTo>
                    <a:pt x="382" y="197"/>
                  </a:moveTo>
                  <a:cubicBezTo>
                    <a:pt x="1907" y="1397"/>
                    <a:pt x="3432" y="2597"/>
                    <a:pt x="4512" y="4757"/>
                  </a:cubicBezTo>
                  <a:cubicBezTo>
                    <a:pt x="5592" y="6917"/>
                    <a:pt x="6227" y="10037"/>
                    <a:pt x="5909" y="12797"/>
                  </a:cubicBezTo>
                  <a:cubicBezTo>
                    <a:pt x="5592" y="15557"/>
                    <a:pt x="4321" y="17957"/>
                    <a:pt x="3178" y="19397"/>
                  </a:cubicBezTo>
                  <a:cubicBezTo>
                    <a:pt x="2034" y="20837"/>
                    <a:pt x="1018" y="21317"/>
                    <a:pt x="446" y="20837"/>
                  </a:cubicBezTo>
                  <a:cubicBezTo>
                    <a:pt x="-126" y="20357"/>
                    <a:pt x="-253" y="18917"/>
                    <a:pt x="700" y="16277"/>
                  </a:cubicBezTo>
                  <a:cubicBezTo>
                    <a:pt x="1653" y="13637"/>
                    <a:pt x="3686" y="9797"/>
                    <a:pt x="5401" y="7157"/>
                  </a:cubicBezTo>
                  <a:cubicBezTo>
                    <a:pt x="7116" y="4517"/>
                    <a:pt x="8514" y="3077"/>
                    <a:pt x="9848" y="1877"/>
                  </a:cubicBezTo>
                  <a:cubicBezTo>
                    <a:pt x="11182" y="677"/>
                    <a:pt x="12453" y="-283"/>
                    <a:pt x="12707" y="77"/>
                  </a:cubicBezTo>
                  <a:cubicBezTo>
                    <a:pt x="12961" y="437"/>
                    <a:pt x="12199" y="2117"/>
                    <a:pt x="11691" y="3557"/>
                  </a:cubicBezTo>
                  <a:cubicBezTo>
                    <a:pt x="11182" y="4997"/>
                    <a:pt x="10928" y="6197"/>
                    <a:pt x="11055" y="7877"/>
                  </a:cubicBezTo>
                  <a:cubicBezTo>
                    <a:pt x="11182" y="9557"/>
                    <a:pt x="11691" y="11717"/>
                    <a:pt x="13469" y="12797"/>
                  </a:cubicBezTo>
                  <a:cubicBezTo>
                    <a:pt x="15248" y="13877"/>
                    <a:pt x="18298" y="13877"/>
                    <a:pt x="21347" y="138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705600" y="3806560"/>
              <a:ext cx="635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359066" y="3437048"/>
              <a:ext cx="76785" cy="4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556" fill="norm" stroke="1" extrusionOk="0">
                  <a:moveTo>
                    <a:pt x="20620" y="4051"/>
                  </a:moveTo>
                  <a:cubicBezTo>
                    <a:pt x="20052" y="2822"/>
                    <a:pt x="19483" y="1594"/>
                    <a:pt x="17778" y="877"/>
                  </a:cubicBezTo>
                  <a:cubicBezTo>
                    <a:pt x="16073" y="161"/>
                    <a:pt x="13231" y="-44"/>
                    <a:pt x="10673" y="7"/>
                  </a:cubicBezTo>
                  <a:cubicBezTo>
                    <a:pt x="8115" y="58"/>
                    <a:pt x="5841" y="365"/>
                    <a:pt x="3567" y="2055"/>
                  </a:cubicBezTo>
                  <a:cubicBezTo>
                    <a:pt x="1294" y="3744"/>
                    <a:pt x="-980" y="6815"/>
                    <a:pt x="441" y="9783"/>
                  </a:cubicBezTo>
                  <a:cubicBezTo>
                    <a:pt x="1862" y="12752"/>
                    <a:pt x="6978" y="15619"/>
                    <a:pt x="8115" y="17564"/>
                  </a:cubicBezTo>
                  <a:cubicBezTo>
                    <a:pt x="9252" y="19509"/>
                    <a:pt x="6409" y="20532"/>
                    <a:pt x="3567" y="215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258050" y="3704960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8000"/>
                    <a:pt x="1137" y="14400"/>
                    <a:pt x="4737" y="10800"/>
                  </a:cubicBezTo>
                  <a:cubicBezTo>
                    <a:pt x="8337" y="7200"/>
                    <a:pt x="1496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473134" y="3668461"/>
              <a:ext cx="134166" cy="12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36" fill="norm" stroke="1" extrusionOk="0">
                  <a:moveTo>
                    <a:pt x="11094" y="2871"/>
                  </a:moveTo>
                  <a:cubicBezTo>
                    <a:pt x="9765" y="1826"/>
                    <a:pt x="8435" y="781"/>
                    <a:pt x="6608" y="259"/>
                  </a:cubicBezTo>
                  <a:cubicBezTo>
                    <a:pt x="4780" y="-264"/>
                    <a:pt x="2454" y="-264"/>
                    <a:pt x="1125" y="2871"/>
                  </a:cubicBezTo>
                  <a:cubicBezTo>
                    <a:pt x="-205" y="6007"/>
                    <a:pt x="-537" y="12278"/>
                    <a:pt x="1125" y="16110"/>
                  </a:cubicBezTo>
                  <a:cubicBezTo>
                    <a:pt x="2786" y="19942"/>
                    <a:pt x="6441" y="21336"/>
                    <a:pt x="10097" y="21336"/>
                  </a:cubicBezTo>
                  <a:cubicBezTo>
                    <a:pt x="13752" y="21336"/>
                    <a:pt x="17408" y="19942"/>
                    <a:pt x="21063" y="185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588250" y="3641460"/>
              <a:ext cx="190500" cy="18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880"/>
                  </a:moveTo>
                  <a:cubicBezTo>
                    <a:pt x="720" y="1920"/>
                    <a:pt x="1440" y="960"/>
                    <a:pt x="2520" y="720"/>
                  </a:cubicBezTo>
                  <a:cubicBezTo>
                    <a:pt x="3600" y="480"/>
                    <a:pt x="5040" y="960"/>
                    <a:pt x="7320" y="3000"/>
                  </a:cubicBezTo>
                  <a:cubicBezTo>
                    <a:pt x="9600" y="5040"/>
                    <a:pt x="12720" y="8640"/>
                    <a:pt x="14520" y="11760"/>
                  </a:cubicBezTo>
                  <a:cubicBezTo>
                    <a:pt x="16320" y="14880"/>
                    <a:pt x="16800" y="17520"/>
                    <a:pt x="16560" y="19200"/>
                  </a:cubicBezTo>
                  <a:cubicBezTo>
                    <a:pt x="16320" y="20880"/>
                    <a:pt x="15360" y="21600"/>
                    <a:pt x="14040" y="21120"/>
                  </a:cubicBezTo>
                  <a:cubicBezTo>
                    <a:pt x="12720" y="20640"/>
                    <a:pt x="11040" y="18960"/>
                    <a:pt x="10800" y="15720"/>
                  </a:cubicBezTo>
                  <a:cubicBezTo>
                    <a:pt x="10560" y="12480"/>
                    <a:pt x="11760" y="7680"/>
                    <a:pt x="13800" y="4800"/>
                  </a:cubicBezTo>
                  <a:cubicBezTo>
                    <a:pt x="15840" y="1920"/>
                    <a:pt x="1872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537450" y="3704960"/>
              <a:ext cx="57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80"/>
                    <a:pt x="8000" y="960"/>
                    <a:pt x="11600" y="4560"/>
                  </a:cubicBezTo>
                  <a:cubicBezTo>
                    <a:pt x="15200" y="8160"/>
                    <a:pt x="18400" y="14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515350" y="3609710"/>
              <a:ext cx="247650" cy="20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1296"/>
                  </a:moveTo>
                  <a:cubicBezTo>
                    <a:pt x="738" y="648"/>
                    <a:pt x="1477" y="0"/>
                    <a:pt x="2400" y="0"/>
                  </a:cubicBezTo>
                  <a:cubicBezTo>
                    <a:pt x="3323" y="0"/>
                    <a:pt x="4431" y="648"/>
                    <a:pt x="5538" y="3024"/>
                  </a:cubicBezTo>
                  <a:cubicBezTo>
                    <a:pt x="6646" y="5400"/>
                    <a:pt x="7754" y="9504"/>
                    <a:pt x="7569" y="12744"/>
                  </a:cubicBezTo>
                  <a:cubicBezTo>
                    <a:pt x="7385" y="15984"/>
                    <a:pt x="5908" y="18360"/>
                    <a:pt x="4523" y="19764"/>
                  </a:cubicBezTo>
                  <a:cubicBezTo>
                    <a:pt x="3138" y="21168"/>
                    <a:pt x="1846" y="21600"/>
                    <a:pt x="1108" y="21168"/>
                  </a:cubicBezTo>
                  <a:cubicBezTo>
                    <a:pt x="369" y="20736"/>
                    <a:pt x="185" y="19440"/>
                    <a:pt x="1200" y="17064"/>
                  </a:cubicBezTo>
                  <a:cubicBezTo>
                    <a:pt x="2215" y="14688"/>
                    <a:pt x="4431" y="11232"/>
                    <a:pt x="6462" y="8856"/>
                  </a:cubicBezTo>
                  <a:cubicBezTo>
                    <a:pt x="8492" y="6480"/>
                    <a:pt x="10338" y="5184"/>
                    <a:pt x="11908" y="4104"/>
                  </a:cubicBezTo>
                  <a:cubicBezTo>
                    <a:pt x="13477" y="3024"/>
                    <a:pt x="14769" y="2160"/>
                    <a:pt x="14954" y="2052"/>
                  </a:cubicBezTo>
                  <a:cubicBezTo>
                    <a:pt x="15138" y="1944"/>
                    <a:pt x="14215" y="2592"/>
                    <a:pt x="13385" y="4104"/>
                  </a:cubicBezTo>
                  <a:cubicBezTo>
                    <a:pt x="12554" y="5616"/>
                    <a:pt x="11815" y="7992"/>
                    <a:pt x="12092" y="10152"/>
                  </a:cubicBezTo>
                  <a:cubicBezTo>
                    <a:pt x="12369" y="12312"/>
                    <a:pt x="13662" y="14256"/>
                    <a:pt x="15415" y="15444"/>
                  </a:cubicBezTo>
                  <a:cubicBezTo>
                    <a:pt x="17169" y="16632"/>
                    <a:pt x="19385" y="17064"/>
                    <a:pt x="21600" y="174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224984" y="3619978"/>
              <a:ext cx="163366" cy="14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41" fill="norm" stroke="1" extrusionOk="0">
                  <a:moveTo>
                    <a:pt x="14727" y="4000"/>
                  </a:moveTo>
                  <a:cubicBezTo>
                    <a:pt x="16388" y="2175"/>
                    <a:pt x="18050" y="349"/>
                    <a:pt x="18465" y="45"/>
                  </a:cubicBezTo>
                  <a:cubicBezTo>
                    <a:pt x="18881" y="-259"/>
                    <a:pt x="18050" y="958"/>
                    <a:pt x="15004" y="4000"/>
                  </a:cubicBezTo>
                  <a:cubicBezTo>
                    <a:pt x="11958" y="7042"/>
                    <a:pt x="6696" y="11910"/>
                    <a:pt x="3650" y="14952"/>
                  </a:cubicBezTo>
                  <a:cubicBezTo>
                    <a:pt x="604" y="17995"/>
                    <a:pt x="-227" y="19211"/>
                    <a:pt x="50" y="19820"/>
                  </a:cubicBezTo>
                  <a:cubicBezTo>
                    <a:pt x="327" y="20428"/>
                    <a:pt x="1711" y="20428"/>
                    <a:pt x="5450" y="20580"/>
                  </a:cubicBezTo>
                  <a:cubicBezTo>
                    <a:pt x="9188" y="20733"/>
                    <a:pt x="15281" y="21037"/>
                    <a:pt x="21373" y="213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8028192" y="3660510"/>
              <a:ext cx="145252" cy="18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0" h="20903" fill="norm" stroke="1" extrusionOk="0">
                  <a:moveTo>
                    <a:pt x="10261" y="0"/>
                  </a:moveTo>
                  <a:cubicBezTo>
                    <a:pt x="7634" y="1942"/>
                    <a:pt x="5007" y="3883"/>
                    <a:pt x="2964" y="6917"/>
                  </a:cubicBezTo>
                  <a:cubicBezTo>
                    <a:pt x="920" y="9951"/>
                    <a:pt x="-539" y="14076"/>
                    <a:pt x="191" y="16989"/>
                  </a:cubicBezTo>
                  <a:cubicBezTo>
                    <a:pt x="920" y="19901"/>
                    <a:pt x="3839" y="21600"/>
                    <a:pt x="7926" y="20629"/>
                  </a:cubicBezTo>
                  <a:cubicBezTo>
                    <a:pt x="12012" y="19658"/>
                    <a:pt x="17266" y="16018"/>
                    <a:pt x="19164" y="12378"/>
                  </a:cubicBezTo>
                  <a:cubicBezTo>
                    <a:pt x="21061" y="8737"/>
                    <a:pt x="19602" y="5097"/>
                    <a:pt x="17120" y="3155"/>
                  </a:cubicBezTo>
                  <a:cubicBezTo>
                    <a:pt x="14639" y="1213"/>
                    <a:pt x="11137" y="971"/>
                    <a:pt x="7634" y="7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867415" y="3601619"/>
              <a:ext cx="238485" cy="19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24" fill="norm" stroke="1" extrusionOk="0">
                  <a:moveTo>
                    <a:pt x="13837" y="1602"/>
                  </a:moveTo>
                  <a:cubicBezTo>
                    <a:pt x="14588" y="663"/>
                    <a:pt x="15339" y="-276"/>
                    <a:pt x="15433" y="76"/>
                  </a:cubicBezTo>
                  <a:cubicBezTo>
                    <a:pt x="15527" y="428"/>
                    <a:pt x="14964" y="2072"/>
                    <a:pt x="12992" y="3950"/>
                  </a:cubicBezTo>
                  <a:cubicBezTo>
                    <a:pt x="11019" y="5828"/>
                    <a:pt x="7639" y="7941"/>
                    <a:pt x="5479" y="9233"/>
                  </a:cubicBezTo>
                  <a:cubicBezTo>
                    <a:pt x="3319" y="10524"/>
                    <a:pt x="2379" y="10994"/>
                    <a:pt x="1440" y="11815"/>
                  </a:cubicBezTo>
                  <a:cubicBezTo>
                    <a:pt x="501" y="12637"/>
                    <a:pt x="-438" y="13811"/>
                    <a:pt x="219" y="14515"/>
                  </a:cubicBezTo>
                  <a:cubicBezTo>
                    <a:pt x="877" y="15220"/>
                    <a:pt x="3131" y="15454"/>
                    <a:pt x="6887" y="16511"/>
                  </a:cubicBezTo>
                  <a:cubicBezTo>
                    <a:pt x="10644" y="17567"/>
                    <a:pt x="15903" y="19446"/>
                    <a:pt x="21162" y="21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9321800" y="3514460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63"/>
                    <a:pt x="9600" y="12126"/>
                    <a:pt x="13200" y="15726"/>
                  </a:cubicBezTo>
                  <a:cubicBezTo>
                    <a:pt x="16800" y="19326"/>
                    <a:pt x="192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112812" y="187060"/>
              <a:ext cx="6762663" cy="308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21484" y="0"/>
                  </a:moveTo>
                  <a:cubicBezTo>
                    <a:pt x="21511" y="474"/>
                    <a:pt x="21538" y="948"/>
                    <a:pt x="21558" y="1393"/>
                  </a:cubicBezTo>
                  <a:cubicBezTo>
                    <a:pt x="21578" y="1837"/>
                    <a:pt x="21592" y="2252"/>
                    <a:pt x="21562" y="2615"/>
                  </a:cubicBezTo>
                  <a:cubicBezTo>
                    <a:pt x="21531" y="2978"/>
                    <a:pt x="21457" y="3289"/>
                    <a:pt x="21356" y="3593"/>
                  </a:cubicBezTo>
                  <a:cubicBezTo>
                    <a:pt x="21254" y="3896"/>
                    <a:pt x="21126" y="4193"/>
                    <a:pt x="20933" y="4444"/>
                  </a:cubicBezTo>
                  <a:cubicBezTo>
                    <a:pt x="20741" y="4696"/>
                    <a:pt x="20484" y="4904"/>
                    <a:pt x="20231" y="5081"/>
                  </a:cubicBezTo>
                  <a:cubicBezTo>
                    <a:pt x="19978" y="5259"/>
                    <a:pt x="19728" y="5407"/>
                    <a:pt x="19471" y="5548"/>
                  </a:cubicBezTo>
                  <a:cubicBezTo>
                    <a:pt x="19215" y="5689"/>
                    <a:pt x="18951" y="5822"/>
                    <a:pt x="18701" y="5948"/>
                  </a:cubicBezTo>
                  <a:cubicBezTo>
                    <a:pt x="18451" y="6074"/>
                    <a:pt x="18215" y="6193"/>
                    <a:pt x="17962" y="6326"/>
                  </a:cubicBezTo>
                  <a:cubicBezTo>
                    <a:pt x="17708" y="6459"/>
                    <a:pt x="17438" y="6607"/>
                    <a:pt x="17165" y="6756"/>
                  </a:cubicBezTo>
                  <a:cubicBezTo>
                    <a:pt x="16891" y="6904"/>
                    <a:pt x="16614" y="7052"/>
                    <a:pt x="16354" y="7185"/>
                  </a:cubicBezTo>
                  <a:cubicBezTo>
                    <a:pt x="16094" y="7319"/>
                    <a:pt x="15851" y="7437"/>
                    <a:pt x="15601" y="7556"/>
                  </a:cubicBezTo>
                  <a:cubicBezTo>
                    <a:pt x="15351" y="7674"/>
                    <a:pt x="15094" y="7793"/>
                    <a:pt x="14841" y="7911"/>
                  </a:cubicBezTo>
                  <a:cubicBezTo>
                    <a:pt x="14588" y="8030"/>
                    <a:pt x="14338" y="8148"/>
                    <a:pt x="14088" y="8274"/>
                  </a:cubicBezTo>
                  <a:cubicBezTo>
                    <a:pt x="13838" y="8400"/>
                    <a:pt x="13588" y="8533"/>
                    <a:pt x="13338" y="8659"/>
                  </a:cubicBezTo>
                  <a:cubicBezTo>
                    <a:pt x="13088" y="8785"/>
                    <a:pt x="12839" y="8904"/>
                    <a:pt x="12585" y="9022"/>
                  </a:cubicBezTo>
                  <a:cubicBezTo>
                    <a:pt x="12332" y="9141"/>
                    <a:pt x="12075" y="9259"/>
                    <a:pt x="11829" y="9363"/>
                  </a:cubicBezTo>
                  <a:cubicBezTo>
                    <a:pt x="11582" y="9467"/>
                    <a:pt x="11346" y="9556"/>
                    <a:pt x="11116" y="9652"/>
                  </a:cubicBezTo>
                  <a:cubicBezTo>
                    <a:pt x="10887" y="9748"/>
                    <a:pt x="10664" y="9852"/>
                    <a:pt x="10407" y="9963"/>
                  </a:cubicBezTo>
                  <a:cubicBezTo>
                    <a:pt x="10150" y="10074"/>
                    <a:pt x="9860" y="10193"/>
                    <a:pt x="9583" y="10304"/>
                  </a:cubicBezTo>
                  <a:cubicBezTo>
                    <a:pt x="9306" y="10415"/>
                    <a:pt x="9043" y="10519"/>
                    <a:pt x="8789" y="10615"/>
                  </a:cubicBezTo>
                  <a:cubicBezTo>
                    <a:pt x="8536" y="10711"/>
                    <a:pt x="8293" y="10800"/>
                    <a:pt x="8057" y="10889"/>
                  </a:cubicBezTo>
                  <a:cubicBezTo>
                    <a:pt x="7820" y="10978"/>
                    <a:pt x="7590" y="11067"/>
                    <a:pt x="7361" y="11156"/>
                  </a:cubicBezTo>
                  <a:cubicBezTo>
                    <a:pt x="7131" y="11244"/>
                    <a:pt x="6902" y="11333"/>
                    <a:pt x="6648" y="11437"/>
                  </a:cubicBezTo>
                  <a:cubicBezTo>
                    <a:pt x="6395" y="11541"/>
                    <a:pt x="6118" y="11659"/>
                    <a:pt x="5861" y="11770"/>
                  </a:cubicBezTo>
                  <a:cubicBezTo>
                    <a:pt x="5605" y="11881"/>
                    <a:pt x="5368" y="11985"/>
                    <a:pt x="5115" y="12111"/>
                  </a:cubicBezTo>
                  <a:cubicBezTo>
                    <a:pt x="4862" y="12237"/>
                    <a:pt x="4592" y="12385"/>
                    <a:pt x="4332" y="12541"/>
                  </a:cubicBezTo>
                  <a:cubicBezTo>
                    <a:pt x="4072" y="12696"/>
                    <a:pt x="3822" y="12859"/>
                    <a:pt x="3572" y="13037"/>
                  </a:cubicBezTo>
                  <a:cubicBezTo>
                    <a:pt x="3322" y="13215"/>
                    <a:pt x="3072" y="13407"/>
                    <a:pt x="2819" y="13607"/>
                  </a:cubicBezTo>
                  <a:cubicBezTo>
                    <a:pt x="2565" y="13807"/>
                    <a:pt x="2309" y="14015"/>
                    <a:pt x="2066" y="14200"/>
                  </a:cubicBezTo>
                  <a:cubicBezTo>
                    <a:pt x="1822" y="14385"/>
                    <a:pt x="1593" y="14548"/>
                    <a:pt x="1387" y="14689"/>
                  </a:cubicBezTo>
                  <a:cubicBezTo>
                    <a:pt x="1181" y="14830"/>
                    <a:pt x="998" y="14948"/>
                    <a:pt x="857" y="15104"/>
                  </a:cubicBezTo>
                  <a:cubicBezTo>
                    <a:pt x="715" y="15259"/>
                    <a:pt x="613" y="15452"/>
                    <a:pt x="546" y="15748"/>
                  </a:cubicBezTo>
                  <a:cubicBezTo>
                    <a:pt x="478" y="16044"/>
                    <a:pt x="445" y="16444"/>
                    <a:pt x="397" y="16933"/>
                  </a:cubicBezTo>
                  <a:cubicBezTo>
                    <a:pt x="350" y="17422"/>
                    <a:pt x="289" y="18000"/>
                    <a:pt x="239" y="18519"/>
                  </a:cubicBezTo>
                  <a:cubicBezTo>
                    <a:pt x="188" y="19037"/>
                    <a:pt x="147" y="19496"/>
                    <a:pt x="103" y="19919"/>
                  </a:cubicBezTo>
                  <a:cubicBezTo>
                    <a:pt x="60" y="20341"/>
                    <a:pt x="12" y="20726"/>
                    <a:pt x="2" y="20985"/>
                  </a:cubicBezTo>
                  <a:cubicBezTo>
                    <a:pt x="-8" y="21244"/>
                    <a:pt x="19" y="21378"/>
                    <a:pt x="49" y="21459"/>
                  </a:cubicBezTo>
                  <a:cubicBezTo>
                    <a:pt x="80" y="21541"/>
                    <a:pt x="114" y="21570"/>
                    <a:pt x="1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974850" y="3203310"/>
              <a:ext cx="120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4582"/>
                    <a:pt x="6821" y="9164"/>
                    <a:pt x="10421" y="12764"/>
                  </a:cubicBezTo>
                  <a:cubicBezTo>
                    <a:pt x="14021" y="16364"/>
                    <a:pt x="17811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120900" y="3146160"/>
              <a:ext cx="177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659"/>
                    <a:pt x="10286" y="9318"/>
                    <a:pt x="6686" y="12918"/>
                  </a:cubicBezTo>
                  <a:cubicBezTo>
                    <a:pt x="3086" y="16518"/>
                    <a:pt x="1543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6927850" y="1720303"/>
              <a:ext cx="2476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69" y="2735"/>
                    <a:pt x="10338" y="-1585"/>
                    <a:pt x="13938" y="575"/>
                  </a:cubicBezTo>
                  <a:cubicBezTo>
                    <a:pt x="17538" y="2735"/>
                    <a:pt x="1956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7035800" y="1819010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7496483" y="1674330"/>
              <a:ext cx="190405" cy="38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65" fill="norm" stroke="1" extrusionOk="0">
                  <a:moveTo>
                    <a:pt x="6731" y="3373"/>
                  </a:moveTo>
                  <a:cubicBezTo>
                    <a:pt x="5781" y="5096"/>
                    <a:pt x="4832" y="6820"/>
                    <a:pt x="4001" y="9117"/>
                  </a:cubicBezTo>
                  <a:cubicBezTo>
                    <a:pt x="3170" y="11415"/>
                    <a:pt x="2458" y="14288"/>
                    <a:pt x="1746" y="16815"/>
                  </a:cubicBezTo>
                  <a:cubicBezTo>
                    <a:pt x="1034" y="19343"/>
                    <a:pt x="322" y="21526"/>
                    <a:pt x="84" y="20837"/>
                  </a:cubicBezTo>
                  <a:cubicBezTo>
                    <a:pt x="-153" y="20147"/>
                    <a:pt x="84" y="16586"/>
                    <a:pt x="1152" y="13254"/>
                  </a:cubicBezTo>
                  <a:cubicBezTo>
                    <a:pt x="2221" y="9922"/>
                    <a:pt x="4120" y="6820"/>
                    <a:pt x="6256" y="4637"/>
                  </a:cubicBezTo>
                  <a:cubicBezTo>
                    <a:pt x="8392" y="2454"/>
                    <a:pt x="10766" y="1190"/>
                    <a:pt x="12665" y="558"/>
                  </a:cubicBezTo>
                  <a:cubicBezTo>
                    <a:pt x="14563" y="-74"/>
                    <a:pt x="15988" y="-74"/>
                    <a:pt x="17174" y="98"/>
                  </a:cubicBezTo>
                  <a:cubicBezTo>
                    <a:pt x="18361" y="271"/>
                    <a:pt x="19311" y="615"/>
                    <a:pt x="20023" y="1075"/>
                  </a:cubicBezTo>
                  <a:cubicBezTo>
                    <a:pt x="20735" y="1535"/>
                    <a:pt x="21210" y="2109"/>
                    <a:pt x="21328" y="2741"/>
                  </a:cubicBezTo>
                  <a:cubicBezTo>
                    <a:pt x="21447" y="3373"/>
                    <a:pt x="21210" y="4062"/>
                    <a:pt x="18599" y="4752"/>
                  </a:cubicBezTo>
                  <a:cubicBezTo>
                    <a:pt x="15988" y="5441"/>
                    <a:pt x="11003" y="6130"/>
                    <a:pt x="7799" y="6590"/>
                  </a:cubicBezTo>
                  <a:cubicBezTo>
                    <a:pt x="4594" y="7049"/>
                    <a:pt x="3170" y="7279"/>
                    <a:pt x="1746" y="7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7740650" y="184441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382000" y="1558660"/>
              <a:ext cx="63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63"/>
                    <a:pt x="14400" y="7727"/>
                    <a:pt x="18000" y="11327"/>
                  </a:cubicBezTo>
                  <a:cubicBezTo>
                    <a:pt x="21600" y="14927"/>
                    <a:pt x="21600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197850" y="1895210"/>
              <a:ext cx="1250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4" y="21600"/>
                    <a:pt x="1827" y="21600"/>
                    <a:pt x="3015" y="19800"/>
                  </a:cubicBezTo>
                  <a:cubicBezTo>
                    <a:pt x="4203" y="18000"/>
                    <a:pt x="5665" y="14400"/>
                    <a:pt x="7036" y="12600"/>
                  </a:cubicBezTo>
                  <a:cubicBezTo>
                    <a:pt x="8406" y="10800"/>
                    <a:pt x="9685" y="10800"/>
                    <a:pt x="11038" y="10800"/>
                  </a:cubicBezTo>
                  <a:cubicBezTo>
                    <a:pt x="12390" y="10800"/>
                    <a:pt x="13815" y="10800"/>
                    <a:pt x="15204" y="10800"/>
                  </a:cubicBezTo>
                  <a:cubicBezTo>
                    <a:pt x="16593" y="10800"/>
                    <a:pt x="17945" y="10800"/>
                    <a:pt x="19005" y="9000"/>
                  </a:cubicBezTo>
                  <a:cubicBezTo>
                    <a:pt x="20065" y="7200"/>
                    <a:pt x="2083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334099" y="2079360"/>
              <a:ext cx="1615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20601" y="5059"/>
                    <a:pt x="20601" y="10119"/>
                    <a:pt x="17901" y="13232"/>
                  </a:cubicBezTo>
                  <a:cubicBezTo>
                    <a:pt x="15201" y="16346"/>
                    <a:pt x="9801" y="17514"/>
                    <a:pt x="5751" y="18584"/>
                  </a:cubicBezTo>
                  <a:cubicBezTo>
                    <a:pt x="1701" y="19654"/>
                    <a:pt x="-999" y="20627"/>
                    <a:pt x="351" y="21114"/>
                  </a:cubicBezTo>
                  <a:cubicBezTo>
                    <a:pt x="1701" y="21600"/>
                    <a:pt x="7101" y="21600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8451850" y="2206360"/>
              <a:ext cx="260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4400"/>
                    <a:pt x="11590" y="7200"/>
                    <a:pt x="15190" y="3600"/>
                  </a:cubicBezTo>
                  <a:cubicBezTo>
                    <a:pt x="18790" y="0"/>
                    <a:pt x="201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900367" y="2031648"/>
              <a:ext cx="122984" cy="33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88" fill="norm" stroke="1" extrusionOk="0">
                  <a:moveTo>
                    <a:pt x="21271" y="3448"/>
                  </a:moveTo>
                  <a:cubicBezTo>
                    <a:pt x="21271" y="2773"/>
                    <a:pt x="21271" y="2098"/>
                    <a:pt x="21088" y="1423"/>
                  </a:cubicBezTo>
                  <a:cubicBezTo>
                    <a:pt x="20905" y="748"/>
                    <a:pt x="20539" y="73"/>
                    <a:pt x="19440" y="6"/>
                  </a:cubicBezTo>
                  <a:cubicBezTo>
                    <a:pt x="18342" y="-62"/>
                    <a:pt x="16512" y="478"/>
                    <a:pt x="13217" y="2233"/>
                  </a:cubicBezTo>
                  <a:cubicBezTo>
                    <a:pt x="9922" y="3988"/>
                    <a:pt x="5163" y="6958"/>
                    <a:pt x="2600" y="9860"/>
                  </a:cubicBezTo>
                  <a:cubicBezTo>
                    <a:pt x="37" y="12763"/>
                    <a:pt x="-329" y="15598"/>
                    <a:pt x="220" y="17420"/>
                  </a:cubicBezTo>
                  <a:cubicBezTo>
                    <a:pt x="769" y="19243"/>
                    <a:pt x="2234" y="20053"/>
                    <a:pt x="4064" y="20593"/>
                  </a:cubicBezTo>
                  <a:cubicBezTo>
                    <a:pt x="5895" y="21133"/>
                    <a:pt x="8091" y="21403"/>
                    <a:pt x="9373" y="21470"/>
                  </a:cubicBezTo>
                  <a:cubicBezTo>
                    <a:pt x="10654" y="21538"/>
                    <a:pt x="11020" y="21403"/>
                    <a:pt x="11386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077235" y="2123810"/>
              <a:ext cx="2231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950"/>
                    <a:pt x="-898" y="9900"/>
                    <a:pt x="84" y="13500"/>
                  </a:cubicBezTo>
                  <a:cubicBezTo>
                    <a:pt x="1066" y="17100"/>
                    <a:pt x="10884" y="1935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150350" y="2219060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9347733" y="2095588"/>
              <a:ext cx="136282" cy="33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89" fill="norm" stroke="1" extrusionOk="0">
                  <a:moveTo>
                    <a:pt x="5808" y="5378"/>
                  </a:moveTo>
                  <a:cubicBezTo>
                    <a:pt x="4172" y="6844"/>
                    <a:pt x="2535" y="8311"/>
                    <a:pt x="1717" y="10644"/>
                  </a:cubicBezTo>
                  <a:cubicBezTo>
                    <a:pt x="899" y="12978"/>
                    <a:pt x="899" y="16178"/>
                    <a:pt x="735" y="18311"/>
                  </a:cubicBezTo>
                  <a:cubicBezTo>
                    <a:pt x="572" y="20444"/>
                    <a:pt x="244" y="21511"/>
                    <a:pt x="81" y="21378"/>
                  </a:cubicBezTo>
                  <a:cubicBezTo>
                    <a:pt x="-83" y="21244"/>
                    <a:pt x="-83" y="19911"/>
                    <a:pt x="899" y="16911"/>
                  </a:cubicBezTo>
                  <a:cubicBezTo>
                    <a:pt x="1881" y="13911"/>
                    <a:pt x="3844" y="9244"/>
                    <a:pt x="5644" y="6311"/>
                  </a:cubicBezTo>
                  <a:cubicBezTo>
                    <a:pt x="7444" y="3378"/>
                    <a:pt x="9081" y="2178"/>
                    <a:pt x="10553" y="1378"/>
                  </a:cubicBezTo>
                  <a:cubicBezTo>
                    <a:pt x="12026" y="578"/>
                    <a:pt x="13335" y="178"/>
                    <a:pt x="14808" y="44"/>
                  </a:cubicBezTo>
                  <a:cubicBezTo>
                    <a:pt x="16281" y="-89"/>
                    <a:pt x="17917" y="44"/>
                    <a:pt x="19226" y="911"/>
                  </a:cubicBezTo>
                  <a:cubicBezTo>
                    <a:pt x="20535" y="1778"/>
                    <a:pt x="21517" y="3378"/>
                    <a:pt x="20862" y="5178"/>
                  </a:cubicBezTo>
                  <a:cubicBezTo>
                    <a:pt x="20208" y="6978"/>
                    <a:pt x="17917" y="8978"/>
                    <a:pt x="15790" y="10244"/>
                  </a:cubicBezTo>
                  <a:cubicBezTo>
                    <a:pt x="13662" y="11511"/>
                    <a:pt x="11699" y="12044"/>
                    <a:pt x="9899" y="12178"/>
                  </a:cubicBezTo>
                  <a:cubicBezTo>
                    <a:pt x="8099" y="12311"/>
                    <a:pt x="6462" y="12044"/>
                    <a:pt x="4826" y="11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9556749" y="2060310"/>
              <a:ext cx="2765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714" y="2850"/>
                    <a:pt x="15429" y="5700"/>
                    <a:pt x="18514" y="8925"/>
                  </a:cubicBezTo>
                  <a:cubicBezTo>
                    <a:pt x="21600" y="12150"/>
                    <a:pt x="20057" y="15750"/>
                    <a:pt x="16200" y="17925"/>
                  </a:cubicBezTo>
                  <a:cubicBezTo>
                    <a:pt x="12343" y="20100"/>
                    <a:pt x="6171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0039349" y="187616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052049" y="195236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0744199" y="1647560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74"/>
                    <a:pt x="7200" y="11949"/>
                    <a:pt x="3600" y="15549"/>
                  </a:cubicBezTo>
                  <a:cubicBezTo>
                    <a:pt x="0" y="19149"/>
                    <a:pt x="0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0736189" y="1611928"/>
              <a:ext cx="158530" cy="11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0793" fill="norm" stroke="1" extrusionOk="0">
                  <a:moveTo>
                    <a:pt x="220" y="17441"/>
                  </a:moveTo>
                  <a:cubicBezTo>
                    <a:pt x="-60" y="15579"/>
                    <a:pt x="-341" y="13717"/>
                    <a:pt x="1202" y="10552"/>
                  </a:cubicBezTo>
                  <a:cubicBezTo>
                    <a:pt x="2745" y="7386"/>
                    <a:pt x="6111" y="2917"/>
                    <a:pt x="9197" y="1055"/>
                  </a:cubicBezTo>
                  <a:cubicBezTo>
                    <a:pt x="12282" y="-807"/>
                    <a:pt x="15088" y="-62"/>
                    <a:pt x="17051" y="2172"/>
                  </a:cubicBezTo>
                  <a:cubicBezTo>
                    <a:pt x="19015" y="4407"/>
                    <a:pt x="20137" y="8131"/>
                    <a:pt x="20698" y="10924"/>
                  </a:cubicBezTo>
                  <a:cubicBezTo>
                    <a:pt x="21259" y="13717"/>
                    <a:pt x="21259" y="15579"/>
                    <a:pt x="19015" y="17069"/>
                  </a:cubicBezTo>
                  <a:cubicBezTo>
                    <a:pt x="16771" y="18559"/>
                    <a:pt x="12282" y="19676"/>
                    <a:pt x="7794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1049000" y="183806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1389455" y="1552310"/>
              <a:ext cx="2784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176"/>
                    <a:pt x="-1304" y="6353"/>
                    <a:pt x="1782" y="9953"/>
                  </a:cubicBezTo>
                  <a:cubicBezTo>
                    <a:pt x="4867" y="13553"/>
                    <a:pt x="12582" y="17576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1309350" y="1850760"/>
              <a:ext cx="317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4608" y="21600"/>
                    <a:pt x="9216" y="21600"/>
                    <a:pt x="12816" y="0"/>
                  </a:cubicBezTo>
                  <a:cubicBezTo>
                    <a:pt x="16416" y="21600"/>
                    <a:pt x="19008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1417663" y="1998086"/>
              <a:ext cx="108302" cy="26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349" fill="norm" stroke="1" extrusionOk="0">
                  <a:moveTo>
                    <a:pt x="1153" y="4922"/>
                  </a:moveTo>
                  <a:cubicBezTo>
                    <a:pt x="1153" y="9778"/>
                    <a:pt x="1153" y="14634"/>
                    <a:pt x="949" y="17564"/>
                  </a:cubicBezTo>
                  <a:cubicBezTo>
                    <a:pt x="745" y="20494"/>
                    <a:pt x="338" y="21499"/>
                    <a:pt x="134" y="21332"/>
                  </a:cubicBezTo>
                  <a:cubicBezTo>
                    <a:pt x="-70" y="21164"/>
                    <a:pt x="-70" y="19825"/>
                    <a:pt x="338" y="16811"/>
                  </a:cubicBezTo>
                  <a:cubicBezTo>
                    <a:pt x="745" y="13797"/>
                    <a:pt x="1560" y="9108"/>
                    <a:pt x="2987" y="6011"/>
                  </a:cubicBezTo>
                  <a:cubicBezTo>
                    <a:pt x="4413" y="2913"/>
                    <a:pt x="6451" y="1406"/>
                    <a:pt x="8692" y="652"/>
                  </a:cubicBezTo>
                  <a:cubicBezTo>
                    <a:pt x="10934" y="-101"/>
                    <a:pt x="13379" y="-101"/>
                    <a:pt x="15417" y="150"/>
                  </a:cubicBezTo>
                  <a:cubicBezTo>
                    <a:pt x="17455" y="401"/>
                    <a:pt x="19085" y="904"/>
                    <a:pt x="20104" y="1825"/>
                  </a:cubicBezTo>
                  <a:cubicBezTo>
                    <a:pt x="21122" y="2746"/>
                    <a:pt x="21530" y="4085"/>
                    <a:pt x="18473" y="5173"/>
                  </a:cubicBezTo>
                  <a:cubicBezTo>
                    <a:pt x="15417" y="6262"/>
                    <a:pt x="8896" y="7099"/>
                    <a:pt x="2375" y="7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1868150" y="1825360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1880850" y="193966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2198349" y="1755510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53"/>
                    <a:pt x="21600" y="8707"/>
                    <a:pt x="18000" y="12307"/>
                  </a:cubicBezTo>
                  <a:cubicBezTo>
                    <a:pt x="14400" y="15907"/>
                    <a:pt x="720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2115800" y="2098410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10145" y="3600"/>
                  </a:cubicBezTo>
                  <a:cubicBezTo>
                    <a:pt x="13745" y="7200"/>
                    <a:pt x="1767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2172950" y="2130160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0" y="0"/>
              <a:ext cx="1712850" cy="167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83" fill="norm" stroke="1" extrusionOk="0">
                  <a:moveTo>
                    <a:pt x="400" y="5117"/>
                  </a:moveTo>
                  <a:cubicBezTo>
                    <a:pt x="1307" y="4680"/>
                    <a:pt x="2213" y="4243"/>
                    <a:pt x="3187" y="3861"/>
                  </a:cubicBezTo>
                  <a:cubicBezTo>
                    <a:pt x="4160" y="3478"/>
                    <a:pt x="5200" y="3151"/>
                    <a:pt x="6240" y="2823"/>
                  </a:cubicBezTo>
                  <a:cubicBezTo>
                    <a:pt x="7280" y="2495"/>
                    <a:pt x="8320" y="2168"/>
                    <a:pt x="9387" y="1867"/>
                  </a:cubicBezTo>
                  <a:cubicBezTo>
                    <a:pt x="10453" y="1567"/>
                    <a:pt x="11547" y="1294"/>
                    <a:pt x="12627" y="1062"/>
                  </a:cubicBezTo>
                  <a:cubicBezTo>
                    <a:pt x="13707" y="830"/>
                    <a:pt x="14773" y="638"/>
                    <a:pt x="15627" y="475"/>
                  </a:cubicBezTo>
                  <a:cubicBezTo>
                    <a:pt x="16480" y="311"/>
                    <a:pt x="17120" y="174"/>
                    <a:pt x="17520" y="92"/>
                  </a:cubicBezTo>
                  <a:cubicBezTo>
                    <a:pt x="17920" y="10"/>
                    <a:pt x="18080" y="-17"/>
                    <a:pt x="18213" y="10"/>
                  </a:cubicBezTo>
                  <a:cubicBezTo>
                    <a:pt x="18347" y="38"/>
                    <a:pt x="18453" y="120"/>
                    <a:pt x="18547" y="611"/>
                  </a:cubicBezTo>
                  <a:cubicBezTo>
                    <a:pt x="18640" y="1103"/>
                    <a:pt x="18720" y="2004"/>
                    <a:pt x="18853" y="2932"/>
                  </a:cubicBezTo>
                  <a:cubicBezTo>
                    <a:pt x="18987" y="3861"/>
                    <a:pt x="19173" y="4816"/>
                    <a:pt x="19427" y="5745"/>
                  </a:cubicBezTo>
                  <a:cubicBezTo>
                    <a:pt x="19680" y="6673"/>
                    <a:pt x="20000" y="7574"/>
                    <a:pt x="20267" y="8530"/>
                  </a:cubicBezTo>
                  <a:cubicBezTo>
                    <a:pt x="20533" y="9486"/>
                    <a:pt x="20747" y="10496"/>
                    <a:pt x="20960" y="11329"/>
                  </a:cubicBezTo>
                  <a:cubicBezTo>
                    <a:pt x="21173" y="12162"/>
                    <a:pt x="21387" y="12817"/>
                    <a:pt x="21493" y="13213"/>
                  </a:cubicBezTo>
                  <a:cubicBezTo>
                    <a:pt x="21600" y="13609"/>
                    <a:pt x="21600" y="13746"/>
                    <a:pt x="21533" y="13855"/>
                  </a:cubicBezTo>
                  <a:cubicBezTo>
                    <a:pt x="21467" y="13964"/>
                    <a:pt x="21333" y="14046"/>
                    <a:pt x="20813" y="14196"/>
                  </a:cubicBezTo>
                  <a:cubicBezTo>
                    <a:pt x="20293" y="14347"/>
                    <a:pt x="19387" y="14565"/>
                    <a:pt x="18440" y="14838"/>
                  </a:cubicBezTo>
                  <a:cubicBezTo>
                    <a:pt x="17493" y="15111"/>
                    <a:pt x="16507" y="15439"/>
                    <a:pt x="15587" y="15794"/>
                  </a:cubicBezTo>
                  <a:cubicBezTo>
                    <a:pt x="14667" y="16149"/>
                    <a:pt x="13813" y="16531"/>
                    <a:pt x="12880" y="16954"/>
                  </a:cubicBezTo>
                  <a:cubicBezTo>
                    <a:pt x="11947" y="17378"/>
                    <a:pt x="10933" y="17842"/>
                    <a:pt x="9893" y="18292"/>
                  </a:cubicBezTo>
                  <a:cubicBezTo>
                    <a:pt x="8853" y="18743"/>
                    <a:pt x="7787" y="19180"/>
                    <a:pt x="6720" y="19576"/>
                  </a:cubicBezTo>
                  <a:cubicBezTo>
                    <a:pt x="5653" y="19972"/>
                    <a:pt x="4587" y="20327"/>
                    <a:pt x="3640" y="20614"/>
                  </a:cubicBezTo>
                  <a:cubicBezTo>
                    <a:pt x="2693" y="20900"/>
                    <a:pt x="1867" y="21119"/>
                    <a:pt x="1280" y="21269"/>
                  </a:cubicBezTo>
                  <a:cubicBezTo>
                    <a:pt x="693" y="21419"/>
                    <a:pt x="347" y="21501"/>
                    <a:pt x="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1297" y="735387"/>
              <a:ext cx="256204" cy="52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82" fill="norm" stroke="1" extrusionOk="0">
                  <a:moveTo>
                    <a:pt x="7620" y="10318"/>
                  </a:moveTo>
                  <a:cubicBezTo>
                    <a:pt x="7089" y="12834"/>
                    <a:pt x="6558" y="15350"/>
                    <a:pt x="6204" y="17085"/>
                  </a:cubicBezTo>
                  <a:cubicBezTo>
                    <a:pt x="5850" y="18820"/>
                    <a:pt x="5673" y="19774"/>
                    <a:pt x="5319" y="20424"/>
                  </a:cubicBezTo>
                  <a:cubicBezTo>
                    <a:pt x="4964" y="21075"/>
                    <a:pt x="4433" y="21422"/>
                    <a:pt x="3991" y="21379"/>
                  </a:cubicBezTo>
                  <a:cubicBezTo>
                    <a:pt x="3548" y="21335"/>
                    <a:pt x="3194" y="20902"/>
                    <a:pt x="2574" y="19297"/>
                  </a:cubicBezTo>
                  <a:cubicBezTo>
                    <a:pt x="1955" y="17692"/>
                    <a:pt x="1069" y="14916"/>
                    <a:pt x="538" y="12270"/>
                  </a:cubicBezTo>
                  <a:cubicBezTo>
                    <a:pt x="7" y="9624"/>
                    <a:pt x="-170" y="7109"/>
                    <a:pt x="184" y="5114"/>
                  </a:cubicBezTo>
                  <a:cubicBezTo>
                    <a:pt x="538" y="3118"/>
                    <a:pt x="1423" y="1644"/>
                    <a:pt x="2397" y="820"/>
                  </a:cubicBezTo>
                  <a:cubicBezTo>
                    <a:pt x="3371" y="-5"/>
                    <a:pt x="4433" y="-178"/>
                    <a:pt x="6027" y="169"/>
                  </a:cubicBezTo>
                  <a:cubicBezTo>
                    <a:pt x="7620" y="516"/>
                    <a:pt x="9745" y="1383"/>
                    <a:pt x="11781" y="3292"/>
                  </a:cubicBezTo>
                  <a:cubicBezTo>
                    <a:pt x="13817" y="5200"/>
                    <a:pt x="15764" y="8150"/>
                    <a:pt x="17358" y="10579"/>
                  </a:cubicBezTo>
                  <a:cubicBezTo>
                    <a:pt x="18951" y="13008"/>
                    <a:pt x="20191" y="14916"/>
                    <a:pt x="21430" y="16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14300" y="961760"/>
              <a:ext cx="215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18857"/>
                    <a:pt x="2965" y="16114"/>
                    <a:pt x="6565" y="12514"/>
                  </a:cubicBezTo>
                  <a:cubicBezTo>
                    <a:pt x="10165" y="8914"/>
                    <a:pt x="15882" y="44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403370" y="733160"/>
              <a:ext cx="8558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2279" y="0"/>
                  </a:moveTo>
                  <a:cubicBezTo>
                    <a:pt x="736" y="837"/>
                    <a:pt x="-807" y="1674"/>
                    <a:pt x="479" y="3767"/>
                  </a:cubicBezTo>
                  <a:cubicBezTo>
                    <a:pt x="1764" y="5860"/>
                    <a:pt x="5879" y="9209"/>
                    <a:pt x="9736" y="12391"/>
                  </a:cubicBezTo>
                  <a:cubicBezTo>
                    <a:pt x="13593" y="15572"/>
                    <a:pt x="17193" y="18586"/>
                    <a:pt x="207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96900" y="917310"/>
              <a:ext cx="381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39"/>
                    <a:pt x="12000" y="12077"/>
                    <a:pt x="8400" y="15677"/>
                  </a:cubicBezTo>
                  <a:cubicBezTo>
                    <a:pt x="4800" y="19277"/>
                    <a:pt x="240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24945" y="568508"/>
              <a:ext cx="227556" cy="37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95" fill="norm" stroke="1" extrusionOk="0">
                  <a:moveTo>
                    <a:pt x="9414" y="6061"/>
                  </a:moveTo>
                  <a:cubicBezTo>
                    <a:pt x="8027" y="4987"/>
                    <a:pt x="6640" y="3913"/>
                    <a:pt x="5451" y="3376"/>
                  </a:cubicBezTo>
                  <a:cubicBezTo>
                    <a:pt x="4262" y="2839"/>
                    <a:pt x="3271" y="2839"/>
                    <a:pt x="2478" y="3077"/>
                  </a:cubicBezTo>
                  <a:cubicBezTo>
                    <a:pt x="1686" y="3316"/>
                    <a:pt x="1091" y="3793"/>
                    <a:pt x="596" y="5524"/>
                  </a:cubicBezTo>
                  <a:cubicBezTo>
                    <a:pt x="100" y="7254"/>
                    <a:pt x="-296" y="10238"/>
                    <a:pt x="298" y="12863"/>
                  </a:cubicBezTo>
                  <a:cubicBezTo>
                    <a:pt x="893" y="15488"/>
                    <a:pt x="2478" y="17756"/>
                    <a:pt x="3667" y="19069"/>
                  </a:cubicBezTo>
                  <a:cubicBezTo>
                    <a:pt x="4856" y="20381"/>
                    <a:pt x="5649" y="20739"/>
                    <a:pt x="6541" y="20978"/>
                  </a:cubicBezTo>
                  <a:cubicBezTo>
                    <a:pt x="7432" y="21217"/>
                    <a:pt x="8423" y="21336"/>
                    <a:pt x="9810" y="20918"/>
                  </a:cubicBezTo>
                  <a:cubicBezTo>
                    <a:pt x="11198" y="20501"/>
                    <a:pt x="12981" y="19546"/>
                    <a:pt x="14467" y="17458"/>
                  </a:cubicBezTo>
                  <a:cubicBezTo>
                    <a:pt x="15954" y="15369"/>
                    <a:pt x="17143" y="12147"/>
                    <a:pt x="17043" y="9044"/>
                  </a:cubicBezTo>
                  <a:cubicBezTo>
                    <a:pt x="16944" y="5942"/>
                    <a:pt x="15557" y="2958"/>
                    <a:pt x="13576" y="1407"/>
                  </a:cubicBezTo>
                  <a:cubicBezTo>
                    <a:pt x="11594" y="-145"/>
                    <a:pt x="9018" y="-264"/>
                    <a:pt x="7135" y="333"/>
                  </a:cubicBezTo>
                  <a:cubicBezTo>
                    <a:pt x="5253" y="929"/>
                    <a:pt x="4064" y="2242"/>
                    <a:pt x="4262" y="4151"/>
                  </a:cubicBezTo>
                  <a:cubicBezTo>
                    <a:pt x="4460" y="6061"/>
                    <a:pt x="6045" y="8567"/>
                    <a:pt x="8621" y="10775"/>
                  </a:cubicBezTo>
                  <a:cubicBezTo>
                    <a:pt x="11198" y="12982"/>
                    <a:pt x="14765" y="14892"/>
                    <a:pt x="17043" y="15906"/>
                  </a:cubicBezTo>
                  <a:cubicBezTo>
                    <a:pt x="19322" y="16921"/>
                    <a:pt x="20313" y="17040"/>
                    <a:pt x="21304" y="1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35050" y="517260"/>
              <a:ext cx="190500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240" y="5082"/>
                    <a:pt x="480" y="10165"/>
                    <a:pt x="720" y="13500"/>
                  </a:cubicBezTo>
                  <a:cubicBezTo>
                    <a:pt x="960" y="16835"/>
                    <a:pt x="1200" y="18424"/>
                    <a:pt x="1560" y="19615"/>
                  </a:cubicBezTo>
                  <a:cubicBezTo>
                    <a:pt x="1920" y="20806"/>
                    <a:pt x="2400" y="21600"/>
                    <a:pt x="4800" y="21521"/>
                  </a:cubicBezTo>
                  <a:cubicBezTo>
                    <a:pt x="7200" y="21441"/>
                    <a:pt x="11520" y="20488"/>
                    <a:pt x="14640" y="19615"/>
                  </a:cubicBezTo>
                  <a:cubicBezTo>
                    <a:pt x="17760" y="18741"/>
                    <a:pt x="19680" y="17947"/>
                    <a:pt x="21600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193799" y="695060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41"/>
                    <a:pt x="0" y="9483"/>
                    <a:pt x="3600" y="13083"/>
                  </a:cubicBezTo>
                  <a:cubicBezTo>
                    <a:pt x="7200" y="16683"/>
                    <a:pt x="14400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7" name="Drawing"/>
          <p:cNvGrpSpPr/>
          <p:nvPr/>
        </p:nvGrpSpPr>
        <p:grpSpPr>
          <a:xfrm>
            <a:off x="782940" y="1015999"/>
            <a:ext cx="12177411" cy="6573381"/>
            <a:chOff x="0" y="0"/>
            <a:chExt cx="12177409" cy="6573379"/>
          </a:xfrm>
        </p:grpSpPr>
        <p:sp>
          <p:nvSpPr>
            <p:cNvPr id="2362" name="Line"/>
            <p:cNvSpPr/>
            <p:nvPr/>
          </p:nvSpPr>
          <p:spPr>
            <a:xfrm>
              <a:off x="722008" y="977900"/>
              <a:ext cx="292101" cy="45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0"/>
                  </a:moveTo>
                  <a:cubicBezTo>
                    <a:pt x="1878" y="1407"/>
                    <a:pt x="3757" y="2813"/>
                    <a:pt x="6026" y="5073"/>
                  </a:cubicBezTo>
                  <a:cubicBezTo>
                    <a:pt x="8296" y="7334"/>
                    <a:pt x="10957" y="10448"/>
                    <a:pt x="13304" y="13211"/>
                  </a:cubicBezTo>
                  <a:cubicBezTo>
                    <a:pt x="15652" y="15974"/>
                    <a:pt x="17687" y="18385"/>
                    <a:pt x="18939" y="19792"/>
                  </a:cubicBezTo>
                  <a:cubicBezTo>
                    <a:pt x="20191" y="21198"/>
                    <a:pt x="20661" y="21600"/>
                    <a:pt x="20896" y="21500"/>
                  </a:cubicBezTo>
                  <a:cubicBezTo>
                    <a:pt x="21130" y="21399"/>
                    <a:pt x="21130" y="20796"/>
                    <a:pt x="21209" y="20244"/>
                  </a:cubicBezTo>
                  <a:cubicBezTo>
                    <a:pt x="21287" y="19691"/>
                    <a:pt x="21443" y="19189"/>
                    <a:pt x="21600" y="1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28358" y="986580"/>
              <a:ext cx="323851" cy="47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470"/>
                  </a:moveTo>
                  <a:cubicBezTo>
                    <a:pt x="21035" y="182"/>
                    <a:pt x="20471" y="-106"/>
                    <a:pt x="19835" y="38"/>
                  </a:cubicBezTo>
                  <a:cubicBezTo>
                    <a:pt x="19200" y="182"/>
                    <a:pt x="18494" y="758"/>
                    <a:pt x="17012" y="2294"/>
                  </a:cubicBezTo>
                  <a:cubicBezTo>
                    <a:pt x="15529" y="3830"/>
                    <a:pt x="13271" y="6326"/>
                    <a:pt x="10518" y="9206"/>
                  </a:cubicBezTo>
                  <a:cubicBezTo>
                    <a:pt x="7765" y="12086"/>
                    <a:pt x="4518" y="15350"/>
                    <a:pt x="2682" y="17462"/>
                  </a:cubicBezTo>
                  <a:cubicBezTo>
                    <a:pt x="847" y="19574"/>
                    <a:pt x="424" y="20534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261758" y="1149349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4400"/>
                    <a:pt x="4645" y="7200"/>
                    <a:pt x="8245" y="3600"/>
                  </a:cubicBezTo>
                  <a:cubicBezTo>
                    <a:pt x="11845" y="0"/>
                    <a:pt x="167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299858" y="13081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600"/>
                    <a:pt x="4800" y="9600"/>
                    <a:pt x="8400" y="6000"/>
                  </a:cubicBezTo>
                  <a:cubicBezTo>
                    <a:pt x="12000" y="2400"/>
                    <a:pt x="16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026374" y="785109"/>
              <a:ext cx="264085" cy="100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0" fill="norm" stroke="1" extrusionOk="0">
                  <a:moveTo>
                    <a:pt x="17274" y="458"/>
                  </a:moveTo>
                  <a:cubicBezTo>
                    <a:pt x="15559" y="185"/>
                    <a:pt x="13845" y="-87"/>
                    <a:pt x="11188" y="26"/>
                  </a:cubicBezTo>
                  <a:cubicBezTo>
                    <a:pt x="8531" y="140"/>
                    <a:pt x="4931" y="639"/>
                    <a:pt x="2874" y="1070"/>
                  </a:cubicBezTo>
                  <a:cubicBezTo>
                    <a:pt x="817" y="1501"/>
                    <a:pt x="302" y="1864"/>
                    <a:pt x="474" y="2137"/>
                  </a:cubicBezTo>
                  <a:cubicBezTo>
                    <a:pt x="645" y="2409"/>
                    <a:pt x="1502" y="2590"/>
                    <a:pt x="3731" y="3135"/>
                  </a:cubicBezTo>
                  <a:cubicBezTo>
                    <a:pt x="5959" y="3679"/>
                    <a:pt x="9559" y="4587"/>
                    <a:pt x="11188" y="5381"/>
                  </a:cubicBezTo>
                  <a:cubicBezTo>
                    <a:pt x="12817" y="6175"/>
                    <a:pt x="12474" y="6856"/>
                    <a:pt x="11274" y="7446"/>
                  </a:cubicBezTo>
                  <a:cubicBezTo>
                    <a:pt x="10074" y="8036"/>
                    <a:pt x="8017" y="8535"/>
                    <a:pt x="6474" y="8830"/>
                  </a:cubicBezTo>
                  <a:cubicBezTo>
                    <a:pt x="4931" y="9125"/>
                    <a:pt x="3902" y="9216"/>
                    <a:pt x="3731" y="9170"/>
                  </a:cubicBezTo>
                  <a:cubicBezTo>
                    <a:pt x="3559" y="9125"/>
                    <a:pt x="4245" y="8943"/>
                    <a:pt x="5445" y="8898"/>
                  </a:cubicBezTo>
                  <a:cubicBezTo>
                    <a:pt x="6645" y="8852"/>
                    <a:pt x="8359" y="8943"/>
                    <a:pt x="9645" y="9284"/>
                  </a:cubicBezTo>
                  <a:cubicBezTo>
                    <a:pt x="10931" y="9624"/>
                    <a:pt x="11788" y="10214"/>
                    <a:pt x="11359" y="11121"/>
                  </a:cubicBezTo>
                  <a:cubicBezTo>
                    <a:pt x="10931" y="12029"/>
                    <a:pt x="9217" y="13254"/>
                    <a:pt x="7074" y="14570"/>
                  </a:cubicBezTo>
                  <a:cubicBezTo>
                    <a:pt x="4931" y="15886"/>
                    <a:pt x="2359" y="17293"/>
                    <a:pt x="1074" y="18337"/>
                  </a:cubicBezTo>
                  <a:cubicBezTo>
                    <a:pt x="-212" y="19380"/>
                    <a:pt x="-212" y="20061"/>
                    <a:pt x="388" y="20560"/>
                  </a:cubicBezTo>
                  <a:cubicBezTo>
                    <a:pt x="988" y="21059"/>
                    <a:pt x="2188" y="21377"/>
                    <a:pt x="5017" y="21445"/>
                  </a:cubicBezTo>
                  <a:cubicBezTo>
                    <a:pt x="7845" y="21513"/>
                    <a:pt x="12302" y="21331"/>
                    <a:pt x="15302" y="21173"/>
                  </a:cubicBezTo>
                  <a:cubicBezTo>
                    <a:pt x="18302" y="21014"/>
                    <a:pt x="19845" y="20878"/>
                    <a:pt x="21388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630802" y="644052"/>
              <a:ext cx="281957" cy="30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43" fill="norm" stroke="1" extrusionOk="0">
                  <a:moveTo>
                    <a:pt x="8833" y="2898"/>
                  </a:moveTo>
                  <a:cubicBezTo>
                    <a:pt x="9473" y="1575"/>
                    <a:pt x="10113" y="253"/>
                    <a:pt x="10273" y="32"/>
                  </a:cubicBezTo>
                  <a:cubicBezTo>
                    <a:pt x="10433" y="-188"/>
                    <a:pt x="10113" y="694"/>
                    <a:pt x="8913" y="2971"/>
                  </a:cubicBezTo>
                  <a:cubicBezTo>
                    <a:pt x="7713" y="5249"/>
                    <a:pt x="5633" y="8922"/>
                    <a:pt x="4113" y="11641"/>
                  </a:cubicBezTo>
                  <a:cubicBezTo>
                    <a:pt x="2593" y="14359"/>
                    <a:pt x="1633" y="16122"/>
                    <a:pt x="913" y="17665"/>
                  </a:cubicBezTo>
                  <a:cubicBezTo>
                    <a:pt x="193" y="19208"/>
                    <a:pt x="-287" y="20530"/>
                    <a:pt x="193" y="20971"/>
                  </a:cubicBezTo>
                  <a:cubicBezTo>
                    <a:pt x="673" y="21412"/>
                    <a:pt x="2113" y="20971"/>
                    <a:pt x="5153" y="20016"/>
                  </a:cubicBezTo>
                  <a:cubicBezTo>
                    <a:pt x="8193" y="19061"/>
                    <a:pt x="12833" y="17592"/>
                    <a:pt x="15793" y="16563"/>
                  </a:cubicBezTo>
                  <a:cubicBezTo>
                    <a:pt x="18753" y="15534"/>
                    <a:pt x="20033" y="14947"/>
                    <a:pt x="21313" y="14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874658" y="812800"/>
              <a:ext cx="25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3600" y="14571"/>
                  </a:cubicBezTo>
                  <a:cubicBezTo>
                    <a:pt x="7200" y="18171"/>
                    <a:pt x="144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664175" y="823054"/>
              <a:ext cx="206213" cy="19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21" fill="norm" stroke="1" extrusionOk="0">
                  <a:moveTo>
                    <a:pt x="2424" y="1627"/>
                  </a:moveTo>
                  <a:cubicBezTo>
                    <a:pt x="1763" y="717"/>
                    <a:pt x="1102" y="-192"/>
                    <a:pt x="661" y="35"/>
                  </a:cubicBezTo>
                  <a:cubicBezTo>
                    <a:pt x="220" y="263"/>
                    <a:pt x="0" y="1627"/>
                    <a:pt x="0" y="4810"/>
                  </a:cubicBezTo>
                  <a:cubicBezTo>
                    <a:pt x="0" y="7993"/>
                    <a:pt x="220" y="12995"/>
                    <a:pt x="661" y="16065"/>
                  </a:cubicBezTo>
                  <a:cubicBezTo>
                    <a:pt x="1102" y="19134"/>
                    <a:pt x="1763" y="20271"/>
                    <a:pt x="2645" y="20840"/>
                  </a:cubicBezTo>
                  <a:cubicBezTo>
                    <a:pt x="3527" y="21408"/>
                    <a:pt x="4629" y="21408"/>
                    <a:pt x="5841" y="20385"/>
                  </a:cubicBezTo>
                  <a:cubicBezTo>
                    <a:pt x="7053" y="19362"/>
                    <a:pt x="8376" y="17315"/>
                    <a:pt x="9257" y="15724"/>
                  </a:cubicBezTo>
                  <a:cubicBezTo>
                    <a:pt x="10139" y="14132"/>
                    <a:pt x="10580" y="12995"/>
                    <a:pt x="10910" y="12995"/>
                  </a:cubicBezTo>
                  <a:cubicBezTo>
                    <a:pt x="11241" y="12995"/>
                    <a:pt x="11461" y="14132"/>
                    <a:pt x="12343" y="14814"/>
                  </a:cubicBezTo>
                  <a:cubicBezTo>
                    <a:pt x="13224" y="15496"/>
                    <a:pt x="14767" y="15724"/>
                    <a:pt x="16420" y="14928"/>
                  </a:cubicBezTo>
                  <a:cubicBezTo>
                    <a:pt x="18073" y="14132"/>
                    <a:pt x="19837" y="12313"/>
                    <a:pt x="20718" y="10267"/>
                  </a:cubicBezTo>
                  <a:cubicBezTo>
                    <a:pt x="21600" y="8221"/>
                    <a:pt x="21600" y="5947"/>
                    <a:pt x="21269" y="4355"/>
                  </a:cubicBezTo>
                  <a:cubicBezTo>
                    <a:pt x="20939" y="2764"/>
                    <a:pt x="20278" y="1854"/>
                    <a:pt x="19616" y="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954158" y="8763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4008340" y="755649"/>
              <a:ext cx="119713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8343" y="7265"/>
                  </a:moveTo>
                  <a:cubicBezTo>
                    <a:pt x="7225" y="8814"/>
                    <a:pt x="6108" y="10364"/>
                    <a:pt x="5549" y="12592"/>
                  </a:cubicBezTo>
                  <a:cubicBezTo>
                    <a:pt x="4991" y="14820"/>
                    <a:pt x="4991" y="17726"/>
                    <a:pt x="4991" y="19421"/>
                  </a:cubicBezTo>
                  <a:cubicBezTo>
                    <a:pt x="4991" y="21116"/>
                    <a:pt x="4991" y="21600"/>
                    <a:pt x="4618" y="21600"/>
                  </a:cubicBezTo>
                  <a:cubicBezTo>
                    <a:pt x="4246" y="21600"/>
                    <a:pt x="3501" y="21116"/>
                    <a:pt x="2756" y="19275"/>
                  </a:cubicBezTo>
                  <a:cubicBezTo>
                    <a:pt x="2011" y="17435"/>
                    <a:pt x="1267" y="14239"/>
                    <a:pt x="708" y="11236"/>
                  </a:cubicBezTo>
                  <a:cubicBezTo>
                    <a:pt x="149" y="8233"/>
                    <a:pt x="-223" y="5424"/>
                    <a:pt x="149" y="3681"/>
                  </a:cubicBezTo>
                  <a:cubicBezTo>
                    <a:pt x="522" y="1937"/>
                    <a:pt x="1639" y="1259"/>
                    <a:pt x="3687" y="775"/>
                  </a:cubicBezTo>
                  <a:cubicBezTo>
                    <a:pt x="5736" y="291"/>
                    <a:pt x="8715" y="0"/>
                    <a:pt x="11322" y="0"/>
                  </a:cubicBezTo>
                  <a:cubicBezTo>
                    <a:pt x="13929" y="0"/>
                    <a:pt x="16163" y="291"/>
                    <a:pt x="18025" y="1017"/>
                  </a:cubicBezTo>
                  <a:cubicBezTo>
                    <a:pt x="19887" y="1743"/>
                    <a:pt x="21377" y="2906"/>
                    <a:pt x="21005" y="4359"/>
                  </a:cubicBezTo>
                  <a:cubicBezTo>
                    <a:pt x="20632" y="5812"/>
                    <a:pt x="18398" y="7555"/>
                    <a:pt x="16349" y="8621"/>
                  </a:cubicBezTo>
                  <a:cubicBezTo>
                    <a:pt x="14301" y="9686"/>
                    <a:pt x="12439" y="10074"/>
                    <a:pt x="10391" y="10219"/>
                  </a:cubicBezTo>
                  <a:cubicBezTo>
                    <a:pt x="8343" y="10364"/>
                    <a:pt x="6108" y="10267"/>
                    <a:pt x="3874" y="1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4252608" y="9017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970158" y="637404"/>
              <a:ext cx="196459" cy="49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03" fill="norm" stroke="1" extrusionOk="0">
                  <a:moveTo>
                    <a:pt x="8185" y="7095"/>
                  </a:moveTo>
                  <a:cubicBezTo>
                    <a:pt x="7731" y="10695"/>
                    <a:pt x="7276" y="14295"/>
                    <a:pt x="6821" y="16465"/>
                  </a:cubicBezTo>
                  <a:cubicBezTo>
                    <a:pt x="6366" y="18634"/>
                    <a:pt x="5912" y="19372"/>
                    <a:pt x="5571" y="20065"/>
                  </a:cubicBezTo>
                  <a:cubicBezTo>
                    <a:pt x="5229" y="20757"/>
                    <a:pt x="5002" y="21403"/>
                    <a:pt x="4888" y="21403"/>
                  </a:cubicBezTo>
                  <a:cubicBezTo>
                    <a:pt x="4775" y="21403"/>
                    <a:pt x="4775" y="20757"/>
                    <a:pt x="5002" y="18911"/>
                  </a:cubicBezTo>
                  <a:cubicBezTo>
                    <a:pt x="5229" y="17065"/>
                    <a:pt x="5684" y="14018"/>
                    <a:pt x="6480" y="11111"/>
                  </a:cubicBezTo>
                  <a:cubicBezTo>
                    <a:pt x="7276" y="8203"/>
                    <a:pt x="8413" y="5434"/>
                    <a:pt x="9322" y="3634"/>
                  </a:cubicBezTo>
                  <a:cubicBezTo>
                    <a:pt x="10232" y="1834"/>
                    <a:pt x="10914" y="1003"/>
                    <a:pt x="11823" y="495"/>
                  </a:cubicBezTo>
                  <a:cubicBezTo>
                    <a:pt x="12733" y="-12"/>
                    <a:pt x="13869" y="-197"/>
                    <a:pt x="15234" y="265"/>
                  </a:cubicBezTo>
                  <a:cubicBezTo>
                    <a:pt x="16598" y="726"/>
                    <a:pt x="18189" y="1834"/>
                    <a:pt x="19440" y="3218"/>
                  </a:cubicBezTo>
                  <a:cubicBezTo>
                    <a:pt x="20691" y="4603"/>
                    <a:pt x="21600" y="6265"/>
                    <a:pt x="20804" y="7603"/>
                  </a:cubicBezTo>
                  <a:cubicBezTo>
                    <a:pt x="20008" y="8941"/>
                    <a:pt x="17507" y="9957"/>
                    <a:pt x="14324" y="10511"/>
                  </a:cubicBezTo>
                  <a:cubicBezTo>
                    <a:pt x="11141" y="11065"/>
                    <a:pt x="7276" y="11157"/>
                    <a:pt x="4775" y="11018"/>
                  </a:cubicBezTo>
                  <a:cubicBezTo>
                    <a:pt x="2274" y="10880"/>
                    <a:pt x="1137" y="10511"/>
                    <a:pt x="0" y="1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695883" y="1527420"/>
              <a:ext cx="213474" cy="3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31" fill="norm" stroke="1" extrusionOk="0">
                  <a:moveTo>
                    <a:pt x="12679" y="3724"/>
                  </a:moveTo>
                  <a:cubicBezTo>
                    <a:pt x="11840" y="2656"/>
                    <a:pt x="11001" y="1588"/>
                    <a:pt x="9638" y="876"/>
                  </a:cubicBezTo>
                  <a:cubicBezTo>
                    <a:pt x="8275" y="164"/>
                    <a:pt x="6388" y="-192"/>
                    <a:pt x="4605" y="105"/>
                  </a:cubicBezTo>
                  <a:cubicBezTo>
                    <a:pt x="2823" y="401"/>
                    <a:pt x="1145" y="1351"/>
                    <a:pt x="411" y="2597"/>
                  </a:cubicBezTo>
                  <a:cubicBezTo>
                    <a:pt x="-323" y="3843"/>
                    <a:pt x="-113" y="5386"/>
                    <a:pt x="1355" y="7344"/>
                  </a:cubicBezTo>
                  <a:cubicBezTo>
                    <a:pt x="2823" y="9303"/>
                    <a:pt x="5549" y="11676"/>
                    <a:pt x="7331" y="13516"/>
                  </a:cubicBezTo>
                  <a:cubicBezTo>
                    <a:pt x="9114" y="15355"/>
                    <a:pt x="9953" y="16661"/>
                    <a:pt x="9848" y="17848"/>
                  </a:cubicBezTo>
                  <a:cubicBezTo>
                    <a:pt x="9743" y="19034"/>
                    <a:pt x="8694" y="20103"/>
                    <a:pt x="7541" y="20696"/>
                  </a:cubicBezTo>
                  <a:cubicBezTo>
                    <a:pt x="6388" y="21289"/>
                    <a:pt x="5129" y="21408"/>
                    <a:pt x="4081" y="21289"/>
                  </a:cubicBezTo>
                  <a:cubicBezTo>
                    <a:pt x="3032" y="21171"/>
                    <a:pt x="2194" y="20815"/>
                    <a:pt x="1564" y="19984"/>
                  </a:cubicBezTo>
                  <a:cubicBezTo>
                    <a:pt x="935" y="19153"/>
                    <a:pt x="516" y="17848"/>
                    <a:pt x="1669" y="16186"/>
                  </a:cubicBezTo>
                  <a:cubicBezTo>
                    <a:pt x="2823" y="14524"/>
                    <a:pt x="5549" y="12507"/>
                    <a:pt x="8694" y="10608"/>
                  </a:cubicBezTo>
                  <a:cubicBezTo>
                    <a:pt x="11840" y="8709"/>
                    <a:pt x="15405" y="6929"/>
                    <a:pt x="17502" y="5742"/>
                  </a:cubicBezTo>
                  <a:cubicBezTo>
                    <a:pt x="19599" y="4555"/>
                    <a:pt x="20228" y="3962"/>
                    <a:pt x="20648" y="3368"/>
                  </a:cubicBezTo>
                  <a:cubicBezTo>
                    <a:pt x="21067" y="2775"/>
                    <a:pt x="21277" y="2182"/>
                    <a:pt x="21067" y="1648"/>
                  </a:cubicBezTo>
                  <a:cubicBezTo>
                    <a:pt x="20858" y="1113"/>
                    <a:pt x="20228" y="639"/>
                    <a:pt x="17397" y="639"/>
                  </a:cubicBezTo>
                  <a:cubicBezTo>
                    <a:pt x="14566" y="639"/>
                    <a:pt x="9533" y="1113"/>
                    <a:pt x="4500" y="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745204" y="1690984"/>
              <a:ext cx="223342" cy="20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21" fill="norm" stroke="1" extrusionOk="0">
                  <a:moveTo>
                    <a:pt x="2365" y="2400"/>
                  </a:moveTo>
                  <a:cubicBezTo>
                    <a:pt x="1760" y="1104"/>
                    <a:pt x="1154" y="-192"/>
                    <a:pt x="750" y="24"/>
                  </a:cubicBezTo>
                  <a:cubicBezTo>
                    <a:pt x="347" y="240"/>
                    <a:pt x="145" y="1968"/>
                    <a:pt x="44" y="4776"/>
                  </a:cubicBezTo>
                  <a:cubicBezTo>
                    <a:pt x="-57" y="7584"/>
                    <a:pt x="-57" y="11472"/>
                    <a:pt x="851" y="14496"/>
                  </a:cubicBezTo>
                  <a:cubicBezTo>
                    <a:pt x="1760" y="17520"/>
                    <a:pt x="3577" y="19680"/>
                    <a:pt x="4990" y="20544"/>
                  </a:cubicBezTo>
                  <a:cubicBezTo>
                    <a:pt x="6403" y="21408"/>
                    <a:pt x="7412" y="20976"/>
                    <a:pt x="8119" y="20220"/>
                  </a:cubicBezTo>
                  <a:cubicBezTo>
                    <a:pt x="8825" y="19464"/>
                    <a:pt x="9229" y="18384"/>
                    <a:pt x="9633" y="16872"/>
                  </a:cubicBezTo>
                  <a:cubicBezTo>
                    <a:pt x="10036" y="15360"/>
                    <a:pt x="10440" y="13416"/>
                    <a:pt x="10945" y="13200"/>
                  </a:cubicBezTo>
                  <a:cubicBezTo>
                    <a:pt x="11450" y="12984"/>
                    <a:pt x="12055" y="14496"/>
                    <a:pt x="12762" y="15684"/>
                  </a:cubicBezTo>
                  <a:cubicBezTo>
                    <a:pt x="13468" y="16872"/>
                    <a:pt x="14276" y="17736"/>
                    <a:pt x="15689" y="17952"/>
                  </a:cubicBezTo>
                  <a:cubicBezTo>
                    <a:pt x="17102" y="18168"/>
                    <a:pt x="19121" y="17736"/>
                    <a:pt x="20231" y="15576"/>
                  </a:cubicBezTo>
                  <a:cubicBezTo>
                    <a:pt x="21341" y="13416"/>
                    <a:pt x="21543" y="9528"/>
                    <a:pt x="21038" y="6720"/>
                  </a:cubicBezTo>
                  <a:cubicBezTo>
                    <a:pt x="20534" y="3912"/>
                    <a:pt x="19322" y="2184"/>
                    <a:pt x="18111" y="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100208" y="17907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160258" y="1629155"/>
              <a:ext cx="100818" cy="49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95" fill="norm" stroke="1" extrusionOk="0">
                  <a:moveTo>
                    <a:pt x="7484" y="6436"/>
                  </a:moveTo>
                  <a:cubicBezTo>
                    <a:pt x="6584" y="10006"/>
                    <a:pt x="5684" y="13575"/>
                    <a:pt x="5234" y="15863"/>
                  </a:cubicBezTo>
                  <a:cubicBezTo>
                    <a:pt x="4784" y="18152"/>
                    <a:pt x="4784" y="19158"/>
                    <a:pt x="4784" y="19982"/>
                  </a:cubicBezTo>
                  <a:cubicBezTo>
                    <a:pt x="4784" y="20806"/>
                    <a:pt x="4784" y="21446"/>
                    <a:pt x="4559" y="21492"/>
                  </a:cubicBezTo>
                  <a:cubicBezTo>
                    <a:pt x="4334" y="21538"/>
                    <a:pt x="3884" y="20989"/>
                    <a:pt x="3209" y="19067"/>
                  </a:cubicBezTo>
                  <a:cubicBezTo>
                    <a:pt x="2534" y="17145"/>
                    <a:pt x="1634" y="13850"/>
                    <a:pt x="959" y="11013"/>
                  </a:cubicBezTo>
                  <a:cubicBezTo>
                    <a:pt x="284" y="8175"/>
                    <a:pt x="-166" y="5796"/>
                    <a:pt x="59" y="4148"/>
                  </a:cubicBezTo>
                  <a:cubicBezTo>
                    <a:pt x="284" y="2501"/>
                    <a:pt x="1184" y="1585"/>
                    <a:pt x="2534" y="991"/>
                  </a:cubicBezTo>
                  <a:cubicBezTo>
                    <a:pt x="3884" y="396"/>
                    <a:pt x="5684" y="121"/>
                    <a:pt x="7709" y="30"/>
                  </a:cubicBezTo>
                  <a:cubicBezTo>
                    <a:pt x="9734" y="-62"/>
                    <a:pt x="11984" y="30"/>
                    <a:pt x="14909" y="762"/>
                  </a:cubicBezTo>
                  <a:cubicBezTo>
                    <a:pt x="17834" y="1494"/>
                    <a:pt x="21434" y="2867"/>
                    <a:pt x="21434" y="4560"/>
                  </a:cubicBezTo>
                  <a:cubicBezTo>
                    <a:pt x="21434" y="6253"/>
                    <a:pt x="17834" y="8267"/>
                    <a:pt x="14684" y="9411"/>
                  </a:cubicBezTo>
                  <a:cubicBezTo>
                    <a:pt x="11534" y="10555"/>
                    <a:pt x="8834" y="10830"/>
                    <a:pt x="6134" y="1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328808" y="17780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919091" y="1549928"/>
              <a:ext cx="107151" cy="31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35" fill="norm" stroke="1" extrusionOk="0">
                  <a:moveTo>
                    <a:pt x="18745" y="4624"/>
                  </a:moveTo>
                  <a:cubicBezTo>
                    <a:pt x="19575" y="3918"/>
                    <a:pt x="20406" y="3212"/>
                    <a:pt x="20822" y="2295"/>
                  </a:cubicBezTo>
                  <a:cubicBezTo>
                    <a:pt x="21237" y="1377"/>
                    <a:pt x="21237" y="248"/>
                    <a:pt x="18745" y="36"/>
                  </a:cubicBezTo>
                  <a:cubicBezTo>
                    <a:pt x="16252" y="-176"/>
                    <a:pt x="11268" y="530"/>
                    <a:pt x="7322" y="3071"/>
                  </a:cubicBezTo>
                  <a:cubicBezTo>
                    <a:pt x="3375" y="5612"/>
                    <a:pt x="468" y="9989"/>
                    <a:pt x="52" y="13377"/>
                  </a:cubicBezTo>
                  <a:cubicBezTo>
                    <a:pt x="-363" y="16765"/>
                    <a:pt x="1714" y="19165"/>
                    <a:pt x="5245" y="20295"/>
                  </a:cubicBezTo>
                  <a:cubicBezTo>
                    <a:pt x="8775" y="21424"/>
                    <a:pt x="13760" y="21283"/>
                    <a:pt x="18745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162775" y="1612900"/>
              <a:ext cx="1693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769"/>
                    <a:pt x="0" y="5538"/>
                    <a:pt x="0" y="9138"/>
                  </a:cubicBezTo>
                  <a:cubicBezTo>
                    <a:pt x="0" y="12738"/>
                    <a:pt x="1080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236858" y="177164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5600"/>
                    <a:pt x="5635" y="9600"/>
                    <a:pt x="9235" y="6000"/>
                  </a:cubicBezTo>
                  <a:cubicBezTo>
                    <a:pt x="12835" y="2400"/>
                    <a:pt x="1721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500565" y="1545123"/>
              <a:ext cx="205973" cy="53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78" fill="norm" stroke="1" extrusionOk="0">
                  <a:moveTo>
                    <a:pt x="5435" y="5992"/>
                  </a:moveTo>
                  <a:cubicBezTo>
                    <a:pt x="4580" y="7511"/>
                    <a:pt x="3725" y="9030"/>
                    <a:pt x="2976" y="11434"/>
                  </a:cubicBezTo>
                  <a:cubicBezTo>
                    <a:pt x="2227" y="13839"/>
                    <a:pt x="1586" y="17130"/>
                    <a:pt x="1158" y="19028"/>
                  </a:cubicBezTo>
                  <a:cubicBezTo>
                    <a:pt x="730" y="20926"/>
                    <a:pt x="517" y="21433"/>
                    <a:pt x="303" y="21475"/>
                  </a:cubicBezTo>
                  <a:cubicBezTo>
                    <a:pt x="89" y="21517"/>
                    <a:pt x="-125" y="21095"/>
                    <a:pt x="89" y="19534"/>
                  </a:cubicBezTo>
                  <a:cubicBezTo>
                    <a:pt x="303" y="17973"/>
                    <a:pt x="944" y="15273"/>
                    <a:pt x="1907" y="12236"/>
                  </a:cubicBezTo>
                  <a:cubicBezTo>
                    <a:pt x="2869" y="9198"/>
                    <a:pt x="4152" y="5823"/>
                    <a:pt x="4901" y="3925"/>
                  </a:cubicBezTo>
                  <a:cubicBezTo>
                    <a:pt x="5649" y="2026"/>
                    <a:pt x="5863" y="1604"/>
                    <a:pt x="6291" y="1183"/>
                  </a:cubicBezTo>
                  <a:cubicBezTo>
                    <a:pt x="6719" y="761"/>
                    <a:pt x="7360" y="339"/>
                    <a:pt x="8216" y="128"/>
                  </a:cubicBezTo>
                  <a:cubicBezTo>
                    <a:pt x="9071" y="-83"/>
                    <a:pt x="10140" y="-83"/>
                    <a:pt x="12172" y="508"/>
                  </a:cubicBezTo>
                  <a:cubicBezTo>
                    <a:pt x="14204" y="1098"/>
                    <a:pt x="17198" y="2279"/>
                    <a:pt x="19016" y="3545"/>
                  </a:cubicBezTo>
                  <a:cubicBezTo>
                    <a:pt x="20833" y="4811"/>
                    <a:pt x="21475" y="6161"/>
                    <a:pt x="19978" y="7384"/>
                  </a:cubicBezTo>
                  <a:cubicBezTo>
                    <a:pt x="18481" y="8608"/>
                    <a:pt x="14845" y="9705"/>
                    <a:pt x="11317" y="10169"/>
                  </a:cubicBezTo>
                  <a:cubicBezTo>
                    <a:pt x="7788" y="10633"/>
                    <a:pt x="4366" y="10464"/>
                    <a:pt x="944" y="1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5757558" y="1499610"/>
              <a:ext cx="153182" cy="41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547" fill="norm" stroke="1" extrusionOk="0">
                  <a:moveTo>
                    <a:pt x="12960" y="612"/>
                  </a:moveTo>
                  <a:cubicBezTo>
                    <a:pt x="10944" y="390"/>
                    <a:pt x="8928" y="169"/>
                    <a:pt x="8640" y="58"/>
                  </a:cubicBezTo>
                  <a:cubicBezTo>
                    <a:pt x="8352" y="-53"/>
                    <a:pt x="9792" y="-53"/>
                    <a:pt x="11952" y="501"/>
                  </a:cubicBezTo>
                  <a:cubicBezTo>
                    <a:pt x="14112" y="1055"/>
                    <a:pt x="16992" y="2162"/>
                    <a:pt x="18864" y="3769"/>
                  </a:cubicBezTo>
                  <a:cubicBezTo>
                    <a:pt x="20736" y="5375"/>
                    <a:pt x="21600" y="7479"/>
                    <a:pt x="20016" y="10027"/>
                  </a:cubicBezTo>
                  <a:cubicBezTo>
                    <a:pt x="18432" y="12575"/>
                    <a:pt x="14400" y="15565"/>
                    <a:pt x="10656" y="17559"/>
                  </a:cubicBezTo>
                  <a:cubicBezTo>
                    <a:pt x="6912" y="19553"/>
                    <a:pt x="3456" y="20550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306208" y="2863850"/>
              <a:ext cx="3111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4" y="1883"/>
                    <a:pt x="4408" y="3766"/>
                    <a:pt x="6980" y="6369"/>
                  </a:cubicBezTo>
                  <a:cubicBezTo>
                    <a:pt x="9551" y="8972"/>
                    <a:pt x="12490" y="12295"/>
                    <a:pt x="14988" y="14954"/>
                  </a:cubicBezTo>
                  <a:cubicBezTo>
                    <a:pt x="17486" y="17612"/>
                    <a:pt x="19543" y="196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321239" y="2849256"/>
              <a:ext cx="385020" cy="47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57" fill="norm" stroke="1" extrusionOk="0">
                  <a:moveTo>
                    <a:pt x="21470" y="85"/>
                  </a:moveTo>
                  <a:cubicBezTo>
                    <a:pt x="20880" y="-10"/>
                    <a:pt x="20290" y="-104"/>
                    <a:pt x="19522" y="273"/>
                  </a:cubicBezTo>
                  <a:cubicBezTo>
                    <a:pt x="18755" y="651"/>
                    <a:pt x="17811" y="1499"/>
                    <a:pt x="15863" y="3527"/>
                  </a:cubicBezTo>
                  <a:cubicBezTo>
                    <a:pt x="13916" y="5555"/>
                    <a:pt x="10965" y="8762"/>
                    <a:pt x="8427" y="11451"/>
                  </a:cubicBezTo>
                  <a:cubicBezTo>
                    <a:pt x="5890" y="14139"/>
                    <a:pt x="3765" y="16308"/>
                    <a:pt x="2526" y="17582"/>
                  </a:cubicBezTo>
                  <a:cubicBezTo>
                    <a:pt x="1286" y="18855"/>
                    <a:pt x="932" y="19232"/>
                    <a:pt x="578" y="19798"/>
                  </a:cubicBezTo>
                  <a:cubicBezTo>
                    <a:pt x="224" y="20364"/>
                    <a:pt x="-130" y="21119"/>
                    <a:pt x="47" y="21307"/>
                  </a:cubicBezTo>
                  <a:cubicBezTo>
                    <a:pt x="224" y="21496"/>
                    <a:pt x="932" y="21119"/>
                    <a:pt x="1640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832127" y="3054349"/>
              <a:ext cx="2106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59" y="21600"/>
                  </a:moveTo>
                  <a:cubicBezTo>
                    <a:pt x="979" y="21600"/>
                    <a:pt x="-101" y="21600"/>
                    <a:pt x="7" y="19800"/>
                  </a:cubicBezTo>
                  <a:cubicBezTo>
                    <a:pt x="115" y="18000"/>
                    <a:pt x="1411" y="14400"/>
                    <a:pt x="5191" y="10800"/>
                  </a:cubicBezTo>
                  <a:cubicBezTo>
                    <a:pt x="8971" y="7200"/>
                    <a:pt x="15235" y="36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865008" y="3212536"/>
              <a:ext cx="2603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93" y="11375"/>
                    <a:pt x="10185" y="2735"/>
                    <a:pt x="13785" y="575"/>
                  </a:cubicBezTo>
                  <a:cubicBezTo>
                    <a:pt x="17385" y="-1585"/>
                    <a:pt x="1949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653353" y="2842486"/>
              <a:ext cx="109269" cy="47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14" fill="norm" stroke="1" extrusionOk="0">
                  <a:moveTo>
                    <a:pt x="20603" y="3244"/>
                  </a:moveTo>
                  <a:cubicBezTo>
                    <a:pt x="21010" y="2769"/>
                    <a:pt x="21418" y="2293"/>
                    <a:pt x="20399" y="1627"/>
                  </a:cubicBezTo>
                  <a:cubicBezTo>
                    <a:pt x="19380" y="961"/>
                    <a:pt x="16935" y="104"/>
                    <a:pt x="13675" y="9"/>
                  </a:cubicBezTo>
                  <a:cubicBezTo>
                    <a:pt x="10414" y="-86"/>
                    <a:pt x="6339" y="580"/>
                    <a:pt x="3690" y="2293"/>
                  </a:cubicBezTo>
                  <a:cubicBezTo>
                    <a:pt x="1041" y="4006"/>
                    <a:pt x="-182" y="6765"/>
                    <a:pt x="22" y="9667"/>
                  </a:cubicBezTo>
                  <a:cubicBezTo>
                    <a:pt x="226" y="12570"/>
                    <a:pt x="1856" y="15614"/>
                    <a:pt x="2263" y="17613"/>
                  </a:cubicBezTo>
                  <a:cubicBezTo>
                    <a:pt x="2671" y="19611"/>
                    <a:pt x="1856" y="20562"/>
                    <a:pt x="1041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588908" y="3136900"/>
              <a:ext cx="184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738" y="12600"/>
                  </a:cubicBezTo>
                  <a:cubicBezTo>
                    <a:pt x="3476" y="9600"/>
                    <a:pt x="6952" y="6600"/>
                    <a:pt x="10552" y="4500"/>
                  </a:cubicBezTo>
                  <a:cubicBezTo>
                    <a:pt x="14152" y="2400"/>
                    <a:pt x="178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923639" y="2938920"/>
              <a:ext cx="173270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40" fill="norm" stroke="1" extrusionOk="0">
                  <a:moveTo>
                    <a:pt x="21050" y="1602"/>
                  </a:moveTo>
                  <a:cubicBezTo>
                    <a:pt x="18993" y="835"/>
                    <a:pt x="16936" y="68"/>
                    <a:pt x="14493" y="4"/>
                  </a:cubicBezTo>
                  <a:cubicBezTo>
                    <a:pt x="12050" y="-60"/>
                    <a:pt x="9221" y="579"/>
                    <a:pt x="6521" y="2752"/>
                  </a:cubicBezTo>
                  <a:cubicBezTo>
                    <a:pt x="3821" y="4925"/>
                    <a:pt x="1250" y="8631"/>
                    <a:pt x="350" y="11699"/>
                  </a:cubicBezTo>
                  <a:cubicBezTo>
                    <a:pt x="-550" y="14766"/>
                    <a:pt x="221" y="17194"/>
                    <a:pt x="3436" y="18728"/>
                  </a:cubicBezTo>
                  <a:cubicBezTo>
                    <a:pt x="6650" y="20262"/>
                    <a:pt x="12307" y="20901"/>
                    <a:pt x="1796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217558" y="3028950"/>
              <a:ext cx="254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"/>
                    <a:pt x="7200" y="1200"/>
                    <a:pt x="3600" y="3750"/>
                  </a:cubicBezTo>
                  <a:cubicBezTo>
                    <a:pt x="0" y="6300"/>
                    <a:pt x="0" y="10800"/>
                    <a:pt x="0" y="14100"/>
                  </a:cubicBezTo>
                  <a:cubicBezTo>
                    <a:pt x="0" y="17400"/>
                    <a:pt x="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208946" y="2949424"/>
              <a:ext cx="124264" cy="35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38" fill="norm" stroke="1" extrusionOk="0">
                  <a:moveTo>
                    <a:pt x="378" y="5504"/>
                  </a:moveTo>
                  <a:cubicBezTo>
                    <a:pt x="24" y="4367"/>
                    <a:pt x="-330" y="3231"/>
                    <a:pt x="555" y="2220"/>
                  </a:cubicBezTo>
                  <a:cubicBezTo>
                    <a:pt x="1440" y="1209"/>
                    <a:pt x="3565" y="325"/>
                    <a:pt x="6929" y="73"/>
                  </a:cubicBezTo>
                  <a:cubicBezTo>
                    <a:pt x="10293" y="-180"/>
                    <a:pt x="14896" y="199"/>
                    <a:pt x="17198" y="1715"/>
                  </a:cubicBezTo>
                  <a:cubicBezTo>
                    <a:pt x="19500" y="3231"/>
                    <a:pt x="19500" y="5883"/>
                    <a:pt x="17906" y="7715"/>
                  </a:cubicBezTo>
                  <a:cubicBezTo>
                    <a:pt x="16313" y="9546"/>
                    <a:pt x="13126" y="10557"/>
                    <a:pt x="10647" y="11188"/>
                  </a:cubicBezTo>
                  <a:cubicBezTo>
                    <a:pt x="8168" y="11820"/>
                    <a:pt x="6398" y="12073"/>
                    <a:pt x="6752" y="12262"/>
                  </a:cubicBezTo>
                  <a:cubicBezTo>
                    <a:pt x="7106" y="12452"/>
                    <a:pt x="9585" y="12578"/>
                    <a:pt x="12418" y="13083"/>
                  </a:cubicBezTo>
                  <a:cubicBezTo>
                    <a:pt x="15250" y="13588"/>
                    <a:pt x="18437" y="14473"/>
                    <a:pt x="19854" y="15673"/>
                  </a:cubicBezTo>
                  <a:cubicBezTo>
                    <a:pt x="21270" y="16873"/>
                    <a:pt x="20916" y="18388"/>
                    <a:pt x="19854" y="19399"/>
                  </a:cubicBezTo>
                  <a:cubicBezTo>
                    <a:pt x="18791" y="20409"/>
                    <a:pt x="17021" y="20915"/>
                    <a:pt x="14719" y="21167"/>
                  </a:cubicBezTo>
                  <a:cubicBezTo>
                    <a:pt x="12418" y="21420"/>
                    <a:pt x="9585" y="21420"/>
                    <a:pt x="7991" y="20978"/>
                  </a:cubicBezTo>
                  <a:cubicBezTo>
                    <a:pt x="6398" y="20536"/>
                    <a:pt x="6044" y="19652"/>
                    <a:pt x="5690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350908" y="3133989"/>
              <a:ext cx="152401" cy="13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13417"/>
                  </a:moveTo>
                  <a:cubicBezTo>
                    <a:pt x="5100" y="12420"/>
                    <a:pt x="10200" y="11423"/>
                    <a:pt x="13500" y="10094"/>
                  </a:cubicBezTo>
                  <a:cubicBezTo>
                    <a:pt x="16800" y="8764"/>
                    <a:pt x="18300" y="7103"/>
                    <a:pt x="19200" y="5441"/>
                  </a:cubicBezTo>
                  <a:cubicBezTo>
                    <a:pt x="20100" y="3780"/>
                    <a:pt x="20400" y="2118"/>
                    <a:pt x="19650" y="1121"/>
                  </a:cubicBezTo>
                  <a:cubicBezTo>
                    <a:pt x="18900" y="124"/>
                    <a:pt x="17100" y="-208"/>
                    <a:pt x="15600" y="124"/>
                  </a:cubicBezTo>
                  <a:cubicBezTo>
                    <a:pt x="14100" y="457"/>
                    <a:pt x="12900" y="1454"/>
                    <a:pt x="11700" y="4610"/>
                  </a:cubicBezTo>
                  <a:cubicBezTo>
                    <a:pt x="10500" y="7767"/>
                    <a:pt x="9300" y="13084"/>
                    <a:pt x="9150" y="16407"/>
                  </a:cubicBezTo>
                  <a:cubicBezTo>
                    <a:pt x="9000" y="19730"/>
                    <a:pt x="9900" y="21060"/>
                    <a:pt x="12150" y="21226"/>
                  </a:cubicBezTo>
                  <a:cubicBezTo>
                    <a:pt x="14400" y="21392"/>
                    <a:pt x="18000" y="20395"/>
                    <a:pt x="21600" y="1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547758" y="3117850"/>
              <a:ext cx="133351" cy="16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3281"/>
                  </a:moveTo>
                  <a:cubicBezTo>
                    <a:pt x="0" y="1914"/>
                    <a:pt x="0" y="547"/>
                    <a:pt x="1029" y="137"/>
                  </a:cubicBezTo>
                  <a:cubicBezTo>
                    <a:pt x="2057" y="-273"/>
                    <a:pt x="4114" y="274"/>
                    <a:pt x="6514" y="2051"/>
                  </a:cubicBezTo>
                  <a:cubicBezTo>
                    <a:pt x="8914" y="3828"/>
                    <a:pt x="11657" y="6836"/>
                    <a:pt x="13029" y="9980"/>
                  </a:cubicBezTo>
                  <a:cubicBezTo>
                    <a:pt x="14400" y="13124"/>
                    <a:pt x="14400" y="16405"/>
                    <a:pt x="13200" y="18456"/>
                  </a:cubicBezTo>
                  <a:cubicBezTo>
                    <a:pt x="12000" y="20507"/>
                    <a:pt x="9600" y="21327"/>
                    <a:pt x="8057" y="21054"/>
                  </a:cubicBezTo>
                  <a:cubicBezTo>
                    <a:pt x="6514" y="20780"/>
                    <a:pt x="5829" y="19413"/>
                    <a:pt x="6000" y="16816"/>
                  </a:cubicBezTo>
                  <a:cubicBezTo>
                    <a:pt x="6171" y="14218"/>
                    <a:pt x="7200" y="10390"/>
                    <a:pt x="9943" y="7383"/>
                  </a:cubicBezTo>
                  <a:cubicBezTo>
                    <a:pt x="12686" y="4375"/>
                    <a:pt x="17143" y="21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707150" y="3117850"/>
              <a:ext cx="113296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8128" y="0"/>
                  </a:moveTo>
                  <a:cubicBezTo>
                    <a:pt x="6165" y="5635"/>
                    <a:pt x="4201" y="11270"/>
                    <a:pt x="3219" y="14557"/>
                  </a:cubicBezTo>
                  <a:cubicBezTo>
                    <a:pt x="2237" y="17843"/>
                    <a:pt x="2237" y="18783"/>
                    <a:pt x="1845" y="19722"/>
                  </a:cubicBezTo>
                  <a:cubicBezTo>
                    <a:pt x="1452" y="20661"/>
                    <a:pt x="666" y="21600"/>
                    <a:pt x="274" y="21600"/>
                  </a:cubicBezTo>
                  <a:cubicBezTo>
                    <a:pt x="-119" y="21600"/>
                    <a:pt x="-119" y="20661"/>
                    <a:pt x="470" y="17843"/>
                  </a:cubicBezTo>
                  <a:cubicBezTo>
                    <a:pt x="1059" y="15026"/>
                    <a:pt x="2237" y="10330"/>
                    <a:pt x="3219" y="7513"/>
                  </a:cubicBezTo>
                  <a:cubicBezTo>
                    <a:pt x="4201" y="4696"/>
                    <a:pt x="4986" y="3757"/>
                    <a:pt x="5968" y="2911"/>
                  </a:cubicBezTo>
                  <a:cubicBezTo>
                    <a:pt x="6950" y="2066"/>
                    <a:pt x="8128" y="1315"/>
                    <a:pt x="9699" y="939"/>
                  </a:cubicBezTo>
                  <a:cubicBezTo>
                    <a:pt x="11270" y="563"/>
                    <a:pt x="13234" y="563"/>
                    <a:pt x="15394" y="1315"/>
                  </a:cubicBezTo>
                  <a:cubicBezTo>
                    <a:pt x="17554" y="2066"/>
                    <a:pt x="19910" y="3569"/>
                    <a:pt x="20696" y="6104"/>
                  </a:cubicBezTo>
                  <a:cubicBezTo>
                    <a:pt x="21481" y="8640"/>
                    <a:pt x="20696" y="12209"/>
                    <a:pt x="19910" y="15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949530" y="2991957"/>
              <a:ext cx="125279" cy="37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15" fill="norm" stroke="1" extrusionOk="0">
                  <a:moveTo>
                    <a:pt x="21307" y="2121"/>
                  </a:moveTo>
                  <a:cubicBezTo>
                    <a:pt x="21307" y="1271"/>
                    <a:pt x="21307" y="422"/>
                    <a:pt x="20227" y="118"/>
                  </a:cubicBezTo>
                  <a:cubicBezTo>
                    <a:pt x="19147" y="-185"/>
                    <a:pt x="16987" y="58"/>
                    <a:pt x="13747" y="1271"/>
                  </a:cubicBezTo>
                  <a:cubicBezTo>
                    <a:pt x="10507" y="2485"/>
                    <a:pt x="6187" y="4669"/>
                    <a:pt x="3487" y="7581"/>
                  </a:cubicBezTo>
                  <a:cubicBezTo>
                    <a:pt x="787" y="10494"/>
                    <a:pt x="-293" y="14134"/>
                    <a:pt x="67" y="16561"/>
                  </a:cubicBezTo>
                  <a:cubicBezTo>
                    <a:pt x="427" y="18988"/>
                    <a:pt x="2227" y="20202"/>
                    <a:pt x="5107" y="20808"/>
                  </a:cubicBezTo>
                  <a:cubicBezTo>
                    <a:pt x="7987" y="21415"/>
                    <a:pt x="11947" y="21415"/>
                    <a:pt x="15907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096752" y="3081032"/>
              <a:ext cx="156644" cy="42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86" fill="norm" stroke="1" extrusionOk="0">
                  <a:moveTo>
                    <a:pt x="8032" y="7560"/>
                  </a:moveTo>
                  <a:cubicBezTo>
                    <a:pt x="6629" y="7877"/>
                    <a:pt x="5227" y="8195"/>
                    <a:pt x="4105" y="9412"/>
                  </a:cubicBezTo>
                  <a:cubicBezTo>
                    <a:pt x="2983" y="10630"/>
                    <a:pt x="2141" y="12748"/>
                    <a:pt x="1580" y="14707"/>
                  </a:cubicBezTo>
                  <a:cubicBezTo>
                    <a:pt x="1019" y="16665"/>
                    <a:pt x="739" y="18465"/>
                    <a:pt x="458" y="19683"/>
                  </a:cubicBezTo>
                  <a:cubicBezTo>
                    <a:pt x="178" y="20901"/>
                    <a:pt x="-103" y="21536"/>
                    <a:pt x="37" y="21483"/>
                  </a:cubicBezTo>
                  <a:cubicBezTo>
                    <a:pt x="178" y="21430"/>
                    <a:pt x="739" y="20689"/>
                    <a:pt x="1720" y="18412"/>
                  </a:cubicBezTo>
                  <a:cubicBezTo>
                    <a:pt x="2702" y="16136"/>
                    <a:pt x="4105" y="12324"/>
                    <a:pt x="5507" y="9307"/>
                  </a:cubicBezTo>
                  <a:cubicBezTo>
                    <a:pt x="6910" y="6289"/>
                    <a:pt x="8313" y="4065"/>
                    <a:pt x="9575" y="2636"/>
                  </a:cubicBezTo>
                  <a:cubicBezTo>
                    <a:pt x="10837" y="1207"/>
                    <a:pt x="11959" y="571"/>
                    <a:pt x="13222" y="254"/>
                  </a:cubicBezTo>
                  <a:cubicBezTo>
                    <a:pt x="14484" y="-64"/>
                    <a:pt x="15887" y="-64"/>
                    <a:pt x="17009" y="148"/>
                  </a:cubicBezTo>
                  <a:cubicBezTo>
                    <a:pt x="18131" y="360"/>
                    <a:pt x="18972" y="783"/>
                    <a:pt x="19814" y="2001"/>
                  </a:cubicBezTo>
                  <a:cubicBezTo>
                    <a:pt x="20655" y="3218"/>
                    <a:pt x="21497" y="5230"/>
                    <a:pt x="19674" y="6871"/>
                  </a:cubicBezTo>
                  <a:cubicBezTo>
                    <a:pt x="17850" y="8512"/>
                    <a:pt x="13362" y="9783"/>
                    <a:pt x="10416" y="10471"/>
                  </a:cubicBezTo>
                  <a:cubicBezTo>
                    <a:pt x="7471" y="11160"/>
                    <a:pt x="6068" y="11265"/>
                    <a:pt x="4806" y="11107"/>
                  </a:cubicBezTo>
                  <a:cubicBezTo>
                    <a:pt x="3544" y="10948"/>
                    <a:pt x="2422" y="10524"/>
                    <a:pt x="1300" y="1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271658" y="3023640"/>
              <a:ext cx="109833" cy="32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68" fill="norm" stroke="1" extrusionOk="0">
                  <a:moveTo>
                    <a:pt x="0" y="778"/>
                  </a:moveTo>
                  <a:cubicBezTo>
                    <a:pt x="2038" y="496"/>
                    <a:pt x="4075" y="213"/>
                    <a:pt x="6317" y="72"/>
                  </a:cubicBezTo>
                  <a:cubicBezTo>
                    <a:pt x="8558" y="-69"/>
                    <a:pt x="11004" y="-69"/>
                    <a:pt x="13449" y="707"/>
                  </a:cubicBezTo>
                  <a:cubicBezTo>
                    <a:pt x="15894" y="1484"/>
                    <a:pt x="18340" y="3037"/>
                    <a:pt x="19766" y="5649"/>
                  </a:cubicBezTo>
                  <a:cubicBezTo>
                    <a:pt x="21192" y="8260"/>
                    <a:pt x="21600" y="11931"/>
                    <a:pt x="20581" y="14613"/>
                  </a:cubicBezTo>
                  <a:cubicBezTo>
                    <a:pt x="19562" y="17296"/>
                    <a:pt x="17117" y="18990"/>
                    <a:pt x="14672" y="20049"/>
                  </a:cubicBezTo>
                  <a:cubicBezTo>
                    <a:pt x="12226" y="21107"/>
                    <a:pt x="9781" y="21531"/>
                    <a:pt x="7947" y="21460"/>
                  </a:cubicBezTo>
                  <a:cubicBezTo>
                    <a:pt x="6113" y="21390"/>
                    <a:pt x="4891" y="20825"/>
                    <a:pt x="3668" y="20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379608" y="2914650"/>
              <a:ext cx="146653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600" fill="norm" stroke="1" extrusionOk="0">
                  <a:moveTo>
                    <a:pt x="10800" y="0"/>
                  </a:moveTo>
                  <a:cubicBezTo>
                    <a:pt x="13200" y="1493"/>
                    <a:pt x="15600" y="2985"/>
                    <a:pt x="17700" y="5400"/>
                  </a:cubicBezTo>
                  <a:cubicBezTo>
                    <a:pt x="19800" y="7815"/>
                    <a:pt x="21600" y="11151"/>
                    <a:pt x="20400" y="13873"/>
                  </a:cubicBezTo>
                  <a:cubicBezTo>
                    <a:pt x="19200" y="16595"/>
                    <a:pt x="15000" y="18702"/>
                    <a:pt x="11100" y="19888"/>
                  </a:cubicBezTo>
                  <a:cubicBezTo>
                    <a:pt x="7200" y="21073"/>
                    <a:pt x="3600" y="21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097158" y="31559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109858" y="3295650"/>
              <a:ext cx="215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916324" y="2990850"/>
              <a:ext cx="266685" cy="33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24" fill="norm" stroke="1" extrusionOk="0">
                  <a:moveTo>
                    <a:pt x="10714" y="0"/>
                  </a:moveTo>
                  <a:cubicBezTo>
                    <a:pt x="8503" y="3965"/>
                    <a:pt x="6292" y="7929"/>
                    <a:pt x="4591" y="10937"/>
                  </a:cubicBezTo>
                  <a:cubicBezTo>
                    <a:pt x="2890" y="13944"/>
                    <a:pt x="1700" y="15995"/>
                    <a:pt x="935" y="17567"/>
                  </a:cubicBezTo>
                  <a:cubicBezTo>
                    <a:pt x="169" y="19139"/>
                    <a:pt x="-171" y="20233"/>
                    <a:pt x="84" y="20848"/>
                  </a:cubicBezTo>
                  <a:cubicBezTo>
                    <a:pt x="339" y="21463"/>
                    <a:pt x="1190" y="21600"/>
                    <a:pt x="3656" y="21190"/>
                  </a:cubicBezTo>
                  <a:cubicBezTo>
                    <a:pt x="6122" y="20780"/>
                    <a:pt x="10204" y="19823"/>
                    <a:pt x="13435" y="19208"/>
                  </a:cubicBezTo>
                  <a:cubicBezTo>
                    <a:pt x="16667" y="18592"/>
                    <a:pt x="19048" y="18319"/>
                    <a:pt x="21429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119508" y="3181835"/>
              <a:ext cx="31751" cy="24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1606"/>
                  </a:moveTo>
                  <a:cubicBezTo>
                    <a:pt x="0" y="690"/>
                    <a:pt x="0" y="-225"/>
                    <a:pt x="0" y="50"/>
                  </a:cubicBezTo>
                  <a:cubicBezTo>
                    <a:pt x="0" y="324"/>
                    <a:pt x="0" y="1789"/>
                    <a:pt x="0" y="5175"/>
                  </a:cubicBezTo>
                  <a:cubicBezTo>
                    <a:pt x="0" y="8561"/>
                    <a:pt x="0" y="13870"/>
                    <a:pt x="720" y="16982"/>
                  </a:cubicBezTo>
                  <a:cubicBezTo>
                    <a:pt x="1440" y="20094"/>
                    <a:pt x="2880" y="21009"/>
                    <a:pt x="6480" y="21192"/>
                  </a:cubicBezTo>
                  <a:cubicBezTo>
                    <a:pt x="10080" y="21375"/>
                    <a:pt x="15840" y="20826"/>
                    <a:pt x="21600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299098" y="2988433"/>
              <a:ext cx="144261" cy="45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32" fill="norm" stroke="1" extrusionOk="0">
                  <a:moveTo>
                    <a:pt x="19180" y="3071"/>
                  </a:moveTo>
                  <a:cubicBezTo>
                    <a:pt x="19180" y="2479"/>
                    <a:pt x="19180" y="1888"/>
                    <a:pt x="19180" y="1296"/>
                  </a:cubicBezTo>
                  <a:cubicBezTo>
                    <a:pt x="19180" y="704"/>
                    <a:pt x="19180" y="112"/>
                    <a:pt x="18254" y="14"/>
                  </a:cubicBezTo>
                  <a:cubicBezTo>
                    <a:pt x="17328" y="-85"/>
                    <a:pt x="15477" y="310"/>
                    <a:pt x="12391" y="2134"/>
                  </a:cubicBezTo>
                  <a:cubicBezTo>
                    <a:pt x="9305" y="3959"/>
                    <a:pt x="4985" y="7214"/>
                    <a:pt x="2517" y="10123"/>
                  </a:cubicBezTo>
                  <a:cubicBezTo>
                    <a:pt x="48" y="13033"/>
                    <a:pt x="-569" y="15597"/>
                    <a:pt x="511" y="17471"/>
                  </a:cubicBezTo>
                  <a:cubicBezTo>
                    <a:pt x="1591" y="19345"/>
                    <a:pt x="4368" y="20529"/>
                    <a:pt x="8071" y="21022"/>
                  </a:cubicBezTo>
                  <a:cubicBezTo>
                    <a:pt x="11774" y="21515"/>
                    <a:pt x="16402" y="21318"/>
                    <a:pt x="21031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561564" y="3076895"/>
              <a:ext cx="231045" cy="33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93" fill="norm" stroke="1" extrusionOk="0">
                  <a:moveTo>
                    <a:pt x="227" y="3804"/>
                  </a:moveTo>
                  <a:cubicBezTo>
                    <a:pt x="30" y="2596"/>
                    <a:pt x="-166" y="1389"/>
                    <a:pt x="227" y="718"/>
                  </a:cubicBezTo>
                  <a:cubicBezTo>
                    <a:pt x="619" y="47"/>
                    <a:pt x="1601" y="-87"/>
                    <a:pt x="3467" y="47"/>
                  </a:cubicBezTo>
                  <a:cubicBezTo>
                    <a:pt x="5332" y="181"/>
                    <a:pt x="8081" y="584"/>
                    <a:pt x="9849" y="1858"/>
                  </a:cubicBezTo>
                  <a:cubicBezTo>
                    <a:pt x="11616" y="3133"/>
                    <a:pt x="12401" y="5279"/>
                    <a:pt x="11321" y="7963"/>
                  </a:cubicBezTo>
                  <a:cubicBezTo>
                    <a:pt x="10241" y="10646"/>
                    <a:pt x="7296" y="13866"/>
                    <a:pt x="5332" y="15878"/>
                  </a:cubicBezTo>
                  <a:cubicBezTo>
                    <a:pt x="3369" y="17891"/>
                    <a:pt x="2387" y="18696"/>
                    <a:pt x="1699" y="19433"/>
                  </a:cubicBezTo>
                  <a:cubicBezTo>
                    <a:pt x="1012" y="20171"/>
                    <a:pt x="619" y="20842"/>
                    <a:pt x="914" y="21178"/>
                  </a:cubicBezTo>
                  <a:cubicBezTo>
                    <a:pt x="1209" y="21513"/>
                    <a:pt x="2190" y="21513"/>
                    <a:pt x="5725" y="20775"/>
                  </a:cubicBezTo>
                  <a:cubicBezTo>
                    <a:pt x="9259" y="20037"/>
                    <a:pt x="15347" y="18561"/>
                    <a:pt x="21434" y="1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906908" y="3258400"/>
              <a:ext cx="234951" cy="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530" y="13918"/>
                    <a:pt x="5059" y="6718"/>
                    <a:pt x="8368" y="3118"/>
                  </a:cubicBezTo>
                  <a:cubicBezTo>
                    <a:pt x="11676" y="-482"/>
                    <a:pt x="15762" y="-482"/>
                    <a:pt x="18097" y="718"/>
                  </a:cubicBezTo>
                  <a:cubicBezTo>
                    <a:pt x="20432" y="1918"/>
                    <a:pt x="21016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421258" y="3079750"/>
              <a:ext cx="19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26"/>
                    <a:pt x="9600" y="11051"/>
                    <a:pt x="13200" y="14651"/>
                  </a:cubicBezTo>
                  <a:cubicBezTo>
                    <a:pt x="16800" y="18251"/>
                    <a:pt x="19200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433958" y="3000648"/>
              <a:ext cx="139686" cy="34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85" fill="norm" stroke="1" extrusionOk="0">
                  <a:moveTo>
                    <a:pt x="0" y="4922"/>
                  </a:moveTo>
                  <a:cubicBezTo>
                    <a:pt x="1290" y="3473"/>
                    <a:pt x="2579" y="2024"/>
                    <a:pt x="5158" y="1102"/>
                  </a:cubicBezTo>
                  <a:cubicBezTo>
                    <a:pt x="7737" y="180"/>
                    <a:pt x="11606" y="-215"/>
                    <a:pt x="14991" y="114"/>
                  </a:cubicBezTo>
                  <a:cubicBezTo>
                    <a:pt x="18376" y="444"/>
                    <a:pt x="21278" y="1497"/>
                    <a:pt x="20794" y="3539"/>
                  </a:cubicBezTo>
                  <a:cubicBezTo>
                    <a:pt x="20310" y="5580"/>
                    <a:pt x="16442" y="8609"/>
                    <a:pt x="13701" y="10256"/>
                  </a:cubicBezTo>
                  <a:cubicBezTo>
                    <a:pt x="10961" y="11902"/>
                    <a:pt x="9349" y="12165"/>
                    <a:pt x="9510" y="12297"/>
                  </a:cubicBezTo>
                  <a:cubicBezTo>
                    <a:pt x="9672" y="12429"/>
                    <a:pt x="11606" y="12429"/>
                    <a:pt x="13701" y="12890"/>
                  </a:cubicBezTo>
                  <a:cubicBezTo>
                    <a:pt x="15797" y="13351"/>
                    <a:pt x="18054" y="14273"/>
                    <a:pt x="19504" y="15392"/>
                  </a:cubicBezTo>
                  <a:cubicBezTo>
                    <a:pt x="20955" y="16512"/>
                    <a:pt x="21600" y="17829"/>
                    <a:pt x="21116" y="18817"/>
                  </a:cubicBezTo>
                  <a:cubicBezTo>
                    <a:pt x="20633" y="19805"/>
                    <a:pt x="19021" y="20463"/>
                    <a:pt x="17248" y="20858"/>
                  </a:cubicBezTo>
                  <a:cubicBezTo>
                    <a:pt x="15475" y="21253"/>
                    <a:pt x="13540" y="21385"/>
                    <a:pt x="11767" y="21385"/>
                  </a:cubicBezTo>
                  <a:cubicBezTo>
                    <a:pt x="9994" y="21385"/>
                    <a:pt x="8382" y="21253"/>
                    <a:pt x="8382" y="20397"/>
                  </a:cubicBezTo>
                  <a:cubicBezTo>
                    <a:pt x="8382" y="19541"/>
                    <a:pt x="9994" y="17961"/>
                    <a:pt x="11606" y="1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668908" y="3151673"/>
              <a:ext cx="107951" cy="17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9777"/>
                  </a:moveTo>
                  <a:cubicBezTo>
                    <a:pt x="5082" y="9005"/>
                    <a:pt x="10165" y="8234"/>
                    <a:pt x="13341" y="7205"/>
                  </a:cubicBezTo>
                  <a:cubicBezTo>
                    <a:pt x="16518" y="6177"/>
                    <a:pt x="17788" y="4891"/>
                    <a:pt x="18424" y="3605"/>
                  </a:cubicBezTo>
                  <a:cubicBezTo>
                    <a:pt x="19059" y="2319"/>
                    <a:pt x="19059" y="1034"/>
                    <a:pt x="17788" y="391"/>
                  </a:cubicBezTo>
                  <a:cubicBezTo>
                    <a:pt x="16518" y="-252"/>
                    <a:pt x="13976" y="-252"/>
                    <a:pt x="10588" y="1548"/>
                  </a:cubicBezTo>
                  <a:cubicBezTo>
                    <a:pt x="7200" y="3348"/>
                    <a:pt x="2965" y="6948"/>
                    <a:pt x="1694" y="10291"/>
                  </a:cubicBezTo>
                  <a:cubicBezTo>
                    <a:pt x="424" y="13634"/>
                    <a:pt x="2118" y="16719"/>
                    <a:pt x="5929" y="18519"/>
                  </a:cubicBezTo>
                  <a:cubicBezTo>
                    <a:pt x="9741" y="20319"/>
                    <a:pt x="15671" y="20834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827658" y="3162300"/>
              <a:ext cx="152401" cy="15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5184"/>
                  </a:moveTo>
                  <a:cubicBezTo>
                    <a:pt x="0" y="3744"/>
                    <a:pt x="0" y="2304"/>
                    <a:pt x="750" y="1584"/>
                  </a:cubicBezTo>
                  <a:cubicBezTo>
                    <a:pt x="1500" y="864"/>
                    <a:pt x="3000" y="864"/>
                    <a:pt x="5100" y="2592"/>
                  </a:cubicBezTo>
                  <a:cubicBezTo>
                    <a:pt x="7200" y="4320"/>
                    <a:pt x="9900" y="7776"/>
                    <a:pt x="11400" y="10224"/>
                  </a:cubicBezTo>
                  <a:cubicBezTo>
                    <a:pt x="12900" y="12672"/>
                    <a:pt x="13200" y="14112"/>
                    <a:pt x="12000" y="15984"/>
                  </a:cubicBezTo>
                  <a:cubicBezTo>
                    <a:pt x="10800" y="17856"/>
                    <a:pt x="8100" y="20160"/>
                    <a:pt x="6150" y="20880"/>
                  </a:cubicBezTo>
                  <a:cubicBezTo>
                    <a:pt x="4200" y="21600"/>
                    <a:pt x="3000" y="20736"/>
                    <a:pt x="2850" y="18432"/>
                  </a:cubicBezTo>
                  <a:cubicBezTo>
                    <a:pt x="2700" y="16128"/>
                    <a:pt x="3600" y="12384"/>
                    <a:pt x="6900" y="9072"/>
                  </a:cubicBezTo>
                  <a:cubicBezTo>
                    <a:pt x="10200" y="5760"/>
                    <a:pt x="159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8018158" y="3141566"/>
              <a:ext cx="145325" cy="17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86" fill="norm" stroke="1" extrusionOk="0">
                  <a:moveTo>
                    <a:pt x="0" y="2549"/>
                  </a:moveTo>
                  <a:cubicBezTo>
                    <a:pt x="608" y="7233"/>
                    <a:pt x="1217" y="11917"/>
                    <a:pt x="1369" y="14910"/>
                  </a:cubicBezTo>
                  <a:cubicBezTo>
                    <a:pt x="1521" y="17903"/>
                    <a:pt x="1217" y="19204"/>
                    <a:pt x="1065" y="19204"/>
                  </a:cubicBezTo>
                  <a:cubicBezTo>
                    <a:pt x="913" y="19204"/>
                    <a:pt x="913" y="17903"/>
                    <a:pt x="1521" y="15170"/>
                  </a:cubicBezTo>
                  <a:cubicBezTo>
                    <a:pt x="2130" y="12438"/>
                    <a:pt x="3346" y="8274"/>
                    <a:pt x="5172" y="5281"/>
                  </a:cubicBezTo>
                  <a:cubicBezTo>
                    <a:pt x="6997" y="2288"/>
                    <a:pt x="9431" y="467"/>
                    <a:pt x="12473" y="76"/>
                  </a:cubicBezTo>
                  <a:cubicBezTo>
                    <a:pt x="15515" y="-314"/>
                    <a:pt x="19166" y="727"/>
                    <a:pt x="20383" y="4500"/>
                  </a:cubicBezTo>
                  <a:cubicBezTo>
                    <a:pt x="21600" y="8274"/>
                    <a:pt x="20383" y="14780"/>
                    <a:pt x="19166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8258905" y="3008180"/>
              <a:ext cx="140254" cy="31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17" fill="norm" stroke="1" extrusionOk="0">
                  <a:moveTo>
                    <a:pt x="21048" y="1820"/>
                  </a:moveTo>
                  <a:cubicBezTo>
                    <a:pt x="19460" y="1110"/>
                    <a:pt x="17872" y="399"/>
                    <a:pt x="16283" y="115"/>
                  </a:cubicBezTo>
                  <a:cubicBezTo>
                    <a:pt x="14695" y="-169"/>
                    <a:pt x="13107" y="-27"/>
                    <a:pt x="10407" y="1678"/>
                  </a:cubicBezTo>
                  <a:cubicBezTo>
                    <a:pt x="7707" y="3384"/>
                    <a:pt x="3895" y="6652"/>
                    <a:pt x="1830" y="9920"/>
                  </a:cubicBezTo>
                  <a:cubicBezTo>
                    <a:pt x="-234" y="13189"/>
                    <a:pt x="-552" y="16457"/>
                    <a:pt x="877" y="18447"/>
                  </a:cubicBezTo>
                  <a:cubicBezTo>
                    <a:pt x="2307" y="20436"/>
                    <a:pt x="5483" y="21147"/>
                    <a:pt x="8501" y="21289"/>
                  </a:cubicBezTo>
                  <a:cubicBezTo>
                    <a:pt x="11519" y="21431"/>
                    <a:pt x="14377" y="21005"/>
                    <a:pt x="17236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8412364" y="3048130"/>
              <a:ext cx="148575" cy="40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27" fill="norm" stroke="1" extrusionOk="0">
                  <a:moveTo>
                    <a:pt x="5328" y="7379"/>
                  </a:moveTo>
                  <a:cubicBezTo>
                    <a:pt x="4128" y="9506"/>
                    <a:pt x="2928" y="11632"/>
                    <a:pt x="2178" y="13591"/>
                  </a:cubicBezTo>
                  <a:cubicBezTo>
                    <a:pt x="1428" y="15549"/>
                    <a:pt x="1128" y="17340"/>
                    <a:pt x="828" y="18795"/>
                  </a:cubicBezTo>
                  <a:cubicBezTo>
                    <a:pt x="528" y="20250"/>
                    <a:pt x="228" y="21369"/>
                    <a:pt x="78" y="21425"/>
                  </a:cubicBezTo>
                  <a:cubicBezTo>
                    <a:pt x="-72" y="21481"/>
                    <a:pt x="-72" y="20474"/>
                    <a:pt x="678" y="17900"/>
                  </a:cubicBezTo>
                  <a:cubicBezTo>
                    <a:pt x="1428" y="15326"/>
                    <a:pt x="2928" y="11185"/>
                    <a:pt x="4878" y="7995"/>
                  </a:cubicBezTo>
                  <a:cubicBezTo>
                    <a:pt x="6828" y="4805"/>
                    <a:pt x="9228" y="2567"/>
                    <a:pt x="11328" y="1336"/>
                  </a:cubicBezTo>
                  <a:cubicBezTo>
                    <a:pt x="13428" y="105"/>
                    <a:pt x="15228" y="-119"/>
                    <a:pt x="16578" y="49"/>
                  </a:cubicBezTo>
                  <a:cubicBezTo>
                    <a:pt x="17928" y="217"/>
                    <a:pt x="18828" y="776"/>
                    <a:pt x="19728" y="2119"/>
                  </a:cubicBezTo>
                  <a:cubicBezTo>
                    <a:pt x="20628" y="3462"/>
                    <a:pt x="21528" y="5589"/>
                    <a:pt x="20778" y="7323"/>
                  </a:cubicBezTo>
                  <a:cubicBezTo>
                    <a:pt x="20028" y="9058"/>
                    <a:pt x="17628" y="10401"/>
                    <a:pt x="14928" y="11241"/>
                  </a:cubicBezTo>
                  <a:cubicBezTo>
                    <a:pt x="12228" y="12080"/>
                    <a:pt x="9228" y="12416"/>
                    <a:pt x="7128" y="12024"/>
                  </a:cubicBezTo>
                  <a:cubicBezTo>
                    <a:pt x="5028" y="11632"/>
                    <a:pt x="3828" y="10513"/>
                    <a:pt x="2628" y="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576958" y="2997200"/>
              <a:ext cx="87363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7535" y="0"/>
                  </a:moveTo>
                  <a:cubicBezTo>
                    <a:pt x="10047" y="133"/>
                    <a:pt x="12558" y="267"/>
                    <a:pt x="14567" y="1000"/>
                  </a:cubicBezTo>
                  <a:cubicBezTo>
                    <a:pt x="16577" y="1733"/>
                    <a:pt x="18084" y="3067"/>
                    <a:pt x="19340" y="5733"/>
                  </a:cubicBezTo>
                  <a:cubicBezTo>
                    <a:pt x="20595" y="8400"/>
                    <a:pt x="21600" y="12400"/>
                    <a:pt x="19591" y="15267"/>
                  </a:cubicBezTo>
                  <a:cubicBezTo>
                    <a:pt x="17581" y="18133"/>
                    <a:pt x="12558" y="19867"/>
                    <a:pt x="8791" y="20733"/>
                  </a:cubicBezTo>
                  <a:cubicBezTo>
                    <a:pt x="5023" y="21600"/>
                    <a:pt x="251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615058" y="2952186"/>
              <a:ext cx="169155" cy="45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27" fill="norm" stroke="1" extrusionOk="0">
                  <a:moveTo>
                    <a:pt x="12644" y="325"/>
                  </a:moveTo>
                  <a:cubicBezTo>
                    <a:pt x="13961" y="126"/>
                    <a:pt x="15278" y="-73"/>
                    <a:pt x="16332" y="27"/>
                  </a:cubicBezTo>
                  <a:cubicBezTo>
                    <a:pt x="17385" y="126"/>
                    <a:pt x="18176" y="524"/>
                    <a:pt x="19229" y="2117"/>
                  </a:cubicBezTo>
                  <a:cubicBezTo>
                    <a:pt x="20283" y="3709"/>
                    <a:pt x="21600" y="6497"/>
                    <a:pt x="20810" y="9284"/>
                  </a:cubicBezTo>
                  <a:cubicBezTo>
                    <a:pt x="20020" y="12071"/>
                    <a:pt x="17122" y="14858"/>
                    <a:pt x="13302" y="16898"/>
                  </a:cubicBezTo>
                  <a:cubicBezTo>
                    <a:pt x="9483" y="18939"/>
                    <a:pt x="4741" y="20233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468258" y="3579283"/>
              <a:ext cx="3238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0800"/>
                    <a:pt x="10447" y="0"/>
                    <a:pt x="14047" y="0"/>
                  </a:cubicBezTo>
                  <a:cubicBezTo>
                    <a:pt x="17647" y="0"/>
                    <a:pt x="1962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557158" y="3714750"/>
              <a:ext cx="279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0800"/>
                    <a:pt x="2945" y="0"/>
                    <a:pt x="6545" y="0"/>
                  </a:cubicBezTo>
                  <a:cubicBezTo>
                    <a:pt x="10145" y="0"/>
                    <a:pt x="158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553788" y="4213973"/>
              <a:ext cx="270071" cy="25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49" fill="norm" stroke="1" extrusionOk="0">
                  <a:moveTo>
                    <a:pt x="12322" y="8170"/>
                  </a:moveTo>
                  <a:cubicBezTo>
                    <a:pt x="12322" y="6223"/>
                    <a:pt x="12322" y="4275"/>
                    <a:pt x="11569" y="2770"/>
                  </a:cubicBezTo>
                  <a:cubicBezTo>
                    <a:pt x="10815" y="1265"/>
                    <a:pt x="9308" y="203"/>
                    <a:pt x="7717" y="26"/>
                  </a:cubicBezTo>
                  <a:cubicBezTo>
                    <a:pt x="6127" y="-151"/>
                    <a:pt x="4452" y="557"/>
                    <a:pt x="3029" y="2859"/>
                  </a:cubicBezTo>
                  <a:cubicBezTo>
                    <a:pt x="1606" y="5160"/>
                    <a:pt x="434" y="9056"/>
                    <a:pt x="99" y="12065"/>
                  </a:cubicBezTo>
                  <a:cubicBezTo>
                    <a:pt x="-236" y="15075"/>
                    <a:pt x="266" y="17200"/>
                    <a:pt x="1773" y="18085"/>
                  </a:cubicBezTo>
                  <a:cubicBezTo>
                    <a:pt x="3280" y="18970"/>
                    <a:pt x="5792" y="18616"/>
                    <a:pt x="7801" y="16492"/>
                  </a:cubicBezTo>
                  <a:cubicBezTo>
                    <a:pt x="9811" y="14367"/>
                    <a:pt x="11317" y="10472"/>
                    <a:pt x="12071" y="7993"/>
                  </a:cubicBezTo>
                  <a:cubicBezTo>
                    <a:pt x="12824" y="5515"/>
                    <a:pt x="12824" y="4452"/>
                    <a:pt x="12992" y="4452"/>
                  </a:cubicBezTo>
                  <a:cubicBezTo>
                    <a:pt x="13159" y="4452"/>
                    <a:pt x="13494" y="5515"/>
                    <a:pt x="14499" y="8170"/>
                  </a:cubicBezTo>
                  <a:cubicBezTo>
                    <a:pt x="15504" y="10826"/>
                    <a:pt x="17178" y="15075"/>
                    <a:pt x="18434" y="17554"/>
                  </a:cubicBezTo>
                  <a:cubicBezTo>
                    <a:pt x="19690" y="20033"/>
                    <a:pt x="20527" y="20741"/>
                    <a:pt x="21364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988958" y="4178299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08"/>
                    <a:pt x="0" y="9216"/>
                    <a:pt x="3600" y="12816"/>
                  </a:cubicBezTo>
                  <a:cubicBezTo>
                    <a:pt x="7200" y="16416"/>
                    <a:pt x="144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999853" y="4092083"/>
              <a:ext cx="162990" cy="40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55" fill="norm" stroke="1" extrusionOk="0">
                  <a:moveTo>
                    <a:pt x="230" y="6873"/>
                  </a:moveTo>
                  <a:cubicBezTo>
                    <a:pt x="-40" y="5315"/>
                    <a:pt x="-310" y="3756"/>
                    <a:pt x="905" y="2587"/>
                  </a:cubicBezTo>
                  <a:cubicBezTo>
                    <a:pt x="2120" y="1418"/>
                    <a:pt x="4820" y="638"/>
                    <a:pt x="6845" y="249"/>
                  </a:cubicBezTo>
                  <a:cubicBezTo>
                    <a:pt x="8870" y="-141"/>
                    <a:pt x="10220" y="-141"/>
                    <a:pt x="11570" y="750"/>
                  </a:cubicBezTo>
                  <a:cubicBezTo>
                    <a:pt x="12920" y="1640"/>
                    <a:pt x="14270" y="3422"/>
                    <a:pt x="13865" y="5092"/>
                  </a:cubicBezTo>
                  <a:cubicBezTo>
                    <a:pt x="13460" y="6762"/>
                    <a:pt x="11300" y="8321"/>
                    <a:pt x="9545" y="9212"/>
                  </a:cubicBezTo>
                  <a:cubicBezTo>
                    <a:pt x="7790" y="10102"/>
                    <a:pt x="6440" y="10325"/>
                    <a:pt x="6575" y="10492"/>
                  </a:cubicBezTo>
                  <a:cubicBezTo>
                    <a:pt x="6710" y="10659"/>
                    <a:pt x="8330" y="10770"/>
                    <a:pt x="10760" y="11271"/>
                  </a:cubicBezTo>
                  <a:cubicBezTo>
                    <a:pt x="13190" y="11772"/>
                    <a:pt x="16430" y="12663"/>
                    <a:pt x="18455" y="13610"/>
                  </a:cubicBezTo>
                  <a:cubicBezTo>
                    <a:pt x="20480" y="14556"/>
                    <a:pt x="21290" y="15558"/>
                    <a:pt x="20480" y="16616"/>
                  </a:cubicBezTo>
                  <a:cubicBezTo>
                    <a:pt x="19670" y="17673"/>
                    <a:pt x="17240" y="18787"/>
                    <a:pt x="15215" y="19566"/>
                  </a:cubicBezTo>
                  <a:cubicBezTo>
                    <a:pt x="13190" y="20346"/>
                    <a:pt x="11570" y="20791"/>
                    <a:pt x="9950" y="21069"/>
                  </a:cubicBezTo>
                  <a:cubicBezTo>
                    <a:pt x="8330" y="21348"/>
                    <a:pt x="6710" y="21459"/>
                    <a:pt x="5765" y="21236"/>
                  </a:cubicBezTo>
                  <a:cubicBezTo>
                    <a:pt x="4820" y="21014"/>
                    <a:pt x="4550" y="20457"/>
                    <a:pt x="4280" y="1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227384" y="4300687"/>
              <a:ext cx="91775" cy="15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64" fill="norm" stroke="1" extrusionOk="0">
                  <a:moveTo>
                    <a:pt x="4972" y="12724"/>
                  </a:moveTo>
                  <a:cubicBezTo>
                    <a:pt x="5452" y="11284"/>
                    <a:pt x="5932" y="9844"/>
                    <a:pt x="7612" y="8404"/>
                  </a:cubicBezTo>
                  <a:cubicBezTo>
                    <a:pt x="9292" y="6964"/>
                    <a:pt x="12172" y="5524"/>
                    <a:pt x="13852" y="4084"/>
                  </a:cubicBezTo>
                  <a:cubicBezTo>
                    <a:pt x="15532" y="2644"/>
                    <a:pt x="16012" y="1204"/>
                    <a:pt x="15052" y="484"/>
                  </a:cubicBezTo>
                  <a:cubicBezTo>
                    <a:pt x="14092" y="-236"/>
                    <a:pt x="11692" y="-236"/>
                    <a:pt x="8572" y="1060"/>
                  </a:cubicBezTo>
                  <a:cubicBezTo>
                    <a:pt x="5452" y="2356"/>
                    <a:pt x="1612" y="4948"/>
                    <a:pt x="412" y="8260"/>
                  </a:cubicBezTo>
                  <a:cubicBezTo>
                    <a:pt x="-788" y="11572"/>
                    <a:pt x="652" y="15604"/>
                    <a:pt x="4492" y="17908"/>
                  </a:cubicBezTo>
                  <a:cubicBezTo>
                    <a:pt x="8332" y="20212"/>
                    <a:pt x="14572" y="20788"/>
                    <a:pt x="20812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399264" y="4312647"/>
              <a:ext cx="154845" cy="17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3" fill="norm" stroke="1" extrusionOk="0">
                  <a:moveTo>
                    <a:pt x="337" y="6988"/>
                  </a:moveTo>
                  <a:cubicBezTo>
                    <a:pt x="45" y="5408"/>
                    <a:pt x="-247" y="3827"/>
                    <a:pt x="337" y="3432"/>
                  </a:cubicBezTo>
                  <a:cubicBezTo>
                    <a:pt x="921" y="3037"/>
                    <a:pt x="2380" y="3827"/>
                    <a:pt x="3402" y="6461"/>
                  </a:cubicBezTo>
                  <a:cubicBezTo>
                    <a:pt x="4423" y="9096"/>
                    <a:pt x="5007" y="13574"/>
                    <a:pt x="5153" y="16603"/>
                  </a:cubicBezTo>
                  <a:cubicBezTo>
                    <a:pt x="5299" y="19632"/>
                    <a:pt x="5007" y="21213"/>
                    <a:pt x="4715" y="21344"/>
                  </a:cubicBezTo>
                  <a:cubicBezTo>
                    <a:pt x="4423" y="21476"/>
                    <a:pt x="4131" y="20159"/>
                    <a:pt x="4277" y="16998"/>
                  </a:cubicBezTo>
                  <a:cubicBezTo>
                    <a:pt x="4423" y="13837"/>
                    <a:pt x="5007" y="8832"/>
                    <a:pt x="6612" y="5408"/>
                  </a:cubicBezTo>
                  <a:cubicBezTo>
                    <a:pt x="8218" y="1983"/>
                    <a:pt x="10845" y="139"/>
                    <a:pt x="13472" y="8"/>
                  </a:cubicBezTo>
                  <a:cubicBezTo>
                    <a:pt x="16099" y="-124"/>
                    <a:pt x="18726" y="1456"/>
                    <a:pt x="20039" y="4486"/>
                  </a:cubicBezTo>
                  <a:cubicBezTo>
                    <a:pt x="21353" y="7515"/>
                    <a:pt x="21353" y="11993"/>
                    <a:pt x="21353" y="16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580791" y="4275666"/>
              <a:ext cx="102763" cy="20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175" fill="norm" stroke="1" extrusionOk="0">
                  <a:moveTo>
                    <a:pt x="6218" y="6912"/>
                  </a:moveTo>
                  <a:cubicBezTo>
                    <a:pt x="6650" y="9936"/>
                    <a:pt x="7082" y="12960"/>
                    <a:pt x="6866" y="15120"/>
                  </a:cubicBezTo>
                  <a:cubicBezTo>
                    <a:pt x="6650" y="17280"/>
                    <a:pt x="5786" y="18576"/>
                    <a:pt x="4490" y="19656"/>
                  </a:cubicBezTo>
                  <a:cubicBezTo>
                    <a:pt x="3194" y="20736"/>
                    <a:pt x="1466" y="21600"/>
                    <a:pt x="602" y="20952"/>
                  </a:cubicBezTo>
                  <a:cubicBezTo>
                    <a:pt x="-262" y="20304"/>
                    <a:pt x="-262" y="18144"/>
                    <a:pt x="1034" y="14688"/>
                  </a:cubicBezTo>
                  <a:cubicBezTo>
                    <a:pt x="2330" y="11232"/>
                    <a:pt x="4922" y="6480"/>
                    <a:pt x="6866" y="3672"/>
                  </a:cubicBezTo>
                  <a:cubicBezTo>
                    <a:pt x="8810" y="864"/>
                    <a:pt x="10106" y="0"/>
                    <a:pt x="11402" y="0"/>
                  </a:cubicBezTo>
                  <a:cubicBezTo>
                    <a:pt x="12698" y="0"/>
                    <a:pt x="13994" y="864"/>
                    <a:pt x="15722" y="3240"/>
                  </a:cubicBezTo>
                  <a:cubicBezTo>
                    <a:pt x="17450" y="5616"/>
                    <a:pt x="19610" y="9504"/>
                    <a:pt x="20474" y="12420"/>
                  </a:cubicBezTo>
                  <a:cubicBezTo>
                    <a:pt x="21338" y="15336"/>
                    <a:pt x="20906" y="17280"/>
                    <a:pt x="20474" y="19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775527" y="4205291"/>
              <a:ext cx="102432" cy="2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28" fill="norm" stroke="1" extrusionOk="0">
                  <a:moveTo>
                    <a:pt x="20906" y="3147"/>
                  </a:moveTo>
                  <a:cubicBezTo>
                    <a:pt x="19178" y="1904"/>
                    <a:pt x="17450" y="660"/>
                    <a:pt x="15506" y="194"/>
                  </a:cubicBezTo>
                  <a:cubicBezTo>
                    <a:pt x="13562" y="-272"/>
                    <a:pt x="11402" y="39"/>
                    <a:pt x="8594" y="1826"/>
                  </a:cubicBezTo>
                  <a:cubicBezTo>
                    <a:pt x="5786" y="3613"/>
                    <a:pt x="2330" y="6876"/>
                    <a:pt x="818" y="9984"/>
                  </a:cubicBezTo>
                  <a:cubicBezTo>
                    <a:pt x="-694" y="13092"/>
                    <a:pt x="-262" y="16045"/>
                    <a:pt x="3410" y="17909"/>
                  </a:cubicBezTo>
                  <a:cubicBezTo>
                    <a:pt x="7082" y="19774"/>
                    <a:pt x="13994" y="20551"/>
                    <a:pt x="20906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897008" y="4224866"/>
              <a:ext cx="170949" cy="43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51" fill="norm" stroke="1" extrusionOk="0">
                  <a:moveTo>
                    <a:pt x="6322" y="8308"/>
                  </a:moveTo>
                  <a:cubicBezTo>
                    <a:pt x="5268" y="7892"/>
                    <a:pt x="4215" y="7477"/>
                    <a:pt x="3293" y="7529"/>
                  </a:cubicBezTo>
                  <a:cubicBezTo>
                    <a:pt x="2371" y="7581"/>
                    <a:pt x="1580" y="8100"/>
                    <a:pt x="1054" y="9969"/>
                  </a:cubicBezTo>
                  <a:cubicBezTo>
                    <a:pt x="527" y="11838"/>
                    <a:pt x="263" y="15058"/>
                    <a:pt x="132" y="16927"/>
                  </a:cubicBezTo>
                  <a:cubicBezTo>
                    <a:pt x="0" y="18796"/>
                    <a:pt x="0" y="19315"/>
                    <a:pt x="0" y="19990"/>
                  </a:cubicBezTo>
                  <a:cubicBezTo>
                    <a:pt x="0" y="20665"/>
                    <a:pt x="0" y="21496"/>
                    <a:pt x="395" y="21548"/>
                  </a:cubicBezTo>
                  <a:cubicBezTo>
                    <a:pt x="790" y="21600"/>
                    <a:pt x="1580" y="20873"/>
                    <a:pt x="2634" y="18692"/>
                  </a:cubicBezTo>
                  <a:cubicBezTo>
                    <a:pt x="3688" y="16512"/>
                    <a:pt x="5005" y="12877"/>
                    <a:pt x="6322" y="9658"/>
                  </a:cubicBezTo>
                  <a:cubicBezTo>
                    <a:pt x="7639" y="6438"/>
                    <a:pt x="8956" y="3635"/>
                    <a:pt x="10010" y="2025"/>
                  </a:cubicBezTo>
                  <a:cubicBezTo>
                    <a:pt x="11063" y="415"/>
                    <a:pt x="11854" y="0"/>
                    <a:pt x="12907" y="0"/>
                  </a:cubicBezTo>
                  <a:cubicBezTo>
                    <a:pt x="13961" y="0"/>
                    <a:pt x="15278" y="415"/>
                    <a:pt x="16990" y="1610"/>
                  </a:cubicBezTo>
                  <a:cubicBezTo>
                    <a:pt x="18702" y="2804"/>
                    <a:pt x="20810" y="4777"/>
                    <a:pt x="21205" y="6646"/>
                  </a:cubicBezTo>
                  <a:cubicBezTo>
                    <a:pt x="21600" y="8515"/>
                    <a:pt x="20283" y="10281"/>
                    <a:pt x="17780" y="11423"/>
                  </a:cubicBezTo>
                  <a:cubicBezTo>
                    <a:pt x="15278" y="12565"/>
                    <a:pt x="11590" y="13085"/>
                    <a:pt x="8824" y="12617"/>
                  </a:cubicBezTo>
                  <a:cubicBezTo>
                    <a:pt x="6059" y="12150"/>
                    <a:pt x="4215" y="10696"/>
                    <a:pt x="2371" y="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049408" y="4140199"/>
              <a:ext cx="13638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9672" y="0"/>
                  </a:moveTo>
                  <a:cubicBezTo>
                    <a:pt x="13863" y="1934"/>
                    <a:pt x="18054" y="3869"/>
                    <a:pt x="19827" y="6501"/>
                  </a:cubicBezTo>
                  <a:cubicBezTo>
                    <a:pt x="21600" y="9134"/>
                    <a:pt x="20955" y="12466"/>
                    <a:pt x="17248" y="15099"/>
                  </a:cubicBezTo>
                  <a:cubicBezTo>
                    <a:pt x="13540" y="17731"/>
                    <a:pt x="6770" y="196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512958" y="4382226"/>
              <a:ext cx="31115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441" y="13782"/>
                    <a:pt x="882" y="6582"/>
                    <a:pt x="2204" y="2982"/>
                  </a:cubicBezTo>
                  <a:cubicBezTo>
                    <a:pt x="3527" y="-618"/>
                    <a:pt x="5731" y="-618"/>
                    <a:pt x="9110" y="1182"/>
                  </a:cubicBezTo>
                  <a:cubicBezTo>
                    <a:pt x="12490" y="2982"/>
                    <a:pt x="17045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684408" y="4260850"/>
              <a:ext cx="44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360"/>
                    <a:pt x="8229" y="6720"/>
                    <a:pt x="11829" y="10320"/>
                  </a:cubicBezTo>
                  <a:cubicBezTo>
                    <a:pt x="15429" y="13920"/>
                    <a:pt x="18514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021569" y="4095750"/>
              <a:ext cx="238574" cy="39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45" fill="norm" stroke="1" extrusionOk="0">
                  <a:moveTo>
                    <a:pt x="5017" y="0"/>
                  </a:moveTo>
                  <a:cubicBezTo>
                    <a:pt x="4266" y="343"/>
                    <a:pt x="3515" y="686"/>
                    <a:pt x="3045" y="1829"/>
                  </a:cubicBezTo>
                  <a:cubicBezTo>
                    <a:pt x="2576" y="2971"/>
                    <a:pt x="2388" y="4914"/>
                    <a:pt x="2012" y="7943"/>
                  </a:cubicBezTo>
                  <a:cubicBezTo>
                    <a:pt x="1636" y="10971"/>
                    <a:pt x="1073" y="15086"/>
                    <a:pt x="697" y="17600"/>
                  </a:cubicBezTo>
                  <a:cubicBezTo>
                    <a:pt x="322" y="20114"/>
                    <a:pt x="134" y="21029"/>
                    <a:pt x="40" y="21200"/>
                  </a:cubicBezTo>
                  <a:cubicBezTo>
                    <a:pt x="-54" y="21371"/>
                    <a:pt x="-54" y="20800"/>
                    <a:pt x="885" y="19314"/>
                  </a:cubicBezTo>
                  <a:cubicBezTo>
                    <a:pt x="1824" y="17829"/>
                    <a:pt x="3703" y="15429"/>
                    <a:pt x="5299" y="13886"/>
                  </a:cubicBezTo>
                  <a:cubicBezTo>
                    <a:pt x="6896" y="12343"/>
                    <a:pt x="8210" y="11657"/>
                    <a:pt x="9431" y="11314"/>
                  </a:cubicBezTo>
                  <a:cubicBezTo>
                    <a:pt x="10652" y="10971"/>
                    <a:pt x="11779" y="10971"/>
                    <a:pt x="13657" y="11714"/>
                  </a:cubicBezTo>
                  <a:cubicBezTo>
                    <a:pt x="15536" y="12457"/>
                    <a:pt x="18165" y="13943"/>
                    <a:pt x="19668" y="15371"/>
                  </a:cubicBezTo>
                  <a:cubicBezTo>
                    <a:pt x="21170" y="16800"/>
                    <a:pt x="21546" y="18171"/>
                    <a:pt x="20795" y="19257"/>
                  </a:cubicBezTo>
                  <a:cubicBezTo>
                    <a:pt x="20043" y="20343"/>
                    <a:pt x="18165" y="21143"/>
                    <a:pt x="14878" y="21371"/>
                  </a:cubicBezTo>
                  <a:cubicBezTo>
                    <a:pt x="11591" y="21600"/>
                    <a:pt x="6896" y="21257"/>
                    <a:pt x="22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2551" y="4959349"/>
              <a:ext cx="1072420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24" y="16650"/>
                  </a:moveTo>
                  <a:cubicBezTo>
                    <a:pt x="11" y="15750"/>
                    <a:pt x="-2" y="14850"/>
                    <a:pt x="0" y="14175"/>
                  </a:cubicBezTo>
                  <a:cubicBezTo>
                    <a:pt x="2" y="13500"/>
                    <a:pt x="19" y="13050"/>
                    <a:pt x="81" y="12600"/>
                  </a:cubicBezTo>
                  <a:cubicBezTo>
                    <a:pt x="143" y="12150"/>
                    <a:pt x="250" y="11700"/>
                    <a:pt x="382" y="11550"/>
                  </a:cubicBezTo>
                  <a:cubicBezTo>
                    <a:pt x="514" y="11400"/>
                    <a:pt x="672" y="11550"/>
                    <a:pt x="840" y="11625"/>
                  </a:cubicBezTo>
                  <a:cubicBezTo>
                    <a:pt x="1008" y="11700"/>
                    <a:pt x="1187" y="11700"/>
                    <a:pt x="1366" y="11475"/>
                  </a:cubicBezTo>
                  <a:cubicBezTo>
                    <a:pt x="1545" y="11250"/>
                    <a:pt x="1724" y="10800"/>
                    <a:pt x="1893" y="10275"/>
                  </a:cubicBezTo>
                  <a:cubicBezTo>
                    <a:pt x="2061" y="9750"/>
                    <a:pt x="2219" y="9150"/>
                    <a:pt x="2387" y="8475"/>
                  </a:cubicBezTo>
                  <a:cubicBezTo>
                    <a:pt x="2556" y="7800"/>
                    <a:pt x="2735" y="7050"/>
                    <a:pt x="2890" y="6450"/>
                  </a:cubicBezTo>
                  <a:cubicBezTo>
                    <a:pt x="3046" y="5850"/>
                    <a:pt x="3178" y="5400"/>
                    <a:pt x="3315" y="4950"/>
                  </a:cubicBezTo>
                  <a:cubicBezTo>
                    <a:pt x="3451" y="4500"/>
                    <a:pt x="3592" y="4050"/>
                    <a:pt x="3732" y="3675"/>
                  </a:cubicBezTo>
                  <a:cubicBezTo>
                    <a:pt x="3873" y="3300"/>
                    <a:pt x="4014" y="3000"/>
                    <a:pt x="4152" y="2775"/>
                  </a:cubicBezTo>
                  <a:cubicBezTo>
                    <a:pt x="4291" y="2550"/>
                    <a:pt x="4427" y="2400"/>
                    <a:pt x="4568" y="2250"/>
                  </a:cubicBezTo>
                  <a:cubicBezTo>
                    <a:pt x="4708" y="2100"/>
                    <a:pt x="4853" y="1950"/>
                    <a:pt x="5005" y="1800"/>
                  </a:cubicBezTo>
                  <a:cubicBezTo>
                    <a:pt x="5156" y="1650"/>
                    <a:pt x="5314" y="1500"/>
                    <a:pt x="5467" y="1425"/>
                  </a:cubicBezTo>
                  <a:cubicBezTo>
                    <a:pt x="5621" y="1350"/>
                    <a:pt x="5770" y="1350"/>
                    <a:pt x="5928" y="1275"/>
                  </a:cubicBezTo>
                  <a:cubicBezTo>
                    <a:pt x="6085" y="1200"/>
                    <a:pt x="6252" y="1050"/>
                    <a:pt x="6420" y="975"/>
                  </a:cubicBezTo>
                  <a:cubicBezTo>
                    <a:pt x="6588" y="900"/>
                    <a:pt x="6759" y="900"/>
                    <a:pt x="6936" y="825"/>
                  </a:cubicBezTo>
                  <a:cubicBezTo>
                    <a:pt x="7113" y="750"/>
                    <a:pt x="7296" y="600"/>
                    <a:pt x="7479" y="525"/>
                  </a:cubicBezTo>
                  <a:cubicBezTo>
                    <a:pt x="7663" y="450"/>
                    <a:pt x="7846" y="450"/>
                    <a:pt x="7989" y="450"/>
                  </a:cubicBezTo>
                  <a:cubicBezTo>
                    <a:pt x="8132" y="450"/>
                    <a:pt x="8234" y="450"/>
                    <a:pt x="8334" y="375"/>
                  </a:cubicBezTo>
                  <a:cubicBezTo>
                    <a:pt x="8434" y="300"/>
                    <a:pt x="8532" y="150"/>
                    <a:pt x="8639" y="75"/>
                  </a:cubicBezTo>
                  <a:cubicBezTo>
                    <a:pt x="8745" y="0"/>
                    <a:pt x="8861" y="0"/>
                    <a:pt x="8963" y="0"/>
                  </a:cubicBezTo>
                  <a:cubicBezTo>
                    <a:pt x="9065" y="0"/>
                    <a:pt x="9155" y="0"/>
                    <a:pt x="9259" y="0"/>
                  </a:cubicBezTo>
                  <a:cubicBezTo>
                    <a:pt x="9364" y="0"/>
                    <a:pt x="9483" y="0"/>
                    <a:pt x="9645" y="0"/>
                  </a:cubicBezTo>
                  <a:cubicBezTo>
                    <a:pt x="9807" y="0"/>
                    <a:pt x="10011" y="0"/>
                    <a:pt x="10169" y="0"/>
                  </a:cubicBezTo>
                  <a:cubicBezTo>
                    <a:pt x="10327" y="0"/>
                    <a:pt x="10438" y="0"/>
                    <a:pt x="10546" y="0"/>
                  </a:cubicBezTo>
                  <a:cubicBezTo>
                    <a:pt x="10655" y="0"/>
                    <a:pt x="10762" y="0"/>
                    <a:pt x="10866" y="0"/>
                  </a:cubicBezTo>
                  <a:cubicBezTo>
                    <a:pt x="10971" y="0"/>
                    <a:pt x="11073" y="0"/>
                    <a:pt x="11188" y="0"/>
                  </a:cubicBezTo>
                  <a:cubicBezTo>
                    <a:pt x="11303" y="0"/>
                    <a:pt x="11431" y="0"/>
                    <a:pt x="11540" y="0"/>
                  </a:cubicBezTo>
                  <a:cubicBezTo>
                    <a:pt x="11648" y="0"/>
                    <a:pt x="11738" y="0"/>
                    <a:pt x="11842" y="75"/>
                  </a:cubicBezTo>
                  <a:cubicBezTo>
                    <a:pt x="11947" y="150"/>
                    <a:pt x="12066" y="300"/>
                    <a:pt x="12188" y="375"/>
                  </a:cubicBezTo>
                  <a:cubicBezTo>
                    <a:pt x="12309" y="450"/>
                    <a:pt x="12433" y="450"/>
                    <a:pt x="12552" y="450"/>
                  </a:cubicBezTo>
                  <a:cubicBezTo>
                    <a:pt x="12672" y="450"/>
                    <a:pt x="12787" y="450"/>
                    <a:pt x="12893" y="525"/>
                  </a:cubicBezTo>
                  <a:cubicBezTo>
                    <a:pt x="13000" y="600"/>
                    <a:pt x="13098" y="750"/>
                    <a:pt x="13217" y="900"/>
                  </a:cubicBezTo>
                  <a:cubicBezTo>
                    <a:pt x="13337" y="1050"/>
                    <a:pt x="13477" y="1200"/>
                    <a:pt x="13607" y="1275"/>
                  </a:cubicBezTo>
                  <a:cubicBezTo>
                    <a:pt x="13737" y="1350"/>
                    <a:pt x="13857" y="1350"/>
                    <a:pt x="13972" y="1425"/>
                  </a:cubicBezTo>
                  <a:cubicBezTo>
                    <a:pt x="14087" y="1500"/>
                    <a:pt x="14198" y="1650"/>
                    <a:pt x="14317" y="1800"/>
                  </a:cubicBezTo>
                  <a:cubicBezTo>
                    <a:pt x="14436" y="1950"/>
                    <a:pt x="14564" y="2100"/>
                    <a:pt x="14754" y="2400"/>
                  </a:cubicBezTo>
                  <a:cubicBezTo>
                    <a:pt x="14944" y="2700"/>
                    <a:pt x="15195" y="3150"/>
                    <a:pt x="15385" y="3450"/>
                  </a:cubicBezTo>
                  <a:cubicBezTo>
                    <a:pt x="15575" y="3750"/>
                    <a:pt x="15702" y="3900"/>
                    <a:pt x="15824" y="4125"/>
                  </a:cubicBezTo>
                  <a:cubicBezTo>
                    <a:pt x="15945" y="4350"/>
                    <a:pt x="16061" y="4650"/>
                    <a:pt x="16244" y="5025"/>
                  </a:cubicBezTo>
                  <a:cubicBezTo>
                    <a:pt x="16427" y="5400"/>
                    <a:pt x="16679" y="5850"/>
                    <a:pt x="16868" y="6225"/>
                  </a:cubicBezTo>
                  <a:cubicBezTo>
                    <a:pt x="17058" y="6600"/>
                    <a:pt x="17186" y="6900"/>
                    <a:pt x="17305" y="7200"/>
                  </a:cubicBezTo>
                  <a:cubicBezTo>
                    <a:pt x="17425" y="7500"/>
                    <a:pt x="17535" y="7800"/>
                    <a:pt x="17655" y="8100"/>
                  </a:cubicBezTo>
                  <a:cubicBezTo>
                    <a:pt x="17774" y="8400"/>
                    <a:pt x="17902" y="8700"/>
                    <a:pt x="18026" y="9000"/>
                  </a:cubicBezTo>
                  <a:cubicBezTo>
                    <a:pt x="18149" y="9300"/>
                    <a:pt x="18269" y="9600"/>
                    <a:pt x="18439" y="10050"/>
                  </a:cubicBezTo>
                  <a:cubicBezTo>
                    <a:pt x="18610" y="10500"/>
                    <a:pt x="18831" y="11100"/>
                    <a:pt x="19047" y="11700"/>
                  </a:cubicBezTo>
                  <a:cubicBezTo>
                    <a:pt x="19262" y="12300"/>
                    <a:pt x="19471" y="12900"/>
                    <a:pt x="19671" y="13575"/>
                  </a:cubicBezTo>
                  <a:cubicBezTo>
                    <a:pt x="19872" y="14250"/>
                    <a:pt x="20063" y="15000"/>
                    <a:pt x="20247" y="15675"/>
                  </a:cubicBezTo>
                  <a:cubicBezTo>
                    <a:pt x="20430" y="16350"/>
                    <a:pt x="20605" y="16950"/>
                    <a:pt x="20801" y="17775"/>
                  </a:cubicBezTo>
                  <a:cubicBezTo>
                    <a:pt x="20997" y="18600"/>
                    <a:pt x="21214" y="19650"/>
                    <a:pt x="21351" y="20325"/>
                  </a:cubicBezTo>
                  <a:cubicBezTo>
                    <a:pt x="21487" y="21000"/>
                    <a:pt x="21543" y="21300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725308" y="5913062"/>
              <a:ext cx="263611" cy="66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60" fill="norm" stroke="1" extrusionOk="0">
                  <a:moveTo>
                    <a:pt x="3110" y="4501"/>
                  </a:moveTo>
                  <a:cubicBezTo>
                    <a:pt x="3110" y="6221"/>
                    <a:pt x="3110" y="7940"/>
                    <a:pt x="3283" y="10038"/>
                  </a:cubicBezTo>
                  <a:cubicBezTo>
                    <a:pt x="3456" y="12137"/>
                    <a:pt x="3802" y="14613"/>
                    <a:pt x="3888" y="16436"/>
                  </a:cubicBezTo>
                  <a:cubicBezTo>
                    <a:pt x="3974" y="18259"/>
                    <a:pt x="3802" y="19428"/>
                    <a:pt x="3542" y="20219"/>
                  </a:cubicBezTo>
                  <a:cubicBezTo>
                    <a:pt x="3283" y="21010"/>
                    <a:pt x="2938" y="21423"/>
                    <a:pt x="2678" y="21458"/>
                  </a:cubicBezTo>
                  <a:cubicBezTo>
                    <a:pt x="2419" y="21492"/>
                    <a:pt x="2246" y="21148"/>
                    <a:pt x="2074" y="19944"/>
                  </a:cubicBezTo>
                  <a:cubicBezTo>
                    <a:pt x="1901" y="18740"/>
                    <a:pt x="1728" y="16677"/>
                    <a:pt x="1555" y="14475"/>
                  </a:cubicBezTo>
                  <a:cubicBezTo>
                    <a:pt x="1382" y="12274"/>
                    <a:pt x="1210" y="9935"/>
                    <a:pt x="2074" y="7734"/>
                  </a:cubicBezTo>
                  <a:cubicBezTo>
                    <a:pt x="2938" y="5533"/>
                    <a:pt x="4838" y="3469"/>
                    <a:pt x="6739" y="2128"/>
                  </a:cubicBezTo>
                  <a:cubicBezTo>
                    <a:pt x="8640" y="786"/>
                    <a:pt x="10541" y="167"/>
                    <a:pt x="12701" y="30"/>
                  </a:cubicBezTo>
                  <a:cubicBezTo>
                    <a:pt x="14861" y="-108"/>
                    <a:pt x="17280" y="236"/>
                    <a:pt x="18922" y="1096"/>
                  </a:cubicBezTo>
                  <a:cubicBezTo>
                    <a:pt x="20563" y="1956"/>
                    <a:pt x="21427" y="3331"/>
                    <a:pt x="21514" y="4398"/>
                  </a:cubicBezTo>
                  <a:cubicBezTo>
                    <a:pt x="21600" y="5464"/>
                    <a:pt x="20909" y="6221"/>
                    <a:pt x="17798" y="6909"/>
                  </a:cubicBezTo>
                  <a:cubicBezTo>
                    <a:pt x="14688" y="7596"/>
                    <a:pt x="9158" y="8216"/>
                    <a:pt x="5789" y="8628"/>
                  </a:cubicBezTo>
                  <a:cubicBezTo>
                    <a:pt x="2419" y="9041"/>
                    <a:pt x="1210" y="9247"/>
                    <a:pt x="0" y="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39929" y="1592630"/>
              <a:ext cx="453112" cy="5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34" fill="norm" stroke="1" extrusionOk="0">
                  <a:moveTo>
                    <a:pt x="1259" y="18642"/>
                  </a:moveTo>
                  <a:cubicBezTo>
                    <a:pt x="656" y="18642"/>
                    <a:pt x="53" y="18642"/>
                    <a:pt x="3" y="18210"/>
                  </a:cubicBezTo>
                  <a:cubicBezTo>
                    <a:pt x="-47" y="17778"/>
                    <a:pt x="455" y="16914"/>
                    <a:pt x="2013" y="14322"/>
                  </a:cubicBezTo>
                  <a:cubicBezTo>
                    <a:pt x="3570" y="11730"/>
                    <a:pt x="6182" y="7410"/>
                    <a:pt x="9397" y="4386"/>
                  </a:cubicBezTo>
                  <a:cubicBezTo>
                    <a:pt x="12612" y="1362"/>
                    <a:pt x="16429" y="-366"/>
                    <a:pt x="18640" y="66"/>
                  </a:cubicBezTo>
                  <a:cubicBezTo>
                    <a:pt x="20850" y="498"/>
                    <a:pt x="21453" y="3090"/>
                    <a:pt x="21503" y="5682"/>
                  </a:cubicBezTo>
                  <a:cubicBezTo>
                    <a:pt x="21553" y="8274"/>
                    <a:pt x="21051" y="10866"/>
                    <a:pt x="20398" y="13458"/>
                  </a:cubicBezTo>
                  <a:cubicBezTo>
                    <a:pt x="19745" y="16050"/>
                    <a:pt x="18941" y="18642"/>
                    <a:pt x="18137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42984" y="1695449"/>
              <a:ext cx="448925" cy="5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55" fill="norm" stroke="1" extrusionOk="0">
                  <a:moveTo>
                    <a:pt x="4450" y="7477"/>
                  </a:moveTo>
                  <a:cubicBezTo>
                    <a:pt x="3743" y="9138"/>
                    <a:pt x="3037" y="10800"/>
                    <a:pt x="2179" y="12877"/>
                  </a:cubicBezTo>
                  <a:cubicBezTo>
                    <a:pt x="1321" y="14954"/>
                    <a:pt x="312" y="17446"/>
                    <a:pt x="59" y="19108"/>
                  </a:cubicBezTo>
                  <a:cubicBezTo>
                    <a:pt x="-193" y="20769"/>
                    <a:pt x="312" y="21600"/>
                    <a:pt x="2431" y="19523"/>
                  </a:cubicBezTo>
                  <a:cubicBezTo>
                    <a:pt x="4551" y="17446"/>
                    <a:pt x="8286" y="12462"/>
                    <a:pt x="11717" y="8723"/>
                  </a:cubicBezTo>
                  <a:cubicBezTo>
                    <a:pt x="15149" y="4985"/>
                    <a:pt x="18278" y="2492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2011058" y="6242050"/>
              <a:ext cx="2413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84" y="2304"/>
                    <a:pt x="4168" y="4608"/>
                    <a:pt x="7389" y="7920"/>
                  </a:cubicBezTo>
                  <a:cubicBezTo>
                    <a:pt x="10611" y="11232"/>
                    <a:pt x="14968" y="15552"/>
                    <a:pt x="17526" y="18000"/>
                  </a:cubicBezTo>
                  <a:cubicBezTo>
                    <a:pt x="20084" y="20448"/>
                    <a:pt x="20842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106308" y="6235700"/>
              <a:ext cx="1143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16"/>
                    <a:pt x="14400" y="10232"/>
                    <a:pt x="11200" y="13737"/>
                  </a:cubicBezTo>
                  <a:cubicBezTo>
                    <a:pt x="8000" y="17242"/>
                    <a:pt x="5200" y="19137"/>
                    <a:pt x="3400" y="20179"/>
                  </a:cubicBezTo>
                  <a:cubicBezTo>
                    <a:pt x="1600" y="21221"/>
                    <a:pt x="80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397403" y="5896715"/>
              <a:ext cx="191506" cy="45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15" fill="norm" stroke="1" extrusionOk="0">
                  <a:moveTo>
                    <a:pt x="17720" y="1322"/>
                  </a:moveTo>
                  <a:cubicBezTo>
                    <a:pt x="17251" y="719"/>
                    <a:pt x="16781" y="116"/>
                    <a:pt x="15842" y="15"/>
                  </a:cubicBezTo>
                  <a:cubicBezTo>
                    <a:pt x="14903" y="-85"/>
                    <a:pt x="13494" y="317"/>
                    <a:pt x="11499" y="1221"/>
                  </a:cubicBezTo>
                  <a:cubicBezTo>
                    <a:pt x="9503" y="2125"/>
                    <a:pt x="6920" y="3532"/>
                    <a:pt x="4690" y="5792"/>
                  </a:cubicBezTo>
                  <a:cubicBezTo>
                    <a:pt x="2459" y="8053"/>
                    <a:pt x="581" y="11167"/>
                    <a:pt x="112" y="13578"/>
                  </a:cubicBezTo>
                  <a:cubicBezTo>
                    <a:pt x="-358" y="15989"/>
                    <a:pt x="581" y="17697"/>
                    <a:pt x="4338" y="18903"/>
                  </a:cubicBezTo>
                  <a:cubicBezTo>
                    <a:pt x="8094" y="20108"/>
                    <a:pt x="14668" y="20812"/>
                    <a:pt x="21242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639708" y="6028461"/>
              <a:ext cx="323851" cy="23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706"/>
                  </a:moveTo>
                  <a:cubicBezTo>
                    <a:pt x="0" y="1733"/>
                    <a:pt x="0" y="760"/>
                    <a:pt x="635" y="273"/>
                  </a:cubicBezTo>
                  <a:cubicBezTo>
                    <a:pt x="1271" y="-213"/>
                    <a:pt x="2541" y="-213"/>
                    <a:pt x="4024" y="1636"/>
                  </a:cubicBezTo>
                  <a:cubicBezTo>
                    <a:pt x="5506" y="3484"/>
                    <a:pt x="7200" y="7182"/>
                    <a:pt x="7694" y="10490"/>
                  </a:cubicBezTo>
                  <a:cubicBezTo>
                    <a:pt x="8188" y="13798"/>
                    <a:pt x="7482" y="16717"/>
                    <a:pt x="6847" y="18468"/>
                  </a:cubicBezTo>
                  <a:cubicBezTo>
                    <a:pt x="6212" y="20219"/>
                    <a:pt x="5647" y="20803"/>
                    <a:pt x="5012" y="21095"/>
                  </a:cubicBezTo>
                  <a:cubicBezTo>
                    <a:pt x="4376" y="21387"/>
                    <a:pt x="3671" y="21387"/>
                    <a:pt x="3388" y="20219"/>
                  </a:cubicBezTo>
                  <a:cubicBezTo>
                    <a:pt x="3106" y="19052"/>
                    <a:pt x="3247" y="16717"/>
                    <a:pt x="4729" y="13701"/>
                  </a:cubicBezTo>
                  <a:cubicBezTo>
                    <a:pt x="6212" y="10684"/>
                    <a:pt x="9035" y="6987"/>
                    <a:pt x="10941" y="4749"/>
                  </a:cubicBezTo>
                  <a:cubicBezTo>
                    <a:pt x="12847" y="2511"/>
                    <a:pt x="13835" y="1733"/>
                    <a:pt x="14753" y="1052"/>
                  </a:cubicBezTo>
                  <a:cubicBezTo>
                    <a:pt x="15671" y="371"/>
                    <a:pt x="16518" y="-213"/>
                    <a:pt x="16376" y="273"/>
                  </a:cubicBezTo>
                  <a:cubicBezTo>
                    <a:pt x="16235" y="760"/>
                    <a:pt x="15106" y="2317"/>
                    <a:pt x="14118" y="4749"/>
                  </a:cubicBezTo>
                  <a:cubicBezTo>
                    <a:pt x="13129" y="7182"/>
                    <a:pt x="12282" y="10490"/>
                    <a:pt x="11859" y="12825"/>
                  </a:cubicBezTo>
                  <a:cubicBezTo>
                    <a:pt x="11435" y="15160"/>
                    <a:pt x="11435" y="16522"/>
                    <a:pt x="12071" y="17787"/>
                  </a:cubicBezTo>
                  <a:cubicBezTo>
                    <a:pt x="12706" y="19052"/>
                    <a:pt x="13976" y="20219"/>
                    <a:pt x="15671" y="20025"/>
                  </a:cubicBezTo>
                  <a:cubicBezTo>
                    <a:pt x="17365" y="19830"/>
                    <a:pt x="19482" y="18273"/>
                    <a:pt x="21600" y="16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014358" y="5903270"/>
              <a:ext cx="171397" cy="44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02" fill="norm" stroke="1" extrusionOk="0">
                  <a:moveTo>
                    <a:pt x="0" y="1039"/>
                  </a:moveTo>
                  <a:cubicBezTo>
                    <a:pt x="1041" y="625"/>
                    <a:pt x="2082" y="212"/>
                    <a:pt x="3253" y="57"/>
                  </a:cubicBezTo>
                  <a:cubicBezTo>
                    <a:pt x="4424" y="-98"/>
                    <a:pt x="5725" y="5"/>
                    <a:pt x="8458" y="1091"/>
                  </a:cubicBezTo>
                  <a:cubicBezTo>
                    <a:pt x="11190" y="2176"/>
                    <a:pt x="15354" y="4243"/>
                    <a:pt x="17957" y="6413"/>
                  </a:cubicBezTo>
                  <a:cubicBezTo>
                    <a:pt x="20559" y="8583"/>
                    <a:pt x="21600" y="10857"/>
                    <a:pt x="20819" y="13079"/>
                  </a:cubicBezTo>
                  <a:cubicBezTo>
                    <a:pt x="20039" y="15301"/>
                    <a:pt x="17436" y="17471"/>
                    <a:pt x="14573" y="18867"/>
                  </a:cubicBezTo>
                  <a:cubicBezTo>
                    <a:pt x="11711" y="20262"/>
                    <a:pt x="8588" y="20882"/>
                    <a:pt x="5465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756923" y="0"/>
              <a:ext cx="4420487" cy="229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91" fill="norm" stroke="1" extrusionOk="0">
                  <a:moveTo>
                    <a:pt x="842" y="0"/>
                  </a:moveTo>
                  <a:cubicBezTo>
                    <a:pt x="790" y="677"/>
                    <a:pt x="738" y="1355"/>
                    <a:pt x="718" y="2042"/>
                  </a:cubicBezTo>
                  <a:cubicBezTo>
                    <a:pt x="697" y="2730"/>
                    <a:pt x="707" y="3427"/>
                    <a:pt x="728" y="4135"/>
                  </a:cubicBezTo>
                  <a:cubicBezTo>
                    <a:pt x="749" y="4842"/>
                    <a:pt x="780" y="5559"/>
                    <a:pt x="800" y="6297"/>
                  </a:cubicBezTo>
                  <a:cubicBezTo>
                    <a:pt x="821" y="7034"/>
                    <a:pt x="831" y="7791"/>
                    <a:pt x="831" y="8558"/>
                  </a:cubicBezTo>
                  <a:cubicBezTo>
                    <a:pt x="831" y="9325"/>
                    <a:pt x="821" y="10103"/>
                    <a:pt x="790" y="10890"/>
                  </a:cubicBezTo>
                  <a:cubicBezTo>
                    <a:pt x="759" y="11677"/>
                    <a:pt x="707" y="12474"/>
                    <a:pt x="645" y="13251"/>
                  </a:cubicBezTo>
                  <a:cubicBezTo>
                    <a:pt x="583" y="14028"/>
                    <a:pt x="511" y="14785"/>
                    <a:pt x="434" y="15572"/>
                  </a:cubicBezTo>
                  <a:cubicBezTo>
                    <a:pt x="356" y="16359"/>
                    <a:pt x="273" y="17176"/>
                    <a:pt x="196" y="17963"/>
                  </a:cubicBezTo>
                  <a:cubicBezTo>
                    <a:pt x="118" y="18751"/>
                    <a:pt x="46" y="19508"/>
                    <a:pt x="15" y="20076"/>
                  </a:cubicBezTo>
                  <a:cubicBezTo>
                    <a:pt x="-16" y="20644"/>
                    <a:pt x="-6" y="21022"/>
                    <a:pt x="124" y="21261"/>
                  </a:cubicBezTo>
                  <a:cubicBezTo>
                    <a:pt x="253" y="21500"/>
                    <a:pt x="501" y="21600"/>
                    <a:pt x="831" y="21590"/>
                  </a:cubicBezTo>
                  <a:cubicBezTo>
                    <a:pt x="1162" y="21580"/>
                    <a:pt x="1576" y="21461"/>
                    <a:pt x="1979" y="21331"/>
                  </a:cubicBezTo>
                  <a:cubicBezTo>
                    <a:pt x="2382" y="21201"/>
                    <a:pt x="2774" y="21062"/>
                    <a:pt x="3141" y="20942"/>
                  </a:cubicBezTo>
                  <a:cubicBezTo>
                    <a:pt x="3508" y="20823"/>
                    <a:pt x="3849" y="20723"/>
                    <a:pt x="4216" y="20624"/>
                  </a:cubicBezTo>
                  <a:cubicBezTo>
                    <a:pt x="4583" y="20524"/>
                    <a:pt x="4976" y="20424"/>
                    <a:pt x="5389" y="20325"/>
                  </a:cubicBezTo>
                  <a:cubicBezTo>
                    <a:pt x="5803" y="20225"/>
                    <a:pt x="6237" y="20125"/>
                    <a:pt x="6676" y="20026"/>
                  </a:cubicBezTo>
                  <a:cubicBezTo>
                    <a:pt x="7115" y="19926"/>
                    <a:pt x="7560" y="19827"/>
                    <a:pt x="7906" y="19757"/>
                  </a:cubicBezTo>
                  <a:cubicBezTo>
                    <a:pt x="8252" y="19687"/>
                    <a:pt x="8500" y="19647"/>
                    <a:pt x="8738" y="19607"/>
                  </a:cubicBezTo>
                  <a:cubicBezTo>
                    <a:pt x="8975" y="19568"/>
                    <a:pt x="9203" y="19528"/>
                    <a:pt x="9440" y="19488"/>
                  </a:cubicBezTo>
                  <a:cubicBezTo>
                    <a:pt x="9678" y="19448"/>
                    <a:pt x="9926" y="19408"/>
                    <a:pt x="10278" y="19358"/>
                  </a:cubicBezTo>
                  <a:cubicBezTo>
                    <a:pt x="10629" y="19308"/>
                    <a:pt x="11084" y="19249"/>
                    <a:pt x="11425" y="19209"/>
                  </a:cubicBezTo>
                  <a:cubicBezTo>
                    <a:pt x="11766" y="19169"/>
                    <a:pt x="11993" y="19149"/>
                    <a:pt x="12334" y="19129"/>
                  </a:cubicBezTo>
                  <a:cubicBezTo>
                    <a:pt x="12675" y="19109"/>
                    <a:pt x="13130" y="19089"/>
                    <a:pt x="13580" y="19069"/>
                  </a:cubicBezTo>
                  <a:cubicBezTo>
                    <a:pt x="14029" y="19049"/>
                    <a:pt x="14474" y="19030"/>
                    <a:pt x="14902" y="19020"/>
                  </a:cubicBezTo>
                  <a:cubicBezTo>
                    <a:pt x="15331" y="19010"/>
                    <a:pt x="15745" y="19010"/>
                    <a:pt x="16148" y="19020"/>
                  </a:cubicBezTo>
                  <a:cubicBezTo>
                    <a:pt x="16551" y="19030"/>
                    <a:pt x="16944" y="19049"/>
                    <a:pt x="17409" y="19069"/>
                  </a:cubicBezTo>
                  <a:cubicBezTo>
                    <a:pt x="17874" y="19089"/>
                    <a:pt x="18411" y="19109"/>
                    <a:pt x="18912" y="19119"/>
                  </a:cubicBezTo>
                  <a:cubicBezTo>
                    <a:pt x="19414" y="19129"/>
                    <a:pt x="19879" y="19129"/>
                    <a:pt x="20318" y="19089"/>
                  </a:cubicBezTo>
                  <a:cubicBezTo>
                    <a:pt x="20757" y="19049"/>
                    <a:pt x="21171" y="18970"/>
                    <a:pt x="21584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354713" y="464180"/>
              <a:ext cx="193412" cy="69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50" fill="norm" stroke="1" extrusionOk="0">
                  <a:moveTo>
                    <a:pt x="1379" y="8399"/>
                  </a:moveTo>
                  <a:cubicBezTo>
                    <a:pt x="2068" y="9834"/>
                    <a:pt x="2757" y="11270"/>
                    <a:pt x="3447" y="13032"/>
                  </a:cubicBezTo>
                  <a:cubicBezTo>
                    <a:pt x="4136" y="14794"/>
                    <a:pt x="4825" y="16882"/>
                    <a:pt x="5170" y="18122"/>
                  </a:cubicBezTo>
                  <a:cubicBezTo>
                    <a:pt x="5515" y="19362"/>
                    <a:pt x="5515" y="19753"/>
                    <a:pt x="5400" y="20210"/>
                  </a:cubicBezTo>
                  <a:cubicBezTo>
                    <a:pt x="5285" y="20667"/>
                    <a:pt x="5055" y="21189"/>
                    <a:pt x="4596" y="21319"/>
                  </a:cubicBezTo>
                  <a:cubicBezTo>
                    <a:pt x="4136" y="21450"/>
                    <a:pt x="3447" y="21189"/>
                    <a:pt x="2527" y="19949"/>
                  </a:cubicBezTo>
                  <a:cubicBezTo>
                    <a:pt x="1608" y="18709"/>
                    <a:pt x="459" y="16490"/>
                    <a:pt x="115" y="14206"/>
                  </a:cubicBezTo>
                  <a:cubicBezTo>
                    <a:pt x="-230" y="11923"/>
                    <a:pt x="230" y="9573"/>
                    <a:pt x="1149" y="7616"/>
                  </a:cubicBezTo>
                  <a:cubicBezTo>
                    <a:pt x="2068" y="5658"/>
                    <a:pt x="3447" y="4092"/>
                    <a:pt x="4940" y="2884"/>
                  </a:cubicBezTo>
                  <a:cubicBezTo>
                    <a:pt x="6434" y="1677"/>
                    <a:pt x="8042" y="829"/>
                    <a:pt x="9421" y="372"/>
                  </a:cubicBezTo>
                  <a:cubicBezTo>
                    <a:pt x="10800" y="-85"/>
                    <a:pt x="11949" y="-150"/>
                    <a:pt x="13672" y="339"/>
                  </a:cubicBezTo>
                  <a:cubicBezTo>
                    <a:pt x="15396" y="829"/>
                    <a:pt x="17693" y="1873"/>
                    <a:pt x="19187" y="2787"/>
                  </a:cubicBezTo>
                  <a:cubicBezTo>
                    <a:pt x="20681" y="3700"/>
                    <a:pt x="21370" y="4483"/>
                    <a:pt x="20796" y="5168"/>
                  </a:cubicBezTo>
                  <a:cubicBezTo>
                    <a:pt x="20221" y="5854"/>
                    <a:pt x="18383" y="6441"/>
                    <a:pt x="15510" y="6800"/>
                  </a:cubicBezTo>
                  <a:cubicBezTo>
                    <a:pt x="12638" y="7159"/>
                    <a:pt x="8732" y="7289"/>
                    <a:pt x="6319" y="7257"/>
                  </a:cubicBezTo>
                  <a:cubicBezTo>
                    <a:pt x="3906" y="7224"/>
                    <a:pt x="2987" y="7028"/>
                    <a:pt x="2068" y="6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8579858" y="785937"/>
              <a:ext cx="107303" cy="27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10" fill="norm" stroke="1" extrusionOk="0">
                  <a:moveTo>
                    <a:pt x="3169" y="5022"/>
                  </a:moveTo>
                  <a:cubicBezTo>
                    <a:pt x="3169" y="8786"/>
                    <a:pt x="3169" y="12550"/>
                    <a:pt x="3169" y="14922"/>
                  </a:cubicBezTo>
                  <a:cubicBezTo>
                    <a:pt x="3169" y="17295"/>
                    <a:pt x="3169" y="18277"/>
                    <a:pt x="3169" y="19259"/>
                  </a:cubicBezTo>
                  <a:cubicBezTo>
                    <a:pt x="3169" y="20241"/>
                    <a:pt x="3169" y="21222"/>
                    <a:pt x="2754" y="21304"/>
                  </a:cubicBezTo>
                  <a:cubicBezTo>
                    <a:pt x="2338" y="21386"/>
                    <a:pt x="1508" y="20568"/>
                    <a:pt x="884" y="17950"/>
                  </a:cubicBezTo>
                  <a:cubicBezTo>
                    <a:pt x="261" y="15331"/>
                    <a:pt x="-154" y="10913"/>
                    <a:pt x="54" y="7886"/>
                  </a:cubicBezTo>
                  <a:cubicBezTo>
                    <a:pt x="261" y="4859"/>
                    <a:pt x="1092" y="3222"/>
                    <a:pt x="2546" y="2159"/>
                  </a:cubicBezTo>
                  <a:cubicBezTo>
                    <a:pt x="4000" y="1095"/>
                    <a:pt x="6077" y="604"/>
                    <a:pt x="8154" y="277"/>
                  </a:cubicBezTo>
                  <a:cubicBezTo>
                    <a:pt x="10231" y="-50"/>
                    <a:pt x="12308" y="-214"/>
                    <a:pt x="13969" y="522"/>
                  </a:cubicBezTo>
                  <a:cubicBezTo>
                    <a:pt x="15631" y="1259"/>
                    <a:pt x="16877" y="2895"/>
                    <a:pt x="17084" y="4531"/>
                  </a:cubicBezTo>
                  <a:cubicBezTo>
                    <a:pt x="17292" y="6168"/>
                    <a:pt x="16461" y="7804"/>
                    <a:pt x="15008" y="8868"/>
                  </a:cubicBezTo>
                  <a:cubicBezTo>
                    <a:pt x="13554" y="9931"/>
                    <a:pt x="11477" y="10422"/>
                    <a:pt x="11477" y="10504"/>
                  </a:cubicBezTo>
                  <a:cubicBezTo>
                    <a:pt x="11477" y="10586"/>
                    <a:pt x="13554" y="10259"/>
                    <a:pt x="15423" y="10504"/>
                  </a:cubicBezTo>
                  <a:cubicBezTo>
                    <a:pt x="17292" y="10750"/>
                    <a:pt x="18954" y="11568"/>
                    <a:pt x="19992" y="12877"/>
                  </a:cubicBezTo>
                  <a:cubicBezTo>
                    <a:pt x="21031" y="14186"/>
                    <a:pt x="21446" y="15986"/>
                    <a:pt x="20615" y="17295"/>
                  </a:cubicBezTo>
                  <a:cubicBezTo>
                    <a:pt x="19784" y="18604"/>
                    <a:pt x="17708" y="19422"/>
                    <a:pt x="15423" y="19750"/>
                  </a:cubicBezTo>
                  <a:cubicBezTo>
                    <a:pt x="13138" y="20077"/>
                    <a:pt x="10646" y="19913"/>
                    <a:pt x="8154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729358" y="900349"/>
              <a:ext cx="76201" cy="10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2" fill="norm" stroke="1" extrusionOk="0">
                  <a:moveTo>
                    <a:pt x="0" y="14247"/>
                  </a:moveTo>
                  <a:cubicBezTo>
                    <a:pt x="4200" y="13399"/>
                    <a:pt x="8400" y="12552"/>
                    <a:pt x="11400" y="11282"/>
                  </a:cubicBezTo>
                  <a:cubicBezTo>
                    <a:pt x="14400" y="10011"/>
                    <a:pt x="16200" y="8317"/>
                    <a:pt x="17100" y="6411"/>
                  </a:cubicBezTo>
                  <a:cubicBezTo>
                    <a:pt x="18000" y="4505"/>
                    <a:pt x="18000" y="2388"/>
                    <a:pt x="16500" y="1117"/>
                  </a:cubicBezTo>
                  <a:cubicBezTo>
                    <a:pt x="15000" y="-153"/>
                    <a:pt x="12000" y="-577"/>
                    <a:pt x="9300" y="1117"/>
                  </a:cubicBezTo>
                  <a:cubicBezTo>
                    <a:pt x="6600" y="2811"/>
                    <a:pt x="4200" y="6623"/>
                    <a:pt x="3000" y="9588"/>
                  </a:cubicBezTo>
                  <a:cubicBezTo>
                    <a:pt x="1800" y="12552"/>
                    <a:pt x="1800" y="14670"/>
                    <a:pt x="3600" y="16576"/>
                  </a:cubicBezTo>
                  <a:cubicBezTo>
                    <a:pt x="5400" y="18482"/>
                    <a:pt x="9000" y="20176"/>
                    <a:pt x="12300" y="20599"/>
                  </a:cubicBezTo>
                  <a:cubicBezTo>
                    <a:pt x="15600" y="21023"/>
                    <a:pt x="18600" y="20176"/>
                    <a:pt x="21600" y="1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811908" y="899330"/>
              <a:ext cx="215901" cy="9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12057"/>
                  </a:moveTo>
                  <a:cubicBezTo>
                    <a:pt x="0" y="9657"/>
                    <a:pt x="0" y="7257"/>
                    <a:pt x="318" y="5097"/>
                  </a:cubicBezTo>
                  <a:cubicBezTo>
                    <a:pt x="635" y="2937"/>
                    <a:pt x="1271" y="1017"/>
                    <a:pt x="2118" y="297"/>
                  </a:cubicBezTo>
                  <a:cubicBezTo>
                    <a:pt x="2965" y="-423"/>
                    <a:pt x="4024" y="57"/>
                    <a:pt x="4976" y="2937"/>
                  </a:cubicBezTo>
                  <a:cubicBezTo>
                    <a:pt x="5929" y="5817"/>
                    <a:pt x="6776" y="11097"/>
                    <a:pt x="7094" y="14937"/>
                  </a:cubicBezTo>
                  <a:cubicBezTo>
                    <a:pt x="7412" y="18777"/>
                    <a:pt x="7200" y="21177"/>
                    <a:pt x="7094" y="20937"/>
                  </a:cubicBezTo>
                  <a:cubicBezTo>
                    <a:pt x="6988" y="20697"/>
                    <a:pt x="6988" y="17817"/>
                    <a:pt x="7306" y="15177"/>
                  </a:cubicBezTo>
                  <a:cubicBezTo>
                    <a:pt x="7624" y="12537"/>
                    <a:pt x="8259" y="10137"/>
                    <a:pt x="8894" y="7977"/>
                  </a:cubicBezTo>
                  <a:cubicBezTo>
                    <a:pt x="9529" y="5817"/>
                    <a:pt x="10165" y="3897"/>
                    <a:pt x="10906" y="3897"/>
                  </a:cubicBezTo>
                  <a:cubicBezTo>
                    <a:pt x="11647" y="3897"/>
                    <a:pt x="12494" y="5817"/>
                    <a:pt x="12918" y="8217"/>
                  </a:cubicBezTo>
                  <a:cubicBezTo>
                    <a:pt x="13341" y="10617"/>
                    <a:pt x="13341" y="13497"/>
                    <a:pt x="13341" y="16137"/>
                  </a:cubicBezTo>
                  <a:cubicBezTo>
                    <a:pt x="13341" y="18777"/>
                    <a:pt x="13341" y="21177"/>
                    <a:pt x="13447" y="20697"/>
                  </a:cubicBezTo>
                  <a:cubicBezTo>
                    <a:pt x="13553" y="20217"/>
                    <a:pt x="13765" y="16857"/>
                    <a:pt x="13976" y="13977"/>
                  </a:cubicBezTo>
                  <a:cubicBezTo>
                    <a:pt x="14188" y="11097"/>
                    <a:pt x="14400" y="8697"/>
                    <a:pt x="14929" y="6297"/>
                  </a:cubicBezTo>
                  <a:cubicBezTo>
                    <a:pt x="15459" y="3897"/>
                    <a:pt x="16306" y="1497"/>
                    <a:pt x="17153" y="1017"/>
                  </a:cubicBezTo>
                  <a:cubicBezTo>
                    <a:pt x="18000" y="537"/>
                    <a:pt x="18847" y="1977"/>
                    <a:pt x="19588" y="4617"/>
                  </a:cubicBezTo>
                  <a:cubicBezTo>
                    <a:pt x="20329" y="7257"/>
                    <a:pt x="20965" y="11097"/>
                    <a:pt x="21600" y="14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053850" y="819099"/>
              <a:ext cx="81909" cy="17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35" fill="norm" stroke="1" extrusionOk="0">
                  <a:moveTo>
                    <a:pt x="11463" y="787"/>
                  </a:moveTo>
                  <a:cubicBezTo>
                    <a:pt x="8694" y="266"/>
                    <a:pt x="5924" y="-254"/>
                    <a:pt x="3986" y="136"/>
                  </a:cubicBezTo>
                  <a:cubicBezTo>
                    <a:pt x="2047" y="527"/>
                    <a:pt x="940" y="1828"/>
                    <a:pt x="386" y="4821"/>
                  </a:cubicBezTo>
                  <a:cubicBezTo>
                    <a:pt x="-168" y="7813"/>
                    <a:pt x="-168" y="12498"/>
                    <a:pt x="663" y="15360"/>
                  </a:cubicBezTo>
                  <a:cubicBezTo>
                    <a:pt x="1494" y="18223"/>
                    <a:pt x="3155" y="19264"/>
                    <a:pt x="5370" y="20045"/>
                  </a:cubicBezTo>
                  <a:cubicBezTo>
                    <a:pt x="7586" y="20826"/>
                    <a:pt x="10355" y="21346"/>
                    <a:pt x="13124" y="20826"/>
                  </a:cubicBezTo>
                  <a:cubicBezTo>
                    <a:pt x="15894" y="20305"/>
                    <a:pt x="18663" y="18744"/>
                    <a:pt x="21432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9157702" y="825975"/>
              <a:ext cx="61857" cy="12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19982" fill="norm" stroke="1" extrusionOk="0">
                  <a:moveTo>
                    <a:pt x="1138" y="15112"/>
                  </a:moveTo>
                  <a:cubicBezTo>
                    <a:pt x="441" y="18150"/>
                    <a:pt x="-256" y="21187"/>
                    <a:pt x="92" y="19499"/>
                  </a:cubicBezTo>
                  <a:cubicBezTo>
                    <a:pt x="441" y="17812"/>
                    <a:pt x="1834" y="11399"/>
                    <a:pt x="3228" y="7181"/>
                  </a:cubicBezTo>
                  <a:cubicBezTo>
                    <a:pt x="4621" y="2962"/>
                    <a:pt x="6015" y="937"/>
                    <a:pt x="8802" y="262"/>
                  </a:cubicBezTo>
                  <a:cubicBezTo>
                    <a:pt x="11589" y="-413"/>
                    <a:pt x="15770" y="262"/>
                    <a:pt x="18209" y="1781"/>
                  </a:cubicBezTo>
                  <a:cubicBezTo>
                    <a:pt x="20647" y="3299"/>
                    <a:pt x="21344" y="5662"/>
                    <a:pt x="18557" y="8531"/>
                  </a:cubicBezTo>
                  <a:cubicBezTo>
                    <a:pt x="15770" y="11399"/>
                    <a:pt x="9499" y="14774"/>
                    <a:pt x="3228" y="1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231008" y="717913"/>
              <a:ext cx="91704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91" fill="norm" stroke="1" extrusionOk="0">
                  <a:moveTo>
                    <a:pt x="8836" y="505"/>
                  </a:moveTo>
                  <a:cubicBezTo>
                    <a:pt x="11782" y="148"/>
                    <a:pt x="14727" y="-209"/>
                    <a:pt x="16936" y="148"/>
                  </a:cubicBezTo>
                  <a:cubicBezTo>
                    <a:pt x="19145" y="505"/>
                    <a:pt x="20618" y="1576"/>
                    <a:pt x="21109" y="4075"/>
                  </a:cubicBezTo>
                  <a:cubicBezTo>
                    <a:pt x="21600" y="6574"/>
                    <a:pt x="21109" y="10502"/>
                    <a:pt x="17427" y="13626"/>
                  </a:cubicBezTo>
                  <a:cubicBezTo>
                    <a:pt x="13745" y="16750"/>
                    <a:pt x="6873" y="19070"/>
                    <a:pt x="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180208" y="89535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205608" y="406399"/>
              <a:ext cx="95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4160" y="831"/>
                  </a:cubicBezTo>
                  <a:cubicBezTo>
                    <a:pt x="11520" y="1662"/>
                    <a:pt x="8640" y="3323"/>
                    <a:pt x="5760" y="6185"/>
                  </a:cubicBezTo>
                  <a:cubicBezTo>
                    <a:pt x="2880" y="9046"/>
                    <a:pt x="0" y="13108"/>
                    <a:pt x="0" y="15877"/>
                  </a:cubicBezTo>
                  <a:cubicBezTo>
                    <a:pt x="0" y="18646"/>
                    <a:pt x="2880" y="20123"/>
                    <a:pt x="6960" y="20862"/>
                  </a:cubicBezTo>
                  <a:cubicBezTo>
                    <a:pt x="11040" y="21600"/>
                    <a:pt x="163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374614" y="440570"/>
              <a:ext cx="173895" cy="17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16" fill="norm" stroke="1" extrusionOk="0">
                  <a:moveTo>
                    <a:pt x="300" y="4335"/>
                  </a:moveTo>
                  <a:cubicBezTo>
                    <a:pt x="40" y="3049"/>
                    <a:pt x="-220" y="1763"/>
                    <a:pt x="300" y="1377"/>
                  </a:cubicBezTo>
                  <a:cubicBezTo>
                    <a:pt x="821" y="992"/>
                    <a:pt x="2122" y="1506"/>
                    <a:pt x="3423" y="3049"/>
                  </a:cubicBezTo>
                  <a:cubicBezTo>
                    <a:pt x="4725" y="4592"/>
                    <a:pt x="6026" y="7163"/>
                    <a:pt x="6286" y="10120"/>
                  </a:cubicBezTo>
                  <a:cubicBezTo>
                    <a:pt x="6546" y="13077"/>
                    <a:pt x="5766" y="16420"/>
                    <a:pt x="4855" y="18477"/>
                  </a:cubicBezTo>
                  <a:cubicBezTo>
                    <a:pt x="3944" y="20535"/>
                    <a:pt x="2903" y="21306"/>
                    <a:pt x="2252" y="20920"/>
                  </a:cubicBezTo>
                  <a:cubicBezTo>
                    <a:pt x="1602" y="20535"/>
                    <a:pt x="1341" y="18992"/>
                    <a:pt x="2903" y="15520"/>
                  </a:cubicBezTo>
                  <a:cubicBezTo>
                    <a:pt x="4464" y="12049"/>
                    <a:pt x="7847" y="6649"/>
                    <a:pt x="10060" y="3563"/>
                  </a:cubicBezTo>
                  <a:cubicBezTo>
                    <a:pt x="12272" y="477"/>
                    <a:pt x="13313" y="-294"/>
                    <a:pt x="13703" y="92"/>
                  </a:cubicBezTo>
                  <a:cubicBezTo>
                    <a:pt x="14093" y="477"/>
                    <a:pt x="13833" y="2020"/>
                    <a:pt x="13573" y="4592"/>
                  </a:cubicBezTo>
                  <a:cubicBezTo>
                    <a:pt x="13313" y="7163"/>
                    <a:pt x="13052" y="10763"/>
                    <a:pt x="14353" y="13077"/>
                  </a:cubicBezTo>
                  <a:cubicBezTo>
                    <a:pt x="15655" y="15392"/>
                    <a:pt x="18517" y="16420"/>
                    <a:pt x="21380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586608" y="361950"/>
              <a:ext cx="3386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40"/>
                    <a:pt x="21600" y="7680"/>
                    <a:pt x="21600" y="11280"/>
                  </a:cubicBezTo>
                  <a:cubicBezTo>
                    <a:pt x="21600" y="14880"/>
                    <a:pt x="108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846958" y="472815"/>
              <a:ext cx="12700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720" y="14768"/>
                    <a:pt x="1440" y="8415"/>
                    <a:pt x="3960" y="4603"/>
                  </a:cubicBezTo>
                  <a:cubicBezTo>
                    <a:pt x="6480" y="792"/>
                    <a:pt x="10800" y="-479"/>
                    <a:pt x="14040" y="156"/>
                  </a:cubicBezTo>
                  <a:cubicBezTo>
                    <a:pt x="17280" y="792"/>
                    <a:pt x="1944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846958" y="58420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445975" y="387979"/>
              <a:ext cx="148088" cy="33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507" fill="norm" stroke="1" extrusionOk="0">
                  <a:moveTo>
                    <a:pt x="608" y="11282"/>
                  </a:moveTo>
                  <a:cubicBezTo>
                    <a:pt x="304" y="13624"/>
                    <a:pt x="0" y="15966"/>
                    <a:pt x="0" y="17918"/>
                  </a:cubicBezTo>
                  <a:cubicBezTo>
                    <a:pt x="0" y="19870"/>
                    <a:pt x="304" y="21431"/>
                    <a:pt x="608" y="19870"/>
                  </a:cubicBezTo>
                  <a:cubicBezTo>
                    <a:pt x="913" y="18308"/>
                    <a:pt x="1217" y="13624"/>
                    <a:pt x="2282" y="10111"/>
                  </a:cubicBezTo>
                  <a:cubicBezTo>
                    <a:pt x="3346" y="6597"/>
                    <a:pt x="5172" y="4255"/>
                    <a:pt x="6693" y="2694"/>
                  </a:cubicBezTo>
                  <a:cubicBezTo>
                    <a:pt x="8214" y="1132"/>
                    <a:pt x="9431" y="351"/>
                    <a:pt x="10800" y="91"/>
                  </a:cubicBezTo>
                  <a:cubicBezTo>
                    <a:pt x="12169" y="-169"/>
                    <a:pt x="13690" y="91"/>
                    <a:pt x="15515" y="1327"/>
                  </a:cubicBezTo>
                  <a:cubicBezTo>
                    <a:pt x="17341" y="2564"/>
                    <a:pt x="19470" y="4776"/>
                    <a:pt x="20535" y="6597"/>
                  </a:cubicBezTo>
                  <a:cubicBezTo>
                    <a:pt x="21600" y="8419"/>
                    <a:pt x="21600" y="9850"/>
                    <a:pt x="20079" y="11021"/>
                  </a:cubicBezTo>
                  <a:cubicBezTo>
                    <a:pt x="18558" y="12192"/>
                    <a:pt x="15515" y="13103"/>
                    <a:pt x="12930" y="13559"/>
                  </a:cubicBezTo>
                  <a:cubicBezTo>
                    <a:pt x="10344" y="14014"/>
                    <a:pt x="8214" y="14014"/>
                    <a:pt x="6389" y="13819"/>
                  </a:cubicBezTo>
                  <a:cubicBezTo>
                    <a:pt x="4563" y="13624"/>
                    <a:pt x="3042" y="13233"/>
                    <a:pt x="2434" y="12648"/>
                  </a:cubicBezTo>
                  <a:cubicBezTo>
                    <a:pt x="1825" y="12062"/>
                    <a:pt x="2130" y="11282"/>
                    <a:pt x="2434" y="1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602608" y="190226"/>
              <a:ext cx="184151" cy="16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4957"/>
                  </a:moveTo>
                  <a:cubicBezTo>
                    <a:pt x="0" y="3316"/>
                    <a:pt x="0" y="1676"/>
                    <a:pt x="621" y="856"/>
                  </a:cubicBezTo>
                  <a:cubicBezTo>
                    <a:pt x="1241" y="35"/>
                    <a:pt x="2483" y="35"/>
                    <a:pt x="3972" y="1266"/>
                  </a:cubicBezTo>
                  <a:cubicBezTo>
                    <a:pt x="5462" y="2496"/>
                    <a:pt x="7200" y="4957"/>
                    <a:pt x="8193" y="7554"/>
                  </a:cubicBezTo>
                  <a:cubicBezTo>
                    <a:pt x="9186" y="10152"/>
                    <a:pt x="9434" y="12886"/>
                    <a:pt x="9186" y="14800"/>
                  </a:cubicBezTo>
                  <a:cubicBezTo>
                    <a:pt x="8938" y="16714"/>
                    <a:pt x="8193" y="17808"/>
                    <a:pt x="7448" y="17808"/>
                  </a:cubicBezTo>
                  <a:cubicBezTo>
                    <a:pt x="6703" y="17808"/>
                    <a:pt x="5959" y="16714"/>
                    <a:pt x="6579" y="14527"/>
                  </a:cubicBezTo>
                  <a:cubicBezTo>
                    <a:pt x="7200" y="12339"/>
                    <a:pt x="9186" y="9058"/>
                    <a:pt x="10676" y="6871"/>
                  </a:cubicBezTo>
                  <a:cubicBezTo>
                    <a:pt x="12166" y="4684"/>
                    <a:pt x="13159" y="3590"/>
                    <a:pt x="14028" y="2359"/>
                  </a:cubicBezTo>
                  <a:cubicBezTo>
                    <a:pt x="14897" y="1129"/>
                    <a:pt x="15641" y="-238"/>
                    <a:pt x="15517" y="35"/>
                  </a:cubicBezTo>
                  <a:cubicBezTo>
                    <a:pt x="15393" y="309"/>
                    <a:pt x="14400" y="2223"/>
                    <a:pt x="13779" y="4684"/>
                  </a:cubicBezTo>
                  <a:cubicBezTo>
                    <a:pt x="13159" y="7144"/>
                    <a:pt x="12910" y="10152"/>
                    <a:pt x="13531" y="12886"/>
                  </a:cubicBezTo>
                  <a:cubicBezTo>
                    <a:pt x="14152" y="15620"/>
                    <a:pt x="15641" y="18081"/>
                    <a:pt x="17131" y="19448"/>
                  </a:cubicBezTo>
                  <a:cubicBezTo>
                    <a:pt x="18621" y="20815"/>
                    <a:pt x="20110" y="21089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938072" y="391277"/>
              <a:ext cx="121737" cy="21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17" fill="norm" stroke="1" extrusionOk="0">
                  <a:moveTo>
                    <a:pt x="21056" y="6019"/>
                  </a:moveTo>
                  <a:cubicBezTo>
                    <a:pt x="20690" y="4950"/>
                    <a:pt x="20324" y="3880"/>
                    <a:pt x="18859" y="2704"/>
                  </a:cubicBezTo>
                  <a:cubicBezTo>
                    <a:pt x="17395" y="1528"/>
                    <a:pt x="14832" y="245"/>
                    <a:pt x="12819" y="31"/>
                  </a:cubicBezTo>
                  <a:cubicBezTo>
                    <a:pt x="10805" y="-183"/>
                    <a:pt x="9341" y="672"/>
                    <a:pt x="7144" y="3880"/>
                  </a:cubicBezTo>
                  <a:cubicBezTo>
                    <a:pt x="4948" y="7088"/>
                    <a:pt x="2019" y="12649"/>
                    <a:pt x="737" y="15964"/>
                  </a:cubicBezTo>
                  <a:cubicBezTo>
                    <a:pt x="-544" y="19278"/>
                    <a:pt x="-178" y="20348"/>
                    <a:pt x="2019" y="20882"/>
                  </a:cubicBezTo>
                  <a:cubicBezTo>
                    <a:pt x="4215" y="21417"/>
                    <a:pt x="8242" y="21417"/>
                    <a:pt x="1227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1114513" y="431800"/>
              <a:ext cx="2784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67"/>
                    <a:pt x="1783" y="8533"/>
                    <a:pt x="240" y="12133"/>
                  </a:cubicBezTo>
                  <a:cubicBezTo>
                    <a:pt x="-1303" y="15733"/>
                    <a:pt x="4868" y="1866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1186808" y="527050"/>
              <a:ext cx="114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1320692" y="363837"/>
              <a:ext cx="131874" cy="3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3" fill="norm" stroke="1" extrusionOk="0">
                  <a:moveTo>
                    <a:pt x="7114" y="9888"/>
                  </a:moveTo>
                  <a:cubicBezTo>
                    <a:pt x="5400" y="12480"/>
                    <a:pt x="3685" y="15072"/>
                    <a:pt x="2657" y="16800"/>
                  </a:cubicBezTo>
                  <a:cubicBezTo>
                    <a:pt x="1628" y="18528"/>
                    <a:pt x="1285" y="19392"/>
                    <a:pt x="943" y="20132"/>
                  </a:cubicBezTo>
                  <a:cubicBezTo>
                    <a:pt x="600" y="20873"/>
                    <a:pt x="257" y="21490"/>
                    <a:pt x="85" y="21428"/>
                  </a:cubicBezTo>
                  <a:cubicBezTo>
                    <a:pt x="-86" y="21367"/>
                    <a:pt x="-86" y="20626"/>
                    <a:pt x="943" y="17972"/>
                  </a:cubicBezTo>
                  <a:cubicBezTo>
                    <a:pt x="1971" y="15319"/>
                    <a:pt x="4028" y="10752"/>
                    <a:pt x="6085" y="7666"/>
                  </a:cubicBezTo>
                  <a:cubicBezTo>
                    <a:pt x="8143" y="4580"/>
                    <a:pt x="10200" y="2976"/>
                    <a:pt x="12257" y="1803"/>
                  </a:cubicBezTo>
                  <a:cubicBezTo>
                    <a:pt x="14314" y="631"/>
                    <a:pt x="16371" y="-110"/>
                    <a:pt x="18085" y="13"/>
                  </a:cubicBezTo>
                  <a:cubicBezTo>
                    <a:pt x="19800" y="137"/>
                    <a:pt x="21171" y="1124"/>
                    <a:pt x="21343" y="2729"/>
                  </a:cubicBezTo>
                  <a:cubicBezTo>
                    <a:pt x="21514" y="4333"/>
                    <a:pt x="20485" y="6555"/>
                    <a:pt x="18771" y="8098"/>
                  </a:cubicBezTo>
                  <a:cubicBezTo>
                    <a:pt x="17057" y="9641"/>
                    <a:pt x="14657" y="10505"/>
                    <a:pt x="12600" y="10875"/>
                  </a:cubicBezTo>
                  <a:cubicBezTo>
                    <a:pt x="10543" y="11245"/>
                    <a:pt x="8828" y="11122"/>
                    <a:pt x="7628" y="10567"/>
                  </a:cubicBezTo>
                  <a:cubicBezTo>
                    <a:pt x="6428" y="10011"/>
                    <a:pt x="5743" y="9024"/>
                    <a:pt x="5057" y="8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453508" y="325966"/>
              <a:ext cx="110443" cy="24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031" fill="norm" stroke="1" extrusionOk="0">
                  <a:moveTo>
                    <a:pt x="6000" y="360"/>
                  </a:moveTo>
                  <a:cubicBezTo>
                    <a:pt x="8000" y="0"/>
                    <a:pt x="10000" y="-360"/>
                    <a:pt x="12800" y="720"/>
                  </a:cubicBezTo>
                  <a:cubicBezTo>
                    <a:pt x="15600" y="1800"/>
                    <a:pt x="19200" y="4320"/>
                    <a:pt x="20400" y="7200"/>
                  </a:cubicBezTo>
                  <a:cubicBezTo>
                    <a:pt x="21600" y="10080"/>
                    <a:pt x="20400" y="13320"/>
                    <a:pt x="18000" y="15660"/>
                  </a:cubicBezTo>
                  <a:cubicBezTo>
                    <a:pt x="15600" y="18000"/>
                    <a:pt x="12000" y="19440"/>
                    <a:pt x="8800" y="20250"/>
                  </a:cubicBezTo>
                  <a:cubicBezTo>
                    <a:pt x="5600" y="21060"/>
                    <a:pt x="2800" y="21240"/>
                    <a:pt x="1400" y="20790"/>
                  </a:cubicBezTo>
                  <a:cubicBezTo>
                    <a:pt x="0" y="20340"/>
                    <a:pt x="0" y="19260"/>
                    <a:pt x="0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1612258" y="169333"/>
              <a:ext cx="1270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158"/>
                  </a:moveTo>
                  <a:cubicBezTo>
                    <a:pt x="21600" y="2579"/>
                    <a:pt x="21600" y="0"/>
                    <a:pt x="19800" y="0"/>
                  </a:cubicBezTo>
                  <a:cubicBezTo>
                    <a:pt x="18000" y="0"/>
                    <a:pt x="14400" y="2579"/>
                    <a:pt x="10800" y="6609"/>
                  </a:cubicBezTo>
                  <a:cubicBezTo>
                    <a:pt x="7200" y="10639"/>
                    <a:pt x="3600" y="161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1669408" y="196850"/>
              <a:ext cx="107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200"/>
                    <a:pt x="10165" y="10800"/>
                    <a:pt x="13765" y="7200"/>
                  </a:cubicBezTo>
                  <a:cubicBezTo>
                    <a:pt x="17365" y="3600"/>
                    <a:pt x="194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1794508" y="128647"/>
              <a:ext cx="173351" cy="1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67" fill="norm" stroke="1" extrusionOk="0">
                  <a:moveTo>
                    <a:pt x="1795" y="3367"/>
                  </a:moveTo>
                  <a:cubicBezTo>
                    <a:pt x="2576" y="2167"/>
                    <a:pt x="3356" y="967"/>
                    <a:pt x="4397" y="367"/>
                  </a:cubicBezTo>
                  <a:cubicBezTo>
                    <a:pt x="5438" y="-233"/>
                    <a:pt x="6740" y="-233"/>
                    <a:pt x="7911" y="1417"/>
                  </a:cubicBezTo>
                  <a:cubicBezTo>
                    <a:pt x="9082" y="3067"/>
                    <a:pt x="10123" y="6367"/>
                    <a:pt x="9862" y="9217"/>
                  </a:cubicBezTo>
                  <a:cubicBezTo>
                    <a:pt x="9602" y="12067"/>
                    <a:pt x="8041" y="14467"/>
                    <a:pt x="6740" y="16117"/>
                  </a:cubicBezTo>
                  <a:cubicBezTo>
                    <a:pt x="5438" y="17767"/>
                    <a:pt x="4397" y="18667"/>
                    <a:pt x="3226" y="19267"/>
                  </a:cubicBezTo>
                  <a:cubicBezTo>
                    <a:pt x="2055" y="19867"/>
                    <a:pt x="754" y="20167"/>
                    <a:pt x="233" y="19567"/>
                  </a:cubicBezTo>
                  <a:cubicBezTo>
                    <a:pt x="-287" y="18967"/>
                    <a:pt x="-27" y="17467"/>
                    <a:pt x="1925" y="15817"/>
                  </a:cubicBezTo>
                  <a:cubicBezTo>
                    <a:pt x="3877" y="14167"/>
                    <a:pt x="7520" y="12367"/>
                    <a:pt x="10513" y="10567"/>
                  </a:cubicBezTo>
                  <a:cubicBezTo>
                    <a:pt x="13506" y="8767"/>
                    <a:pt x="15848" y="6967"/>
                    <a:pt x="17540" y="5317"/>
                  </a:cubicBezTo>
                  <a:cubicBezTo>
                    <a:pt x="19231" y="3667"/>
                    <a:pt x="20272" y="2167"/>
                    <a:pt x="20272" y="1867"/>
                  </a:cubicBezTo>
                  <a:cubicBezTo>
                    <a:pt x="20272" y="1567"/>
                    <a:pt x="19231" y="2467"/>
                    <a:pt x="17930" y="4567"/>
                  </a:cubicBezTo>
                  <a:cubicBezTo>
                    <a:pt x="16629" y="6667"/>
                    <a:pt x="15067" y="9967"/>
                    <a:pt x="15588" y="12967"/>
                  </a:cubicBezTo>
                  <a:cubicBezTo>
                    <a:pt x="16108" y="15967"/>
                    <a:pt x="18711" y="18667"/>
                    <a:pt x="21313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509658" y="6125487"/>
              <a:ext cx="2730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5191" y="88"/>
                    <a:pt x="10381" y="-1183"/>
                    <a:pt x="13981" y="1993"/>
                  </a:cubicBezTo>
                  <a:cubicBezTo>
                    <a:pt x="17581" y="5170"/>
                    <a:pt x="19591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541408" y="6248400"/>
              <a:ext cx="279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0800"/>
                    <a:pt x="3927" y="21600"/>
                    <a:pt x="7527" y="21600"/>
                  </a:cubicBezTo>
                  <a:cubicBezTo>
                    <a:pt x="11127" y="21600"/>
                    <a:pt x="1636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455808" y="6016933"/>
              <a:ext cx="214172" cy="52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3" fill="norm" stroke="1" extrusionOk="0">
                  <a:moveTo>
                    <a:pt x="2541" y="5083"/>
                  </a:moveTo>
                  <a:cubicBezTo>
                    <a:pt x="2965" y="7609"/>
                    <a:pt x="3388" y="10134"/>
                    <a:pt x="3706" y="12660"/>
                  </a:cubicBezTo>
                  <a:cubicBezTo>
                    <a:pt x="4024" y="15186"/>
                    <a:pt x="4235" y="17712"/>
                    <a:pt x="4341" y="19279"/>
                  </a:cubicBezTo>
                  <a:cubicBezTo>
                    <a:pt x="4447" y="20847"/>
                    <a:pt x="4447" y="21457"/>
                    <a:pt x="4341" y="21500"/>
                  </a:cubicBezTo>
                  <a:cubicBezTo>
                    <a:pt x="4235" y="21544"/>
                    <a:pt x="4024" y="21021"/>
                    <a:pt x="3918" y="19018"/>
                  </a:cubicBezTo>
                  <a:cubicBezTo>
                    <a:pt x="3812" y="17015"/>
                    <a:pt x="3812" y="13531"/>
                    <a:pt x="4553" y="10483"/>
                  </a:cubicBezTo>
                  <a:cubicBezTo>
                    <a:pt x="5294" y="7434"/>
                    <a:pt x="6776" y="4821"/>
                    <a:pt x="8259" y="3167"/>
                  </a:cubicBezTo>
                  <a:cubicBezTo>
                    <a:pt x="9741" y="1512"/>
                    <a:pt x="11224" y="815"/>
                    <a:pt x="12600" y="423"/>
                  </a:cubicBezTo>
                  <a:cubicBezTo>
                    <a:pt x="13976" y="31"/>
                    <a:pt x="15247" y="-56"/>
                    <a:pt x="16306" y="31"/>
                  </a:cubicBezTo>
                  <a:cubicBezTo>
                    <a:pt x="17365" y="118"/>
                    <a:pt x="18212" y="379"/>
                    <a:pt x="19165" y="902"/>
                  </a:cubicBezTo>
                  <a:cubicBezTo>
                    <a:pt x="20118" y="1425"/>
                    <a:pt x="21176" y="2209"/>
                    <a:pt x="21388" y="3254"/>
                  </a:cubicBezTo>
                  <a:cubicBezTo>
                    <a:pt x="21600" y="4299"/>
                    <a:pt x="20965" y="5605"/>
                    <a:pt x="18953" y="6650"/>
                  </a:cubicBezTo>
                  <a:cubicBezTo>
                    <a:pt x="16941" y="7696"/>
                    <a:pt x="13553" y="8479"/>
                    <a:pt x="10165" y="8697"/>
                  </a:cubicBezTo>
                  <a:cubicBezTo>
                    <a:pt x="6776" y="8915"/>
                    <a:pt x="3388" y="8567"/>
                    <a:pt x="0" y="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627258" y="5592468"/>
              <a:ext cx="234951" cy="20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4121"/>
                  </a:moveTo>
                  <a:cubicBezTo>
                    <a:pt x="195" y="3030"/>
                    <a:pt x="389" y="1939"/>
                    <a:pt x="2335" y="1066"/>
                  </a:cubicBezTo>
                  <a:cubicBezTo>
                    <a:pt x="4281" y="194"/>
                    <a:pt x="7978" y="-461"/>
                    <a:pt x="10411" y="412"/>
                  </a:cubicBezTo>
                  <a:cubicBezTo>
                    <a:pt x="12843" y="1284"/>
                    <a:pt x="14011" y="3684"/>
                    <a:pt x="13330" y="6848"/>
                  </a:cubicBezTo>
                  <a:cubicBezTo>
                    <a:pt x="12649" y="10012"/>
                    <a:pt x="10119" y="13939"/>
                    <a:pt x="8076" y="16448"/>
                  </a:cubicBezTo>
                  <a:cubicBezTo>
                    <a:pt x="6032" y="18957"/>
                    <a:pt x="4476" y="20048"/>
                    <a:pt x="4184" y="20594"/>
                  </a:cubicBezTo>
                  <a:cubicBezTo>
                    <a:pt x="3892" y="21139"/>
                    <a:pt x="4865" y="21139"/>
                    <a:pt x="7978" y="20703"/>
                  </a:cubicBezTo>
                  <a:cubicBezTo>
                    <a:pt x="11092" y="20266"/>
                    <a:pt x="16346" y="19394"/>
                    <a:pt x="21600" y="18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944758" y="5708650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186058" y="5581650"/>
              <a:ext cx="273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42" y="1029"/>
                    <a:pt x="3684" y="2057"/>
                    <a:pt x="5023" y="3429"/>
                  </a:cubicBezTo>
                  <a:cubicBezTo>
                    <a:pt x="6363" y="4800"/>
                    <a:pt x="7200" y="6514"/>
                    <a:pt x="7619" y="8229"/>
                  </a:cubicBezTo>
                  <a:cubicBezTo>
                    <a:pt x="8037" y="9943"/>
                    <a:pt x="8037" y="11657"/>
                    <a:pt x="7451" y="13371"/>
                  </a:cubicBezTo>
                  <a:cubicBezTo>
                    <a:pt x="6865" y="15086"/>
                    <a:pt x="5693" y="16800"/>
                    <a:pt x="4521" y="17657"/>
                  </a:cubicBezTo>
                  <a:cubicBezTo>
                    <a:pt x="3349" y="18514"/>
                    <a:pt x="2177" y="18514"/>
                    <a:pt x="2009" y="17829"/>
                  </a:cubicBezTo>
                  <a:cubicBezTo>
                    <a:pt x="1842" y="17143"/>
                    <a:pt x="2679" y="15771"/>
                    <a:pt x="4605" y="13886"/>
                  </a:cubicBezTo>
                  <a:cubicBezTo>
                    <a:pt x="6530" y="12000"/>
                    <a:pt x="9544" y="9600"/>
                    <a:pt x="11386" y="7886"/>
                  </a:cubicBezTo>
                  <a:cubicBezTo>
                    <a:pt x="13228" y="6171"/>
                    <a:pt x="13898" y="5143"/>
                    <a:pt x="13814" y="4800"/>
                  </a:cubicBezTo>
                  <a:cubicBezTo>
                    <a:pt x="13730" y="4457"/>
                    <a:pt x="12893" y="4800"/>
                    <a:pt x="12056" y="6000"/>
                  </a:cubicBezTo>
                  <a:cubicBezTo>
                    <a:pt x="11219" y="7200"/>
                    <a:pt x="10381" y="9257"/>
                    <a:pt x="10130" y="11143"/>
                  </a:cubicBezTo>
                  <a:cubicBezTo>
                    <a:pt x="9879" y="13029"/>
                    <a:pt x="10214" y="14743"/>
                    <a:pt x="12223" y="16457"/>
                  </a:cubicBezTo>
                  <a:cubicBezTo>
                    <a:pt x="14233" y="18171"/>
                    <a:pt x="17916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198758" y="580390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5305903" y="5835650"/>
              <a:ext cx="108756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12382" y="0"/>
                  </a:moveTo>
                  <a:cubicBezTo>
                    <a:pt x="9529" y="2880"/>
                    <a:pt x="6676" y="5760"/>
                    <a:pt x="4638" y="7920"/>
                  </a:cubicBezTo>
                  <a:cubicBezTo>
                    <a:pt x="2600" y="10080"/>
                    <a:pt x="1378" y="11520"/>
                    <a:pt x="563" y="13680"/>
                  </a:cubicBezTo>
                  <a:cubicBezTo>
                    <a:pt x="-252" y="15840"/>
                    <a:pt x="-660" y="18720"/>
                    <a:pt x="2804" y="20160"/>
                  </a:cubicBezTo>
                  <a:cubicBezTo>
                    <a:pt x="6268" y="21600"/>
                    <a:pt x="13604" y="21600"/>
                    <a:pt x="209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414095" y="5905500"/>
              <a:ext cx="1961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71"/>
                    <a:pt x="2735" y="8743"/>
                    <a:pt x="575" y="12343"/>
                  </a:cubicBezTo>
                  <a:cubicBezTo>
                    <a:pt x="-1585" y="15943"/>
                    <a:pt x="2735" y="1877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801883" y="6024432"/>
              <a:ext cx="171576" cy="39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63" fill="norm" stroke="1" extrusionOk="0">
                  <a:moveTo>
                    <a:pt x="21095" y="1816"/>
                  </a:moveTo>
                  <a:cubicBezTo>
                    <a:pt x="20314" y="1242"/>
                    <a:pt x="19534" y="667"/>
                    <a:pt x="18493" y="323"/>
                  </a:cubicBezTo>
                  <a:cubicBezTo>
                    <a:pt x="17452" y="-22"/>
                    <a:pt x="16150" y="-137"/>
                    <a:pt x="14199" y="208"/>
                  </a:cubicBezTo>
                  <a:cubicBezTo>
                    <a:pt x="12247" y="552"/>
                    <a:pt x="9644" y="1357"/>
                    <a:pt x="7042" y="3137"/>
                  </a:cubicBezTo>
                  <a:cubicBezTo>
                    <a:pt x="4440" y="4918"/>
                    <a:pt x="1837" y="7676"/>
                    <a:pt x="666" y="10376"/>
                  </a:cubicBezTo>
                  <a:cubicBezTo>
                    <a:pt x="-505" y="13076"/>
                    <a:pt x="-245" y="15718"/>
                    <a:pt x="2358" y="17557"/>
                  </a:cubicBezTo>
                  <a:cubicBezTo>
                    <a:pt x="4960" y="19395"/>
                    <a:pt x="9905" y="20429"/>
                    <a:pt x="14849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099327" y="6159500"/>
              <a:ext cx="3923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0839" y="0"/>
                  </a:moveTo>
                  <a:cubicBezTo>
                    <a:pt x="5155" y="3909"/>
                    <a:pt x="-529" y="7817"/>
                    <a:pt x="39" y="11314"/>
                  </a:cubicBezTo>
                  <a:cubicBezTo>
                    <a:pt x="608" y="14811"/>
                    <a:pt x="7429" y="17897"/>
                    <a:pt x="11976" y="19543"/>
                  </a:cubicBezTo>
                  <a:cubicBezTo>
                    <a:pt x="16524" y="21189"/>
                    <a:pt x="18797" y="21394"/>
                    <a:pt x="210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176658" y="627379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4400"/>
                    <a:pt x="4985" y="7200"/>
                    <a:pt x="8585" y="3600"/>
                  </a:cubicBezTo>
                  <a:cubicBezTo>
                    <a:pt x="12185" y="0"/>
                    <a:pt x="168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6444518" y="6149535"/>
              <a:ext cx="192420" cy="42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293" fill="norm" stroke="1" extrusionOk="0">
                  <a:moveTo>
                    <a:pt x="8146" y="2428"/>
                  </a:moveTo>
                  <a:cubicBezTo>
                    <a:pt x="7227" y="5529"/>
                    <a:pt x="6308" y="8630"/>
                    <a:pt x="5274" y="11624"/>
                  </a:cubicBezTo>
                  <a:cubicBezTo>
                    <a:pt x="4240" y="14618"/>
                    <a:pt x="3091" y="17506"/>
                    <a:pt x="2172" y="19216"/>
                  </a:cubicBezTo>
                  <a:cubicBezTo>
                    <a:pt x="1253" y="20927"/>
                    <a:pt x="563" y="21462"/>
                    <a:pt x="219" y="21248"/>
                  </a:cubicBezTo>
                  <a:cubicBezTo>
                    <a:pt x="-126" y="21034"/>
                    <a:pt x="-126" y="20072"/>
                    <a:pt x="678" y="17880"/>
                  </a:cubicBezTo>
                  <a:cubicBezTo>
                    <a:pt x="1483" y="15688"/>
                    <a:pt x="3091" y="12266"/>
                    <a:pt x="4355" y="9700"/>
                  </a:cubicBezTo>
                  <a:cubicBezTo>
                    <a:pt x="5619" y="7133"/>
                    <a:pt x="6538" y="5422"/>
                    <a:pt x="7687" y="3925"/>
                  </a:cubicBezTo>
                  <a:cubicBezTo>
                    <a:pt x="8836" y="2428"/>
                    <a:pt x="10214" y="1145"/>
                    <a:pt x="11478" y="504"/>
                  </a:cubicBezTo>
                  <a:cubicBezTo>
                    <a:pt x="12742" y="-138"/>
                    <a:pt x="13891" y="-138"/>
                    <a:pt x="15385" y="343"/>
                  </a:cubicBezTo>
                  <a:cubicBezTo>
                    <a:pt x="16878" y="824"/>
                    <a:pt x="18717" y="1787"/>
                    <a:pt x="19865" y="3177"/>
                  </a:cubicBezTo>
                  <a:cubicBezTo>
                    <a:pt x="21014" y="4567"/>
                    <a:pt x="21474" y="6385"/>
                    <a:pt x="19751" y="7989"/>
                  </a:cubicBezTo>
                  <a:cubicBezTo>
                    <a:pt x="18027" y="9593"/>
                    <a:pt x="14121" y="10983"/>
                    <a:pt x="11593" y="11624"/>
                  </a:cubicBezTo>
                  <a:cubicBezTo>
                    <a:pt x="9065" y="12266"/>
                    <a:pt x="7917" y="12159"/>
                    <a:pt x="6768" y="12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6659258" y="6057900"/>
              <a:ext cx="14264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17843" y="0"/>
                  </a:moveTo>
                  <a:cubicBezTo>
                    <a:pt x="19722" y="4243"/>
                    <a:pt x="21600" y="8486"/>
                    <a:pt x="20974" y="11636"/>
                  </a:cubicBezTo>
                  <a:cubicBezTo>
                    <a:pt x="20348" y="14786"/>
                    <a:pt x="17217" y="16843"/>
                    <a:pt x="13304" y="18321"/>
                  </a:cubicBezTo>
                  <a:cubicBezTo>
                    <a:pt x="9391" y="19800"/>
                    <a:pt x="4696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6868808" y="5669418"/>
              <a:ext cx="25401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514"/>
                  </a:moveTo>
                  <a:cubicBezTo>
                    <a:pt x="1800" y="720"/>
                    <a:pt x="3600" y="-74"/>
                    <a:pt x="6300" y="5"/>
                  </a:cubicBezTo>
                  <a:cubicBezTo>
                    <a:pt x="9000" y="85"/>
                    <a:pt x="12600" y="1038"/>
                    <a:pt x="15300" y="4770"/>
                  </a:cubicBezTo>
                  <a:cubicBezTo>
                    <a:pt x="18000" y="8502"/>
                    <a:pt x="19800" y="15014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7014858" y="5797550"/>
              <a:ext cx="1778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10800"/>
                    <a:pt x="11314" y="21600"/>
                    <a:pt x="14914" y="21600"/>
                  </a:cubicBezTo>
                  <a:cubicBezTo>
                    <a:pt x="18514" y="21600"/>
                    <a:pt x="2005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7372182" y="5589549"/>
              <a:ext cx="144327" cy="34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31" fill="norm" stroke="1" extrusionOk="0">
                  <a:moveTo>
                    <a:pt x="17588" y="2638"/>
                  </a:moveTo>
                  <a:cubicBezTo>
                    <a:pt x="18528" y="1597"/>
                    <a:pt x="19467" y="556"/>
                    <a:pt x="18997" y="165"/>
                  </a:cubicBezTo>
                  <a:cubicBezTo>
                    <a:pt x="18528" y="-225"/>
                    <a:pt x="16649" y="35"/>
                    <a:pt x="13832" y="1402"/>
                  </a:cubicBezTo>
                  <a:cubicBezTo>
                    <a:pt x="11015" y="2768"/>
                    <a:pt x="7258" y="5240"/>
                    <a:pt x="4597" y="7712"/>
                  </a:cubicBezTo>
                  <a:cubicBezTo>
                    <a:pt x="1936" y="10185"/>
                    <a:pt x="371" y="12657"/>
                    <a:pt x="58" y="14609"/>
                  </a:cubicBezTo>
                  <a:cubicBezTo>
                    <a:pt x="-255" y="16561"/>
                    <a:pt x="684" y="17992"/>
                    <a:pt x="3188" y="19098"/>
                  </a:cubicBezTo>
                  <a:cubicBezTo>
                    <a:pt x="5693" y="20204"/>
                    <a:pt x="9762" y="20985"/>
                    <a:pt x="13049" y="21180"/>
                  </a:cubicBezTo>
                  <a:cubicBezTo>
                    <a:pt x="16336" y="21375"/>
                    <a:pt x="18841" y="20985"/>
                    <a:pt x="21345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7596796" y="5628216"/>
              <a:ext cx="205463" cy="16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1" fill="norm" stroke="1" extrusionOk="0">
                  <a:moveTo>
                    <a:pt x="236" y="4590"/>
                  </a:moveTo>
                  <a:cubicBezTo>
                    <a:pt x="15" y="3240"/>
                    <a:pt x="-205" y="1890"/>
                    <a:pt x="346" y="1080"/>
                  </a:cubicBezTo>
                  <a:cubicBezTo>
                    <a:pt x="897" y="270"/>
                    <a:pt x="2219" y="0"/>
                    <a:pt x="3432" y="0"/>
                  </a:cubicBezTo>
                  <a:cubicBezTo>
                    <a:pt x="4644" y="0"/>
                    <a:pt x="5746" y="270"/>
                    <a:pt x="6628" y="2025"/>
                  </a:cubicBezTo>
                  <a:cubicBezTo>
                    <a:pt x="7509" y="3780"/>
                    <a:pt x="8171" y="7020"/>
                    <a:pt x="7950" y="9855"/>
                  </a:cubicBezTo>
                  <a:cubicBezTo>
                    <a:pt x="7730" y="12690"/>
                    <a:pt x="6628" y="15120"/>
                    <a:pt x="5305" y="17010"/>
                  </a:cubicBezTo>
                  <a:cubicBezTo>
                    <a:pt x="3983" y="18900"/>
                    <a:pt x="2440" y="20250"/>
                    <a:pt x="2330" y="20925"/>
                  </a:cubicBezTo>
                  <a:cubicBezTo>
                    <a:pt x="2219" y="21600"/>
                    <a:pt x="3542" y="21600"/>
                    <a:pt x="6958" y="21195"/>
                  </a:cubicBezTo>
                  <a:cubicBezTo>
                    <a:pt x="10375" y="20790"/>
                    <a:pt x="15885" y="19980"/>
                    <a:pt x="21395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891158" y="57213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8138808" y="5612849"/>
              <a:ext cx="247651" cy="12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4488"/>
                  </a:moveTo>
                  <a:cubicBezTo>
                    <a:pt x="738" y="3024"/>
                    <a:pt x="1477" y="1560"/>
                    <a:pt x="2308" y="827"/>
                  </a:cubicBezTo>
                  <a:cubicBezTo>
                    <a:pt x="3138" y="95"/>
                    <a:pt x="4062" y="95"/>
                    <a:pt x="4800" y="2475"/>
                  </a:cubicBezTo>
                  <a:cubicBezTo>
                    <a:pt x="5538" y="4854"/>
                    <a:pt x="6092" y="9614"/>
                    <a:pt x="6000" y="12909"/>
                  </a:cubicBezTo>
                  <a:cubicBezTo>
                    <a:pt x="5908" y="16204"/>
                    <a:pt x="5169" y="18034"/>
                    <a:pt x="4338" y="19315"/>
                  </a:cubicBezTo>
                  <a:cubicBezTo>
                    <a:pt x="3508" y="20597"/>
                    <a:pt x="2585" y="21329"/>
                    <a:pt x="2215" y="20597"/>
                  </a:cubicBezTo>
                  <a:cubicBezTo>
                    <a:pt x="1846" y="19865"/>
                    <a:pt x="2031" y="17668"/>
                    <a:pt x="3508" y="14556"/>
                  </a:cubicBezTo>
                  <a:cubicBezTo>
                    <a:pt x="4985" y="11444"/>
                    <a:pt x="7754" y="7417"/>
                    <a:pt x="9508" y="4671"/>
                  </a:cubicBezTo>
                  <a:cubicBezTo>
                    <a:pt x="11262" y="1926"/>
                    <a:pt x="12000" y="461"/>
                    <a:pt x="11908" y="95"/>
                  </a:cubicBezTo>
                  <a:cubicBezTo>
                    <a:pt x="11815" y="-271"/>
                    <a:pt x="10892" y="461"/>
                    <a:pt x="10154" y="1560"/>
                  </a:cubicBezTo>
                  <a:cubicBezTo>
                    <a:pt x="9415" y="2658"/>
                    <a:pt x="8862" y="4122"/>
                    <a:pt x="9138" y="7051"/>
                  </a:cubicBezTo>
                  <a:cubicBezTo>
                    <a:pt x="9415" y="9980"/>
                    <a:pt x="10523" y="14373"/>
                    <a:pt x="12738" y="16936"/>
                  </a:cubicBezTo>
                  <a:cubicBezTo>
                    <a:pt x="14954" y="19498"/>
                    <a:pt x="18277" y="20231"/>
                    <a:pt x="21600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8119758" y="5782405"/>
              <a:ext cx="273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60" y="12582"/>
                    <a:pt x="11721" y="4867"/>
                    <a:pt x="15321" y="1782"/>
                  </a:cubicBezTo>
                  <a:cubicBezTo>
                    <a:pt x="18921" y="-1304"/>
                    <a:pt x="2026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206125" y="5873749"/>
              <a:ext cx="123184" cy="10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56" fill="norm" stroke="1" extrusionOk="0">
                  <a:moveTo>
                    <a:pt x="9071" y="0"/>
                  </a:moveTo>
                  <a:cubicBezTo>
                    <a:pt x="6551" y="3812"/>
                    <a:pt x="4031" y="7624"/>
                    <a:pt x="2231" y="11224"/>
                  </a:cubicBezTo>
                  <a:cubicBezTo>
                    <a:pt x="431" y="14824"/>
                    <a:pt x="-649" y="18212"/>
                    <a:pt x="431" y="19906"/>
                  </a:cubicBezTo>
                  <a:cubicBezTo>
                    <a:pt x="1511" y="21600"/>
                    <a:pt x="4751" y="21600"/>
                    <a:pt x="8531" y="20965"/>
                  </a:cubicBezTo>
                  <a:cubicBezTo>
                    <a:pt x="12311" y="20329"/>
                    <a:pt x="16631" y="19059"/>
                    <a:pt x="20951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317114" y="5930900"/>
              <a:ext cx="31245" cy="10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89" fill="norm" stroke="1" extrusionOk="0">
                  <a:moveTo>
                    <a:pt x="3976" y="0"/>
                  </a:moveTo>
                  <a:cubicBezTo>
                    <a:pt x="2536" y="4154"/>
                    <a:pt x="1096" y="8308"/>
                    <a:pt x="376" y="12046"/>
                  </a:cubicBezTo>
                  <a:cubicBezTo>
                    <a:pt x="-344" y="15785"/>
                    <a:pt x="-344" y="19108"/>
                    <a:pt x="3256" y="20354"/>
                  </a:cubicBezTo>
                  <a:cubicBezTo>
                    <a:pt x="6856" y="21600"/>
                    <a:pt x="14056" y="20769"/>
                    <a:pt x="2125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386458" y="5613400"/>
              <a:ext cx="197437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11357" y="0"/>
                  </a:moveTo>
                  <a:cubicBezTo>
                    <a:pt x="12470" y="0"/>
                    <a:pt x="13584" y="0"/>
                    <a:pt x="14920" y="669"/>
                  </a:cubicBezTo>
                  <a:cubicBezTo>
                    <a:pt x="16256" y="1337"/>
                    <a:pt x="17814" y="2674"/>
                    <a:pt x="19151" y="5091"/>
                  </a:cubicBezTo>
                  <a:cubicBezTo>
                    <a:pt x="20487" y="7509"/>
                    <a:pt x="21600" y="11006"/>
                    <a:pt x="19930" y="13731"/>
                  </a:cubicBezTo>
                  <a:cubicBezTo>
                    <a:pt x="18260" y="16457"/>
                    <a:pt x="13806" y="18411"/>
                    <a:pt x="10021" y="19594"/>
                  </a:cubicBezTo>
                  <a:cubicBezTo>
                    <a:pt x="6235" y="20777"/>
                    <a:pt x="3118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7465708" y="6146800"/>
              <a:ext cx="96731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49" y="2700"/>
                    <a:pt x="3498" y="5400"/>
                    <a:pt x="5152" y="8100"/>
                  </a:cubicBezTo>
                  <a:cubicBezTo>
                    <a:pt x="6806" y="10800"/>
                    <a:pt x="8366" y="13500"/>
                    <a:pt x="10091" y="15300"/>
                  </a:cubicBezTo>
                  <a:cubicBezTo>
                    <a:pt x="11816" y="17100"/>
                    <a:pt x="13707" y="18000"/>
                    <a:pt x="15574" y="18450"/>
                  </a:cubicBezTo>
                  <a:cubicBezTo>
                    <a:pt x="17441" y="18900"/>
                    <a:pt x="19284" y="18900"/>
                    <a:pt x="20324" y="18900"/>
                  </a:cubicBezTo>
                  <a:cubicBezTo>
                    <a:pt x="21364" y="18900"/>
                    <a:pt x="21600" y="18900"/>
                    <a:pt x="21600" y="18900"/>
                  </a:cubicBezTo>
                  <a:cubicBezTo>
                    <a:pt x="21600" y="18900"/>
                    <a:pt x="21364" y="18900"/>
                    <a:pt x="21056" y="19350"/>
                  </a:cubicBezTo>
                  <a:cubicBezTo>
                    <a:pt x="20749" y="19800"/>
                    <a:pt x="20371" y="20700"/>
                    <a:pt x="199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7580008" y="6202009"/>
              <a:ext cx="609601" cy="3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4" fill="norm" stroke="1" extrusionOk="0">
                  <a:moveTo>
                    <a:pt x="0" y="20224"/>
                  </a:moveTo>
                  <a:cubicBezTo>
                    <a:pt x="1725" y="12600"/>
                    <a:pt x="3450" y="4977"/>
                    <a:pt x="6075" y="1800"/>
                  </a:cubicBezTo>
                  <a:cubicBezTo>
                    <a:pt x="8700" y="-1376"/>
                    <a:pt x="12225" y="-105"/>
                    <a:pt x="14962" y="3706"/>
                  </a:cubicBezTo>
                  <a:cubicBezTo>
                    <a:pt x="17700" y="7518"/>
                    <a:pt x="19650" y="13871"/>
                    <a:pt x="2160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-1" y="2326216"/>
              <a:ext cx="9443893" cy="150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95" fill="norm" stroke="1" extrusionOk="0">
                  <a:moveTo>
                    <a:pt x="6411" y="3894"/>
                  </a:moveTo>
                  <a:cubicBezTo>
                    <a:pt x="6411" y="3407"/>
                    <a:pt x="6411" y="2921"/>
                    <a:pt x="6389" y="2571"/>
                  </a:cubicBezTo>
                  <a:cubicBezTo>
                    <a:pt x="6367" y="2221"/>
                    <a:pt x="6324" y="2008"/>
                    <a:pt x="6232" y="1765"/>
                  </a:cubicBezTo>
                  <a:cubicBezTo>
                    <a:pt x="6140" y="1521"/>
                    <a:pt x="5999" y="1247"/>
                    <a:pt x="5845" y="1034"/>
                  </a:cubicBezTo>
                  <a:cubicBezTo>
                    <a:pt x="5690" y="821"/>
                    <a:pt x="5521" y="669"/>
                    <a:pt x="5351" y="548"/>
                  </a:cubicBezTo>
                  <a:cubicBezTo>
                    <a:pt x="5182" y="426"/>
                    <a:pt x="5013" y="335"/>
                    <a:pt x="4851" y="259"/>
                  </a:cubicBezTo>
                  <a:cubicBezTo>
                    <a:pt x="4688" y="183"/>
                    <a:pt x="4534" y="122"/>
                    <a:pt x="4357" y="76"/>
                  </a:cubicBezTo>
                  <a:cubicBezTo>
                    <a:pt x="4181" y="30"/>
                    <a:pt x="3982" y="0"/>
                    <a:pt x="3794" y="0"/>
                  </a:cubicBezTo>
                  <a:cubicBezTo>
                    <a:pt x="3605" y="0"/>
                    <a:pt x="3426" y="30"/>
                    <a:pt x="3237" y="183"/>
                  </a:cubicBezTo>
                  <a:cubicBezTo>
                    <a:pt x="3049" y="335"/>
                    <a:pt x="2850" y="608"/>
                    <a:pt x="2657" y="943"/>
                  </a:cubicBezTo>
                  <a:cubicBezTo>
                    <a:pt x="2463" y="1278"/>
                    <a:pt x="2275" y="1673"/>
                    <a:pt x="2093" y="2099"/>
                  </a:cubicBezTo>
                  <a:cubicBezTo>
                    <a:pt x="1912" y="2525"/>
                    <a:pt x="1738" y="2981"/>
                    <a:pt x="1568" y="3514"/>
                  </a:cubicBezTo>
                  <a:cubicBezTo>
                    <a:pt x="1399" y="4046"/>
                    <a:pt x="1234" y="4655"/>
                    <a:pt x="1084" y="5263"/>
                  </a:cubicBezTo>
                  <a:cubicBezTo>
                    <a:pt x="934" y="5872"/>
                    <a:pt x="799" y="6480"/>
                    <a:pt x="685" y="7058"/>
                  </a:cubicBezTo>
                  <a:cubicBezTo>
                    <a:pt x="572" y="7636"/>
                    <a:pt x="480" y="8184"/>
                    <a:pt x="383" y="8899"/>
                  </a:cubicBezTo>
                  <a:cubicBezTo>
                    <a:pt x="286" y="9614"/>
                    <a:pt x="185" y="10496"/>
                    <a:pt x="115" y="11469"/>
                  </a:cubicBezTo>
                  <a:cubicBezTo>
                    <a:pt x="44" y="12443"/>
                    <a:pt x="6" y="13508"/>
                    <a:pt x="1" y="14405"/>
                  </a:cubicBezTo>
                  <a:cubicBezTo>
                    <a:pt x="-4" y="15303"/>
                    <a:pt x="25" y="16033"/>
                    <a:pt x="95" y="16611"/>
                  </a:cubicBezTo>
                  <a:cubicBezTo>
                    <a:pt x="165" y="17189"/>
                    <a:pt x="277" y="17615"/>
                    <a:pt x="422" y="18056"/>
                  </a:cubicBezTo>
                  <a:cubicBezTo>
                    <a:pt x="567" y="18497"/>
                    <a:pt x="746" y="18953"/>
                    <a:pt x="913" y="19334"/>
                  </a:cubicBezTo>
                  <a:cubicBezTo>
                    <a:pt x="1080" y="19714"/>
                    <a:pt x="1234" y="20018"/>
                    <a:pt x="1389" y="20231"/>
                  </a:cubicBezTo>
                  <a:cubicBezTo>
                    <a:pt x="1544" y="20444"/>
                    <a:pt x="1699" y="20566"/>
                    <a:pt x="1866" y="20687"/>
                  </a:cubicBezTo>
                  <a:cubicBezTo>
                    <a:pt x="2033" y="20809"/>
                    <a:pt x="2212" y="20931"/>
                    <a:pt x="2376" y="21052"/>
                  </a:cubicBezTo>
                  <a:cubicBezTo>
                    <a:pt x="2541" y="21174"/>
                    <a:pt x="2691" y="21296"/>
                    <a:pt x="2850" y="21387"/>
                  </a:cubicBezTo>
                  <a:cubicBezTo>
                    <a:pt x="3010" y="21478"/>
                    <a:pt x="3179" y="21539"/>
                    <a:pt x="3365" y="21570"/>
                  </a:cubicBezTo>
                  <a:cubicBezTo>
                    <a:pt x="3552" y="21600"/>
                    <a:pt x="3755" y="21600"/>
                    <a:pt x="3944" y="21585"/>
                  </a:cubicBezTo>
                  <a:cubicBezTo>
                    <a:pt x="4132" y="21570"/>
                    <a:pt x="4306" y="21539"/>
                    <a:pt x="4488" y="21509"/>
                  </a:cubicBezTo>
                  <a:cubicBezTo>
                    <a:pt x="4669" y="21478"/>
                    <a:pt x="4858" y="21448"/>
                    <a:pt x="5056" y="21433"/>
                  </a:cubicBezTo>
                  <a:cubicBezTo>
                    <a:pt x="5254" y="21417"/>
                    <a:pt x="5463" y="21417"/>
                    <a:pt x="5666" y="21417"/>
                  </a:cubicBezTo>
                  <a:cubicBezTo>
                    <a:pt x="5869" y="21417"/>
                    <a:pt x="6067" y="21417"/>
                    <a:pt x="6266" y="21417"/>
                  </a:cubicBezTo>
                  <a:cubicBezTo>
                    <a:pt x="6464" y="21417"/>
                    <a:pt x="6662" y="21417"/>
                    <a:pt x="6861" y="21417"/>
                  </a:cubicBezTo>
                  <a:cubicBezTo>
                    <a:pt x="7059" y="21417"/>
                    <a:pt x="7257" y="21417"/>
                    <a:pt x="7458" y="21433"/>
                  </a:cubicBezTo>
                  <a:cubicBezTo>
                    <a:pt x="7659" y="21448"/>
                    <a:pt x="7862" y="21478"/>
                    <a:pt x="8051" y="21494"/>
                  </a:cubicBezTo>
                  <a:cubicBezTo>
                    <a:pt x="8239" y="21509"/>
                    <a:pt x="8413" y="21509"/>
                    <a:pt x="8588" y="21478"/>
                  </a:cubicBezTo>
                  <a:cubicBezTo>
                    <a:pt x="8762" y="21448"/>
                    <a:pt x="8936" y="21387"/>
                    <a:pt x="9129" y="21357"/>
                  </a:cubicBezTo>
                  <a:cubicBezTo>
                    <a:pt x="9323" y="21326"/>
                    <a:pt x="9536" y="21326"/>
                    <a:pt x="9732" y="21341"/>
                  </a:cubicBezTo>
                  <a:cubicBezTo>
                    <a:pt x="9928" y="21357"/>
                    <a:pt x="10107" y="21387"/>
                    <a:pt x="10288" y="21402"/>
                  </a:cubicBezTo>
                  <a:cubicBezTo>
                    <a:pt x="10469" y="21417"/>
                    <a:pt x="10653" y="21417"/>
                    <a:pt x="10852" y="21417"/>
                  </a:cubicBezTo>
                  <a:cubicBezTo>
                    <a:pt x="11050" y="21417"/>
                    <a:pt x="11263" y="21417"/>
                    <a:pt x="11471" y="21402"/>
                  </a:cubicBezTo>
                  <a:cubicBezTo>
                    <a:pt x="11679" y="21387"/>
                    <a:pt x="11882" y="21357"/>
                    <a:pt x="12085" y="21357"/>
                  </a:cubicBezTo>
                  <a:cubicBezTo>
                    <a:pt x="12288" y="21357"/>
                    <a:pt x="12492" y="21387"/>
                    <a:pt x="12692" y="21417"/>
                  </a:cubicBezTo>
                  <a:cubicBezTo>
                    <a:pt x="12893" y="21448"/>
                    <a:pt x="13091" y="21478"/>
                    <a:pt x="13285" y="21494"/>
                  </a:cubicBezTo>
                  <a:cubicBezTo>
                    <a:pt x="13478" y="21509"/>
                    <a:pt x="13667" y="21509"/>
                    <a:pt x="13861" y="21509"/>
                  </a:cubicBezTo>
                  <a:cubicBezTo>
                    <a:pt x="14054" y="21509"/>
                    <a:pt x="14252" y="21509"/>
                    <a:pt x="14451" y="21494"/>
                  </a:cubicBezTo>
                  <a:cubicBezTo>
                    <a:pt x="14649" y="21478"/>
                    <a:pt x="14848" y="21448"/>
                    <a:pt x="15056" y="21433"/>
                  </a:cubicBezTo>
                  <a:cubicBezTo>
                    <a:pt x="15264" y="21417"/>
                    <a:pt x="15481" y="21417"/>
                    <a:pt x="15697" y="21417"/>
                  </a:cubicBezTo>
                  <a:cubicBezTo>
                    <a:pt x="15912" y="21417"/>
                    <a:pt x="16125" y="21417"/>
                    <a:pt x="16318" y="21387"/>
                  </a:cubicBezTo>
                  <a:cubicBezTo>
                    <a:pt x="16512" y="21357"/>
                    <a:pt x="16686" y="21296"/>
                    <a:pt x="16860" y="21220"/>
                  </a:cubicBezTo>
                  <a:cubicBezTo>
                    <a:pt x="17034" y="21144"/>
                    <a:pt x="17208" y="21052"/>
                    <a:pt x="17380" y="20961"/>
                  </a:cubicBezTo>
                  <a:cubicBezTo>
                    <a:pt x="17552" y="20870"/>
                    <a:pt x="17721" y="20779"/>
                    <a:pt x="17890" y="20687"/>
                  </a:cubicBezTo>
                  <a:cubicBezTo>
                    <a:pt x="18060" y="20596"/>
                    <a:pt x="18229" y="20505"/>
                    <a:pt x="18408" y="20383"/>
                  </a:cubicBezTo>
                  <a:cubicBezTo>
                    <a:pt x="18587" y="20261"/>
                    <a:pt x="18776" y="20109"/>
                    <a:pt x="18957" y="19927"/>
                  </a:cubicBezTo>
                  <a:cubicBezTo>
                    <a:pt x="19138" y="19744"/>
                    <a:pt x="19313" y="19531"/>
                    <a:pt x="19492" y="19303"/>
                  </a:cubicBezTo>
                  <a:cubicBezTo>
                    <a:pt x="19671" y="19075"/>
                    <a:pt x="19854" y="18832"/>
                    <a:pt x="20021" y="18588"/>
                  </a:cubicBezTo>
                  <a:cubicBezTo>
                    <a:pt x="20188" y="18345"/>
                    <a:pt x="20338" y="18101"/>
                    <a:pt x="20493" y="17812"/>
                  </a:cubicBezTo>
                  <a:cubicBezTo>
                    <a:pt x="20648" y="17523"/>
                    <a:pt x="20807" y="17189"/>
                    <a:pt x="20965" y="16717"/>
                  </a:cubicBezTo>
                  <a:cubicBezTo>
                    <a:pt x="21122" y="16246"/>
                    <a:pt x="21277" y="15637"/>
                    <a:pt x="21383" y="15105"/>
                  </a:cubicBezTo>
                  <a:cubicBezTo>
                    <a:pt x="21490" y="14572"/>
                    <a:pt x="21548" y="14116"/>
                    <a:pt x="21572" y="13553"/>
                  </a:cubicBezTo>
                  <a:cubicBezTo>
                    <a:pt x="21596" y="12990"/>
                    <a:pt x="21586" y="12321"/>
                    <a:pt x="21531" y="11576"/>
                  </a:cubicBezTo>
                  <a:cubicBezTo>
                    <a:pt x="21475" y="10830"/>
                    <a:pt x="21373" y="10009"/>
                    <a:pt x="21257" y="9355"/>
                  </a:cubicBezTo>
                  <a:cubicBezTo>
                    <a:pt x="21141" y="8701"/>
                    <a:pt x="21011" y="8214"/>
                    <a:pt x="20853" y="7758"/>
                  </a:cubicBezTo>
                  <a:cubicBezTo>
                    <a:pt x="20696" y="7301"/>
                    <a:pt x="20512" y="6875"/>
                    <a:pt x="20331" y="6526"/>
                  </a:cubicBezTo>
                  <a:cubicBezTo>
                    <a:pt x="20150" y="6176"/>
                    <a:pt x="19971" y="5902"/>
                    <a:pt x="19796" y="5659"/>
                  </a:cubicBezTo>
                  <a:cubicBezTo>
                    <a:pt x="19622" y="5415"/>
                    <a:pt x="19453" y="5202"/>
                    <a:pt x="19279" y="4989"/>
                  </a:cubicBezTo>
                  <a:cubicBezTo>
                    <a:pt x="19105" y="4776"/>
                    <a:pt x="18926" y="4563"/>
                    <a:pt x="18739" y="4350"/>
                  </a:cubicBezTo>
                  <a:cubicBezTo>
                    <a:pt x="18553" y="4137"/>
                    <a:pt x="18360" y="3925"/>
                    <a:pt x="18169" y="3696"/>
                  </a:cubicBezTo>
                  <a:cubicBezTo>
                    <a:pt x="17977" y="3468"/>
                    <a:pt x="17789" y="3225"/>
                    <a:pt x="17593" y="3012"/>
                  </a:cubicBezTo>
                  <a:cubicBezTo>
                    <a:pt x="17397" y="2799"/>
                    <a:pt x="17194" y="2616"/>
                    <a:pt x="17010" y="2449"/>
                  </a:cubicBezTo>
                  <a:cubicBezTo>
                    <a:pt x="16826" y="2282"/>
                    <a:pt x="16662" y="2130"/>
                    <a:pt x="16497" y="1993"/>
                  </a:cubicBezTo>
                  <a:cubicBezTo>
                    <a:pt x="16333" y="1856"/>
                    <a:pt x="16168" y="1734"/>
                    <a:pt x="15996" y="1612"/>
                  </a:cubicBezTo>
                  <a:cubicBezTo>
                    <a:pt x="15825" y="1491"/>
                    <a:pt x="15646" y="1369"/>
                    <a:pt x="15464" y="1263"/>
                  </a:cubicBezTo>
                  <a:cubicBezTo>
                    <a:pt x="15283" y="1156"/>
                    <a:pt x="15099" y="1065"/>
                    <a:pt x="14918" y="989"/>
                  </a:cubicBezTo>
                  <a:cubicBezTo>
                    <a:pt x="14736" y="913"/>
                    <a:pt x="14557" y="852"/>
                    <a:pt x="14371" y="791"/>
                  </a:cubicBezTo>
                  <a:cubicBezTo>
                    <a:pt x="14185" y="730"/>
                    <a:pt x="13991" y="669"/>
                    <a:pt x="13803" y="608"/>
                  </a:cubicBezTo>
                  <a:cubicBezTo>
                    <a:pt x="13614" y="548"/>
                    <a:pt x="13430" y="487"/>
                    <a:pt x="13241" y="441"/>
                  </a:cubicBezTo>
                  <a:cubicBezTo>
                    <a:pt x="13053" y="395"/>
                    <a:pt x="12859" y="365"/>
                    <a:pt x="12668" y="350"/>
                  </a:cubicBezTo>
                  <a:cubicBezTo>
                    <a:pt x="12477" y="335"/>
                    <a:pt x="12288" y="335"/>
                    <a:pt x="12102" y="319"/>
                  </a:cubicBezTo>
                  <a:cubicBezTo>
                    <a:pt x="11916" y="304"/>
                    <a:pt x="11732" y="274"/>
                    <a:pt x="11541" y="274"/>
                  </a:cubicBezTo>
                  <a:cubicBezTo>
                    <a:pt x="11350" y="274"/>
                    <a:pt x="11152" y="304"/>
                    <a:pt x="10956" y="350"/>
                  </a:cubicBezTo>
                  <a:cubicBezTo>
                    <a:pt x="10760" y="395"/>
                    <a:pt x="10566" y="456"/>
                    <a:pt x="10380" y="517"/>
                  </a:cubicBezTo>
                  <a:cubicBezTo>
                    <a:pt x="10194" y="578"/>
                    <a:pt x="10015" y="639"/>
                    <a:pt x="9836" y="685"/>
                  </a:cubicBezTo>
                  <a:cubicBezTo>
                    <a:pt x="9657" y="730"/>
                    <a:pt x="9478" y="761"/>
                    <a:pt x="9296" y="791"/>
                  </a:cubicBezTo>
                  <a:cubicBezTo>
                    <a:pt x="9115" y="821"/>
                    <a:pt x="8931" y="852"/>
                    <a:pt x="8745" y="867"/>
                  </a:cubicBezTo>
                  <a:cubicBezTo>
                    <a:pt x="8559" y="882"/>
                    <a:pt x="8370" y="882"/>
                    <a:pt x="8186" y="882"/>
                  </a:cubicBezTo>
                  <a:cubicBezTo>
                    <a:pt x="8002" y="882"/>
                    <a:pt x="7823" y="882"/>
                    <a:pt x="7644" y="897"/>
                  </a:cubicBezTo>
                  <a:cubicBezTo>
                    <a:pt x="7465" y="913"/>
                    <a:pt x="7286" y="943"/>
                    <a:pt x="7105" y="989"/>
                  </a:cubicBezTo>
                  <a:cubicBezTo>
                    <a:pt x="6923" y="1034"/>
                    <a:pt x="6740" y="1095"/>
                    <a:pt x="6556" y="1171"/>
                  </a:cubicBezTo>
                  <a:cubicBezTo>
                    <a:pt x="6372" y="1247"/>
                    <a:pt x="6188" y="1339"/>
                    <a:pt x="5961" y="1567"/>
                  </a:cubicBezTo>
                  <a:cubicBezTo>
                    <a:pt x="5733" y="1795"/>
                    <a:pt x="5463" y="2160"/>
                    <a:pt x="5252" y="2510"/>
                  </a:cubicBezTo>
                  <a:cubicBezTo>
                    <a:pt x="5042" y="2860"/>
                    <a:pt x="4892" y="3194"/>
                    <a:pt x="4742" y="35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9160027" y="3642222"/>
              <a:ext cx="363082" cy="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666" fill="norm" stroke="1" extrusionOk="0">
                  <a:moveTo>
                    <a:pt x="1198" y="20666"/>
                  </a:moveTo>
                  <a:cubicBezTo>
                    <a:pt x="570" y="18125"/>
                    <a:pt x="-58" y="15584"/>
                    <a:pt x="5" y="14313"/>
                  </a:cubicBezTo>
                  <a:cubicBezTo>
                    <a:pt x="68" y="13042"/>
                    <a:pt x="821" y="13042"/>
                    <a:pt x="3207" y="10501"/>
                  </a:cubicBezTo>
                  <a:cubicBezTo>
                    <a:pt x="5593" y="7960"/>
                    <a:pt x="9612" y="2878"/>
                    <a:pt x="12940" y="972"/>
                  </a:cubicBezTo>
                  <a:cubicBezTo>
                    <a:pt x="16268" y="-934"/>
                    <a:pt x="18905" y="337"/>
                    <a:pt x="21542" y="16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9212444" y="3702049"/>
              <a:ext cx="33606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3209" y="17053"/>
                  </a:moveTo>
                  <a:cubicBezTo>
                    <a:pt x="2534" y="17811"/>
                    <a:pt x="1859" y="18568"/>
                    <a:pt x="1184" y="19516"/>
                  </a:cubicBezTo>
                  <a:cubicBezTo>
                    <a:pt x="509" y="20463"/>
                    <a:pt x="-166" y="21600"/>
                    <a:pt x="36" y="21600"/>
                  </a:cubicBezTo>
                  <a:cubicBezTo>
                    <a:pt x="239" y="21600"/>
                    <a:pt x="1319" y="20463"/>
                    <a:pt x="4154" y="18000"/>
                  </a:cubicBezTo>
                  <a:cubicBezTo>
                    <a:pt x="6989" y="15537"/>
                    <a:pt x="11579" y="11747"/>
                    <a:pt x="14752" y="8526"/>
                  </a:cubicBezTo>
                  <a:cubicBezTo>
                    <a:pt x="17924" y="5305"/>
                    <a:pt x="19679" y="2653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9510408" y="3562349"/>
              <a:ext cx="15697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0" y="0"/>
                  </a:moveTo>
                  <a:cubicBezTo>
                    <a:pt x="4832" y="0"/>
                    <a:pt x="9663" y="0"/>
                    <a:pt x="13500" y="750"/>
                  </a:cubicBezTo>
                  <a:cubicBezTo>
                    <a:pt x="17337" y="1500"/>
                    <a:pt x="20179" y="3000"/>
                    <a:pt x="20889" y="5475"/>
                  </a:cubicBezTo>
                  <a:cubicBezTo>
                    <a:pt x="21600" y="7950"/>
                    <a:pt x="20179" y="11400"/>
                    <a:pt x="18616" y="14250"/>
                  </a:cubicBezTo>
                  <a:cubicBezTo>
                    <a:pt x="17053" y="17100"/>
                    <a:pt x="15347" y="19350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9923158" y="3484251"/>
              <a:ext cx="159458" cy="33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12" fill="norm" stroke="1" extrusionOk="0">
                  <a:moveTo>
                    <a:pt x="0" y="6560"/>
                  </a:moveTo>
                  <a:cubicBezTo>
                    <a:pt x="561" y="5755"/>
                    <a:pt x="1122" y="4950"/>
                    <a:pt x="1683" y="4883"/>
                  </a:cubicBezTo>
                  <a:cubicBezTo>
                    <a:pt x="2244" y="4816"/>
                    <a:pt x="2805" y="5487"/>
                    <a:pt x="3506" y="7902"/>
                  </a:cubicBezTo>
                  <a:cubicBezTo>
                    <a:pt x="4208" y="10317"/>
                    <a:pt x="5049" y="14476"/>
                    <a:pt x="5190" y="17092"/>
                  </a:cubicBezTo>
                  <a:cubicBezTo>
                    <a:pt x="5330" y="19708"/>
                    <a:pt x="4769" y="20781"/>
                    <a:pt x="4068" y="21050"/>
                  </a:cubicBezTo>
                  <a:cubicBezTo>
                    <a:pt x="3366" y="21318"/>
                    <a:pt x="2525" y="20781"/>
                    <a:pt x="1683" y="18366"/>
                  </a:cubicBezTo>
                  <a:cubicBezTo>
                    <a:pt x="842" y="15952"/>
                    <a:pt x="0" y="11658"/>
                    <a:pt x="421" y="8237"/>
                  </a:cubicBezTo>
                  <a:cubicBezTo>
                    <a:pt x="842" y="4816"/>
                    <a:pt x="2525" y="2267"/>
                    <a:pt x="4488" y="993"/>
                  </a:cubicBezTo>
                  <a:cubicBezTo>
                    <a:pt x="6452" y="-282"/>
                    <a:pt x="8696" y="-282"/>
                    <a:pt x="10800" y="724"/>
                  </a:cubicBezTo>
                  <a:cubicBezTo>
                    <a:pt x="12904" y="1730"/>
                    <a:pt x="14868" y="3743"/>
                    <a:pt x="15148" y="5487"/>
                  </a:cubicBezTo>
                  <a:cubicBezTo>
                    <a:pt x="15429" y="7231"/>
                    <a:pt x="14026" y="8707"/>
                    <a:pt x="12623" y="9579"/>
                  </a:cubicBezTo>
                  <a:cubicBezTo>
                    <a:pt x="11221" y="10451"/>
                    <a:pt x="9818" y="10719"/>
                    <a:pt x="9818" y="10786"/>
                  </a:cubicBezTo>
                  <a:cubicBezTo>
                    <a:pt x="9818" y="10853"/>
                    <a:pt x="11221" y="10719"/>
                    <a:pt x="13325" y="10853"/>
                  </a:cubicBezTo>
                  <a:cubicBezTo>
                    <a:pt x="15429" y="10988"/>
                    <a:pt x="18234" y="11390"/>
                    <a:pt x="19777" y="12262"/>
                  </a:cubicBezTo>
                  <a:cubicBezTo>
                    <a:pt x="21319" y="13134"/>
                    <a:pt x="21600" y="14476"/>
                    <a:pt x="20338" y="15750"/>
                  </a:cubicBezTo>
                  <a:cubicBezTo>
                    <a:pt x="19075" y="17025"/>
                    <a:pt x="16270" y="18232"/>
                    <a:pt x="13886" y="18903"/>
                  </a:cubicBezTo>
                  <a:cubicBezTo>
                    <a:pt x="11501" y="19574"/>
                    <a:pt x="9538" y="19708"/>
                    <a:pt x="7714" y="19708"/>
                  </a:cubicBezTo>
                  <a:cubicBezTo>
                    <a:pt x="5891" y="19708"/>
                    <a:pt x="4208" y="19574"/>
                    <a:pt x="3787" y="19104"/>
                  </a:cubicBezTo>
                  <a:cubicBezTo>
                    <a:pt x="3366" y="18635"/>
                    <a:pt x="4208" y="17830"/>
                    <a:pt x="5049" y="170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0126358" y="3589072"/>
              <a:ext cx="406401" cy="16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7" fill="norm" stroke="1" extrusionOk="0">
                  <a:moveTo>
                    <a:pt x="0" y="11833"/>
                  </a:moveTo>
                  <a:cubicBezTo>
                    <a:pt x="1350" y="9166"/>
                    <a:pt x="2700" y="6500"/>
                    <a:pt x="3431" y="4500"/>
                  </a:cubicBezTo>
                  <a:cubicBezTo>
                    <a:pt x="4162" y="2500"/>
                    <a:pt x="4275" y="1166"/>
                    <a:pt x="3994" y="633"/>
                  </a:cubicBezTo>
                  <a:cubicBezTo>
                    <a:pt x="3712" y="100"/>
                    <a:pt x="3038" y="366"/>
                    <a:pt x="2362" y="2100"/>
                  </a:cubicBezTo>
                  <a:cubicBezTo>
                    <a:pt x="1688" y="3833"/>
                    <a:pt x="1012" y="7033"/>
                    <a:pt x="619" y="10233"/>
                  </a:cubicBezTo>
                  <a:cubicBezTo>
                    <a:pt x="225" y="13433"/>
                    <a:pt x="113" y="16633"/>
                    <a:pt x="281" y="18633"/>
                  </a:cubicBezTo>
                  <a:cubicBezTo>
                    <a:pt x="450" y="20633"/>
                    <a:pt x="900" y="21433"/>
                    <a:pt x="2194" y="20233"/>
                  </a:cubicBezTo>
                  <a:cubicBezTo>
                    <a:pt x="3487" y="19033"/>
                    <a:pt x="5625" y="15833"/>
                    <a:pt x="6806" y="13566"/>
                  </a:cubicBezTo>
                  <a:cubicBezTo>
                    <a:pt x="7987" y="11300"/>
                    <a:pt x="8213" y="9966"/>
                    <a:pt x="8269" y="8366"/>
                  </a:cubicBezTo>
                  <a:cubicBezTo>
                    <a:pt x="8325" y="6766"/>
                    <a:pt x="8213" y="4900"/>
                    <a:pt x="8438" y="3966"/>
                  </a:cubicBezTo>
                  <a:cubicBezTo>
                    <a:pt x="8662" y="3033"/>
                    <a:pt x="9225" y="3033"/>
                    <a:pt x="9956" y="3966"/>
                  </a:cubicBezTo>
                  <a:cubicBezTo>
                    <a:pt x="10687" y="4900"/>
                    <a:pt x="11587" y="6766"/>
                    <a:pt x="12094" y="8633"/>
                  </a:cubicBezTo>
                  <a:cubicBezTo>
                    <a:pt x="12600" y="10500"/>
                    <a:pt x="12713" y="12366"/>
                    <a:pt x="12656" y="13966"/>
                  </a:cubicBezTo>
                  <a:cubicBezTo>
                    <a:pt x="12600" y="15566"/>
                    <a:pt x="12375" y="16900"/>
                    <a:pt x="11981" y="17700"/>
                  </a:cubicBezTo>
                  <a:cubicBezTo>
                    <a:pt x="11587" y="18500"/>
                    <a:pt x="11025" y="18766"/>
                    <a:pt x="10575" y="18100"/>
                  </a:cubicBezTo>
                  <a:cubicBezTo>
                    <a:pt x="10125" y="17433"/>
                    <a:pt x="9788" y="15833"/>
                    <a:pt x="9788" y="13300"/>
                  </a:cubicBezTo>
                  <a:cubicBezTo>
                    <a:pt x="9788" y="10766"/>
                    <a:pt x="10125" y="7300"/>
                    <a:pt x="10856" y="4900"/>
                  </a:cubicBezTo>
                  <a:cubicBezTo>
                    <a:pt x="11587" y="2500"/>
                    <a:pt x="12713" y="1166"/>
                    <a:pt x="13556" y="500"/>
                  </a:cubicBezTo>
                  <a:cubicBezTo>
                    <a:pt x="14400" y="-167"/>
                    <a:pt x="14962" y="-167"/>
                    <a:pt x="15300" y="500"/>
                  </a:cubicBezTo>
                  <a:cubicBezTo>
                    <a:pt x="15637" y="1166"/>
                    <a:pt x="15750" y="2500"/>
                    <a:pt x="15806" y="4366"/>
                  </a:cubicBezTo>
                  <a:cubicBezTo>
                    <a:pt x="15862" y="6233"/>
                    <a:pt x="15862" y="8633"/>
                    <a:pt x="15975" y="8766"/>
                  </a:cubicBezTo>
                  <a:cubicBezTo>
                    <a:pt x="16088" y="8900"/>
                    <a:pt x="16312" y="6766"/>
                    <a:pt x="16594" y="5166"/>
                  </a:cubicBezTo>
                  <a:cubicBezTo>
                    <a:pt x="16875" y="3566"/>
                    <a:pt x="17212" y="2500"/>
                    <a:pt x="17719" y="2366"/>
                  </a:cubicBezTo>
                  <a:cubicBezTo>
                    <a:pt x="18225" y="2233"/>
                    <a:pt x="18900" y="3033"/>
                    <a:pt x="19350" y="4233"/>
                  </a:cubicBezTo>
                  <a:cubicBezTo>
                    <a:pt x="19800" y="5433"/>
                    <a:pt x="20025" y="7033"/>
                    <a:pt x="20362" y="9033"/>
                  </a:cubicBezTo>
                  <a:cubicBezTo>
                    <a:pt x="20700" y="11033"/>
                    <a:pt x="21150" y="13433"/>
                    <a:pt x="21600" y="158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0569118" y="3511549"/>
              <a:ext cx="135091" cy="21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25" fill="norm" stroke="1" extrusionOk="0">
                  <a:moveTo>
                    <a:pt x="13234" y="4937"/>
                  </a:moveTo>
                  <a:cubicBezTo>
                    <a:pt x="12237" y="3703"/>
                    <a:pt x="11240" y="2469"/>
                    <a:pt x="10077" y="1543"/>
                  </a:cubicBezTo>
                  <a:cubicBezTo>
                    <a:pt x="8914" y="617"/>
                    <a:pt x="7584" y="0"/>
                    <a:pt x="6255" y="0"/>
                  </a:cubicBezTo>
                  <a:cubicBezTo>
                    <a:pt x="4926" y="0"/>
                    <a:pt x="3597" y="617"/>
                    <a:pt x="2267" y="2777"/>
                  </a:cubicBezTo>
                  <a:cubicBezTo>
                    <a:pt x="938" y="4937"/>
                    <a:pt x="-391" y="8640"/>
                    <a:pt x="107" y="12034"/>
                  </a:cubicBezTo>
                  <a:cubicBezTo>
                    <a:pt x="606" y="15429"/>
                    <a:pt x="2932" y="18514"/>
                    <a:pt x="5757" y="20057"/>
                  </a:cubicBezTo>
                  <a:cubicBezTo>
                    <a:pt x="8581" y="21600"/>
                    <a:pt x="11904" y="21600"/>
                    <a:pt x="14563" y="20777"/>
                  </a:cubicBezTo>
                  <a:cubicBezTo>
                    <a:pt x="17221" y="19954"/>
                    <a:pt x="19215" y="18309"/>
                    <a:pt x="21209" y="166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0710558" y="3511034"/>
              <a:ext cx="94309" cy="37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78" fill="norm" stroke="1" extrusionOk="0">
                  <a:moveTo>
                    <a:pt x="5760" y="6908"/>
                  </a:moveTo>
                  <a:cubicBezTo>
                    <a:pt x="3840" y="8115"/>
                    <a:pt x="1920" y="9321"/>
                    <a:pt x="960" y="11252"/>
                  </a:cubicBezTo>
                  <a:cubicBezTo>
                    <a:pt x="0" y="13183"/>
                    <a:pt x="0" y="15837"/>
                    <a:pt x="0" y="17768"/>
                  </a:cubicBezTo>
                  <a:cubicBezTo>
                    <a:pt x="0" y="19699"/>
                    <a:pt x="0" y="20906"/>
                    <a:pt x="240" y="21207"/>
                  </a:cubicBezTo>
                  <a:cubicBezTo>
                    <a:pt x="480" y="21509"/>
                    <a:pt x="960" y="20906"/>
                    <a:pt x="1440" y="18372"/>
                  </a:cubicBezTo>
                  <a:cubicBezTo>
                    <a:pt x="1920" y="15837"/>
                    <a:pt x="2400" y="11373"/>
                    <a:pt x="3360" y="8175"/>
                  </a:cubicBezTo>
                  <a:cubicBezTo>
                    <a:pt x="4320" y="4977"/>
                    <a:pt x="5760" y="3046"/>
                    <a:pt x="7200" y="1840"/>
                  </a:cubicBezTo>
                  <a:cubicBezTo>
                    <a:pt x="8640" y="633"/>
                    <a:pt x="10080" y="150"/>
                    <a:pt x="12000" y="30"/>
                  </a:cubicBezTo>
                  <a:cubicBezTo>
                    <a:pt x="13920" y="-91"/>
                    <a:pt x="16320" y="150"/>
                    <a:pt x="18240" y="935"/>
                  </a:cubicBezTo>
                  <a:cubicBezTo>
                    <a:pt x="20160" y="1719"/>
                    <a:pt x="21600" y="3046"/>
                    <a:pt x="21360" y="4434"/>
                  </a:cubicBezTo>
                  <a:cubicBezTo>
                    <a:pt x="21120" y="5822"/>
                    <a:pt x="19200" y="7270"/>
                    <a:pt x="17040" y="8296"/>
                  </a:cubicBezTo>
                  <a:cubicBezTo>
                    <a:pt x="14880" y="9321"/>
                    <a:pt x="12480" y="9925"/>
                    <a:pt x="9840" y="10347"/>
                  </a:cubicBezTo>
                  <a:cubicBezTo>
                    <a:pt x="7200" y="10769"/>
                    <a:pt x="4320" y="11011"/>
                    <a:pt x="2640" y="10830"/>
                  </a:cubicBezTo>
                  <a:cubicBezTo>
                    <a:pt x="960" y="10649"/>
                    <a:pt x="480" y="10045"/>
                    <a:pt x="1920" y="8959"/>
                  </a:cubicBezTo>
                  <a:cubicBezTo>
                    <a:pt x="3360" y="7873"/>
                    <a:pt x="6720" y="6305"/>
                    <a:pt x="10080" y="4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0831208" y="3423599"/>
              <a:ext cx="89475" cy="28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301" fill="norm" stroke="1" extrusionOk="0">
                  <a:moveTo>
                    <a:pt x="0" y="1368"/>
                  </a:moveTo>
                  <a:cubicBezTo>
                    <a:pt x="1473" y="728"/>
                    <a:pt x="2945" y="88"/>
                    <a:pt x="4664" y="8"/>
                  </a:cubicBezTo>
                  <a:cubicBezTo>
                    <a:pt x="6382" y="-72"/>
                    <a:pt x="8345" y="408"/>
                    <a:pt x="11536" y="2408"/>
                  </a:cubicBezTo>
                  <a:cubicBezTo>
                    <a:pt x="14727" y="4408"/>
                    <a:pt x="19145" y="7928"/>
                    <a:pt x="20373" y="11208"/>
                  </a:cubicBezTo>
                  <a:cubicBezTo>
                    <a:pt x="21600" y="14488"/>
                    <a:pt x="19636" y="17528"/>
                    <a:pt x="17427" y="19288"/>
                  </a:cubicBezTo>
                  <a:cubicBezTo>
                    <a:pt x="15218" y="21048"/>
                    <a:pt x="12764" y="21528"/>
                    <a:pt x="11782" y="21208"/>
                  </a:cubicBezTo>
                  <a:cubicBezTo>
                    <a:pt x="10800" y="20888"/>
                    <a:pt x="11291" y="19768"/>
                    <a:pt x="11782" y="186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1009008" y="3504636"/>
              <a:ext cx="1270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1021708" y="3575050"/>
              <a:ext cx="139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943"/>
                    <a:pt x="9164" y="10286"/>
                    <a:pt x="12764" y="6686"/>
                  </a:cubicBezTo>
                  <a:cubicBezTo>
                    <a:pt x="16364" y="3086"/>
                    <a:pt x="18982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1282058" y="3355551"/>
              <a:ext cx="254001" cy="28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4023"/>
                  </a:moveTo>
                  <a:cubicBezTo>
                    <a:pt x="360" y="2770"/>
                    <a:pt x="720" y="1518"/>
                    <a:pt x="2430" y="736"/>
                  </a:cubicBezTo>
                  <a:cubicBezTo>
                    <a:pt x="4140" y="-47"/>
                    <a:pt x="7200" y="-360"/>
                    <a:pt x="9540" y="579"/>
                  </a:cubicBezTo>
                  <a:cubicBezTo>
                    <a:pt x="11880" y="1518"/>
                    <a:pt x="13500" y="3710"/>
                    <a:pt x="13320" y="6370"/>
                  </a:cubicBezTo>
                  <a:cubicBezTo>
                    <a:pt x="13140" y="9031"/>
                    <a:pt x="11160" y="12162"/>
                    <a:pt x="9540" y="14275"/>
                  </a:cubicBezTo>
                  <a:cubicBezTo>
                    <a:pt x="7920" y="16388"/>
                    <a:pt x="6660" y="17483"/>
                    <a:pt x="5670" y="18423"/>
                  </a:cubicBezTo>
                  <a:cubicBezTo>
                    <a:pt x="4680" y="19362"/>
                    <a:pt x="3960" y="20144"/>
                    <a:pt x="4230" y="20614"/>
                  </a:cubicBezTo>
                  <a:cubicBezTo>
                    <a:pt x="4500" y="21083"/>
                    <a:pt x="5760" y="21240"/>
                    <a:pt x="8820" y="21083"/>
                  </a:cubicBezTo>
                  <a:cubicBezTo>
                    <a:pt x="11880" y="20927"/>
                    <a:pt x="16740" y="20457"/>
                    <a:pt x="21600" y="199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1575101" y="3533956"/>
              <a:ext cx="126058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50" fill="norm" stroke="1" extrusionOk="0">
                  <a:moveTo>
                    <a:pt x="2000" y="21050"/>
                  </a:moveTo>
                  <a:cubicBezTo>
                    <a:pt x="920" y="16354"/>
                    <a:pt x="-160" y="11659"/>
                    <a:pt x="20" y="7902"/>
                  </a:cubicBezTo>
                  <a:cubicBezTo>
                    <a:pt x="200" y="4146"/>
                    <a:pt x="1640" y="1328"/>
                    <a:pt x="5420" y="389"/>
                  </a:cubicBezTo>
                  <a:cubicBezTo>
                    <a:pt x="9200" y="-550"/>
                    <a:pt x="15320" y="389"/>
                    <a:pt x="21440" y="13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1898008" y="3302000"/>
              <a:ext cx="133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110"/>
                    <a:pt x="10286" y="10219"/>
                    <a:pt x="13886" y="13819"/>
                  </a:cubicBezTo>
                  <a:cubicBezTo>
                    <a:pt x="17486" y="17419"/>
                    <a:pt x="19543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1943164" y="3295650"/>
              <a:ext cx="14534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21189" y="0"/>
                  </a:moveTo>
                  <a:cubicBezTo>
                    <a:pt x="19338" y="0"/>
                    <a:pt x="17486" y="0"/>
                    <a:pt x="14863" y="1400"/>
                  </a:cubicBezTo>
                  <a:cubicBezTo>
                    <a:pt x="12240" y="2800"/>
                    <a:pt x="8846" y="5600"/>
                    <a:pt x="6069" y="8700"/>
                  </a:cubicBezTo>
                  <a:cubicBezTo>
                    <a:pt x="3292" y="11800"/>
                    <a:pt x="1132" y="15200"/>
                    <a:pt x="360" y="17400"/>
                  </a:cubicBezTo>
                  <a:cubicBezTo>
                    <a:pt x="-411" y="19600"/>
                    <a:pt x="206" y="20600"/>
                    <a:pt x="82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1848205" y="3563292"/>
              <a:ext cx="272054" cy="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347" fill="norm" stroke="1" extrusionOk="0">
                  <a:moveTo>
                    <a:pt x="1930" y="17827"/>
                  </a:moveTo>
                  <a:cubicBezTo>
                    <a:pt x="926" y="19370"/>
                    <a:pt x="-79" y="20913"/>
                    <a:pt x="5" y="20142"/>
                  </a:cubicBezTo>
                  <a:cubicBezTo>
                    <a:pt x="88" y="19370"/>
                    <a:pt x="1261" y="16284"/>
                    <a:pt x="4274" y="11656"/>
                  </a:cubicBezTo>
                  <a:cubicBezTo>
                    <a:pt x="7288" y="7027"/>
                    <a:pt x="12144" y="856"/>
                    <a:pt x="15326" y="84"/>
                  </a:cubicBezTo>
                  <a:cubicBezTo>
                    <a:pt x="18507" y="-687"/>
                    <a:pt x="20014" y="3942"/>
                    <a:pt x="21521" y="8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1929263" y="3638550"/>
              <a:ext cx="152896" cy="1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71" fill="norm" stroke="1" extrusionOk="0">
                  <a:moveTo>
                    <a:pt x="10721" y="0"/>
                  </a:moveTo>
                  <a:cubicBezTo>
                    <a:pt x="8058" y="1687"/>
                    <a:pt x="5395" y="3375"/>
                    <a:pt x="3472" y="6244"/>
                  </a:cubicBezTo>
                  <a:cubicBezTo>
                    <a:pt x="1548" y="9112"/>
                    <a:pt x="365" y="13162"/>
                    <a:pt x="69" y="16031"/>
                  </a:cubicBezTo>
                  <a:cubicBezTo>
                    <a:pt x="-227" y="18900"/>
                    <a:pt x="365" y="20588"/>
                    <a:pt x="3028" y="21094"/>
                  </a:cubicBezTo>
                  <a:cubicBezTo>
                    <a:pt x="5691" y="21600"/>
                    <a:pt x="10425" y="20925"/>
                    <a:pt x="13828" y="20250"/>
                  </a:cubicBezTo>
                  <a:cubicBezTo>
                    <a:pt x="17231" y="19575"/>
                    <a:pt x="19302" y="18900"/>
                    <a:pt x="21373" y="18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2044058" y="370840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5" name="Drawing"/>
          <p:cNvGrpSpPr/>
          <p:nvPr/>
        </p:nvGrpSpPr>
        <p:grpSpPr>
          <a:xfrm>
            <a:off x="1490726" y="920491"/>
            <a:ext cx="11463275" cy="7908126"/>
            <a:chOff x="0" y="0"/>
            <a:chExt cx="11463272" cy="7908124"/>
          </a:xfrm>
        </p:grpSpPr>
        <p:sp>
          <p:nvSpPr>
            <p:cNvPr id="2509" name="Line"/>
            <p:cNvSpPr/>
            <p:nvPr/>
          </p:nvSpPr>
          <p:spPr>
            <a:xfrm>
              <a:off x="633604" y="542472"/>
              <a:ext cx="273639" cy="41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71" fill="norm" stroke="1" extrusionOk="0">
                  <a:moveTo>
                    <a:pt x="20353" y="4170"/>
                  </a:moveTo>
                  <a:cubicBezTo>
                    <a:pt x="20844" y="2737"/>
                    <a:pt x="21335" y="1305"/>
                    <a:pt x="21090" y="588"/>
                  </a:cubicBezTo>
                  <a:cubicBezTo>
                    <a:pt x="20844" y="-128"/>
                    <a:pt x="19862" y="-128"/>
                    <a:pt x="17980" y="258"/>
                  </a:cubicBezTo>
                  <a:cubicBezTo>
                    <a:pt x="16099" y="643"/>
                    <a:pt x="13317" y="1415"/>
                    <a:pt x="10453" y="2958"/>
                  </a:cubicBezTo>
                  <a:cubicBezTo>
                    <a:pt x="7590" y="4501"/>
                    <a:pt x="4644" y="6815"/>
                    <a:pt x="2680" y="9625"/>
                  </a:cubicBezTo>
                  <a:cubicBezTo>
                    <a:pt x="717" y="12435"/>
                    <a:pt x="-265" y="15741"/>
                    <a:pt x="62" y="17945"/>
                  </a:cubicBezTo>
                  <a:cubicBezTo>
                    <a:pt x="390" y="20150"/>
                    <a:pt x="2026" y="21252"/>
                    <a:pt x="5299" y="21362"/>
                  </a:cubicBezTo>
                  <a:cubicBezTo>
                    <a:pt x="8571" y="21472"/>
                    <a:pt x="13480" y="20590"/>
                    <a:pt x="18390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911388" y="762381"/>
              <a:ext cx="135590" cy="18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558" fill="norm" stroke="1" extrusionOk="0">
                  <a:moveTo>
                    <a:pt x="12296" y="2835"/>
                  </a:moveTo>
                  <a:cubicBezTo>
                    <a:pt x="11329" y="1648"/>
                    <a:pt x="10362" y="461"/>
                    <a:pt x="9072" y="105"/>
                  </a:cubicBezTo>
                  <a:cubicBezTo>
                    <a:pt x="7783" y="-251"/>
                    <a:pt x="6171" y="224"/>
                    <a:pt x="4559" y="2716"/>
                  </a:cubicBezTo>
                  <a:cubicBezTo>
                    <a:pt x="2947" y="5208"/>
                    <a:pt x="1335" y="9718"/>
                    <a:pt x="529" y="12685"/>
                  </a:cubicBezTo>
                  <a:cubicBezTo>
                    <a:pt x="-277" y="15652"/>
                    <a:pt x="-277" y="17076"/>
                    <a:pt x="1335" y="18501"/>
                  </a:cubicBezTo>
                  <a:cubicBezTo>
                    <a:pt x="2947" y="19925"/>
                    <a:pt x="6171" y="21349"/>
                    <a:pt x="9878" y="20044"/>
                  </a:cubicBezTo>
                  <a:cubicBezTo>
                    <a:pt x="13586" y="18738"/>
                    <a:pt x="17777" y="14703"/>
                    <a:pt x="19550" y="11261"/>
                  </a:cubicBezTo>
                  <a:cubicBezTo>
                    <a:pt x="21323" y="7819"/>
                    <a:pt x="20678" y="4971"/>
                    <a:pt x="19550" y="3191"/>
                  </a:cubicBezTo>
                  <a:cubicBezTo>
                    <a:pt x="18422" y="1411"/>
                    <a:pt x="16810" y="698"/>
                    <a:pt x="16004" y="1173"/>
                  </a:cubicBezTo>
                  <a:cubicBezTo>
                    <a:pt x="15198" y="1648"/>
                    <a:pt x="15198" y="3309"/>
                    <a:pt x="15198" y="4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093722" y="738966"/>
              <a:ext cx="129446" cy="18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53" fill="norm" stroke="1" extrusionOk="0">
                  <a:moveTo>
                    <a:pt x="0" y="6456"/>
                  </a:moveTo>
                  <a:cubicBezTo>
                    <a:pt x="343" y="9187"/>
                    <a:pt x="686" y="11919"/>
                    <a:pt x="857" y="14401"/>
                  </a:cubicBezTo>
                  <a:cubicBezTo>
                    <a:pt x="1028" y="16884"/>
                    <a:pt x="1028" y="19119"/>
                    <a:pt x="686" y="19615"/>
                  </a:cubicBezTo>
                  <a:cubicBezTo>
                    <a:pt x="343" y="20112"/>
                    <a:pt x="-343" y="18870"/>
                    <a:pt x="343" y="15767"/>
                  </a:cubicBezTo>
                  <a:cubicBezTo>
                    <a:pt x="1028" y="12663"/>
                    <a:pt x="3086" y="7698"/>
                    <a:pt x="4971" y="4719"/>
                  </a:cubicBezTo>
                  <a:cubicBezTo>
                    <a:pt x="6857" y="1739"/>
                    <a:pt x="8571" y="746"/>
                    <a:pt x="10457" y="250"/>
                  </a:cubicBezTo>
                  <a:cubicBezTo>
                    <a:pt x="12343" y="-247"/>
                    <a:pt x="14400" y="-247"/>
                    <a:pt x="16286" y="2608"/>
                  </a:cubicBezTo>
                  <a:cubicBezTo>
                    <a:pt x="18171" y="5463"/>
                    <a:pt x="19886" y="11174"/>
                    <a:pt x="20571" y="14774"/>
                  </a:cubicBezTo>
                  <a:cubicBezTo>
                    <a:pt x="21257" y="18374"/>
                    <a:pt x="20914" y="19863"/>
                    <a:pt x="20571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331592" y="582341"/>
              <a:ext cx="73281" cy="35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13" fill="norm" stroke="1" extrusionOk="0">
                  <a:moveTo>
                    <a:pt x="13960" y="1278"/>
                  </a:moveTo>
                  <a:cubicBezTo>
                    <a:pt x="12726" y="639"/>
                    <a:pt x="11492" y="0"/>
                    <a:pt x="10257" y="0"/>
                  </a:cubicBezTo>
                  <a:cubicBezTo>
                    <a:pt x="9023" y="0"/>
                    <a:pt x="7789" y="639"/>
                    <a:pt x="6555" y="2620"/>
                  </a:cubicBezTo>
                  <a:cubicBezTo>
                    <a:pt x="5320" y="4601"/>
                    <a:pt x="4086" y="7924"/>
                    <a:pt x="2852" y="10928"/>
                  </a:cubicBezTo>
                  <a:cubicBezTo>
                    <a:pt x="1617" y="13931"/>
                    <a:pt x="383" y="16615"/>
                    <a:pt x="75" y="18341"/>
                  </a:cubicBezTo>
                  <a:cubicBezTo>
                    <a:pt x="-234" y="20066"/>
                    <a:pt x="383" y="20833"/>
                    <a:pt x="2543" y="21217"/>
                  </a:cubicBezTo>
                  <a:cubicBezTo>
                    <a:pt x="4703" y="21600"/>
                    <a:pt x="8406" y="21600"/>
                    <a:pt x="11800" y="21280"/>
                  </a:cubicBezTo>
                  <a:cubicBezTo>
                    <a:pt x="15195" y="20961"/>
                    <a:pt x="18280" y="20322"/>
                    <a:pt x="21366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300010" y="762258"/>
              <a:ext cx="14296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3348" y="21600"/>
                  </a:moveTo>
                  <a:cubicBezTo>
                    <a:pt x="1760" y="21600"/>
                    <a:pt x="172" y="21600"/>
                    <a:pt x="13" y="20291"/>
                  </a:cubicBezTo>
                  <a:cubicBezTo>
                    <a:pt x="-146" y="18982"/>
                    <a:pt x="1125" y="16364"/>
                    <a:pt x="4936" y="12764"/>
                  </a:cubicBezTo>
                  <a:cubicBezTo>
                    <a:pt x="8748" y="9164"/>
                    <a:pt x="15101" y="4582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481072" y="736858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493772" y="69875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564152" y="747116"/>
              <a:ext cx="107421" cy="18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924" fill="norm" stroke="1" extrusionOk="0">
                  <a:moveTo>
                    <a:pt x="3706" y="986"/>
                  </a:moveTo>
                  <a:cubicBezTo>
                    <a:pt x="3282" y="3597"/>
                    <a:pt x="2859" y="6208"/>
                    <a:pt x="2223" y="8937"/>
                  </a:cubicBezTo>
                  <a:cubicBezTo>
                    <a:pt x="1588" y="11667"/>
                    <a:pt x="741" y="14515"/>
                    <a:pt x="318" y="15227"/>
                  </a:cubicBezTo>
                  <a:cubicBezTo>
                    <a:pt x="-106" y="15939"/>
                    <a:pt x="-106" y="14515"/>
                    <a:pt x="318" y="12260"/>
                  </a:cubicBezTo>
                  <a:cubicBezTo>
                    <a:pt x="741" y="10005"/>
                    <a:pt x="1588" y="6920"/>
                    <a:pt x="2647" y="4783"/>
                  </a:cubicBezTo>
                  <a:cubicBezTo>
                    <a:pt x="3706" y="2647"/>
                    <a:pt x="4976" y="1460"/>
                    <a:pt x="6670" y="629"/>
                  </a:cubicBezTo>
                  <a:cubicBezTo>
                    <a:pt x="8365" y="-201"/>
                    <a:pt x="10482" y="-676"/>
                    <a:pt x="13023" y="2291"/>
                  </a:cubicBezTo>
                  <a:cubicBezTo>
                    <a:pt x="15565" y="5258"/>
                    <a:pt x="18529" y="11667"/>
                    <a:pt x="20012" y="15346"/>
                  </a:cubicBezTo>
                  <a:cubicBezTo>
                    <a:pt x="21494" y="19025"/>
                    <a:pt x="21494" y="19975"/>
                    <a:pt x="21494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751605" y="755908"/>
              <a:ext cx="167618" cy="15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93" fill="norm" stroke="1" extrusionOk="0">
                  <a:moveTo>
                    <a:pt x="2751" y="0"/>
                  </a:moveTo>
                  <a:cubicBezTo>
                    <a:pt x="1671" y="5918"/>
                    <a:pt x="591" y="11836"/>
                    <a:pt x="186" y="15534"/>
                  </a:cubicBezTo>
                  <a:cubicBezTo>
                    <a:pt x="-219" y="19233"/>
                    <a:pt x="51" y="20712"/>
                    <a:pt x="861" y="21156"/>
                  </a:cubicBezTo>
                  <a:cubicBezTo>
                    <a:pt x="1671" y="21600"/>
                    <a:pt x="3021" y="21008"/>
                    <a:pt x="4641" y="18789"/>
                  </a:cubicBezTo>
                  <a:cubicBezTo>
                    <a:pt x="6261" y="16570"/>
                    <a:pt x="8151" y="12723"/>
                    <a:pt x="9501" y="9764"/>
                  </a:cubicBezTo>
                  <a:cubicBezTo>
                    <a:pt x="10851" y="6805"/>
                    <a:pt x="11661" y="4734"/>
                    <a:pt x="11931" y="4438"/>
                  </a:cubicBezTo>
                  <a:cubicBezTo>
                    <a:pt x="12201" y="4142"/>
                    <a:pt x="11931" y="5622"/>
                    <a:pt x="12066" y="7841"/>
                  </a:cubicBezTo>
                  <a:cubicBezTo>
                    <a:pt x="12201" y="10060"/>
                    <a:pt x="12741" y="13019"/>
                    <a:pt x="13416" y="15090"/>
                  </a:cubicBezTo>
                  <a:cubicBezTo>
                    <a:pt x="14091" y="17162"/>
                    <a:pt x="14901" y="18345"/>
                    <a:pt x="16251" y="18641"/>
                  </a:cubicBezTo>
                  <a:cubicBezTo>
                    <a:pt x="17601" y="18937"/>
                    <a:pt x="19491" y="18345"/>
                    <a:pt x="21381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936921" y="754569"/>
              <a:ext cx="102008" cy="14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911" fill="norm" stroke="1" extrusionOk="0">
                  <a:moveTo>
                    <a:pt x="18420" y="187"/>
                  </a:moveTo>
                  <a:cubicBezTo>
                    <a:pt x="15828" y="-109"/>
                    <a:pt x="13236" y="-405"/>
                    <a:pt x="9996" y="2258"/>
                  </a:cubicBezTo>
                  <a:cubicBezTo>
                    <a:pt x="6756" y="4921"/>
                    <a:pt x="2868" y="10543"/>
                    <a:pt x="1140" y="14094"/>
                  </a:cubicBezTo>
                  <a:cubicBezTo>
                    <a:pt x="-588" y="17644"/>
                    <a:pt x="-156" y="19124"/>
                    <a:pt x="1140" y="20011"/>
                  </a:cubicBezTo>
                  <a:cubicBezTo>
                    <a:pt x="2436" y="20899"/>
                    <a:pt x="4596" y="21195"/>
                    <a:pt x="7620" y="20603"/>
                  </a:cubicBezTo>
                  <a:cubicBezTo>
                    <a:pt x="10644" y="20011"/>
                    <a:pt x="14532" y="18532"/>
                    <a:pt x="17124" y="15573"/>
                  </a:cubicBezTo>
                  <a:cubicBezTo>
                    <a:pt x="19716" y="12614"/>
                    <a:pt x="21012" y="8176"/>
                    <a:pt x="20796" y="5513"/>
                  </a:cubicBezTo>
                  <a:cubicBezTo>
                    <a:pt x="20580" y="2850"/>
                    <a:pt x="18852" y="1962"/>
                    <a:pt x="17988" y="2258"/>
                  </a:cubicBezTo>
                  <a:cubicBezTo>
                    <a:pt x="17124" y="2554"/>
                    <a:pt x="17124" y="4033"/>
                    <a:pt x="17124" y="5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081329" y="696677"/>
              <a:ext cx="232810" cy="18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50" fill="norm" stroke="1" extrusionOk="0">
                  <a:moveTo>
                    <a:pt x="275" y="9077"/>
                  </a:moveTo>
                  <a:cubicBezTo>
                    <a:pt x="470" y="7850"/>
                    <a:pt x="664" y="6623"/>
                    <a:pt x="664" y="6745"/>
                  </a:cubicBezTo>
                  <a:cubicBezTo>
                    <a:pt x="664" y="6868"/>
                    <a:pt x="470" y="8341"/>
                    <a:pt x="275" y="10673"/>
                  </a:cubicBezTo>
                  <a:cubicBezTo>
                    <a:pt x="81" y="13005"/>
                    <a:pt x="-114" y="16195"/>
                    <a:pt x="81" y="18282"/>
                  </a:cubicBezTo>
                  <a:cubicBezTo>
                    <a:pt x="275" y="20368"/>
                    <a:pt x="859" y="21350"/>
                    <a:pt x="1540" y="21350"/>
                  </a:cubicBezTo>
                  <a:cubicBezTo>
                    <a:pt x="2221" y="21350"/>
                    <a:pt x="3000" y="20368"/>
                    <a:pt x="3681" y="19141"/>
                  </a:cubicBezTo>
                  <a:cubicBezTo>
                    <a:pt x="4362" y="17914"/>
                    <a:pt x="4945" y="16441"/>
                    <a:pt x="5724" y="15950"/>
                  </a:cubicBezTo>
                  <a:cubicBezTo>
                    <a:pt x="6502" y="15459"/>
                    <a:pt x="7475" y="15950"/>
                    <a:pt x="8545" y="16318"/>
                  </a:cubicBezTo>
                  <a:cubicBezTo>
                    <a:pt x="9616" y="16686"/>
                    <a:pt x="10783" y="16932"/>
                    <a:pt x="12535" y="14845"/>
                  </a:cubicBezTo>
                  <a:cubicBezTo>
                    <a:pt x="14286" y="12759"/>
                    <a:pt x="16621" y="8341"/>
                    <a:pt x="17983" y="5395"/>
                  </a:cubicBezTo>
                  <a:cubicBezTo>
                    <a:pt x="19345" y="2450"/>
                    <a:pt x="19735" y="977"/>
                    <a:pt x="19443" y="364"/>
                  </a:cubicBezTo>
                  <a:cubicBezTo>
                    <a:pt x="19151" y="-250"/>
                    <a:pt x="18178" y="-5"/>
                    <a:pt x="17302" y="486"/>
                  </a:cubicBezTo>
                  <a:cubicBezTo>
                    <a:pt x="16427" y="977"/>
                    <a:pt x="15648" y="1714"/>
                    <a:pt x="15454" y="3186"/>
                  </a:cubicBezTo>
                  <a:cubicBezTo>
                    <a:pt x="15259" y="4659"/>
                    <a:pt x="15648" y="6868"/>
                    <a:pt x="16621" y="8832"/>
                  </a:cubicBezTo>
                  <a:cubicBezTo>
                    <a:pt x="17594" y="10795"/>
                    <a:pt x="19151" y="12514"/>
                    <a:pt x="20124" y="14109"/>
                  </a:cubicBezTo>
                  <a:cubicBezTo>
                    <a:pt x="21097" y="15705"/>
                    <a:pt x="21486" y="17177"/>
                    <a:pt x="21389" y="18405"/>
                  </a:cubicBezTo>
                  <a:cubicBezTo>
                    <a:pt x="21291" y="19632"/>
                    <a:pt x="20708" y="20614"/>
                    <a:pt x="19735" y="20982"/>
                  </a:cubicBezTo>
                  <a:cubicBezTo>
                    <a:pt x="18762" y="21350"/>
                    <a:pt x="17400" y="21105"/>
                    <a:pt x="16037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167236" y="762258"/>
              <a:ext cx="3138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400"/>
                    <a:pt x="-1582" y="4800"/>
                    <a:pt x="1118" y="8400"/>
                  </a:cubicBezTo>
                  <a:cubicBezTo>
                    <a:pt x="3818" y="12000"/>
                    <a:pt x="11918" y="16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802406" y="542416"/>
              <a:ext cx="221717" cy="39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23" fill="norm" stroke="1" extrusionOk="0">
                  <a:moveTo>
                    <a:pt x="3034" y="8441"/>
                  </a:moveTo>
                  <a:cubicBezTo>
                    <a:pt x="2622" y="11413"/>
                    <a:pt x="2211" y="14384"/>
                    <a:pt x="2005" y="16156"/>
                  </a:cubicBezTo>
                  <a:cubicBezTo>
                    <a:pt x="1799" y="17927"/>
                    <a:pt x="1799" y="18499"/>
                    <a:pt x="1594" y="19299"/>
                  </a:cubicBezTo>
                  <a:cubicBezTo>
                    <a:pt x="1388" y="20099"/>
                    <a:pt x="977" y="21127"/>
                    <a:pt x="668" y="21299"/>
                  </a:cubicBezTo>
                  <a:cubicBezTo>
                    <a:pt x="359" y="21470"/>
                    <a:pt x="154" y="20784"/>
                    <a:pt x="51" y="18213"/>
                  </a:cubicBezTo>
                  <a:cubicBezTo>
                    <a:pt x="-52" y="15641"/>
                    <a:pt x="-52" y="11184"/>
                    <a:pt x="565" y="7927"/>
                  </a:cubicBezTo>
                  <a:cubicBezTo>
                    <a:pt x="1182" y="4670"/>
                    <a:pt x="2417" y="2613"/>
                    <a:pt x="3445" y="1413"/>
                  </a:cubicBezTo>
                  <a:cubicBezTo>
                    <a:pt x="4474" y="213"/>
                    <a:pt x="5297" y="-130"/>
                    <a:pt x="7045" y="41"/>
                  </a:cubicBezTo>
                  <a:cubicBezTo>
                    <a:pt x="8794" y="213"/>
                    <a:pt x="11468" y="899"/>
                    <a:pt x="13217" y="2384"/>
                  </a:cubicBezTo>
                  <a:cubicBezTo>
                    <a:pt x="14965" y="3870"/>
                    <a:pt x="15788" y="6156"/>
                    <a:pt x="15274" y="8099"/>
                  </a:cubicBezTo>
                  <a:cubicBezTo>
                    <a:pt x="14759" y="10041"/>
                    <a:pt x="12908" y="11641"/>
                    <a:pt x="11468" y="12670"/>
                  </a:cubicBezTo>
                  <a:cubicBezTo>
                    <a:pt x="10028" y="13699"/>
                    <a:pt x="8999" y="14156"/>
                    <a:pt x="7662" y="14270"/>
                  </a:cubicBezTo>
                  <a:cubicBezTo>
                    <a:pt x="6325" y="14384"/>
                    <a:pt x="4679" y="14156"/>
                    <a:pt x="4782" y="14327"/>
                  </a:cubicBezTo>
                  <a:cubicBezTo>
                    <a:pt x="4885" y="14499"/>
                    <a:pt x="6737" y="15070"/>
                    <a:pt x="9822" y="16041"/>
                  </a:cubicBezTo>
                  <a:cubicBezTo>
                    <a:pt x="12908" y="17013"/>
                    <a:pt x="17228" y="18384"/>
                    <a:pt x="21548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144772" y="597158"/>
              <a:ext cx="215901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212" y="4882"/>
                    <a:pt x="424" y="9764"/>
                    <a:pt x="529" y="13093"/>
                  </a:cubicBezTo>
                  <a:cubicBezTo>
                    <a:pt x="635" y="16422"/>
                    <a:pt x="635" y="18197"/>
                    <a:pt x="847" y="19455"/>
                  </a:cubicBezTo>
                  <a:cubicBezTo>
                    <a:pt x="1059" y="20712"/>
                    <a:pt x="1482" y="21452"/>
                    <a:pt x="2118" y="21526"/>
                  </a:cubicBezTo>
                  <a:cubicBezTo>
                    <a:pt x="2753" y="21600"/>
                    <a:pt x="3600" y="21008"/>
                    <a:pt x="5506" y="18937"/>
                  </a:cubicBezTo>
                  <a:cubicBezTo>
                    <a:pt x="7412" y="16866"/>
                    <a:pt x="10376" y="13315"/>
                    <a:pt x="13235" y="10430"/>
                  </a:cubicBezTo>
                  <a:cubicBezTo>
                    <a:pt x="16094" y="7545"/>
                    <a:pt x="18847" y="5326"/>
                    <a:pt x="21600" y="3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69822" y="1022608"/>
              <a:ext cx="308682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0" y="21600"/>
                  </a:moveTo>
                  <a:cubicBezTo>
                    <a:pt x="533" y="21240"/>
                    <a:pt x="1065" y="20880"/>
                    <a:pt x="1613" y="20430"/>
                  </a:cubicBezTo>
                  <a:cubicBezTo>
                    <a:pt x="2160" y="19980"/>
                    <a:pt x="2722" y="19440"/>
                    <a:pt x="3307" y="18810"/>
                  </a:cubicBezTo>
                  <a:cubicBezTo>
                    <a:pt x="3891" y="18180"/>
                    <a:pt x="4498" y="17460"/>
                    <a:pt x="5052" y="16920"/>
                  </a:cubicBezTo>
                  <a:cubicBezTo>
                    <a:pt x="5607" y="16380"/>
                    <a:pt x="6110" y="16020"/>
                    <a:pt x="6643" y="15660"/>
                  </a:cubicBezTo>
                  <a:cubicBezTo>
                    <a:pt x="7175" y="15300"/>
                    <a:pt x="7738" y="14940"/>
                    <a:pt x="8315" y="14580"/>
                  </a:cubicBezTo>
                  <a:cubicBezTo>
                    <a:pt x="8892" y="14220"/>
                    <a:pt x="9483" y="13860"/>
                    <a:pt x="10097" y="13500"/>
                  </a:cubicBezTo>
                  <a:cubicBezTo>
                    <a:pt x="10711" y="13140"/>
                    <a:pt x="11347" y="12780"/>
                    <a:pt x="11887" y="12330"/>
                  </a:cubicBezTo>
                  <a:cubicBezTo>
                    <a:pt x="12427" y="11880"/>
                    <a:pt x="12871" y="11340"/>
                    <a:pt x="13322" y="10890"/>
                  </a:cubicBezTo>
                  <a:cubicBezTo>
                    <a:pt x="13774" y="10440"/>
                    <a:pt x="14232" y="10080"/>
                    <a:pt x="14868" y="9450"/>
                  </a:cubicBezTo>
                  <a:cubicBezTo>
                    <a:pt x="15505" y="8820"/>
                    <a:pt x="16318" y="7920"/>
                    <a:pt x="17006" y="7110"/>
                  </a:cubicBezTo>
                  <a:cubicBezTo>
                    <a:pt x="17694" y="6300"/>
                    <a:pt x="18256" y="5580"/>
                    <a:pt x="18811" y="4950"/>
                  </a:cubicBezTo>
                  <a:cubicBezTo>
                    <a:pt x="19366" y="4320"/>
                    <a:pt x="19913" y="3780"/>
                    <a:pt x="20313" y="3420"/>
                  </a:cubicBezTo>
                  <a:cubicBezTo>
                    <a:pt x="20712" y="3060"/>
                    <a:pt x="20964" y="2880"/>
                    <a:pt x="21171" y="2610"/>
                  </a:cubicBezTo>
                  <a:cubicBezTo>
                    <a:pt x="21378" y="2340"/>
                    <a:pt x="21541" y="1980"/>
                    <a:pt x="21570" y="1710"/>
                  </a:cubicBezTo>
                  <a:cubicBezTo>
                    <a:pt x="21600" y="1440"/>
                    <a:pt x="21496" y="1260"/>
                    <a:pt x="21363" y="990"/>
                  </a:cubicBezTo>
                  <a:cubicBezTo>
                    <a:pt x="21230" y="720"/>
                    <a:pt x="21067" y="360"/>
                    <a:pt x="209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700022" y="1149608"/>
              <a:ext cx="2794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8" y="21200"/>
                    <a:pt x="1276" y="20800"/>
                    <a:pt x="1874" y="20400"/>
                  </a:cubicBezTo>
                  <a:cubicBezTo>
                    <a:pt x="2471" y="20000"/>
                    <a:pt x="3027" y="19600"/>
                    <a:pt x="3567" y="19267"/>
                  </a:cubicBezTo>
                  <a:cubicBezTo>
                    <a:pt x="4107" y="18933"/>
                    <a:pt x="4631" y="18667"/>
                    <a:pt x="5171" y="18400"/>
                  </a:cubicBezTo>
                  <a:cubicBezTo>
                    <a:pt x="5711" y="18133"/>
                    <a:pt x="6267" y="17867"/>
                    <a:pt x="6865" y="17467"/>
                  </a:cubicBezTo>
                  <a:cubicBezTo>
                    <a:pt x="7462" y="17067"/>
                    <a:pt x="8100" y="16533"/>
                    <a:pt x="8763" y="16067"/>
                  </a:cubicBezTo>
                  <a:cubicBezTo>
                    <a:pt x="9425" y="15600"/>
                    <a:pt x="10113" y="15200"/>
                    <a:pt x="10784" y="14733"/>
                  </a:cubicBezTo>
                  <a:cubicBezTo>
                    <a:pt x="11455" y="14267"/>
                    <a:pt x="12109" y="13733"/>
                    <a:pt x="12731" y="13267"/>
                  </a:cubicBezTo>
                  <a:cubicBezTo>
                    <a:pt x="13353" y="12800"/>
                    <a:pt x="13942" y="12400"/>
                    <a:pt x="14515" y="11933"/>
                  </a:cubicBezTo>
                  <a:cubicBezTo>
                    <a:pt x="15087" y="11467"/>
                    <a:pt x="15644" y="10933"/>
                    <a:pt x="16241" y="10333"/>
                  </a:cubicBezTo>
                  <a:cubicBezTo>
                    <a:pt x="16838" y="9733"/>
                    <a:pt x="17476" y="9067"/>
                    <a:pt x="18106" y="8267"/>
                  </a:cubicBezTo>
                  <a:cubicBezTo>
                    <a:pt x="18736" y="7467"/>
                    <a:pt x="19358" y="6533"/>
                    <a:pt x="19939" y="5133"/>
                  </a:cubicBezTo>
                  <a:cubicBezTo>
                    <a:pt x="20520" y="3733"/>
                    <a:pt x="21060" y="1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684522" y="762258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690872" y="92100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-1" y="2130862"/>
              <a:ext cx="195152" cy="50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58" fill="norm" stroke="1" extrusionOk="0">
                  <a:moveTo>
                    <a:pt x="2862" y="5214"/>
                  </a:moveTo>
                  <a:cubicBezTo>
                    <a:pt x="2412" y="6463"/>
                    <a:pt x="1962" y="7713"/>
                    <a:pt x="2075" y="9855"/>
                  </a:cubicBezTo>
                  <a:cubicBezTo>
                    <a:pt x="2187" y="11997"/>
                    <a:pt x="2862" y="15032"/>
                    <a:pt x="3200" y="16817"/>
                  </a:cubicBezTo>
                  <a:cubicBezTo>
                    <a:pt x="3537" y="18602"/>
                    <a:pt x="3537" y="19138"/>
                    <a:pt x="3537" y="19762"/>
                  </a:cubicBezTo>
                  <a:cubicBezTo>
                    <a:pt x="3537" y="20387"/>
                    <a:pt x="3537" y="21101"/>
                    <a:pt x="3537" y="21235"/>
                  </a:cubicBezTo>
                  <a:cubicBezTo>
                    <a:pt x="3537" y="21369"/>
                    <a:pt x="3537" y="20923"/>
                    <a:pt x="2975" y="19227"/>
                  </a:cubicBezTo>
                  <a:cubicBezTo>
                    <a:pt x="2412" y="17531"/>
                    <a:pt x="1287" y="14586"/>
                    <a:pt x="612" y="11774"/>
                  </a:cubicBezTo>
                  <a:cubicBezTo>
                    <a:pt x="-63" y="8962"/>
                    <a:pt x="-288" y="6285"/>
                    <a:pt x="500" y="4366"/>
                  </a:cubicBezTo>
                  <a:cubicBezTo>
                    <a:pt x="1287" y="2447"/>
                    <a:pt x="3087" y="1286"/>
                    <a:pt x="5337" y="617"/>
                  </a:cubicBezTo>
                  <a:cubicBezTo>
                    <a:pt x="7587" y="-52"/>
                    <a:pt x="10287" y="-231"/>
                    <a:pt x="13100" y="349"/>
                  </a:cubicBezTo>
                  <a:cubicBezTo>
                    <a:pt x="15912" y="929"/>
                    <a:pt x="18837" y="2268"/>
                    <a:pt x="20074" y="3429"/>
                  </a:cubicBezTo>
                  <a:cubicBezTo>
                    <a:pt x="21312" y="4589"/>
                    <a:pt x="20862" y="5571"/>
                    <a:pt x="18500" y="6285"/>
                  </a:cubicBezTo>
                  <a:cubicBezTo>
                    <a:pt x="16137" y="6999"/>
                    <a:pt x="11862" y="7445"/>
                    <a:pt x="9050" y="7668"/>
                  </a:cubicBezTo>
                  <a:cubicBezTo>
                    <a:pt x="6237" y="7891"/>
                    <a:pt x="4887" y="7891"/>
                    <a:pt x="3650" y="7891"/>
                  </a:cubicBezTo>
                  <a:cubicBezTo>
                    <a:pt x="2412" y="7891"/>
                    <a:pt x="1287" y="7891"/>
                    <a:pt x="1962" y="7713"/>
                  </a:cubicBezTo>
                  <a:cubicBezTo>
                    <a:pt x="2637" y="7534"/>
                    <a:pt x="5112" y="7177"/>
                    <a:pt x="7587" y="6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40620" y="2089408"/>
              <a:ext cx="154603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4682" y="7658"/>
                  </a:moveTo>
                  <a:cubicBezTo>
                    <a:pt x="3223" y="6480"/>
                    <a:pt x="1763" y="5302"/>
                    <a:pt x="888" y="4222"/>
                  </a:cubicBezTo>
                  <a:cubicBezTo>
                    <a:pt x="12" y="3142"/>
                    <a:pt x="-280" y="2160"/>
                    <a:pt x="304" y="1571"/>
                  </a:cubicBezTo>
                  <a:cubicBezTo>
                    <a:pt x="888" y="982"/>
                    <a:pt x="2347" y="785"/>
                    <a:pt x="4682" y="2062"/>
                  </a:cubicBezTo>
                  <a:cubicBezTo>
                    <a:pt x="7017" y="3338"/>
                    <a:pt x="10228" y="6087"/>
                    <a:pt x="11979" y="9327"/>
                  </a:cubicBezTo>
                  <a:cubicBezTo>
                    <a:pt x="13731" y="12567"/>
                    <a:pt x="14023" y="16298"/>
                    <a:pt x="13585" y="18556"/>
                  </a:cubicBezTo>
                  <a:cubicBezTo>
                    <a:pt x="13147" y="20815"/>
                    <a:pt x="11979" y="21600"/>
                    <a:pt x="10812" y="21600"/>
                  </a:cubicBezTo>
                  <a:cubicBezTo>
                    <a:pt x="9644" y="21600"/>
                    <a:pt x="8477" y="20815"/>
                    <a:pt x="8039" y="18262"/>
                  </a:cubicBezTo>
                  <a:cubicBezTo>
                    <a:pt x="7601" y="15709"/>
                    <a:pt x="7893" y="11389"/>
                    <a:pt x="9352" y="8051"/>
                  </a:cubicBezTo>
                  <a:cubicBezTo>
                    <a:pt x="10812" y="4713"/>
                    <a:pt x="13439" y="2356"/>
                    <a:pt x="15628" y="1178"/>
                  </a:cubicBezTo>
                  <a:cubicBezTo>
                    <a:pt x="17817" y="0"/>
                    <a:pt x="19569" y="0"/>
                    <a:pt x="21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30805" y="2103809"/>
              <a:ext cx="90474" cy="15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998" fill="norm" stroke="1" extrusionOk="0">
                  <a:moveTo>
                    <a:pt x="7947" y="625"/>
                  </a:moveTo>
                  <a:cubicBezTo>
                    <a:pt x="5493" y="1193"/>
                    <a:pt x="3038" y="1761"/>
                    <a:pt x="1566" y="4461"/>
                  </a:cubicBezTo>
                  <a:cubicBezTo>
                    <a:pt x="93" y="7161"/>
                    <a:pt x="-398" y="11993"/>
                    <a:pt x="338" y="15261"/>
                  </a:cubicBezTo>
                  <a:cubicBezTo>
                    <a:pt x="1075" y="18530"/>
                    <a:pt x="3038" y="20235"/>
                    <a:pt x="6229" y="20804"/>
                  </a:cubicBezTo>
                  <a:cubicBezTo>
                    <a:pt x="9420" y="21372"/>
                    <a:pt x="13838" y="20804"/>
                    <a:pt x="16784" y="17677"/>
                  </a:cubicBezTo>
                  <a:cubicBezTo>
                    <a:pt x="19729" y="14551"/>
                    <a:pt x="21202" y="8867"/>
                    <a:pt x="20957" y="5314"/>
                  </a:cubicBezTo>
                  <a:cubicBezTo>
                    <a:pt x="20711" y="1761"/>
                    <a:pt x="18747" y="340"/>
                    <a:pt x="16784" y="56"/>
                  </a:cubicBezTo>
                  <a:cubicBezTo>
                    <a:pt x="14820" y="-228"/>
                    <a:pt x="12857" y="625"/>
                    <a:pt x="10893" y="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01328" y="1949528"/>
              <a:ext cx="141221" cy="35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26" fill="norm" stroke="1" extrusionOk="0">
                  <a:moveTo>
                    <a:pt x="1470" y="1917"/>
                  </a:moveTo>
                  <a:cubicBezTo>
                    <a:pt x="835" y="900"/>
                    <a:pt x="200" y="-116"/>
                    <a:pt x="41" y="11"/>
                  </a:cubicBezTo>
                  <a:cubicBezTo>
                    <a:pt x="-118" y="138"/>
                    <a:pt x="200" y="1409"/>
                    <a:pt x="835" y="4013"/>
                  </a:cubicBezTo>
                  <a:cubicBezTo>
                    <a:pt x="1470" y="6618"/>
                    <a:pt x="2423" y="10557"/>
                    <a:pt x="2900" y="13289"/>
                  </a:cubicBezTo>
                  <a:cubicBezTo>
                    <a:pt x="3376" y="16020"/>
                    <a:pt x="3376" y="17545"/>
                    <a:pt x="3376" y="18816"/>
                  </a:cubicBezTo>
                  <a:cubicBezTo>
                    <a:pt x="3376" y="20086"/>
                    <a:pt x="3376" y="21103"/>
                    <a:pt x="3376" y="21293"/>
                  </a:cubicBezTo>
                  <a:cubicBezTo>
                    <a:pt x="3376" y="21484"/>
                    <a:pt x="3376" y="20849"/>
                    <a:pt x="3694" y="19260"/>
                  </a:cubicBezTo>
                  <a:cubicBezTo>
                    <a:pt x="4011" y="17672"/>
                    <a:pt x="4647" y="15131"/>
                    <a:pt x="5282" y="13543"/>
                  </a:cubicBezTo>
                  <a:cubicBezTo>
                    <a:pt x="5917" y="11955"/>
                    <a:pt x="6553" y="11319"/>
                    <a:pt x="7506" y="10811"/>
                  </a:cubicBezTo>
                  <a:cubicBezTo>
                    <a:pt x="8458" y="10303"/>
                    <a:pt x="9729" y="9922"/>
                    <a:pt x="11158" y="9731"/>
                  </a:cubicBezTo>
                  <a:cubicBezTo>
                    <a:pt x="12588" y="9540"/>
                    <a:pt x="14176" y="9540"/>
                    <a:pt x="15923" y="10049"/>
                  </a:cubicBezTo>
                  <a:cubicBezTo>
                    <a:pt x="17670" y="10557"/>
                    <a:pt x="19576" y="11573"/>
                    <a:pt x="20529" y="12717"/>
                  </a:cubicBezTo>
                  <a:cubicBezTo>
                    <a:pt x="21482" y="13860"/>
                    <a:pt x="21482" y="15131"/>
                    <a:pt x="20053" y="16338"/>
                  </a:cubicBezTo>
                  <a:cubicBezTo>
                    <a:pt x="18623" y="17545"/>
                    <a:pt x="15764" y="18689"/>
                    <a:pt x="12588" y="19197"/>
                  </a:cubicBezTo>
                  <a:cubicBezTo>
                    <a:pt x="9411" y="19705"/>
                    <a:pt x="5917" y="19578"/>
                    <a:pt x="3535" y="19197"/>
                  </a:cubicBezTo>
                  <a:cubicBezTo>
                    <a:pt x="1153" y="18816"/>
                    <a:pt x="-118" y="18180"/>
                    <a:pt x="41" y="17672"/>
                  </a:cubicBezTo>
                  <a:cubicBezTo>
                    <a:pt x="200" y="17164"/>
                    <a:pt x="1788" y="16783"/>
                    <a:pt x="3376" y="16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818085" y="2085012"/>
              <a:ext cx="148638" cy="17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44" fill="norm" stroke="1" extrusionOk="0">
                  <a:moveTo>
                    <a:pt x="13149" y="9240"/>
                  </a:moveTo>
                  <a:cubicBezTo>
                    <a:pt x="11324" y="6079"/>
                    <a:pt x="9498" y="2918"/>
                    <a:pt x="7825" y="1337"/>
                  </a:cubicBezTo>
                  <a:cubicBezTo>
                    <a:pt x="6152" y="-243"/>
                    <a:pt x="4631" y="-243"/>
                    <a:pt x="3414" y="416"/>
                  </a:cubicBezTo>
                  <a:cubicBezTo>
                    <a:pt x="2197" y="1074"/>
                    <a:pt x="1284" y="2391"/>
                    <a:pt x="676" y="5684"/>
                  </a:cubicBezTo>
                  <a:cubicBezTo>
                    <a:pt x="67" y="8977"/>
                    <a:pt x="-237" y="14245"/>
                    <a:pt x="219" y="17274"/>
                  </a:cubicBezTo>
                  <a:cubicBezTo>
                    <a:pt x="676" y="20303"/>
                    <a:pt x="1893" y="21094"/>
                    <a:pt x="3262" y="21225"/>
                  </a:cubicBezTo>
                  <a:cubicBezTo>
                    <a:pt x="4631" y="21357"/>
                    <a:pt x="6152" y="20830"/>
                    <a:pt x="7825" y="18591"/>
                  </a:cubicBezTo>
                  <a:cubicBezTo>
                    <a:pt x="9498" y="16352"/>
                    <a:pt x="11324" y="12401"/>
                    <a:pt x="12693" y="9767"/>
                  </a:cubicBezTo>
                  <a:cubicBezTo>
                    <a:pt x="14062" y="7133"/>
                    <a:pt x="14974" y="5816"/>
                    <a:pt x="15431" y="5816"/>
                  </a:cubicBezTo>
                  <a:cubicBezTo>
                    <a:pt x="15887" y="5816"/>
                    <a:pt x="15887" y="7133"/>
                    <a:pt x="15887" y="8713"/>
                  </a:cubicBezTo>
                  <a:cubicBezTo>
                    <a:pt x="15887" y="10294"/>
                    <a:pt x="15887" y="12137"/>
                    <a:pt x="16039" y="13850"/>
                  </a:cubicBezTo>
                  <a:cubicBezTo>
                    <a:pt x="16191" y="15562"/>
                    <a:pt x="16495" y="17142"/>
                    <a:pt x="17408" y="18064"/>
                  </a:cubicBezTo>
                  <a:cubicBezTo>
                    <a:pt x="18321" y="18986"/>
                    <a:pt x="19842" y="19250"/>
                    <a:pt x="21363" y="19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023872" y="1930658"/>
              <a:ext cx="79148" cy="32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6" fill="norm" stroke="1" extrusionOk="0">
                  <a:moveTo>
                    <a:pt x="0" y="0"/>
                  </a:moveTo>
                  <a:cubicBezTo>
                    <a:pt x="568" y="5470"/>
                    <a:pt x="1137" y="10940"/>
                    <a:pt x="1421" y="14096"/>
                  </a:cubicBezTo>
                  <a:cubicBezTo>
                    <a:pt x="1705" y="17252"/>
                    <a:pt x="1705" y="18094"/>
                    <a:pt x="1705" y="18865"/>
                  </a:cubicBezTo>
                  <a:cubicBezTo>
                    <a:pt x="1705" y="19636"/>
                    <a:pt x="1705" y="20338"/>
                    <a:pt x="1421" y="20268"/>
                  </a:cubicBezTo>
                  <a:cubicBezTo>
                    <a:pt x="1137" y="20197"/>
                    <a:pt x="568" y="19356"/>
                    <a:pt x="853" y="17743"/>
                  </a:cubicBezTo>
                  <a:cubicBezTo>
                    <a:pt x="1137" y="16130"/>
                    <a:pt x="2274" y="13745"/>
                    <a:pt x="3695" y="12203"/>
                  </a:cubicBezTo>
                  <a:cubicBezTo>
                    <a:pt x="5116" y="10660"/>
                    <a:pt x="6821" y="9958"/>
                    <a:pt x="9095" y="9748"/>
                  </a:cubicBezTo>
                  <a:cubicBezTo>
                    <a:pt x="11368" y="9538"/>
                    <a:pt x="14211" y="9818"/>
                    <a:pt x="16484" y="10800"/>
                  </a:cubicBezTo>
                  <a:cubicBezTo>
                    <a:pt x="18758" y="11782"/>
                    <a:pt x="20463" y="13465"/>
                    <a:pt x="21032" y="15008"/>
                  </a:cubicBezTo>
                  <a:cubicBezTo>
                    <a:pt x="21600" y="16551"/>
                    <a:pt x="21032" y="17953"/>
                    <a:pt x="19895" y="18935"/>
                  </a:cubicBezTo>
                  <a:cubicBezTo>
                    <a:pt x="18758" y="19917"/>
                    <a:pt x="17053" y="20478"/>
                    <a:pt x="14779" y="20899"/>
                  </a:cubicBezTo>
                  <a:cubicBezTo>
                    <a:pt x="12505" y="21319"/>
                    <a:pt x="9663" y="21600"/>
                    <a:pt x="7389" y="21460"/>
                  </a:cubicBezTo>
                  <a:cubicBezTo>
                    <a:pt x="5116" y="21319"/>
                    <a:pt x="3411" y="20758"/>
                    <a:pt x="3411" y="19636"/>
                  </a:cubicBezTo>
                  <a:cubicBezTo>
                    <a:pt x="3411" y="18514"/>
                    <a:pt x="5116" y="16831"/>
                    <a:pt x="6821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182622" y="2095758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195322" y="1981458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290572" y="1905258"/>
              <a:ext cx="1569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371"/>
                    <a:pt x="21600" y="8743"/>
                    <a:pt x="18900" y="12343"/>
                  </a:cubicBezTo>
                  <a:cubicBezTo>
                    <a:pt x="16200" y="15943"/>
                    <a:pt x="810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373122" y="2095758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411222" y="1956058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476095" y="1924308"/>
              <a:ext cx="262423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3517" y="0"/>
                  </a:moveTo>
                  <a:cubicBezTo>
                    <a:pt x="2307" y="2960"/>
                    <a:pt x="1098" y="5920"/>
                    <a:pt x="493" y="7800"/>
                  </a:cubicBezTo>
                  <a:cubicBezTo>
                    <a:pt x="-112" y="9680"/>
                    <a:pt x="-112" y="10480"/>
                    <a:pt x="234" y="11040"/>
                  </a:cubicBezTo>
                  <a:cubicBezTo>
                    <a:pt x="579" y="11600"/>
                    <a:pt x="1270" y="11920"/>
                    <a:pt x="1962" y="11920"/>
                  </a:cubicBezTo>
                  <a:cubicBezTo>
                    <a:pt x="2653" y="11920"/>
                    <a:pt x="3344" y="11600"/>
                    <a:pt x="3862" y="10960"/>
                  </a:cubicBezTo>
                  <a:cubicBezTo>
                    <a:pt x="4381" y="10320"/>
                    <a:pt x="4726" y="9360"/>
                    <a:pt x="4899" y="8640"/>
                  </a:cubicBezTo>
                  <a:cubicBezTo>
                    <a:pt x="5072" y="7920"/>
                    <a:pt x="5072" y="7440"/>
                    <a:pt x="4726" y="7000"/>
                  </a:cubicBezTo>
                  <a:cubicBezTo>
                    <a:pt x="4381" y="6560"/>
                    <a:pt x="3690" y="6160"/>
                    <a:pt x="2739" y="6000"/>
                  </a:cubicBezTo>
                  <a:cubicBezTo>
                    <a:pt x="1789" y="5840"/>
                    <a:pt x="579" y="5920"/>
                    <a:pt x="320" y="6080"/>
                  </a:cubicBezTo>
                  <a:cubicBezTo>
                    <a:pt x="61" y="6240"/>
                    <a:pt x="752" y="6480"/>
                    <a:pt x="2048" y="6480"/>
                  </a:cubicBezTo>
                  <a:cubicBezTo>
                    <a:pt x="3344" y="6480"/>
                    <a:pt x="5245" y="6240"/>
                    <a:pt x="6714" y="6000"/>
                  </a:cubicBezTo>
                  <a:cubicBezTo>
                    <a:pt x="8182" y="5760"/>
                    <a:pt x="9219" y="5520"/>
                    <a:pt x="10342" y="5360"/>
                  </a:cubicBezTo>
                  <a:cubicBezTo>
                    <a:pt x="11466" y="5200"/>
                    <a:pt x="12675" y="5120"/>
                    <a:pt x="13280" y="5360"/>
                  </a:cubicBezTo>
                  <a:cubicBezTo>
                    <a:pt x="13885" y="5600"/>
                    <a:pt x="13885" y="6160"/>
                    <a:pt x="13885" y="6640"/>
                  </a:cubicBezTo>
                  <a:cubicBezTo>
                    <a:pt x="13885" y="7120"/>
                    <a:pt x="13885" y="7520"/>
                    <a:pt x="14317" y="7600"/>
                  </a:cubicBezTo>
                  <a:cubicBezTo>
                    <a:pt x="14749" y="7680"/>
                    <a:pt x="15613" y="7440"/>
                    <a:pt x="16304" y="7160"/>
                  </a:cubicBezTo>
                  <a:cubicBezTo>
                    <a:pt x="16995" y="6880"/>
                    <a:pt x="17514" y="6560"/>
                    <a:pt x="18032" y="6040"/>
                  </a:cubicBezTo>
                  <a:cubicBezTo>
                    <a:pt x="18550" y="5520"/>
                    <a:pt x="19069" y="4800"/>
                    <a:pt x="19328" y="4840"/>
                  </a:cubicBezTo>
                  <a:cubicBezTo>
                    <a:pt x="19587" y="4880"/>
                    <a:pt x="19587" y="5680"/>
                    <a:pt x="19846" y="7200"/>
                  </a:cubicBezTo>
                  <a:cubicBezTo>
                    <a:pt x="20106" y="8720"/>
                    <a:pt x="20624" y="10960"/>
                    <a:pt x="20970" y="13120"/>
                  </a:cubicBezTo>
                  <a:cubicBezTo>
                    <a:pt x="21315" y="15280"/>
                    <a:pt x="21488" y="17360"/>
                    <a:pt x="21402" y="18680"/>
                  </a:cubicBezTo>
                  <a:cubicBezTo>
                    <a:pt x="21315" y="20000"/>
                    <a:pt x="20970" y="20560"/>
                    <a:pt x="20451" y="20960"/>
                  </a:cubicBezTo>
                  <a:cubicBezTo>
                    <a:pt x="19933" y="21360"/>
                    <a:pt x="19242" y="21600"/>
                    <a:pt x="18464" y="21600"/>
                  </a:cubicBezTo>
                  <a:cubicBezTo>
                    <a:pt x="17686" y="21600"/>
                    <a:pt x="16822" y="21360"/>
                    <a:pt x="15958" y="20520"/>
                  </a:cubicBezTo>
                  <a:cubicBezTo>
                    <a:pt x="15094" y="19680"/>
                    <a:pt x="14230" y="18240"/>
                    <a:pt x="1336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205920" y="1884091"/>
              <a:ext cx="272103" cy="39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47" fill="norm" stroke="1" extrusionOk="0">
                  <a:moveTo>
                    <a:pt x="11478" y="14748"/>
                  </a:moveTo>
                  <a:cubicBezTo>
                    <a:pt x="11813" y="13587"/>
                    <a:pt x="12148" y="12426"/>
                    <a:pt x="11730" y="11439"/>
                  </a:cubicBezTo>
                  <a:cubicBezTo>
                    <a:pt x="11311" y="10452"/>
                    <a:pt x="10139" y="9639"/>
                    <a:pt x="8213" y="10161"/>
                  </a:cubicBezTo>
                  <a:cubicBezTo>
                    <a:pt x="6288" y="10684"/>
                    <a:pt x="3609" y="12542"/>
                    <a:pt x="2018" y="14458"/>
                  </a:cubicBezTo>
                  <a:cubicBezTo>
                    <a:pt x="427" y="16374"/>
                    <a:pt x="-75" y="18348"/>
                    <a:pt x="9" y="19626"/>
                  </a:cubicBezTo>
                  <a:cubicBezTo>
                    <a:pt x="92" y="20903"/>
                    <a:pt x="762" y="21484"/>
                    <a:pt x="2185" y="21542"/>
                  </a:cubicBezTo>
                  <a:cubicBezTo>
                    <a:pt x="3609" y="21600"/>
                    <a:pt x="5785" y="21135"/>
                    <a:pt x="7962" y="19510"/>
                  </a:cubicBezTo>
                  <a:cubicBezTo>
                    <a:pt x="10139" y="17884"/>
                    <a:pt x="12316" y="15097"/>
                    <a:pt x="13739" y="11845"/>
                  </a:cubicBezTo>
                  <a:cubicBezTo>
                    <a:pt x="15162" y="8594"/>
                    <a:pt x="15832" y="4877"/>
                    <a:pt x="16167" y="2729"/>
                  </a:cubicBezTo>
                  <a:cubicBezTo>
                    <a:pt x="16502" y="581"/>
                    <a:pt x="16502" y="0"/>
                    <a:pt x="16251" y="0"/>
                  </a:cubicBezTo>
                  <a:cubicBezTo>
                    <a:pt x="15999" y="0"/>
                    <a:pt x="15497" y="581"/>
                    <a:pt x="15413" y="2729"/>
                  </a:cubicBezTo>
                  <a:cubicBezTo>
                    <a:pt x="15330" y="4877"/>
                    <a:pt x="15665" y="8594"/>
                    <a:pt x="16083" y="11206"/>
                  </a:cubicBezTo>
                  <a:cubicBezTo>
                    <a:pt x="16502" y="13819"/>
                    <a:pt x="17004" y="15329"/>
                    <a:pt x="17506" y="16316"/>
                  </a:cubicBezTo>
                  <a:cubicBezTo>
                    <a:pt x="18009" y="17303"/>
                    <a:pt x="18511" y="17768"/>
                    <a:pt x="19181" y="17884"/>
                  </a:cubicBezTo>
                  <a:cubicBezTo>
                    <a:pt x="19851" y="18000"/>
                    <a:pt x="20688" y="17768"/>
                    <a:pt x="21525" y="1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534027" y="2014945"/>
              <a:ext cx="431123" cy="20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901" fill="norm" stroke="1" extrusionOk="0">
                  <a:moveTo>
                    <a:pt x="369" y="11487"/>
                  </a:moveTo>
                  <a:cubicBezTo>
                    <a:pt x="265" y="12567"/>
                    <a:pt x="160" y="13647"/>
                    <a:pt x="473" y="14295"/>
                  </a:cubicBezTo>
                  <a:cubicBezTo>
                    <a:pt x="786" y="14943"/>
                    <a:pt x="1517" y="15159"/>
                    <a:pt x="2195" y="14187"/>
                  </a:cubicBezTo>
                  <a:cubicBezTo>
                    <a:pt x="2873" y="13215"/>
                    <a:pt x="3500" y="11055"/>
                    <a:pt x="3813" y="9327"/>
                  </a:cubicBezTo>
                  <a:cubicBezTo>
                    <a:pt x="4126" y="7599"/>
                    <a:pt x="4126" y="6303"/>
                    <a:pt x="3865" y="5439"/>
                  </a:cubicBezTo>
                  <a:cubicBezTo>
                    <a:pt x="3604" y="4575"/>
                    <a:pt x="3082" y="4143"/>
                    <a:pt x="2560" y="4251"/>
                  </a:cubicBezTo>
                  <a:cubicBezTo>
                    <a:pt x="2039" y="4359"/>
                    <a:pt x="1517" y="5007"/>
                    <a:pt x="943" y="7599"/>
                  </a:cubicBezTo>
                  <a:cubicBezTo>
                    <a:pt x="369" y="10191"/>
                    <a:pt x="-257" y="14727"/>
                    <a:pt x="108" y="17535"/>
                  </a:cubicBezTo>
                  <a:cubicBezTo>
                    <a:pt x="473" y="20343"/>
                    <a:pt x="1830" y="21423"/>
                    <a:pt x="3186" y="20667"/>
                  </a:cubicBezTo>
                  <a:cubicBezTo>
                    <a:pt x="4543" y="19911"/>
                    <a:pt x="5900" y="17319"/>
                    <a:pt x="6786" y="14835"/>
                  </a:cubicBezTo>
                  <a:cubicBezTo>
                    <a:pt x="7673" y="12351"/>
                    <a:pt x="8091" y="9975"/>
                    <a:pt x="8352" y="8247"/>
                  </a:cubicBezTo>
                  <a:cubicBezTo>
                    <a:pt x="8613" y="6519"/>
                    <a:pt x="8717" y="5439"/>
                    <a:pt x="8769" y="5655"/>
                  </a:cubicBezTo>
                  <a:cubicBezTo>
                    <a:pt x="8821" y="5871"/>
                    <a:pt x="8821" y="7383"/>
                    <a:pt x="8926" y="9435"/>
                  </a:cubicBezTo>
                  <a:cubicBezTo>
                    <a:pt x="9030" y="11487"/>
                    <a:pt x="9239" y="14079"/>
                    <a:pt x="9343" y="16239"/>
                  </a:cubicBezTo>
                  <a:cubicBezTo>
                    <a:pt x="9447" y="18399"/>
                    <a:pt x="9447" y="20127"/>
                    <a:pt x="9447" y="20451"/>
                  </a:cubicBezTo>
                  <a:cubicBezTo>
                    <a:pt x="9447" y="20775"/>
                    <a:pt x="9447" y="19695"/>
                    <a:pt x="9604" y="16995"/>
                  </a:cubicBezTo>
                  <a:cubicBezTo>
                    <a:pt x="9760" y="14295"/>
                    <a:pt x="10073" y="9975"/>
                    <a:pt x="10386" y="7275"/>
                  </a:cubicBezTo>
                  <a:cubicBezTo>
                    <a:pt x="10700" y="4575"/>
                    <a:pt x="11013" y="3495"/>
                    <a:pt x="11430" y="3063"/>
                  </a:cubicBezTo>
                  <a:cubicBezTo>
                    <a:pt x="11847" y="2631"/>
                    <a:pt x="12369" y="2847"/>
                    <a:pt x="12891" y="4035"/>
                  </a:cubicBezTo>
                  <a:cubicBezTo>
                    <a:pt x="13413" y="5223"/>
                    <a:pt x="13934" y="7383"/>
                    <a:pt x="14300" y="9543"/>
                  </a:cubicBezTo>
                  <a:cubicBezTo>
                    <a:pt x="14665" y="11703"/>
                    <a:pt x="14873" y="13863"/>
                    <a:pt x="14978" y="15591"/>
                  </a:cubicBezTo>
                  <a:cubicBezTo>
                    <a:pt x="15082" y="17319"/>
                    <a:pt x="15082" y="18615"/>
                    <a:pt x="15343" y="18615"/>
                  </a:cubicBezTo>
                  <a:cubicBezTo>
                    <a:pt x="15604" y="18615"/>
                    <a:pt x="16126" y="17319"/>
                    <a:pt x="16908" y="15159"/>
                  </a:cubicBezTo>
                  <a:cubicBezTo>
                    <a:pt x="17691" y="12999"/>
                    <a:pt x="18734" y="9975"/>
                    <a:pt x="19413" y="7815"/>
                  </a:cubicBezTo>
                  <a:cubicBezTo>
                    <a:pt x="20091" y="5655"/>
                    <a:pt x="20404" y="4359"/>
                    <a:pt x="20613" y="3171"/>
                  </a:cubicBezTo>
                  <a:cubicBezTo>
                    <a:pt x="20821" y="1983"/>
                    <a:pt x="20926" y="903"/>
                    <a:pt x="20717" y="363"/>
                  </a:cubicBezTo>
                  <a:cubicBezTo>
                    <a:pt x="20508" y="-177"/>
                    <a:pt x="19986" y="-177"/>
                    <a:pt x="19360" y="795"/>
                  </a:cubicBezTo>
                  <a:cubicBezTo>
                    <a:pt x="18734" y="1767"/>
                    <a:pt x="18004" y="3711"/>
                    <a:pt x="17691" y="5871"/>
                  </a:cubicBezTo>
                  <a:cubicBezTo>
                    <a:pt x="17378" y="8031"/>
                    <a:pt x="17482" y="10407"/>
                    <a:pt x="17743" y="11919"/>
                  </a:cubicBezTo>
                  <a:cubicBezTo>
                    <a:pt x="18004" y="13431"/>
                    <a:pt x="18421" y="14079"/>
                    <a:pt x="19047" y="14943"/>
                  </a:cubicBezTo>
                  <a:cubicBezTo>
                    <a:pt x="19673" y="15807"/>
                    <a:pt x="20508" y="16887"/>
                    <a:pt x="20926" y="17967"/>
                  </a:cubicBezTo>
                  <a:cubicBezTo>
                    <a:pt x="21343" y="19047"/>
                    <a:pt x="21343" y="20127"/>
                    <a:pt x="21030" y="20127"/>
                  </a:cubicBezTo>
                  <a:cubicBezTo>
                    <a:pt x="20717" y="20127"/>
                    <a:pt x="20091" y="19047"/>
                    <a:pt x="19465" y="17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055872" y="2044958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078279" y="1937008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280"/>
                    <a:pt x="-1582" y="12960"/>
                    <a:pt x="1118" y="9360"/>
                  </a:cubicBezTo>
                  <a:cubicBezTo>
                    <a:pt x="3818" y="5760"/>
                    <a:pt x="11918" y="288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164881" y="1822708"/>
              <a:ext cx="87842" cy="41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8" fill="norm" stroke="1" extrusionOk="0">
                  <a:moveTo>
                    <a:pt x="16714" y="0"/>
                  </a:moveTo>
                  <a:cubicBezTo>
                    <a:pt x="13114" y="2727"/>
                    <a:pt x="9514" y="5455"/>
                    <a:pt x="6686" y="8455"/>
                  </a:cubicBezTo>
                  <a:cubicBezTo>
                    <a:pt x="3857" y="11455"/>
                    <a:pt x="1800" y="14727"/>
                    <a:pt x="772" y="16855"/>
                  </a:cubicBezTo>
                  <a:cubicBezTo>
                    <a:pt x="-257" y="18982"/>
                    <a:pt x="-257" y="19964"/>
                    <a:pt x="772" y="20618"/>
                  </a:cubicBezTo>
                  <a:cubicBezTo>
                    <a:pt x="1800" y="21273"/>
                    <a:pt x="3857" y="21600"/>
                    <a:pt x="7200" y="21436"/>
                  </a:cubicBezTo>
                  <a:cubicBezTo>
                    <a:pt x="10543" y="21273"/>
                    <a:pt x="15172" y="20618"/>
                    <a:pt x="17743" y="19582"/>
                  </a:cubicBezTo>
                  <a:cubicBezTo>
                    <a:pt x="20314" y="18545"/>
                    <a:pt x="20829" y="17127"/>
                    <a:pt x="21343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147168" y="2046667"/>
              <a:ext cx="263363" cy="38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52" fill="norm" stroke="1" extrusionOk="0">
                  <a:moveTo>
                    <a:pt x="4949" y="607"/>
                  </a:moveTo>
                  <a:cubicBezTo>
                    <a:pt x="4092" y="490"/>
                    <a:pt x="3235" y="373"/>
                    <a:pt x="2292" y="373"/>
                  </a:cubicBezTo>
                  <a:cubicBezTo>
                    <a:pt x="1349" y="373"/>
                    <a:pt x="320" y="490"/>
                    <a:pt x="63" y="782"/>
                  </a:cubicBezTo>
                  <a:cubicBezTo>
                    <a:pt x="-194" y="1074"/>
                    <a:pt x="320" y="1541"/>
                    <a:pt x="1863" y="2124"/>
                  </a:cubicBezTo>
                  <a:cubicBezTo>
                    <a:pt x="3406" y="2708"/>
                    <a:pt x="5977" y="3409"/>
                    <a:pt x="8120" y="3584"/>
                  </a:cubicBezTo>
                  <a:cubicBezTo>
                    <a:pt x="10263" y="3759"/>
                    <a:pt x="11977" y="3409"/>
                    <a:pt x="13177" y="2942"/>
                  </a:cubicBezTo>
                  <a:cubicBezTo>
                    <a:pt x="14377" y="2475"/>
                    <a:pt x="15063" y="1891"/>
                    <a:pt x="15406" y="1307"/>
                  </a:cubicBezTo>
                  <a:cubicBezTo>
                    <a:pt x="15749" y="723"/>
                    <a:pt x="15749" y="140"/>
                    <a:pt x="15406" y="23"/>
                  </a:cubicBezTo>
                  <a:cubicBezTo>
                    <a:pt x="15063" y="-94"/>
                    <a:pt x="14377" y="256"/>
                    <a:pt x="14035" y="782"/>
                  </a:cubicBezTo>
                  <a:cubicBezTo>
                    <a:pt x="13692" y="1307"/>
                    <a:pt x="13692" y="2008"/>
                    <a:pt x="14206" y="2475"/>
                  </a:cubicBezTo>
                  <a:cubicBezTo>
                    <a:pt x="14720" y="2942"/>
                    <a:pt x="15749" y="3175"/>
                    <a:pt x="16692" y="3409"/>
                  </a:cubicBezTo>
                  <a:cubicBezTo>
                    <a:pt x="17635" y="3642"/>
                    <a:pt x="18492" y="3876"/>
                    <a:pt x="19006" y="4810"/>
                  </a:cubicBezTo>
                  <a:cubicBezTo>
                    <a:pt x="19520" y="5744"/>
                    <a:pt x="19692" y="7378"/>
                    <a:pt x="20120" y="9480"/>
                  </a:cubicBezTo>
                  <a:cubicBezTo>
                    <a:pt x="20549" y="11582"/>
                    <a:pt x="21235" y="14150"/>
                    <a:pt x="21320" y="16077"/>
                  </a:cubicBezTo>
                  <a:cubicBezTo>
                    <a:pt x="21406" y="18003"/>
                    <a:pt x="20892" y="19288"/>
                    <a:pt x="20292" y="20163"/>
                  </a:cubicBezTo>
                  <a:cubicBezTo>
                    <a:pt x="19692" y="21039"/>
                    <a:pt x="19006" y="21506"/>
                    <a:pt x="17806" y="21448"/>
                  </a:cubicBezTo>
                  <a:cubicBezTo>
                    <a:pt x="16606" y="21389"/>
                    <a:pt x="14892" y="20805"/>
                    <a:pt x="13949" y="20105"/>
                  </a:cubicBezTo>
                  <a:cubicBezTo>
                    <a:pt x="13006" y="19404"/>
                    <a:pt x="12835" y="18587"/>
                    <a:pt x="12663" y="17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809215" y="1872468"/>
              <a:ext cx="211858" cy="38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57" fill="norm" stroke="1" extrusionOk="0">
                  <a:moveTo>
                    <a:pt x="14348" y="3932"/>
                  </a:moveTo>
                  <a:cubicBezTo>
                    <a:pt x="14775" y="3345"/>
                    <a:pt x="15203" y="2758"/>
                    <a:pt x="15203" y="1995"/>
                  </a:cubicBezTo>
                  <a:cubicBezTo>
                    <a:pt x="15203" y="1232"/>
                    <a:pt x="14775" y="293"/>
                    <a:pt x="13385" y="58"/>
                  </a:cubicBezTo>
                  <a:cubicBezTo>
                    <a:pt x="11995" y="-177"/>
                    <a:pt x="9643" y="293"/>
                    <a:pt x="8253" y="1701"/>
                  </a:cubicBezTo>
                  <a:cubicBezTo>
                    <a:pt x="6862" y="3110"/>
                    <a:pt x="6435" y="5458"/>
                    <a:pt x="6755" y="8099"/>
                  </a:cubicBezTo>
                  <a:cubicBezTo>
                    <a:pt x="7076" y="10740"/>
                    <a:pt x="8146" y="13675"/>
                    <a:pt x="8787" y="15553"/>
                  </a:cubicBezTo>
                  <a:cubicBezTo>
                    <a:pt x="9429" y="17432"/>
                    <a:pt x="9643" y="18253"/>
                    <a:pt x="9750" y="19016"/>
                  </a:cubicBezTo>
                  <a:cubicBezTo>
                    <a:pt x="9856" y="19780"/>
                    <a:pt x="9856" y="20484"/>
                    <a:pt x="9322" y="20895"/>
                  </a:cubicBezTo>
                  <a:cubicBezTo>
                    <a:pt x="8787" y="21306"/>
                    <a:pt x="7718" y="21423"/>
                    <a:pt x="6435" y="20953"/>
                  </a:cubicBezTo>
                  <a:cubicBezTo>
                    <a:pt x="5152" y="20484"/>
                    <a:pt x="3655" y="19427"/>
                    <a:pt x="2585" y="18606"/>
                  </a:cubicBezTo>
                  <a:cubicBezTo>
                    <a:pt x="1516" y="17784"/>
                    <a:pt x="874" y="17197"/>
                    <a:pt x="447" y="16493"/>
                  </a:cubicBezTo>
                  <a:cubicBezTo>
                    <a:pt x="19" y="15788"/>
                    <a:pt x="-195" y="14966"/>
                    <a:pt x="233" y="14438"/>
                  </a:cubicBezTo>
                  <a:cubicBezTo>
                    <a:pt x="660" y="13910"/>
                    <a:pt x="1730" y="13675"/>
                    <a:pt x="4831" y="13382"/>
                  </a:cubicBezTo>
                  <a:cubicBezTo>
                    <a:pt x="7932" y="13088"/>
                    <a:pt x="13064" y="12736"/>
                    <a:pt x="16165" y="12619"/>
                  </a:cubicBezTo>
                  <a:cubicBezTo>
                    <a:pt x="19266" y="12501"/>
                    <a:pt x="20336" y="12619"/>
                    <a:pt x="21405" y="12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010074" y="2069840"/>
              <a:ext cx="252299" cy="14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553" fill="norm" stroke="1" extrusionOk="0">
                  <a:moveTo>
                    <a:pt x="935" y="1823"/>
                  </a:moveTo>
                  <a:cubicBezTo>
                    <a:pt x="395" y="4742"/>
                    <a:pt x="-145" y="7661"/>
                    <a:pt x="35" y="10580"/>
                  </a:cubicBezTo>
                  <a:cubicBezTo>
                    <a:pt x="215" y="13499"/>
                    <a:pt x="1115" y="16418"/>
                    <a:pt x="2015" y="18315"/>
                  </a:cubicBezTo>
                  <a:cubicBezTo>
                    <a:pt x="2915" y="20212"/>
                    <a:pt x="3815" y="21088"/>
                    <a:pt x="4535" y="20212"/>
                  </a:cubicBezTo>
                  <a:cubicBezTo>
                    <a:pt x="5255" y="19337"/>
                    <a:pt x="5795" y="16710"/>
                    <a:pt x="6155" y="14520"/>
                  </a:cubicBezTo>
                  <a:cubicBezTo>
                    <a:pt x="6515" y="12331"/>
                    <a:pt x="6695" y="10580"/>
                    <a:pt x="6875" y="10434"/>
                  </a:cubicBezTo>
                  <a:cubicBezTo>
                    <a:pt x="7055" y="10288"/>
                    <a:pt x="7235" y="11747"/>
                    <a:pt x="7595" y="13061"/>
                  </a:cubicBezTo>
                  <a:cubicBezTo>
                    <a:pt x="7955" y="14374"/>
                    <a:pt x="8495" y="15542"/>
                    <a:pt x="9215" y="16272"/>
                  </a:cubicBezTo>
                  <a:cubicBezTo>
                    <a:pt x="9935" y="17002"/>
                    <a:pt x="10835" y="17293"/>
                    <a:pt x="11555" y="16126"/>
                  </a:cubicBezTo>
                  <a:cubicBezTo>
                    <a:pt x="12275" y="14958"/>
                    <a:pt x="12815" y="12331"/>
                    <a:pt x="12995" y="12039"/>
                  </a:cubicBezTo>
                  <a:cubicBezTo>
                    <a:pt x="13175" y="11747"/>
                    <a:pt x="12995" y="13791"/>
                    <a:pt x="12905" y="15542"/>
                  </a:cubicBezTo>
                  <a:cubicBezTo>
                    <a:pt x="12815" y="17293"/>
                    <a:pt x="12815" y="18753"/>
                    <a:pt x="13085" y="18607"/>
                  </a:cubicBezTo>
                  <a:cubicBezTo>
                    <a:pt x="13355" y="18461"/>
                    <a:pt x="13895" y="16710"/>
                    <a:pt x="14345" y="14083"/>
                  </a:cubicBezTo>
                  <a:cubicBezTo>
                    <a:pt x="14795" y="11456"/>
                    <a:pt x="15155" y="7953"/>
                    <a:pt x="15515" y="5472"/>
                  </a:cubicBezTo>
                  <a:cubicBezTo>
                    <a:pt x="15875" y="2991"/>
                    <a:pt x="16235" y="1531"/>
                    <a:pt x="16865" y="656"/>
                  </a:cubicBezTo>
                  <a:cubicBezTo>
                    <a:pt x="17495" y="-220"/>
                    <a:pt x="18395" y="-512"/>
                    <a:pt x="19205" y="1677"/>
                  </a:cubicBezTo>
                  <a:cubicBezTo>
                    <a:pt x="20015" y="3866"/>
                    <a:pt x="20735" y="8537"/>
                    <a:pt x="21455" y="13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327461" y="2064075"/>
              <a:ext cx="93662" cy="12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957" fill="norm" stroke="1" extrusionOk="0">
                  <a:moveTo>
                    <a:pt x="6840" y="8217"/>
                  </a:moveTo>
                  <a:cubicBezTo>
                    <a:pt x="8280" y="6846"/>
                    <a:pt x="9720" y="5475"/>
                    <a:pt x="10680" y="3932"/>
                  </a:cubicBezTo>
                  <a:cubicBezTo>
                    <a:pt x="11640" y="2389"/>
                    <a:pt x="12120" y="675"/>
                    <a:pt x="11160" y="160"/>
                  </a:cubicBezTo>
                  <a:cubicBezTo>
                    <a:pt x="10200" y="-354"/>
                    <a:pt x="7800" y="332"/>
                    <a:pt x="5640" y="2732"/>
                  </a:cubicBezTo>
                  <a:cubicBezTo>
                    <a:pt x="3480" y="5132"/>
                    <a:pt x="1560" y="9246"/>
                    <a:pt x="600" y="12160"/>
                  </a:cubicBezTo>
                  <a:cubicBezTo>
                    <a:pt x="-360" y="15075"/>
                    <a:pt x="-360" y="16789"/>
                    <a:pt x="2040" y="18332"/>
                  </a:cubicBezTo>
                  <a:cubicBezTo>
                    <a:pt x="4440" y="19875"/>
                    <a:pt x="9240" y="21246"/>
                    <a:pt x="12840" y="20903"/>
                  </a:cubicBezTo>
                  <a:cubicBezTo>
                    <a:pt x="16440" y="20560"/>
                    <a:pt x="18840" y="18503"/>
                    <a:pt x="21240" y="16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465572" y="1859679"/>
              <a:ext cx="63501" cy="322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19440" y="3837"/>
                  </a:moveTo>
                  <a:cubicBezTo>
                    <a:pt x="20160" y="3140"/>
                    <a:pt x="20880" y="2443"/>
                    <a:pt x="20880" y="1677"/>
                  </a:cubicBezTo>
                  <a:cubicBezTo>
                    <a:pt x="20880" y="910"/>
                    <a:pt x="20160" y="74"/>
                    <a:pt x="18000" y="5"/>
                  </a:cubicBezTo>
                  <a:cubicBezTo>
                    <a:pt x="15840" y="-65"/>
                    <a:pt x="12240" y="632"/>
                    <a:pt x="9000" y="3280"/>
                  </a:cubicBezTo>
                  <a:cubicBezTo>
                    <a:pt x="5760" y="5927"/>
                    <a:pt x="2880" y="10526"/>
                    <a:pt x="1440" y="13452"/>
                  </a:cubicBezTo>
                  <a:cubicBezTo>
                    <a:pt x="0" y="16379"/>
                    <a:pt x="0" y="17633"/>
                    <a:pt x="0" y="18609"/>
                  </a:cubicBezTo>
                  <a:cubicBezTo>
                    <a:pt x="0" y="19584"/>
                    <a:pt x="0" y="20281"/>
                    <a:pt x="1800" y="20769"/>
                  </a:cubicBezTo>
                  <a:cubicBezTo>
                    <a:pt x="3600" y="21256"/>
                    <a:pt x="7200" y="21535"/>
                    <a:pt x="10800" y="20838"/>
                  </a:cubicBezTo>
                  <a:cubicBezTo>
                    <a:pt x="14400" y="20141"/>
                    <a:pt x="18000" y="18469"/>
                    <a:pt x="21600" y="1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465572" y="1987808"/>
              <a:ext cx="17780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93"/>
                  </a:moveTo>
                  <a:cubicBezTo>
                    <a:pt x="2829" y="8166"/>
                    <a:pt x="5657" y="7639"/>
                    <a:pt x="8229" y="7376"/>
                  </a:cubicBezTo>
                  <a:cubicBezTo>
                    <a:pt x="10800" y="7112"/>
                    <a:pt x="13114" y="7112"/>
                    <a:pt x="14014" y="9088"/>
                  </a:cubicBezTo>
                  <a:cubicBezTo>
                    <a:pt x="14914" y="11063"/>
                    <a:pt x="14400" y="15015"/>
                    <a:pt x="14014" y="17649"/>
                  </a:cubicBezTo>
                  <a:cubicBezTo>
                    <a:pt x="13629" y="20283"/>
                    <a:pt x="13371" y="21600"/>
                    <a:pt x="13629" y="21600"/>
                  </a:cubicBezTo>
                  <a:cubicBezTo>
                    <a:pt x="13886" y="21600"/>
                    <a:pt x="14657" y="20283"/>
                    <a:pt x="15557" y="16990"/>
                  </a:cubicBezTo>
                  <a:cubicBezTo>
                    <a:pt x="16457" y="13698"/>
                    <a:pt x="17486" y="8429"/>
                    <a:pt x="18514" y="5268"/>
                  </a:cubicBezTo>
                  <a:cubicBezTo>
                    <a:pt x="19543" y="2107"/>
                    <a:pt x="20571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670596" y="2030453"/>
              <a:ext cx="93427" cy="10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933" fill="norm" stroke="1" extrusionOk="0">
                  <a:moveTo>
                    <a:pt x="16866" y="354"/>
                  </a:moveTo>
                  <a:cubicBezTo>
                    <a:pt x="13986" y="-62"/>
                    <a:pt x="11106" y="-477"/>
                    <a:pt x="8226" y="1392"/>
                  </a:cubicBezTo>
                  <a:cubicBezTo>
                    <a:pt x="5346" y="3261"/>
                    <a:pt x="2466" y="7415"/>
                    <a:pt x="1026" y="10531"/>
                  </a:cubicBezTo>
                  <a:cubicBezTo>
                    <a:pt x="-414" y="13646"/>
                    <a:pt x="-414" y="15723"/>
                    <a:pt x="1506" y="17592"/>
                  </a:cubicBezTo>
                  <a:cubicBezTo>
                    <a:pt x="3426" y="19461"/>
                    <a:pt x="7266" y="21123"/>
                    <a:pt x="10626" y="20915"/>
                  </a:cubicBezTo>
                  <a:cubicBezTo>
                    <a:pt x="13986" y="20708"/>
                    <a:pt x="16866" y="18631"/>
                    <a:pt x="18546" y="15100"/>
                  </a:cubicBezTo>
                  <a:cubicBezTo>
                    <a:pt x="20226" y="11569"/>
                    <a:pt x="20706" y="6585"/>
                    <a:pt x="21186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821172" y="2009946"/>
              <a:ext cx="97216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60" fill="norm" stroke="1" extrusionOk="0">
                  <a:moveTo>
                    <a:pt x="0" y="468"/>
                  </a:moveTo>
                  <a:cubicBezTo>
                    <a:pt x="0" y="4728"/>
                    <a:pt x="0" y="8987"/>
                    <a:pt x="225" y="12029"/>
                  </a:cubicBezTo>
                  <a:cubicBezTo>
                    <a:pt x="450" y="15071"/>
                    <a:pt x="900" y="16897"/>
                    <a:pt x="1125" y="16897"/>
                  </a:cubicBezTo>
                  <a:cubicBezTo>
                    <a:pt x="1350" y="16897"/>
                    <a:pt x="1350" y="15071"/>
                    <a:pt x="1800" y="12485"/>
                  </a:cubicBezTo>
                  <a:cubicBezTo>
                    <a:pt x="2250" y="9899"/>
                    <a:pt x="3150" y="6553"/>
                    <a:pt x="4275" y="4119"/>
                  </a:cubicBezTo>
                  <a:cubicBezTo>
                    <a:pt x="5400" y="1685"/>
                    <a:pt x="6750" y="164"/>
                    <a:pt x="9900" y="12"/>
                  </a:cubicBezTo>
                  <a:cubicBezTo>
                    <a:pt x="13050" y="-140"/>
                    <a:pt x="18000" y="1077"/>
                    <a:pt x="19800" y="4880"/>
                  </a:cubicBezTo>
                  <a:cubicBezTo>
                    <a:pt x="21600" y="8683"/>
                    <a:pt x="20250" y="15071"/>
                    <a:pt x="189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250902" y="1887691"/>
              <a:ext cx="135421" cy="31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99" fill="norm" stroke="1" extrusionOk="0">
                  <a:moveTo>
                    <a:pt x="20938" y="1195"/>
                  </a:moveTo>
                  <a:cubicBezTo>
                    <a:pt x="19629" y="763"/>
                    <a:pt x="18320" y="331"/>
                    <a:pt x="16683" y="115"/>
                  </a:cubicBezTo>
                  <a:cubicBezTo>
                    <a:pt x="15047" y="-101"/>
                    <a:pt x="13083" y="-101"/>
                    <a:pt x="10465" y="907"/>
                  </a:cubicBezTo>
                  <a:cubicBezTo>
                    <a:pt x="7847" y="1915"/>
                    <a:pt x="4574" y="3931"/>
                    <a:pt x="2447" y="6739"/>
                  </a:cubicBezTo>
                  <a:cubicBezTo>
                    <a:pt x="320" y="9547"/>
                    <a:pt x="-662" y="13147"/>
                    <a:pt x="483" y="15739"/>
                  </a:cubicBezTo>
                  <a:cubicBezTo>
                    <a:pt x="1629" y="18331"/>
                    <a:pt x="4902" y="19915"/>
                    <a:pt x="8011" y="20707"/>
                  </a:cubicBezTo>
                  <a:cubicBezTo>
                    <a:pt x="11120" y="21499"/>
                    <a:pt x="14065" y="21499"/>
                    <a:pt x="1701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424786" y="1983108"/>
              <a:ext cx="119852" cy="30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59" fill="norm" stroke="1" extrusionOk="0">
                  <a:moveTo>
                    <a:pt x="7757" y="6016"/>
                  </a:moveTo>
                  <a:cubicBezTo>
                    <a:pt x="5895" y="8497"/>
                    <a:pt x="4033" y="10978"/>
                    <a:pt x="2729" y="13313"/>
                  </a:cubicBezTo>
                  <a:cubicBezTo>
                    <a:pt x="1426" y="15648"/>
                    <a:pt x="681" y="17837"/>
                    <a:pt x="308" y="19297"/>
                  </a:cubicBezTo>
                  <a:cubicBezTo>
                    <a:pt x="-64" y="20756"/>
                    <a:pt x="-64" y="21486"/>
                    <a:pt x="122" y="21340"/>
                  </a:cubicBezTo>
                  <a:cubicBezTo>
                    <a:pt x="308" y="21194"/>
                    <a:pt x="681" y="20172"/>
                    <a:pt x="2170" y="17181"/>
                  </a:cubicBezTo>
                  <a:cubicBezTo>
                    <a:pt x="3660" y="14189"/>
                    <a:pt x="6267" y="9227"/>
                    <a:pt x="7757" y="6381"/>
                  </a:cubicBezTo>
                  <a:cubicBezTo>
                    <a:pt x="9246" y="3535"/>
                    <a:pt x="9619" y="2805"/>
                    <a:pt x="10550" y="2075"/>
                  </a:cubicBezTo>
                  <a:cubicBezTo>
                    <a:pt x="11481" y="1345"/>
                    <a:pt x="12970" y="616"/>
                    <a:pt x="14646" y="251"/>
                  </a:cubicBezTo>
                  <a:cubicBezTo>
                    <a:pt x="16322" y="-114"/>
                    <a:pt x="18184" y="-114"/>
                    <a:pt x="19488" y="470"/>
                  </a:cubicBezTo>
                  <a:cubicBezTo>
                    <a:pt x="20791" y="1054"/>
                    <a:pt x="21536" y="2221"/>
                    <a:pt x="20791" y="4045"/>
                  </a:cubicBezTo>
                  <a:cubicBezTo>
                    <a:pt x="20046" y="5870"/>
                    <a:pt x="17812" y="8351"/>
                    <a:pt x="15950" y="9810"/>
                  </a:cubicBezTo>
                  <a:cubicBezTo>
                    <a:pt x="14088" y="11270"/>
                    <a:pt x="12598" y="11708"/>
                    <a:pt x="10922" y="11927"/>
                  </a:cubicBezTo>
                  <a:cubicBezTo>
                    <a:pt x="9246" y="12145"/>
                    <a:pt x="7384" y="12145"/>
                    <a:pt x="6267" y="12000"/>
                  </a:cubicBezTo>
                  <a:cubicBezTo>
                    <a:pt x="5150" y="11854"/>
                    <a:pt x="4777" y="11562"/>
                    <a:pt x="4405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623622" y="1862553"/>
              <a:ext cx="168190" cy="29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74" fill="norm" stroke="1" extrusionOk="0">
                  <a:moveTo>
                    <a:pt x="15704" y="14121"/>
                  </a:moveTo>
                  <a:cubicBezTo>
                    <a:pt x="14104" y="13048"/>
                    <a:pt x="12504" y="11976"/>
                    <a:pt x="10504" y="11746"/>
                  </a:cubicBezTo>
                  <a:cubicBezTo>
                    <a:pt x="8504" y="11517"/>
                    <a:pt x="6104" y="12129"/>
                    <a:pt x="4104" y="13202"/>
                  </a:cubicBezTo>
                  <a:cubicBezTo>
                    <a:pt x="2104" y="14274"/>
                    <a:pt x="504" y="15806"/>
                    <a:pt x="104" y="17261"/>
                  </a:cubicBezTo>
                  <a:cubicBezTo>
                    <a:pt x="-296" y="18717"/>
                    <a:pt x="504" y="20095"/>
                    <a:pt x="1704" y="20708"/>
                  </a:cubicBezTo>
                  <a:cubicBezTo>
                    <a:pt x="2904" y="21321"/>
                    <a:pt x="4504" y="21168"/>
                    <a:pt x="7437" y="18717"/>
                  </a:cubicBezTo>
                  <a:cubicBezTo>
                    <a:pt x="10371" y="16265"/>
                    <a:pt x="14637" y="11517"/>
                    <a:pt x="17171" y="8300"/>
                  </a:cubicBezTo>
                  <a:cubicBezTo>
                    <a:pt x="19704" y="5083"/>
                    <a:pt x="20504" y="3397"/>
                    <a:pt x="20904" y="2172"/>
                  </a:cubicBezTo>
                  <a:cubicBezTo>
                    <a:pt x="21304" y="946"/>
                    <a:pt x="21304" y="180"/>
                    <a:pt x="20771" y="27"/>
                  </a:cubicBezTo>
                  <a:cubicBezTo>
                    <a:pt x="20237" y="-126"/>
                    <a:pt x="19171" y="334"/>
                    <a:pt x="18104" y="2478"/>
                  </a:cubicBezTo>
                  <a:cubicBezTo>
                    <a:pt x="17037" y="4623"/>
                    <a:pt x="15971" y="8453"/>
                    <a:pt x="16104" y="11900"/>
                  </a:cubicBezTo>
                  <a:cubicBezTo>
                    <a:pt x="16237" y="15346"/>
                    <a:pt x="17571" y="18410"/>
                    <a:pt x="18904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907022" y="1829514"/>
              <a:ext cx="120651" cy="34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7127"/>
                  </a:moveTo>
                  <a:cubicBezTo>
                    <a:pt x="21221" y="5670"/>
                    <a:pt x="20842" y="4212"/>
                    <a:pt x="20653" y="3086"/>
                  </a:cubicBezTo>
                  <a:cubicBezTo>
                    <a:pt x="20463" y="1959"/>
                    <a:pt x="20463" y="1164"/>
                    <a:pt x="19516" y="634"/>
                  </a:cubicBezTo>
                  <a:cubicBezTo>
                    <a:pt x="18568" y="104"/>
                    <a:pt x="16674" y="-161"/>
                    <a:pt x="14779" y="104"/>
                  </a:cubicBezTo>
                  <a:cubicBezTo>
                    <a:pt x="12884" y="369"/>
                    <a:pt x="10989" y="1164"/>
                    <a:pt x="8905" y="3417"/>
                  </a:cubicBezTo>
                  <a:cubicBezTo>
                    <a:pt x="6821" y="5670"/>
                    <a:pt x="4547" y="9380"/>
                    <a:pt x="3032" y="12627"/>
                  </a:cubicBezTo>
                  <a:cubicBezTo>
                    <a:pt x="1516" y="15873"/>
                    <a:pt x="758" y="18656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870624" y="1987808"/>
              <a:ext cx="20149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169" y="21600"/>
                  </a:moveTo>
                  <a:cubicBezTo>
                    <a:pt x="494" y="18514"/>
                    <a:pt x="-181" y="15429"/>
                    <a:pt x="44" y="13114"/>
                  </a:cubicBezTo>
                  <a:cubicBezTo>
                    <a:pt x="269" y="10800"/>
                    <a:pt x="1394" y="9257"/>
                    <a:pt x="5107" y="7200"/>
                  </a:cubicBezTo>
                  <a:cubicBezTo>
                    <a:pt x="8819" y="5143"/>
                    <a:pt x="15119" y="2571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6014972" y="1848108"/>
              <a:ext cx="15902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8758" y="0"/>
                  </a:moveTo>
                  <a:cubicBezTo>
                    <a:pt x="20179" y="2900"/>
                    <a:pt x="21600" y="5800"/>
                    <a:pt x="21316" y="8900"/>
                  </a:cubicBezTo>
                  <a:cubicBezTo>
                    <a:pt x="21032" y="12000"/>
                    <a:pt x="19042" y="15300"/>
                    <a:pt x="15205" y="17450"/>
                  </a:cubicBezTo>
                  <a:cubicBezTo>
                    <a:pt x="11368" y="19600"/>
                    <a:pt x="5684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389160" y="2739124"/>
              <a:ext cx="105797" cy="50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14" fill="norm" stroke="1" extrusionOk="0">
                  <a:moveTo>
                    <a:pt x="20322" y="5314"/>
                  </a:moveTo>
                  <a:cubicBezTo>
                    <a:pt x="20745" y="3964"/>
                    <a:pt x="21169" y="2614"/>
                    <a:pt x="21169" y="1714"/>
                  </a:cubicBezTo>
                  <a:cubicBezTo>
                    <a:pt x="21169" y="814"/>
                    <a:pt x="20745" y="364"/>
                    <a:pt x="19263" y="139"/>
                  </a:cubicBezTo>
                  <a:cubicBezTo>
                    <a:pt x="17781" y="-86"/>
                    <a:pt x="15240" y="-86"/>
                    <a:pt x="12063" y="499"/>
                  </a:cubicBezTo>
                  <a:cubicBezTo>
                    <a:pt x="8887" y="1084"/>
                    <a:pt x="5075" y="2254"/>
                    <a:pt x="2745" y="4144"/>
                  </a:cubicBezTo>
                  <a:cubicBezTo>
                    <a:pt x="416" y="6034"/>
                    <a:pt x="-431" y="8644"/>
                    <a:pt x="204" y="11659"/>
                  </a:cubicBezTo>
                  <a:cubicBezTo>
                    <a:pt x="840" y="14674"/>
                    <a:pt x="2957" y="18094"/>
                    <a:pt x="5075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306572" y="3035558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7673"/>
                    <a:pt x="3491" y="13745"/>
                    <a:pt x="7091" y="10145"/>
                  </a:cubicBezTo>
                  <a:cubicBezTo>
                    <a:pt x="10691" y="6545"/>
                    <a:pt x="16145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560572" y="3137158"/>
              <a:ext cx="158751" cy="2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4608" y="3812"/>
                    <a:pt x="9216" y="7624"/>
                    <a:pt x="12384" y="10800"/>
                  </a:cubicBezTo>
                  <a:cubicBezTo>
                    <a:pt x="15552" y="13976"/>
                    <a:pt x="17280" y="16518"/>
                    <a:pt x="18432" y="18318"/>
                  </a:cubicBezTo>
                  <a:cubicBezTo>
                    <a:pt x="19584" y="20118"/>
                    <a:pt x="20160" y="21176"/>
                    <a:pt x="20592" y="21388"/>
                  </a:cubicBezTo>
                  <a:cubicBezTo>
                    <a:pt x="21024" y="21600"/>
                    <a:pt x="21312" y="20965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602586" y="3119875"/>
              <a:ext cx="123087" cy="25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01" fill="norm" stroke="1" extrusionOk="0">
                  <a:moveTo>
                    <a:pt x="21289" y="1445"/>
                  </a:moveTo>
                  <a:cubicBezTo>
                    <a:pt x="21289" y="560"/>
                    <a:pt x="21289" y="-325"/>
                    <a:pt x="20374" y="118"/>
                  </a:cubicBezTo>
                  <a:cubicBezTo>
                    <a:pt x="19458" y="560"/>
                    <a:pt x="17628" y="2331"/>
                    <a:pt x="14516" y="5429"/>
                  </a:cubicBezTo>
                  <a:cubicBezTo>
                    <a:pt x="11404" y="8527"/>
                    <a:pt x="7011" y="12954"/>
                    <a:pt x="4082" y="15964"/>
                  </a:cubicBezTo>
                  <a:cubicBezTo>
                    <a:pt x="1153" y="18973"/>
                    <a:pt x="-311" y="20567"/>
                    <a:pt x="55" y="20921"/>
                  </a:cubicBezTo>
                  <a:cubicBezTo>
                    <a:pt x="421" y="21275"/>
                    <a:pt x="2618" y="20390"/>
                    <a:pt x="4814" y="1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869283" y="2831256"/>
              <a:ext cx="116740" cy="32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44" fill="norm" stroke="1" extrusionOk="0">
                  <a:moveTo>
                    <a:pt x="21273" y="2597"/>
                  </a:moveTo>
                  <a:cubicBezTo>
                    <a:pt x="20502" y="1615"/>
                    <a:pt x="19730" y="634"/>
                    <a:pt x="18380" y="213"/>
                  </a:cubicBezTo>
                  <a:cubicBezTo>
                    <a:pt x="17030" y="-208"/>
                    <a:pt x="15102" y="-68"/>
                    <a:pt x="12402" y="1195"/>
                  </a:cubicBezTo>
                  <a:cubicBezTo>
                    <a:pt x="9702" y="2457"/>
                    <a:pt x="6230" y="4841"/>
                    <a:pt x="3723" y="7857"/>
                  </a:cubicBezTo>
                  <a:cubicBezTo>
                    <a:pt x="1216" y="10873"/>
                    <a:pt x="-327" y="14519"/>
                    <a:pt x="59" y="16904"/>
                  </a:cubicBezTo>
                  <a:cubicBezTo>
                    <a:pt x="444" y="19288"/>
                    <a:pt x="2759" y="20410"/>
                    <a:pt x="5652" y="20901"/>
                  </a:cubicBezTo>
                  <a:cubicBezTo>
                    <a:pt x="8544" y="21392"/>
                    <a:pt x="12016" y="21252"/>
                    <a:pt x="15487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998722" y="2916863"/>
              <a:ext cx="209551" cy="18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1309" y="5538"/>
                  </a:moveTo>
                  <a:cubicBezTo>
                    <a:pt x="655" y="4578"/>
                    <a:pt x="0" y="3618"/>
                    <a:pt x="0" y="2658"/>
                  </a:cubicBezTo>
                  <a:cubicBezTo>
                    <a:pt x="0" y="1698"/>
                    <a:pt x="655" y="738"/>
                    <a:pt x="1636" y="258"/>
                  </a:cubicBezTo>
                  <a:cubicBezTo>
                    <a:pt x="2618" y="-222"/>
                    <a:pt x="3927" y="-222"/>
                    <a:pt x="5127" y="1938"/>
                  </a:cubicBezTo>
                  <a:cubicBezTo>
                    <a:pt x="6327" y="4098"/>
                    <a:pt x="7418" y="8418"/>
                    <a:pt x="7418" y="11778"/>
                  </a:cubicBezTo>
                  <a:cubicBezTo>
                    <a:pt x="7418" y="15138"/>
                    <a:pt x="6327" y="17538"/>
                    <a:pt x="5345" y="19098"/>
                  </a:cubicBezTo>
                  <a:cubicBezTo>
                    <a:pt x="4364" y="20658"/>
                    <a:pt x="3491" y="21378"/>
                    <a:pt x="2945" y="21018"/>
                  </a:cubicBezTo>
                  <a:cubicBezTo>
                    <a:pt x="2400" y="20658"/>
                    <a:pt x="2182" y="19218"/>
                    <a:pt x="3600" y="16218"/>
                  </a:cubicBezTo>
                  <a:cubicBezTo>
                    <a:pt x="5018" y="13218"/>
                    <a:pt x="8073" y="8658"/>
                    <a:pt x="10145" y="5778"/>
                  </a:cubicBezTo>
                  <a:cubicBezTo>
                    <a:pt x="12218" y="2898"/>
                    <a:pt x="13309" y="1698"/>
                    <a:pt x="13309" y="2298"/>
                  </a:cubicBezTo>
                  <a:cubicBezTo>
                    <a:pt x="13309" y="2898"/>
                    <a:pt x="12218" y="5298"/>
                    <a:pt x="11345" y="8058"/>
                  </a:cubicBezTo>
                  <a:cubicBezTo>
                    <a:pt x="10473" y="10818"/>
                    <a:pt x="9818" y="13938"/>
                    <a:pt x="9927" y="15978"/>
                  </a:cubicBezTo>
                  <a:cubicBezTo>
                    <a:pt x="10036" y="18018"/>
                    <a:pt x="10909" y="18978"/>
                    <a:pt x="12982" y="18858"/>
                  </a:cubicBezTo>
                  <a:cubicBezTo>
                    <a:pt x="15055" y="18738"/>
                    <a:pt x="18327" y="17538"/>
                    <a:pt x="21600" y="16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269422" y="2806958"/>
              <a:ext cx="8611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5199" y="0"/>
                  </a:moveTo>
                  <a:cubicBezTo>
                    <a:pt x="3142" y="408"/>
                    <a:pt x="1085" y="815"/>
                    <a:pt x="313" y="1426"/>
                  </a:cubicBezTo>
                  <a:cubicBezTo>
                    <a:pt x="-458" y="2038"/>
                    <a:pt x="56" y="2853"/>
                    <a:pt x="3399" y="4483"/>
                  </a:cubicBezTo>
                  <a:cubicBezTo>
                    <a:pt x="6742" y="6113"/>
                    <a:pt x="12913" y="8558"/>
                    <a:pt x="16513" y="11004"/>
                  </a:cubicBezTo>
                  <a:cubicBezTo>
                    <a:pt x="20113" y="13449"/>
                    <a:pt x="21142" y="15894"/>
                    <a:pt x="20885" y="17525"/>
                  </a:cubicBezTo>
                  <a:cubicBezTo>
                    <a:pt x="20628" y="19155"/>
                    <a:pt x="19085" y="19970"/>
                    <a:pt x="17285" y="20581"/>
                  </a:cubicBezTo>
                  <a:cubicBezTo>
                    <a:pt x="15485" y="21192"/>
                    <a:pt x="13428" y="21600"/>
                    <a:pt x="11113" y="21600"/>
                  </a:cubicBezTo>
                  <a:cubicBezTo>
                    <a:pt x="8799" y="21600"/>
                    <a:pt x="6228" y="21192"/>
                    <a:pt x="3656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538472" y="2984758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595622" y="309270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0"/>
                    <a:pt x="11520" y="0"/>
                    <a:pt x="15120" y="3600"/>
                  </a:cubicBezTo>
                  <a:cubicBezTo>
                    <a:pt x="18720" y="7200"/>
                    <a:pt x="201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220039" y="2940903"/>
              <a:ext cx="133351" cy="37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686" y="7886"/>
                  </a:moveTo>
                  <a:cubicBezTo>
                    <a:pt x="1714" y="10646"/>
                    <a:pt x="2743" y="13406"/>
                    <a:pt x="3086" y="15386"/>
                  </a:cubicBezTo>
                  <a:cubicBezTo>
                    <a:pt x="3429" y="17366"/>
                    <a:pt x="3086" y="18566"/>
                    <a:pt x="2571" y="19526"/>
                  </a:cubicBezTo>
                  <a:cubicBezTo>
                    <a:pt x="2057" y="20486"/>
                    <a:pt x="1371" y="21206"/>
                    <a:pt x="857" y="21266"/>
                  </a:cubicBezTo>
                  <a:cubicBezTo>
                    <a:pt x="343" y="21326"/>
                    <a:pt x="0" y="20726"/>
                    <a:pt x="0" y="18386"/>
                  </a:cubicBezTo>
                  <a:cubicBezTo>
                    <a:pt x="0" y="16046"/>
                    <a:pt x="343" y="11966"/>
                    <a:pt x="1200" y="8726"/>
                  </a:cubicBezTo>
                  <a:cubicBezTo>
                    <a:pt x="2057" y="5486"/>
                    <a:pt x="3429" y="3086"/>
                    <a:pt x="6343" y="1646"/>
                  </a:cubicBezTo>
                  <a:cubicBezTo>
                    <a:pt x="9257" y="206"/>
                    <a:pt x="13714" y="-274"/>
                    <a:pt x="16800" y="146"/>
                  </a:cubicBezTo>
                  <a:cubicBezTo>
                    <a:pt x="19886" y="566"/>
                    <a:pt x="21600" y="1886"/>
                    <a:pt x="21600" y="3266"/>
                  </a:cubicBezTo>
                  <a:cubicBezTo>
                    <a:pt x="21600" y="4646"/>
                    <a:pt x="19886" y="6086"/>
                    <a:pt x="18171" y="7046"/>
                  </a:cubicBezTo>
                  <a:cubicBezTo>
                    <a:pt x="16457" y="8006"/>
                    <a:pt x="14743" y="8486"/>
                    <a:pt x="12857" y="8786"/>
                  </a:cubicBezTo>
                  <a:cubicBezTo>
                    <a:pt x="10971" y="9086"/>
                    <a:pt x="8914" y="9206"/>
                    <a:pt x="8571" y="8906"/>
                  </a:cubicBezTo>
                  <a:cubicBezTo>
                    <a:pt x="8229" y="8606"/>
                    <a:pt x="9600" y="7886"/>
                    <a:pt x="10971" y="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425591" y="2774951"/>
              <a:ext cx="173332" cy="32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33" fill="norm" stroke="1" extrusionOk="0">
                  <a:moveTo>
                    <a:pt x="12723" y="15165"/>
                  </a:moveTo>
                  <a:cubicBezTo>
                    <a:pt x="11942" y="14464"/>
                    <a:pt x="11162" y="13763"/>
                    <a:pt x="10381" y="13132"/>
                  </a:cubicBezTo>
                  <a:cubicBezTo>
                    <a:pt x="9600" y="12500"/>
                    <a:pt x="8819" y="11939"/>
                    <a:pt x="7778" y="11799"/>
                  </a:cubicBezTo>
                  <a:cubicBezTo>
                    <a:pt x="6738" y="11659"/>
                    <a:pt x="5436" y="11939"/>
                    <a:pt x="4005" y="13272"/>
                  </a:cubicBezTo>
                  <a:cubicBezTo>
                    <a:pt x="2574" y="14604"/>
                    <a:pt x="1012" y="16989"/>
                    <a:pt x="362" y="18532"/>
                  </a:cubicBezTo>
                  <a:cubicBezTo>
                    <a:pt x="-289" y="20074"/>
                    <a:pt x="-29" y="20776"/>
                    <a:pt x="882" y="21126"/>
                  </a:cubicBezTo>
                  <a:cubicBezTo>
                    <a:pt x="1793" y="21477"/>
                    <a:pt x="3354" y="21477"/>
                    <a:pt x="5306" y="20355"/>
                  </a:cubicBezTo>
                  <a:cubicBezTo>
                    <a:pt x="7258" y="19233"/>
                    <a:pt x="9600" y="16989"/>
                    <a:pt x="11292" y="13763"/>
                  </a:cubicBezTo>
                  <a:cubicBezTo>
                    <a:pt x="12983" y="10537"/>
                    <a:pt x="14024" y="6329"/>
                    <a:pt x="14545" y="3734"/>
                  </a:cubicBezTo>
                  <a:cubicBezTo>
                    <a:pt x="15065" y="1139"/>
                    <a:pt x="15065" y="158"/>
                    <a:pt x="14675" y="17"/>
                  </a:cubicBezTo>
                  <a:cubicBezTo>
                    <a:pt x="14284" y="-123"/>
                    <a:pt x="13504" y="578"/>
                    <a:pt x="13113" y="3033"/>
                  </a:cubicBezTo>
                  <a:cubicBezTo>
                    <a:pt x="12723" y="5487"/>
                    <a:pt x="12723" y="9695"/>
                    <a:pt x="12853" y="12641"/>
                  </a:cubicBezTo>
                  <a:cubicBezTo>
                    <a:pt x="12983" y="15586"/>
                    <a:pt x="13244" y="17269"/>
                    <a:pt x="13894" y="18461"/>
                  </a:cubicBezTo>
                  <a:cubicBezTo>
                    <a:pt x="14545" y="19654"/>
                    <a:pt x="15586" y="20355"/>
                    <a:pt x="16887" y="20565"/>
                  </a:cubicBezTo>
                  <a:cubicBezTo>
                    <a:pt x="18188" y="20776"/>
                    <a:pt x="19750" y="20495"/>
                    <a:pt x="21311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646458" y="2768355"/>
              <a:ext cx="181065" cy="33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0" fill="norm" stroke="1" extrusionOk="0">
                  <a:moveTo>
                    <a:pt x="15457" y="6069"/>
                  </a:moveTo>
                  <a:cubicBezTo>
                    <a:pt x="15206" y="4191"/>
                    <a:pt x="14955" y="2313"/>
                    <a:pt x="14201" y="1240"/>
                  </a:cubicBezTo>
                  <a:cubicBezTo>
                    <a:pt x="13448" y="166"/>
                    <a:pt x="12192" y="-102"/>
                    <a:pt x="11062" y="32"/>
                  </a:cubicBezTo>
                  <a:cubicBezTo>
                    <a:pt x="9932" y="166"/>
                    <a:pt x="8927" y="703"/>
                    <a:pt x="7671" y="2850"/>
                  </a:cubicBezTo>
                  <a:cubicBezTo>
                    <a:pt x="6415" y="4996"/>
                    <a:pt x="4908" y="8753"/>
                    <a:pt x="4532" y="11905"/>
                  </a:cubicBezTo>
                  <a:cubicBezTo>
                    <a:pt x="4155" y="15058"/>
                    <a:pt x="4908" y="17607"/>
                    <a:pt x="5662" y="19217"/>
                  </a:cubicBezTo>
                  <a:cubicBezTo>
                    <a:pt x="6415" y="20827"/>
                    <a:pt x="7169" y="21498"/>
                    <a:pt x="7043" y="21364"/>
                  </a:cubicBezTo>
                  <a:cubicBezTo>
                    <a:pt x="6918" y="21230"/>
                    <a:pt x="5913" y="20291"/>
                    <a:pt x="4908" y="19553"/>
                  </a:cubicBezTo>
                  <a:cubicBezTo>
                    <a:pt x="3904" y="18815"/>
                    <a:pt x="2899" y="18278"/>
                    <a:pt x="1894" y="17540"/>
                  </a:cubicBezTo>
                  <a:cubicBezTo>
                    <a:pt x="890" y="16802"/>
                    <a:pt x="-115" y="15863"/>
                    <a:pt x="11" y="15192"/>
                  </a:cubicBezTo>
                  <a:cubicBezTo>
                    <a:pt x="136" y="14522"/>
                    <a:pt x="1392" y="14119"/>
                    <a:pt x="5159" y="13717"/>
                  </a:cubicBezTo>
                  <a:cubicBezTo>
                    <a:pt x="8927" y="13314"/>
                    <a:pt x="15206" y="12912"/>
                    <a:pt x="21485" y="1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276256" y="2737175"/>
              <a:ext cx="313267" cy="5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7151" y="9527"/>
                  </a:moveTo>
                  <a:cubicBezTo>
                    <a:pt x="7005" y="9130"/>
                    <a:pt x="6859" y="8733"/>
                    <a:pt x="6568" y="8375"/>
                  </a:cubicBezTo>
                  <a:cubicBezTo>
                    <a:pt x="6276" y="8018"/>
                    <a:pt x="5838" y="7700"/>
                    <a:pt x="4962" y="7740"/>
                  </a:cubicBezTo>
                  <a:cubicBezTo>
                    <a:pt x="4086" y="7780"/>
                    <a:pt x="2773" y="8177"/>
                    <a:pt x="1751" y="8812"/>
                  </a:cubicBezTo>
                  <a:cubicBezTo>
                    <a:pt x="730" y="9447"/>
                    <a:pt x="0" y="10321"/>
                    <a:pt x="0" y="11115"/>
                  </a:cubicBezTo>
                  <a:cubicBezTo>
                    <a:pt x="0" y="11909"/>
                    <a:pt x="730" y="12624"/>
                    <a:pt x="1824" y="12624"/>
                  </a:cubicBezTo>
                  <a:cubicBezTo>
                    <a:pt x="2919" y="12624"/>
                    <a:pt x="4378" y="11909"/>
                    <a:pt x="5108" y="10599"/>
                  </a:cubicBezTo>
                  <a:cubicBezTo>
                    <a:pt x="5838" y="9289"/>
                    <a:pt x="5838" y="7383"/>
                    <a:pt x="5911" y="6033"/>
                  </a:cubicBezTo>
                  <a:cubicBezTo>
                    <a:pt x="5984" y="4683"/>
                    <a:pt x="6130" y="3889"/>
                    <a:pt x="7078" y="3015"/>
                  </a:cubicBezTo>
                  <a:cubicBezTo>
                    <a:pt x="8027" y="2142"/>
                    <a:pt x="9778" y="1189"/>
                    <a:pt x="11019" y="633"/>
                  </a:cubicBezTo>
                  <a:cubicBezTo>
                    <a:pt x="12259" y="77"/>
                    <a:pt x="12989" y="-82"/>
                    <a:pt x="13354" y="37"/>
                  </a:cubicBezTo>
                  <a:cubicBezTo>
                    <a:pt x="13719" y="156"/>
                    <a:pt x="13719" y="553"/>
                    <a:pt x="12770" y="2142"/>
                  </a:cubicBezTo>
                  <a:cubicBezTo>
                    <a:pt x="11822" y="3730"/>
                    <a:pt x="9924" y="6509"/>
                    <a:pt x="8319" y="9011"/>
                  </a:cubicBezTo>
                  <a:cubicBezTo>
                    <a:pt x="6714" y="11512"/>
                    <a:pt x="5400" y="13736"/>
                    <a:pt x="4597" y="15483"/>
                  </a:cubicBezTo>
                  <a:cubicBezTo>
                    <a:pt x="3795" y="17230"/>
                    <a:pt x="3503" y="18500"/>
                    <a:pt x="3357" y="19374"/>
                  </a:cubicBezTo>
                  <a:cubicBezTo>
                    <a:pt x="3211" y="20247"/>
                    <a:pt x="3211" y="20724"/>
                    <a:pt x="3576" y="21042"/>
                  </a:cubicBezTo>
                  <a:cubicBezTo>
                    <a:pt x="3941" y="21359"/>
                    <a:pt x="4670" y="21518"/>
                    <a:pt x="5619" y="21240"/>
                  </a:cubicBezTo>
                  <a:cubicBezTo>
                    <a:pt x="6568" y="20962"/>
                    <a:pt x="7735" y="20247"/>
                    <a:pt x="8684" y="19414"/>
                  </a:cubicBezTo>
                  <a:cubicBezTo>
                    <a:pt x="9632" y="18580"/>
                    <a:pt x="10362" y="17627"/>
                    <a:pt x="10727" y="16872"/>
                  </a:cubicBezTo>
                  <a:cubicBezTo>
                    <a:pt x="11092" y="16118"/>
                    <a:pt x="11092" y="15562"/>
                    <a:pt x="12843" y="15046"/>
                  </a:cubicBezTo>
                  <a:cubicBezTo>
                    <a:pt x="14595" y="14530"/>
                    <a:pt x="18097" y="14053"/>
                    <a:pt x="21600" y="13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768269" y="2928772"/>
              <a:ext cx="183204" cy="1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722" fill="norm" stroke="1" extrusionOk="0">
                  <a:moveTo>
                    <a:pt x="14786" y="7618"/>
                  </a:moveTo>
                  <a:cubicBezTo>
                    <a:pt x="14289" y="5890"/>
                    <a:pt x="13792" y="4162"/>
                    <a:pt x="13296" y="2578"/>
                  </a:cubicBezTo>
                  <a:cubicBezTo>
                    <a:pt x="12799" y="994"/>
                    <a:pt x="12303" y="-446"/>
                    <a:pt x="10441" y="130"/>
                  </a:cubicBezTo>
                  <a:cubicBezTo>
                    <a:pt x="8579" y="706"/>
                    <a:pt x="5351" y="3298"/>
                    <a:pt x="3241" y="6754"/>
                  </a:cubicBezTo>
                  <a:cubicBezTo>
                    <a:pt x="1130" y="10210"/>
                    <a:pt x="137" y="14530"/>
                    <a:pt x="13" y="17266"/>
                  </a:cubicBezTo>
                  <a:cubicBezTo>
                    <a:pt x="-111" y="20002"/>
                    <a:pt x="634" y="21154"/>
                    <a:pt x="2744" y="20578"/>
                  </a:cubicBezTo>
                  <a:cubicBezTo>
                    <a:pt x="4855" y="20002"/>
                    <a:pt x="8330" y="17698"/>
                    <a:pt x="10441" y="15970"/>
                  </a:cubicBezTo>
                  <a:cubicBezTo>
                    <a:pt x="12551" y="14242"/>
                    <a:pt x="13296" y="13090"/>
                    <a:pt x="14165" y="11794"/>
                  </a:cubicBezTo>
                  <a:cubicBezTo>
                    <a:pt x="15034" y="10498"/>
                    <a:pt x="16027" y="9058"/>
                    <a:pt x="16399" y="9058"/>
                  </a:cubicBezTo>
                  <a:cubicBezTo>
                    <a:pt x="16772" y="9058"/>
                    <a:pt x="16523" y="10498"/>
                    <a:pt x="16523" y="11938"/>
                  </a:cubicBezTo>
                  <a:cubicBezTo>
                    <a:pt x="16523" y="13378"/>
                    <a:pt x="16772" y="14818"/>
                    <a:pt x="17641" y="15970"/>
                  </a:cubicBezTo>
                  <a:cubicBezTo>
                    <a:pt x="18510" y="17122"/>
                    <a:pt x="19999" y="17986"/>
                    <a:pt x="21489" y="18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314368" y="2869011"/>
              <a:ext cx="119705" cy="20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44" fill="norm" stroke="1" extrusionOk="0">
                  <a:moveTo>
                    <a:pt x="20294" y="6562"/>
                  </a:moveTo>
                  <a:cubicBezTo>
                    <a:pt x="19915" y="5492"/>
                    <a:pt x="19536" y="4423"/>
                    <a:pt x="19536" y="3247"/>
                  </a:cubicBezTo>
                  <a:cubicBezTo>
                    <a:pt x="19536" y="2070"/>
                    <a:pt x="19915" y="787"/>
                    <a:pt x="19157" y="253"/>
                  </a:cubicBezTo>
                  <a:cubicBezTo>
                    <a:pt x="18399" y="-282"/>
                    <a:pt x="16505" y="-68"/>
                    <a:pt x="13473" y="1857"/>
                  </a:cubicBezTo>
                  <a:cubicBezTo>
                    <a:pt x="10442" y="3781"/>
                    <a:pt x="6273" y="7417"/>
                    <a:pt x="3620" y="10732"/>
                  </a:cubicBezTo>
                  <a:cubicBezTo>
                    <a:pt x="968" y="14047"/>
                    <a:pt x="-169" y="17041"/>
                    <a:pt x="20" y="18859"/>
                  </a:cubicBezTo>
                  <a:cubicBezTo>
                    <a:pt x="210" y="20676"/>
                    <a:pt x="1726" y="21318"/>
                    <a:pt x="5515" y="21104"/>
                  </a:cubicBezTo>
                  <a:cubicBezTo>
                    <a:pt x="9305" y="20890"/>
                    <a:pt x="15368" y="19821"/>
                    <a:pt x="21431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440725" y="2910382"/>
              <a:ext cx="144098" cy="14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0396" fill="norm" stroke="1" extrusionOk="0">
                  <a:moveTo>
                    <a:pt x="15472" y="633"/>
                  </a:moveTo>
                  <a:cubicBezTo>
                    <a:pt x="13951" y="41"/>
                    <a:pt x="12430" y="-551"/>
                    <a:pt x="9692" y="928"/>
                  </a:cubicBezTo>
                  <a:cubicBezTo>
                    <a:pt x="6954" y="2408"/>
                    <a:pt x="2999" y="5959"/>
                    <a:pt x="1173" y="9361"/>
                  </a:cubicBezTo>
                  <a:cubicBezTo>
                    <a:pt x="-652" y="12764"/>
                    <a:pt x="-348" y="16019"/>
                    <a:pt x="2086" y="18090"/>
                  </a:cubicBezTo>
                  <a:cubicBezTo>
                    <a:pt x="4520" y="20161"/>
                    <a:pt x="9083" y="21049"/>
                    <a:pt x="12582" y="19865"/>
                  </a:cubicBezTo>
                  <a:cubicBezTo>
                    <a:pt x="16080" y="18682"/>
                    <a:pt x="18514" y="15427"/>
                    <a:pt x="19731" y="12468"/>
                  </a:cubicBezTo>
                  <a:cubicBezTo>
                    <a:pt x="20948" y="9509"/>
                    <a:pt x="20948" y="6846"/>
                    <a:pt x="20187" y="4923"/>
                  </a:cubicBezTo>
                  <a:cubicBezTo>
                    <a:pt x="19427" y="3000"/>
                    <a:pt x="17906" y="1816"/>
                    <a:pt x="16993" y="1668"/>
                  </a:cubicBezTo>
                  <a:cubicBezTo>
                    <a:pt x="16080" y="1520"/>
                    <a:pt x="15776" y="2408"/>
                    <a:pt x="15472" y="3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614800" y="2859491"/>
              <a:ext cx="85973" cy="16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3" fill="norm" stroke="1" extrusionOk="0">
                  <a:moveTo>
                    <a:pt x="852" y="8081"/>
                  </a:moveTo>
                  <a:cubicBezTo>
                    <a:pt x="1378" y="11404"/>
                    <a:pt x="1905" y="14727"/>
                    <a:pt x="1642" y="17081"/>
                  </a:cubicBezTo>
                  <a:cubicBezTo>
                    <a:pt x="1378" y="19435"/>
                    <a:pt x="325" y="20819"/>
                    <a:pt x="61" y="20542"/>
                  </a:cubicBezTo>
                  <a:cubicBezTo>
                    <a:pt x="-202" y="20265"/>
                    <a:pt x="325" y="18327"/>
                    <a:pt x="2696" y="14865"/>
                  </a:cubicBezTo>
                  <a:cubicBezTo>
                    <a:pt x="5066" y="11404"/>
                    <a:pt x="9281" y="6419"/>
                    <a:pt x="12442" y="3511"/>
                  </a:cubicBezTo>
                  <a:cubicBezTo>
                    <a:pt x="15603" y="604"/>
                    <a:pt x="17710" y="-227"/>
                    <a:pt x="19027" y="50"/>
                  </a:cubicBezTo>
                  <a:cubicBezTo>
                    <a:pt x="20344" y="327"/>
                    <a:pt x="20871" y="1711"/>
                    <a:pt x="21135" y="5450"/>
                  </a:cubicBezTo>
                  <a:cubicBezTo>
                    <a:pt x="21398" y="9188"/>
                    <a:pt x="21398" y="15281"/>
                    <a:pt x="21398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6772739" y="2709388"/>
              <a:ext cx="67734" cy="33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1790"/>
                  </a:moveTo>
                  <a:cubicBezTo>
                    <a:pt x="21600" y="833"/>
                    <a:pt x="21600" y="-124"/>
                    <a:pt x="20250" y="13"/>
                  </a:cubicBezTo>
                  <a:cubicBezTo>
                    <a:pt x="18900" y="149"/>
                    <a:pt x="16200" y="1380"/>
                    <a:pt x="12825" y="3977"/>
                  </a:cubicBezTo>
                  <a:cubicBezTo>
                    <a:pt x="9450" y="6575"/>
                    <a:pt x="5400" y="10539"/>
                    <a:pt x="3037" y="13410"/>
                  </a:cubicBezTo>
                  <a:cubicBezTo>
                    <a:pt x="675" y="16281"/>
                    <a:pt x="0" y="18058"/>
                    <a:pt x="0" y="19289"/>
                  </a:cubicBezTo>
                  <a:cubicBezTo>
                    <a:pt x="0" y="20519"/>
                    <a:pt x="675" y="21203"/>
                    <a:pt x="2362" y="21339"/>
                  </a:cubicBezTo>
                  <a:cubicBezTo>
                    <a:pt x="4050" y="21476"/>
                    <a:pt x="6750" y="21066"/>
                    <a:pt x="10125" y="19972"/>
                  </a:cubicBezTo>
                  <a:cubicBezTo>
                    <a:pt x="13500" y="18879"/>
                    <a:pt x="17550" y="17101"/>
                    <a:pt x="21600" y="15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6777473" y="2853524"/>
              <a:ext cx="101100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7831" y="21600"/>
                  </a:moveTo>
                  <a:cubicBezTo>
                    <a:pt x="4304" y="15709"/>
                    <a:pt x="777" y="9818"/>
                    <a:pt x="116" y="5891"/>
                  </a:cubicBezTo>
                  <a:cubicBezTo>
                    <a:pt x="-545" y="1964"/>
                    <a:pt x="1659" y="0"/>
                    <a:pt x="5626" y="0"/>
                  </a:cubicBezTo>
                  <a:cubicBezTo>
                    <a:pt x="9594" y="0"/>
                    <a:pt x="15324" y="1964"/>
                    <a:pt x="21055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6942072" y="291490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334552" y="2702402"/>
              <a:ext cx="179021" cy="36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38" fill="norm" stroke="1" extrusionOk="0">
                  <a:moveTo>
                    <a:pt x="6245" y="6394"/>
                  </a:moveTo>
                  <a:cubicBezTo>
                    <a:pt x="5483" y="7492"/>
                    <a:pt x="4720" y="8590"/>
                    <a:pt x="4339" y="10543"/>
                  </a:cubicBezTo>
                  <a:cubicBezTo>
                    <a:pt x="3958" y="12496"/>
                    <a:pt x="3958" y="15302"/>
                    <a:pt x="3958" y="17072"/>
                  </a:cubicBezTo>
                  <a:cubicBezTo>
                    <a:pt x="3958" y="18841"/>
                    <a:pt x="3958" y="19574"/>
                    <a:pt x="3450" y="20184"/>
                  </a:cubicBezTo>
                  <a:cubicBezTo>
                    <a:pt x="2941" y="20794"/>
                    <a:pt x="1925" y="21282"/>
                    <a:pt x="1163" y="21099"/>
                  </a:cubicBezTo>
                  <a:cubicBezTo>
                    <a:pt x="400" y="20916"/>
                    <a:pt x="-108" y="20062"/>
                    <a:pt x="19" y="17316"/>
                  </a:cubicBezTo>
                  <a:cubicBezTo>
                    <a:pt x="146" y="14570"/>
                    <a:pt x="908" y="9933"/>
                    <a:pt x="2052" y="6638"/>
                  </a:cubicBezTo>
                  <a:cubicBezTo>
                    <a:pt x="3196" y="3343"/>
                    <a:pt x="4720" y="1390"/>
                    <a:pt x="6118" y="536"/>
                  </a:cubicBezTo>
                  <a:cubicBezTo>
                    <a:pt x="7516" y="-318"/>
                    <a:pt x="8786" y="-74"/>
                    <a:pt x="10184" y="719"/>
                  </a:cubicBezTo>
                  <a:cubicBezTo>
                    <a:pt x="11581" y="1513"/>
                    <a:pt x="13106" y="2855"/>
                    <a:pt x="13487" y="4502"/>
                  </a:cubicBezTo>
                  <a:cubicBezTo>
                    <a:pt x="13868" y="6150"/>
                    <a:pt x="13106" y="8102"/>
                    <a:pt x="11581" y="9445"/>
                  </a:cubicBezTo>
                  <a:cubicBezTo>
                    <a:pt x="10057" y="10787"/>
                    <a:pt x="7770" y="11519"/>
                    <a:pt x="5991" y="11763"/>
                  </a:cubicBezTo>
                  <a:cubicBezTo>
                    <a:pt x="4212" y="12007"/>
                    <a:pt x="2941" y="11763"/>
                    <a:pt x="2941" y="11946"/>
                  </a:cubicBezTo>
                  <a:cubicBezTo>
                    <a:pt x="2941" y="12129"/>
                    <a:pt x="4212" y="12740"/>
                    <a:pt x="6626" y="13716"/>
                  </a:cubicBezTo>
                  <a:cubicBezTo>
                    <a:pt x="9040" y="14692"/>
                    <a:pt x="12598" y="16035"/>
                    <a:pt x="15266" y="16706"/>
                  </a:cubicBezTo>
                  <a:cubicBezTo>
                    <a:pt x="17934" y="17377"/>
                    <a:pt x="19713" y="17377"/>
                    <a:pt x="21492" y="17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585539" y="2730758"/>
              <a:ext cx="182034" cy="29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502" y="2757"/>
                  </a:moveTo>
                  <a:cubicBezTo>
                    <a:pt x="251" y="1991"/>
                    <a:pt x="0" y="1226"/>
                    <a:pt x="0" y="1302"/>
                  </a:cubicBezTo>
                  <a:cubicBezTo>
                    <a:pt x="0" y="1379"/>
                    <a:pt x="251" y="2298"/>
                    <a:pt x="1381" y="5209"/>
                  </a:cubicBezTo>
                  <a:cubicBezTo>
                    <a:pt x="2512" y="8119"/>
                    <a:pt x="4521" y="13021"/>
                    <a:pt x="5777" y="15932"/>
                  </a:cubicBezTo>
                  <a:cubicBezTo>
                    <a:pt x="7033" y="18843"/>
                    <a:pt x="7535" y="19762"/>
                    <a:pt x="8288" y="20451"/>
                  </a:cubicBezTo>
                  <a:cubicBezTo>
                    <a:pt x="9042" y="21140"/>
                    <a:pt x="10047" y="21600"/>
                    <a:pt x="10926" y="21447"/>
                  </a:cubicBezTo>
                  <a:cubicBezTo>
                    <a:pt x="11805" y="21294"/>
                    <a:pt x="12558" y="20528"/>
                    <a:pt x="13688" y="17694"/>
                  </a:cubicBezTo>
                  <a:cubicBezTo>
                    <a:pt x="14819" y="14860"/>
                    <a:pt x="16326" y="9957"/>
                    <a:pt x="17707" y="6664"/>
                  </a:cubicBezTo>
                  <a:cubicBezTo>
                    <a:pt x="19088" y="3370"/>
                    <a:pt x="20344" y="16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8243822" y="2775208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4856"/>
                    <a:pt x="11657" y="9712"/>
                    <a:pt x="15257" y="13312"/>
                  </a:cubicBezTo>
                  <a:cubicBezTo>
                    <a:pt x="18857" y="16912"/>
                    <a:pt x="20229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8238468" y="2692658"/>
              <a:ext cx="18950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9352" y="1062"/>
                    <a:pt x="17453" y="2125"/>
                    <a:pt x="14724" y="4426"/>
                  </a:cubicBezTo>
                  <a:cubicBezTo>
                    <a:pt x="11994" y="6728"/>
                    <a:pt x="8433" y="10269"/>
                    <a:pt x="5704" y="13043"/>
                  </a:cubicBezTo>
                  <a:cubicBezTo>
                    <a:pt x="2974" y="15816"/>
                    <a:pt x="1075" y="17823"/>
                    <a:pt x="363" y="19121"/>
                  </a:cubicBezTo>
                  <a:cubicBezTo>
                    <a:pt x="-349" y="20420"/>
                    <a:pt x="126" y="21010"/>
                    <a:pt x="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782323" y="2861371"/>
              <a:ext cx="204450" cy="17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43" fill="norm" stroke="1" extrusionOk="0">
                  <a:moveTo>
                    <a:pt x="10709" y="6427"/>
                  </a:moveTo>
                  <a:cubicBezTo>
                    <a:pt x="10930" y="4902"/>
                    <a:pt x="11150" y="3378"/>
                    <a:pt x="10820" y="2234"/>
                  </a:cubicBezTo>
                  <a:cubicBezTo>
                    <a:pt x="10489" y="1091"/>
                    <a:pt x="9607" y="328"/>
                    <a:pt x="8616" y="74"/>
                  </a:cubicBezTo>
                  <a:cubicBezTo>
                    <a:pt x="7624" y="-180"/>
                    <a:pt x="6522" y="74"/>
                    <a:pt x="4979" y="3124"/>
                  </a:cubicBezTo>
                  <a:cubicBezTo>
                    <a:pt x="3436" y="6173"/>
                    <a:pt x="1452" y="12018"/>
                    <a:pt x="571" y="15575"/>
                  </a:cubicBezTo>
                  <a:cubicBezTo>
                    <a:pt x="-311" y="19133"/>
                    <a:pt x="-91" y="20404"/>
                    <a:pt x="681" y="20912"/>
                  </a:cubicBezTo>
                  <a:cubicBezTo>
                    <a:pt x="1452" y="21420"/>
                    <a:pt x="2775" y="21166"/>
                    <a:pt x="4097" y="19387"/>
                  </a:cubicBezTo>
                  <a:cubicBezTo>
                    <a:pt x="5420" y="17608"/>
                    <a:pt x="6742" y="14305"/>
                    <a:pt x="7734" y="11636"/>
                  </a:cubicBezTo>
                  <a:cubicBezTo>
                    <a:pt x="8726" y="8968"/>
                    <a:pt x="9387" y="6935"/>
                    <a:pt x="9718" y="6554"/>
                  </a:cubicBezTo>
                  <a:cubicBezTo>
                    <a:pt x="10048" y="6173"/>
                    <a:pt x="10048" y="7444"/>
                    <a:pt x="10269" y="9604"/>
                  </a:cubicBezTo>
                  <a:cubicBezTo>
                    <a:pt x="10489" y="11764"/>
                    <a:pt x="10930" y="14813"/>
                    <a:pt x="11701" y="16973"/>
                  </a:cubicBezTo>
                  <a:cubicBezTo>
                    <a:pt x="12473" y="19133"/>
                    <a:pt x="13575" y="20404"/>
                    <a:pt x="15228" y="20276"/>
                  </a:cubicBezTo>
                  <a:cubicBezTo>
                    <a:pt x="16881" y="20149"/>
                    <a:pt x="19085" y="18625"/>
                    <a:pt x="21289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9015628" y="2650917"/>
              <a:ext cx="98145" cy="39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83" fill="norm" stroke="1" extrusionOk="0">
                  <a:moveTo>
                    <a:pt x="6143" y="8676"/>
                  </a:moveTo>
                  <a:cubicBezTo>
                    <a:pt x="7522" y="6527"/>
                    <a:pt x="8900" y="4379"/>
                    <a:pt x="9590" y="2795"/>
                  </a:cubicBezTo>
                  <a:cubicBezTo>
                    <a:pt x="10279" y="1212"/>
                    <a:pt x="10279" y="194"/>
                    <a:pt x="10049" y="25"/>
                  </a:cubicBezTo>
                  <a:cubicBezTo>
                    <a:pt x="9820" y="-145"/>
                    <a:pt x="9360" y="534"/>
                    <a:pt x="7752" y="2682"/>
                  </a:cubicBezTo>
                  <a:cubicBezTo>
                    <a:pt x="6143" y="4831"/>
                    <a:pt x="3386" y="8450"/>
                    <a:pt x="1777" y="11673"/>
                  </a:cubicBezTo>
                  <a:cubicBezTo>
                    <a:pt x="169" y="14896"/>
                    <a:pt x="-291" y="17723"/>
                    <a:pt x="169" y="19363"/>
                  </a:cubicBezTo>
                  <a:cubicBezTo>
                    <a:pt x="628" y="21003"/>
                    <a:pt x="2007" y="21455"/>
                    <a:pt x="5683" y="21229"/>
                  </a:cubicBezTo>
                  <a:cubicBezTo>
                    <a:pt x="9360" y="21003"/>
                    <a:pt x="15335" y="20098"/>
                    <a:pt x="21309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9075672" y="2851408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800"/>
                    <a:pt x="10611" y="12000"/>
                    <a:pt x="14211" y="8400"/>
                  </a:cubicBezTo>
                  <a:cubicBezTo>
                    <a:pt x="17811" y="4800"/>
                    <a:pt x="197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9750950" y="2770382"/>
              <a:ext cx="239123" cy="19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77" fill="norm" stroke="1" extrusionOk="0">
                  <a:moveTo>
                    <a:pt x="2079" y="2648"/>
                  </a:moveTo>
                  <a:cubicBezTo>
                    <a:pt x="1321" y="1709"/>
                    <a:pt x="563" y="770"/>
                    <a:pt x="658" y="301"/>
                  </a:cubicBezTo>
                  <a:cubicBezTo>
                    <a:pt x="752" y="-169"/>
                    <a:pt x="1700" y="-169"/>
                    <a:pt x="2837" y="888"/>
                  </a:cubicBezTo>
                  <a:cubicBezTo>
                    <a:pt x="3973" y="1944"/>
                    <a:pt x="5300" y="4057"/>
                    <a:pt x="5679" y="6992"/>
                  </a:cubicBezTo>
                  <a:cubicBezTo>
                    <a:pt x="6058" y="9927"/>
                    <a:pt x="5489" y="13683"/>
                    <a:pt x="4826" y="16148"/>
                  </a:cubicBezTo>
                  <a:cubicBezTo>
                    <a:pt x="4163" y="18614"/>
                    <a:pt x="3405" y="19788"/>
                    <a:pt x="2552" y="20492"/>
                  </a:cubicBezTo>
                  <a:cubicBezTo>
                    <a:pt x="1700" y="21196"/>
                    <a:pt x="752" y="21431"/>
                    <a:pt x="279" y="20844"/>
                  </a:cubicBezTo>
                  <a:cubicBezTo>
                    <a:pt x="-195" y="20257"/>
                    <a:pt x="-195" y="18848"/>
                    <a:pt x="1321" y="16148"/>
                  </a:cubicBezTo>
                  <a:cubicBezTo>
                    <a:pt x="2837" y="13448"/>
                    <a:pt x="5868" y="9457"/>
                    <a:pt x="7858" y="7109"/>
                  </a:cubicBezTo>
                  <a:cubicBezTo>
                    <a:pt x="9847" y="4761"/>
                    <a:pt x="10794" y="4057"/>
                    <a:pt x="11931" y="3118"/>
                  </a:cubicBezTo>
                  <a:cubicBezTo>
                    <a:pt x="13068" y="2179"/>
                    <a:pt x="14394" y="1005"/>
                    <a:pt x="14394" y="888"/>
                  </a:cubicBezTo>
                  <a:cubicBezTo>
                    <a:pt x="14394" y="770"/>
                    <a:pt x="13068" y="1709"/>
                    <a:pt x="12026" y="4057"/>
                  </a:cubicBezTo>
                  <a:cubicBezTo>
                    <a:pt x="10984" y="6405"/>
                    <a:pt x="10226" y="10161"/>
                    <a:pt x="10605" y="12979"/>
                  </a:cubicBezTo>
                  <a:cubicBezTo>
                    <a:pt x="10984" y="15796"/>
                    <a:pt x="12500" y="17674"/>
                    <a:pt x="14489" y="18731"/>
                  </a:cubicBezTo>
                  <a:cubicBezTo>
                    <a:pt x="16479" y="19788"/>
                    <a:pt x="18942" y="20022"/>
                    <a:pt x="21405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945158" y="51058"/>
              <a:ext cx="4518115" cy="144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501" y="0"/>
                  </a:moveTo>
                  <a:cubicBezTo>
                    <a:pt x="562" y="507"/>
                    <a:pt x="622" y="1015"/>
                    <a:pt x="658" y="1919"/>
                  </a:cubicBezTo>
                  <a:cubicBezTo>
                    <a:pt x="693" y="2823"/>
                    <a:pt x="703" y="4123"/>
                    <a:pt x="708" y="5440"/>
                  </a:cubicBezTo>
                  <a:cubicBezTo>
                    <a:pt x="713" y="6756"/>
                    <a:pt x="713" y="8088"/>
                    <a:pt x="718" y="9325"/>
                  </a:cubicBezTo>
                  <a:cubicBezTo>
                    <a:pt x="723" y="10562"/>
                    <a:pt x="734" y="11704"/>
                    <a:pt x="744" y="12846"/>
                  </a:cubicBezTo>
                  <a:cubicBezTo>
                    <a:pt x="754" y="13988"/>
                    <a:pt x="764" y="15130"/>
                    <a:pt x="744" y="16271"/>
                  </a:cubicBezTo>
                  <a:cubicBezTo>
                    <a:pt x="723" y="17413"/>
                    <a:pt x="673" y="18555"/>
                    <a:pt x="587" y="19332"/>
                  </a:cubicBezTo>
                  <a:cubicBezTo>
                    <a:pt x="501" y="20109"/>
                    <a:pt x="379" y="20522"/>
                    <a:pt x="288" y="20791"/>
                  </a:cubicBezTo>
                  <a:cubicBezTo>
                    <a:pt x="197" y="21061"/>
                    <a:pt x="137" y="21188"/>
                    <a:pt x="86" y="21299"/>
                  </a:cubicBezTo>
                  <a:cubicBezTo>
                    <a:pt x="35" y="21410"/>
                    <a:pt x="-5" y="21505"/>
                    <a:pt x="0" y="21552"/>
                  </a:cubicBezTo>
                  <a:cubicBezTo>
                    <a:pt x="5" y="21600"/>
                    <a:pt x="56" y="21600"/>
                    <a:pt x="258" y="21600"/>
                  </a:cubicBezTo>
                  <a:cubicBezTo>
                    <a:pt x="460" y="21600"/>
                    <a:pt x="814" y="21600"/>
                    <a:pt x="1158" y="21568"/>
                  </a:cubicBezTo>
                  <a:cubicBezTo>
                    <a:pt x="1502" y="21537"/>
                    <a:pt x="1836" y="21473"/>
                    <a:pt x="2165" y="21410"/>
                  </a:cubicBezTo>
                  <a:cubicBezTo>
                    <a:pt x="2494" y="21346"/>
                    <a:pt x="2818" y="21283"/>
                    <a:pt x="3172" y="21235"/>
                  </a:cubicBezTo>
                  <a:cubicBezTo>
                    <a:pt x="3526" y="21188"/>
                    <a:pt x="3910" y="21156"/>
                    <a:pt x="4305" y="21108"/>
                  </a:cubicBezTo>
                  <a:cubicBezTo>
                    <a:pt x="4699" y="21061"/>
                    <a:pt x="5104" y="20997"/>
                    <a:pt x="5458" y="20950"/>
                  </a:cubicBezTo>
                  <a:cubicBezTo>
                    <a:pt x="5812" y="20902"/>
                    <a:pt x="6116" y="20870"/>
                    <a:pt x="6435" y="20839"/>
                  </a:cubicBezTo>
                  <a:cubicBezTo>
                    <a:pt x="6753" y="20807"/>
                    <a:pt x="7087" y="20775"/>
                    <a:pt x="7411" y="20744"/>
                  </a:cubicBezTo>
                  <a:cubicBezTo>
                    <a:pt x="7735" y="20712"/>
                    <a:pt x="8048" y="20680"/>
                    <a:pt x="8382" y="20648"/>
                  </a:cubicBezTo>
                  <a:cubicBezTo>
                    <a:pt x="8716" y="20617"/>
                    <a:pt x="9070" y="20585"/>
                    <a:pt x="9439" y="20553"/>
                  </a:cubicBezTo>
                  <a:cubicBezTo>
                    <a:pt x="9809" y="20522"/>
                    <a:pt x="10193" y="20490"/>
                    <a:pt x="10577" y="20458"/>
                  </a:cubicBezTo>
                  <a:cubicBezTo>
                    <a:pt x="10962" y="20426"/>
                    <a:pt x="11346" y="20395"/>
                    <a:pt x="11736" y="20363"/>
                  </a:cubicBezTo>
                  <a:cubicBezTo>
                    <a:pt x="12125" y="20331"/>
                    <a:pt x="12520" y="20300"/>
                    <a:pt x="12915" y="20284"/>
                  </a:cubicBezTo>
                  <a:cubicBezTo>
                    <a:pt x="13309" y="20268"/>
                    <a:pt x="13704" y="20268"/>
                    <a:pt x="14083" y="20268"/>
                  </a:cubicBezTo>
                  <a:cubicBezTo>
                    <a:pt x="14462" y="20268"/>
                    <a:pt x="14827" y="20268"/>
                    <a:pt x="15191" y="20268"/>
                  </a:cubicBezTo>
                  <a:cubicBezTo>
                    <a:pt x="15555" y="20268"/>
                    <a:pt x="15919" y="20268"/>
                    <a:pt x="16349" y="20284"/>
                  </a:cubicBezTo>
                  <a:cubicBezTo>
                    <a:pt x="16779" y="20300"/>
                    <a:pt x="17275" y="20331"/>
                    <a:pt x="17740" y="20395"/>
                  </a:cubicBezTo>
                  <a:cubicBezTo>
                    <a:pt x="18206" y="20458"/>
                    <a:pt x="18641" y="20553"/>
                    <a:pt x="19096" y="20648"/>
                  </a:cubicBezTo>
                  <a:cubicBezTo>
                    <a:pt x="19551" y="20744"/>
                    <a:pt x="20027" y="20839"/>
                    <a:pt x="20447" y="20950"/>
                  </a:cubicBezTo>
                  <a:cubicBezTo>
                    <a:pt x="20867" y="21061"/>
                    <a:pt x="21231" y="21188"/>
                    <a:pt x="21595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298995" y="-1"/>
              <a:ext cx="138378" cy="37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4" fill="norm" stroke="1" extrusionOk="0">
                  <a:moveTo>
                    <a:pt x="12559" y="12829"/>
                  </a:moveTo>
                  <a:cubicBezTo>
                    <a:pt x="11250" y="12462"/>
                    <a:pt x="9940" y="12096"/>
                    <a:pt x="8631" y="12157"/>
                  </a:cubicBezTo>
                  <a:cubicBezTo>
                    <a:pt x="7322" y="12218"/>
                    <a:pt x="6013" y="12707"/>
                    <a:pt x="4540" y="14049"/>
                  </a:cubicBezTo>
                  <a:cubicBezTo>
                    <a:pt x="3068" y="15391"/>
                    <a:pt x="1431" y="17588"/>
                    <a:pt x="613" y="18991"/>
                  </a:cubicBezTo>
                  <a:cubicBezTo>
                    <a:pt x="-205" y="20395"/>
                    <a:pt x="-205" y="21005"/>
                    <a:pt x="613" y="21249"/>
                  </a:cubicBezTo>
                  <a:cubicBezTo>
                    <a:pt x="1431" y="21493"/>
                    <a:pt x="3068" y="21371"/>
                    <a:pt x="5031" y="20273"/>
                  </a:cubicBezTo>
                  <a:cubicBezTo>
                    <a:pt x="6995" y="19174"/>
                    <a:pt x="9286" y="17100"/>
                    <a:pt x="10595" y="13866"/>
                  </a:cubicBezTo>
                  <a:cubicBezTo>
                    <a:pt x="11904" y="10632"/>
                    <a:pt x="12231" y="6239"/>
                    <a:pt x="11904" y="3615"/>
                  </a:cubicBezTo>
                  <a:cubicBezTo>
                    <a:pt x="11577" y="991"/>
                    <a:pt x="10595" y="137"/>
                    <a:pt x="9777" y="15"/>
                  </a:cubicBezTo>
                  <a:cubicBezTo>
                    <a:pt x="8959" y="-107"/>
                    <a:pt x="8304" y="503"/>
                    <a:pt x="8304" y="2517"/>
                  </a:cubicBezTo>
                  <a:cubicBezTo>
                    <a:pt x="8304" y="4530"/>
                    <a:pt x="8959" y="7947"/>
                    <a:pt x="10431" y="10937"/>
                  </a:cubicBezTo>
                  <a:cubicBezTo>
                    <a:pt x="11904" y="13927"/>
                    <a:pt x="14195" y="16490"/>
                    <a:pt x="16159" y="17954"/>
                  </a:cubicBezTo>
                  <a:cubicBezTo>
                    <a:pt x="18122" y="19418"/>
                    <a:pt x="19759" y="19785"/>
                    <a:pt x="21395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7466129" y="241558"/>
              <a:ext cx="1569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00"/>
                    <a:pt x="-1582" y="8000"/>
                    <a:pt x="1118" y="11600"/>
                  </a:cubicBezTo>
                  <a:cubicBezTo>
                    <a:pt x="3818" y="15200"/>
                    <a:pt x="11918" y="18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7462772" y="16535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506025" y="191766"/>
              <a:ext cx="85548" cy="14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026" fill="norm" stroke="1" extrusionOk="0">
                  <a:moveTo>
                    <a:pt x="13846" y="2630"/>
                  </a:moveTo>
                  <a:cubicBezTo>
                    <a:pt x="11837" y="1704"/>
                    <a:pt x="9828" y="779"/>
                    <a:pt x="7567" y="316"/>
                  </a:cubicBezTo>
                  <a:cubicBezTo>
                    <a:pt x="5307" y="-147"/>
                    <a:pt x="2795" y="-147"/>
                    <a:pt x="1288" y="624"/>
                  </a:cubicBezTo>
                  <a:cubicBezTo>
                    <a:pt x="-219" y="1396"/>
                    <a:pt x="-721" y="2939"/>
                    <a:pt x="1539" y="5099"/>
                  </a:cubicBezTo>
                  <a:cubicBezTo>
                    <a:pt x="3800" y="7259"/>
                    <a:pt x="8823" y="10036"/>
                    <a:pt x="12339" y="11887"/>
                  </a:cubicBezTo>
                  <a:cubicBezTo>
                    <a:pt x="15856" y="13739"/>
                    <a:pt x="17865" y="14664"/>
                    <a:pt x="19121" y="15899"/>
                  </a:cubicBezTo>
                  <a:cubicBezTo>
                    <a:pt x="20377" y="17133"/>
                    <a:pt x="20879" y="18676"/>
                    <a:pt x="19372" y="19756"/>
                  </a:cubicBezTo>
                  <a:cubicBezTo>
                    <a:pt x="17865" y="20836"/>
                    <a:pt x="14349" y="21453"/>
                    <a:pt x="12339" y="20682"/>
                  </a:cubicBezTo>
                  <a:cubicBezTo>
                    <a:pt x="10330" y="19910"/>
                    <a:pt x="9828" y="17750"/>
                    <a:pt x="11084" y="15744"/>
                  </a:cubicBezTo>
                  <a:cubicBezTo>
                    <a:pt x="12339" y="13739"/>
                    <a:pt x="15353" y="11887"/>
                    <a:pt x="18367" y="1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7636559" y="175614"/>
              <a:ext cx="150064" cy="14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726" fill="norm" stroke="1" extrusionOk="0">
                  <a:moveTo>
                    <a:pt x="9569" y="346"/>
                  </a:moveTo>
                  <a:cubicBezTo>
                    <a:pt x="8069" y="46"/>
                    <a:pt x="6569" y="-254"/>
                    <a:pt x="5219" y="346"/>
                  </a:cubicBezTo>
                  <a:cubicBezTo>
                    <a:pt x="3869" y="946"/>
                    <a:pt x="2669" y="2446"/>
                    <a:pt x="1619" y="5896"/>
                  </a:cubicBezTo>
                  <a:cubicBezTo>
                    <a:pt x="569" y="9346"/>
                    <a:pt x="-331" y="14746"/>
                    <a:pt x="119" y="17746"/>
                  </a:cubicBezTo>
                  <a:cubicBezTo>
                    <a:pt x="569" y="20746"/>
                    <a:pt x="2369" y="21346"/>
                    <a:pt x="6119" y="20146"/>
                  </a:cubicBezTo>
                  <a:cubicBezTo>
                    <a:pt x="9869" y="18946"/>
                    <a:pt x="15569" y="15946"/>
                    <a:pt x="21269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7843772" y="26060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8104764" y="84824"/>
              <a:ext cx="139059" cy="24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72" fill="norm" stroke="1" extrusionOk="0">
                  <a:moveTo>
                    <a:pt x="2846" y="7451"/>
                  </a:moveTo>
                  <a:cubicBezTo>
                    <a:pt x="2846" y="11625"/>
                    <a:pt x="2846" y="15800"/>
                    <a:pt x="2356" y="18251"/>
                  </a:cubicBezTo>
                  <a:cubicBezTo>
                    <a:pt x="1865" y="20701"/>
                    <a:pt x="883" y="21427"/>
                    <a:pt x="392" y="21245"/>
                  </a:cubicBezTo>
                  <a:cubicBezTo>
                    <a:pt x="-99" y="21064"/>
                    <a:pt x="-99" y="19975"/>
                    <a:pt x="228" y="17161"/>
                  </a:cubicBezTo>
                  <a:cubicBezTo>
                    <a:pt x="556" y="14348"/>
                    <a:pt x="1210" y="9810"/>
                    <a:pt x="2192" y="6634"/>
                  </a:cubicBezTo>
                  <a:cubicBezTo>
                    <a:pt x="3174" y="3457"/>
                    <a:pt x="4483" y="1642"/>
                    <a:pt x="5956" y="735"/>
                  </a:cubicBezTo>
                  <a:cubicBezTo>
                    <a:pt x="7428" y="-173"/>
                    <a:pt x="9065" y="-173"/>
                    <a:pt x="10374" y="372"/>
                  </a:cubicBezTo>
                  <a:cubicBezTo>
                    <a:pt x="11683" y="916"/>
                    <a:pt x="12665" y="2005"/>
                    <a:pt x="12501" y="3548"/>
                  </a:cubicBezTo>
                  <a:cubicBezTo>
                    <a:pt x="12337" y="5091"/>
                    <a:pt x="11028" y="7088"/>
                    <a:pt x="9392" y="8267"/>
                  </a:cubicBezTo>
                  <a:cubicBezTo>
                    <a:pt x="7756" y="9447"/>
                    <a:pt x="5792" y="9810"/>
                    <a:pt x="4974" y="10445"/>
                  </a:cubicBezTo>
                  <a:cubicBezTo>
                    <a:pt x="4156" y="11081"/>
                    <a:pt x="4483" y="11988"/>
                    <a:pt x="6283" y="12987"/>
                  </a:cubicBezTo>
                  <a:cubicBezTo>
                    <a:pt x="8083" y="13985"/>
                    <a:pt x="11356" y="15074"/>
                    <a:pt x="14137" y="15800"/>
                  </a:cubicBezTo>
                  <a:cubicBezTo>
                    <a:pt x="16919" y="16526"/>
                    <a:pt x="19210" y="16889"/>
                    <a:pt x="21501" y="17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8285595" y="146308"/>
              <a:ext cx="142378" cy="12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56" fill="norm" stroke="1" extrusionOk="0">
                  <a:moveTo>
                    <a:pt x="402" y="1098"/>
                  </a:moveTo>
                  <a:cubicBezTo>
                    <a:pt x="85" y="6590"/>
                    <a:pt x="-233" y="12081"/>
                    <a:pt x="243" y="15559"/>
                  </a:cubicBezTo>
                  <a:cubicBezTo>
                    <a:pt x="720" y="19037"/>
                    <a:pt x="1991" y="20502"/>
                    <a:pt x="3420" y="21051"/>
                  </a:cubicBezTo>
                  <a:cubicBezTo>
                    <a:pt x="4849" y="21600"/>
                    <a:pt x="6438" y="21234"/>
                    <a:pt x="9455" y="17573"/>
                  </a:cubicBezTo>
                  <a:cubicBezTo>
                    <a:pt x="12473" y="13912"/>
                    <a:pt x="16920" y="6956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7405622" y="343158"/>
              <a:ext cx="901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1" y="17760"/>
                    <a:pt x="1623" y="13920"/>
                    <a:pt x="2865" y="11760"/>
                  </a:cubicBezTo>
                  <a:cubicBezTo>
                    <a:pt x="4107" y="9600"/>
                    <a:pt x="5780" y="9120"/>
                    <a:pt x="7707" y="8400"/>
                  </a:cubicBezTo>
                  <a:cubicBezTo>
                    <a:pt x="9634" y="7680"/>
                    <a:pt x="11814" y="6720"/>
                    <a:pt x="14172" y="5280"/>
                  </a:cubicBezTo>
                  <a:cubicBezTo>
                    <a:pt x="16530" y="3840"/>
                    <a:pt x="19065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7772793" y="355858"/>
              <a:ext cx="64883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882" y="21600"/>
                  </a:moveTo>
                  <a:cubicBezTo>
                    <a:pt x="460" y="21600"/>
                    <a:pt x="37" y="21600"/>
                    <a:pt x="2" y="21360"/>
                  </a:cubicBezTo>
                  <a:cubicBezTo>
                    <a:pt x="-33" y="21120"/>
                    <a:pt x="319" y="20640"/>
                    <a:pt x="1550" y="19440"/>
                  </a:cubicBezTo>
                  <a:cubicBezTo>
                    <a:pt x="2781" y="18240"/>
                    <a:pt x="4892" y="16320"/>
                    <a:pt x="7531" y="13920"/>
                  </a:cubicBezTo>
                  <a:cubicBezTo>
                    <a:pt x="10169" y="11520"/>
                    <a:pt x="13335" y="8640"/>
                    <a:pt x="15762" y="6240"/>
                  </a:cubicBezTo>
                  <a:cubicBezTo>
                    <a:pt x="18190" y="3840"/>
                    <a:pt x="19878" y="1920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9107422" y="101858"/>
              <a:ext cx="190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37"/>
                    <a:pt x="7200" y="6673"/>
                    <a:pt x="10800" y="10273"/>
                  </a:cubicBezTo>
                  <a:cubicBezTo>
                    <a:pt x="14400" y="13873"/>
                    <a:pt x="18000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9145522" y="101858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456"/>
                    <a:pt x="12960" y="6912"/>
                    <a:pt x="9360" y="10512"/>
                  </a:cubicBezTo>
                  <a:cubicBezTo>
                    <a:pt x="5760" y="14112"/>
                    <a:pt x="288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7444663" y="688950"/>
              <a:ext cx="124083" cy="48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27" fill="norm" stroke="1" extrusionOk="0">
                  <a:moveTo>
                    <a:pt x="2000" y="8888"/>
                  </a:moveTo>
                  <a:cubicBezTo>
                    <a:pt x="1640" y="10015"/>
                    <a:pt x="1280" y="11142"/>
                    <a:pt x="1640" y="12785"/>
                  </a:cubicBezTo>
                  <a:cubicBezTo>
                    <a:pt x="2000" y="14429"/>
                    <a:pt x="3080" y="16589"/>
                    <a:pt x="3620" y="17903"/>
                  </a:cubicBezTo>
                  <a:cubicBezTo>
                    <a:pt x="4160" y="19218"/>
                    <a:pt x="4160" y="19688"/>
                    <a:pt x="4160" y="20251"/>
                  </a:cubicBezTo>
                  <a:cubicBezTo>
                    <a:pt x="4160" y="20815"/>
                    <a:pt x="4160" y="21472"/>
                    <a:pt x="3800" y="21425"/>
                  </a:cubicBezTo>
                  <a:cubicBezTo>
                    <a:pt x="3440" y="21378"/>
                    <a:pt x="2720" y="20627"/>
                    <a:pt x="2000" y="18889"/>
                  </a:cubicBezTo>
                  <a:cubicBezTo>
                    <a:pt x="1280" y="17152"/>
                    <a:pt x="560" y="14429"/>
                    <a:pt x="200" y="11658"/>
                  </a:cubicBezTo>
                  <a:cubicBezTo>
                    <a:pt x="-160" y="8888"/>
                    <a:pt x="-160" y="6070"/>
                    <a:pt x="1280" y="4098"/>
                  </a:cubicBezTo>
                  <a:cubicBezTo>
                    <a:pt x="2720" y="2126"/>
                    <a:pt x="5600" y="999"/>
                    <a:pt x="7940" y="435"/>
                  </a:cubicBezTo>
                  <a:cubicBezTo>
                    <a:pt x="10280" y="-128"/>
                    <a:pt x="12080" y="-128"/>
                    <a:pt x="14240" y="342"/>
                  </a:cubicBezTo>
                  <a:cubicBezTo>
                    <a:pt x="16400" y="811"/>
                    <a:pt x="18920" y="1750"/>
                    <a:pt x="20180" y="3018"/>
                  </a:cubicBezTo>
                  <a:cubicBezTo>
                    <a:pt x="21440" y="4286"/>
                    <a:pt x="21440" y="5882"/>
                    <a:pt x="20000" y="7197"/>
                  </a:cubicBezTo>
                  <a:cubicBezTo>
                    <a:pt x="18560" y="8512"/>
                    <a:pt x="15680" y="9545"/>
                    <a:pt x="12800" y="10109"/>
                  </a:cubicBezTo>
                  <a:cubicBezTo>
                    <a:pt x="9920" y="10672"/>
                    <a:pt x="7040" y="10766"/>
                    <a:pt x="5240" y="10578"/>
                  </a:cubicBezTo>
                  <a:cubicBezTo>
                    <a:pt x="3440" y="10390"/>
                    <a:pt x="2720" y="9921"/>
                    <a:pt x="3440" y="9592"/>
                  </a:cubicBezTo>
                  <a:cubicBezTo>
                    <a:pt x="4160" y="9263"/>
                    <a:pt x="6320" y="9075"/>
                    <a:pt x="8480" y="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7634222" y="889258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20" y="5700"/>
                    <a:pt x="13440" y="11400"/>
                    <a:pt x="17040" y="15000"/>
                  </a:cubicBezTo>
                  <a:cubicBezTo>
                    <a:pt x="20640" y="18600"/>
                    <a:pt x="2112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653272" y="876558"/>
              <a:ext cx="95251" cy="19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0"/>
                  </a:moveTo>
                  <a:cubicBezTo>
                    <a:pt x="19200" y="450"/>
                    <a:pt x="16800" y="900"/>
                    <a:pt x="13680" y="3600"/>
                  </a:cubicBezTo>
                  <a:cubicBezTo>
                    <a:pt x="10560" y="6300"/>
                    <a:pt x="6720" y="11250"/>
                    <a:pt x="4080" y="14850"/>
                  </a:cubicBezTo>
                  <a:cubicBezTo>
                    <a:pt x="1440" y="18450"/>
                    <a:pt x="0" y="20700"/>
                    <a:pt x="0" y="21150"/>
                  </a:cubicBezTo>
                  <a:cubicBezTo>
                    <a:pt x="0" y="21600"/>
                    <a:pt x="1440" y="20250"/>
                    <a:pt x="288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820473" y="675474"/>
              <a:ext cx="86800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21090" y="3792"/>
                  </a:moveTo>
                  <a:cubicBezTo>
                    <a:pt x="21090" y="2968"/>
                    <a:pt x="21090" y="2144"/>
                    <a:pt x="20319" y="1402"/>
                  </a:cubicBezTo>
                  <a:cubicBezTo>
                    <a:pt x="19547" y="660"/>
                    <a:pt x="18004" y="0"/>
                    <a:pt x="15947" y="0"/>
                  </a:cubicBezTo>
                  <a:cubicBezTo>
                    <a:pt x="13890" y="0"/>
                    <a:pt x="11319" y="660"/>
                    <a:pt x="8490" y="2885"/>
                  </a:cubicBezTo>
                  <a:cubicBezTo>
                    <a:pt x="5661" y="5111"/>
                    <a:pt x="2576" y="8904"/>
                    <a:pt x="1033" y="11707"/>
                  </a:cubicBezTo>
                  <a:cubicBezTo>
                    <a:pt x="-510" y="14510"/>
                    <a:pt x="-510" y="16324"/>
                    <a:pt x="2319" y="17808"/>
                  </a:cubicBezTo>
                  <a:cubicBezTo>
                    <a:pt x="5147" y="19292"/>
                    <a:pt x="10804" y="20446"/>
                    <a:pt x="164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958072" y="759580"/>
              <a:ext cx="171451" cy="14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402"/>
                  </a:moveTo>
                  <a:cubicBezTo>
                    <a:pt x="1333" y="85"/>
                    <a:pt x="2667" y="-233"/>
                    <a:pt x="3733" y="243"/>
                  </a:cubicBezTo>
                  <a:cubicBezTo>
                    <a:pt x="4800" y="720"/>
                    <a:pt x="5600" y="1991"/>
                    <a:pt x="6133" y="4532"/>
                  </a:cubicBezTo>
                  <a:cubicBezTo>
                    <a:pt x="6667" y="7073"/>
                    <a:pt x="6933" y="10885"/>
                    <a:pt x="6933" y="13585"/>
                  </a:cubicBezTo>
                  <a:cubicBezTo>
                    <a:pt x="6933" y="16285"/>
                    <a:pt x="6667" y="17873"/>
                    <a:pt x="6000" y="19143"/>
                  </a:cubicBezTo>
                  <a:cubicBezTo>
                    <a:pt x="5333" y="20414"/>
                    <a:pt x="4267" y="21367"/>
                    <a:pt x="3600" y="20891"/>
                  </a:cubicBezTo>
                  <a:cubicBezTo>
                    <a:pt x="2933" y="20414"/>
                    <a:pt x="2667" y="18508"/>
                    <a:pt x="3600" y="15332"/>
                  </a:cubicBezTo>
                  <a:cubicBezTo>
                    <a:pt x="4533" y="12155"/>
                    <a:pt x="6667" y="7708"/>
                    <a:pt x="8400" y="4691"/>
                  </a:cubicBezTo>
                  <a:cubicBezTo>
                    <a:pt x="10133" y="1673"/>
                    <a:pt x="11467" y="85"/>
                    <a:pt x="11867" y="402"/>
                  </a:cubicBezTo>
                  <a:cubicBezTo>
                    <a:pt x="12267" y="720"/>
                    <a:pt x="11733" y="2943"/>
                    <a:pt x="11333" y="4849"/>
                  </a:cubicBezTo>
                  <a:cubicBezTo>
                    <a:pt x="10933" y="6755"/>
                    <a:pt x="10667" y="8343"/>
                    <a:pt x="10933" y="10567"/>
                  </a:cubicBezTo>
                  <a:cubicBezTo>
                    <a:pt x="11200" y="12791"/>
                    <a:pt x="12000" y="15649"/>
                    <a:pt x="13867" y="16285"/>
                  </a:cubicBezTo>
                  <a:cubicBezTo>
                    <a:pt x="15733" y="16920"/>
                    <a:pt x="18667" y="15332"/>
                    <a:pt x="21600" y="13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154922" y="679708"/>
              <a:ext cx="4882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2700" y="0"/>
                  </a:moveTo>
                  <a:cubicBezTo>
                    <a:pt x="9000" y="3600"/>
                    <a:pt x="15300" y="7200"/>
                    <a:pt x="18450" y="9990"/>
                  </a:cubicBezTo>
                  <a:cubicBezTo>
                    <a:pt x="21600" y="12780"/>
                    <a:pt x="21600" y="14760"/>
                    <a:pt x="18000" y="16560"/>
                  </a:cubicBezTo>
                  <a:cubicBezTo>
                    <a:pt x="14400" y="18360"/>
                    <a:pt x="720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358122" y="774958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332722" y="876558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812735" y="656027"/>
              <a:ext cx="156119" cy="35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96" fill="norm" stroke="1" extrusionOk="0">
                  <a:moveTo>
                    <a:pt x="3808" y="6414"/>
                  </a:moveTo>
                  <a:cubicBezTo>
                    <a:pt x="4384" y="10249"/>
                    <a:pt x="4960" y="14083"/>
                    <a:pt x="5248" y="16384"/>
                  </a:cubicBezTo>
                  <a:cubicBezTo>
                    <a:pt x="5536" y="18684"/>
                    <a:pt x="5536" y="19451"/>
                    <a:pt x="5104" y="20154"/>
                  </a:cubicBezTo>
                  <a:cubicBezTo>
                    <a:pt x="4672" y="20857"/>
                    <a:pt x="3808" y="21496"/>
                    <a:pt x="2944" y="21496"/>
                  </a:cubicBezTo>
                  <a:cubicBezTo>
                    <a:pt x="2080" y="21496"/>
                    <a:pt x="1216" y="20857"/>
                    <a:pt x="640" y="18876"/>
                  </a:cubicBezTo>
                  <a:cubicBezTo>
                    <a:pt x="64" y="16895"/>
                    <a:pt x="-224" y="13572"/>
                    <a:pt x="208" y="10440"/>
                  </a:cubicBezTo>
                  <a:cubicBezTo>
                    <a:pt x="640" y="7309"/>
                    <a:pt x="1792" y="4369"/>
                    <a:pt x="3088" y="2580"/>
                  </a:cubicBezTo>
                  <a:cubicBezTo>
                    <a:pt x="4384" y="791"/>
                    <a:pt x="5824" y="152"/>
                    <a:pt x="8272" y="24"/>
                  </a:cubicBezTo>
                  <a:cubicBezTo>
                    <a:pt x="10720" y="-104"/>
                    <a:pt x="14176" y="279"/>
                    <a:pt x="16768" y="1174"/>
                  </a:cubicBezTo>
                  <a:cubicBezTo>
                    <a:pt x="19360" y="2069"/>
                    <a:pt x="21088" y="3475"/>
                    <a:pt x="21232" y="4881"/>
                  </a:cubicBezTo>
                  <a:cubicBezTo>
                    <a:pt x="21376" y="6287"/>
                    <a:pt x="19936" y="7692"/>
                    <a:pt x="17344" y="8779"/>
                  </a:cubicBezTo>
                  <a:cubicBezTo>
                    <a:pt x="14752" y="9865"/>
                    <a:pt x="11008" y="10632"/>
                    <a:pt x="8272" y="10888"/>
                  </a:cubicBezTo>
                  <a:cubicBezTo>
                    <a:pt x="5536" y="11143"/>
                    <a:pt x="3808" y="10888"/>
                    <a:pt x="2080" y="1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974072" y="800358"/>
              <a:ext cx="158751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6943"/>
                  </a:moveTo>
                  <a:cubicBezTo>
                    <a:pt x="1440" y="7200"/>
                    <a:pt x="2880" y="7457"/>
                    <a:pt x="4464" y="9257"/>
                  </a:cubicBezTo>
                  <a:cubicBezTo>
                    <a:pt x="6048" y="11057"/>
                    <a:pt x="7776" y="14400"/>
                    <a:pt x="8640" y="16714"/>
                  </a:cubicBezTo>
                  <a:cubicBezTo>
                    <a:pt x="9504" y="19029"/>
                    <a:pt x="9504" y="20314"/>
                    <a:pt x="8784" y="20957"/>
                  </a:cubicBezTo>
                  <a:cubicBezTo>
                    <a:pt x="8064" y="21600"/>
                    <a:pt x="6624" y="21600"/>
                    <a:pt x="5616" y="20829"/>
                  </a:cubicBezTo>
                  <a:cubicBezTo>
                    <a:pt x="4608" y="20057"/>
                    <a:pt x="4032" y="18514"/>
                    <a:pt x="4752" y="15686"/>
                  </a:cubicBezTo>
                  <a:cubicBezTo>
                    <a:pt x="5472" y="12857"/>
                    <a:pt x="7488" y="8743"/>
                    <a:pt x="10512" y="5914"/>
                  </a:cubicBezTo>
                  <a:cubicBezTo>
                    <a:pt x="13536" y="3086"/>
                    <a:pt x="17568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9211399" y="687764"/>
              <a:ext cx="80174" cy="28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154" fill="norm" stroke="1" extrusionOk="0">
                  <a:moveTo>
                    <a:pt x="20978" y="3207"/>
                  </a:moveTo>
                  <a:cubicBezTo>
                    <a:pt x="20424" y="2413"/>
                    <a:pt x="19870" y="1619"/>
                    <a:pt x="18486" y="984"/>
                  </a:cubicBezTo>
                  <a:cubicBezTo>
                    <a:pt x="17101" y="348"/>
                    <a:pt x="14886" y="-128"/>
                    <a:pt x="12947" y="31"/>
                  </a:cubicBezTo>
                  <a:cubicBezTo>
                    <a:pt x="11009" y="190"/>
                    <a:pt x="9347" y="984"/>
                    <a:pt x="6855" y="3604"/>
                  </a:cubicBezTo>
                  <a:cubicBezTo>
                    <a:pt x="4363" y="6225"/>
                    <a:pt x="1040" y="10672"/>
                    <a:pt x="209" y="14007"/>
                  </a:cubicBezTo>
                  <a:cubicBezTo>
                    <a:pt x="-622" y="17343"/>
                    <a:pt x="1040" y="19566"/>
                    <a:pt x="4916" y="20519"/>
                  </a:cubicBezTo>
                  <a:cubicBezTo>
                    <a:pt x="8793" y="21472"/>
                    <a:pt x="14886" y="21154"/>
                    <a:pt x="20978" y="2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9361422" y="705108"/>
              <a:ext cx="133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4286"/>
                    <a:pt x="7543" y="8571"/>
                    <a:pt x="11143" y="12171"/>
                  </a:cubicBezTo>
                  <a:cubicBezTo>
                    <a:pt x="14743" y="15771"/>
                    <a:pt x="18171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9367772" y="686058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308" y="792"/>
                  </a:cubicBezTo>
                  <a:cubicBezTo>
                    <a:pt x="15785" y="1584"/>
                    <a:pt x="14123" y="3168"/>
                    <a:pt x="11631" y="5976"/>
                  </a:cubicBezTo>
                  <a:cubicBezTo>
                    <a:pt x="9138" y="8784"/>
                    <a:pt x="5815" y="12816"/>
                    <a:pt x="3738" y="15624"/>
                  </a:cubicBezTo>
                  <a:cubicBezTo>
                    <a:pt x="1662" y="18432"/>
                    <a:pt x="831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9653522" y="813058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9647172" y="876558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9892896" y="731505"/>
              <a:ext cx="211477" cy="1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98" fill="norm" stroke="1" extrusionOk="0">
                  <a:moveTo>
                    <a:pt x="195" y="1493"/>
                  </a:moveTo>
                  <a:cubicBezTo>
                    <a:pt x="1264" y="953"/>
                    <a:pt x="2333" y="413"/>
                    <a:pt x="3403" y="953"/>
                  </a:cubicBezTo>
                  <a:cubicBezTo>
                    <a:pt x="4472" y="1493"/>
                    <a:pt x="5541" y="3113"/>
                    <a:pt x="5969" y="6218"/>
                  </a:cubicBezTo>
                  <a:cubicBezTo>
                    <a:pt x="6397" y="9323"/>
                    <a:pt x="6183" y="13913"/>
                    <a:pt x="5541" y="16613"/>
                  </a:cubicBezTo>
                  <a:cubicBezTo>
                    <a:pt x="4900" y="19313"/>
                    <a:pt x="3830" y="20123"/>
                    <a:pt x="2761" y="20663"/>
                  </a:cubicBezTo>
                  <a:cubicBezTo>
                    <a:pt x="1692" y="21203"/>
                    <a:pt x="622" y="21473"/>
                    <a:pt x="195" y="20798"/>
                  </a:cubicBezTo>
                  <a:cubicBezTo>
                    <a:pt x="-233" y="20123"/>
                    <a:pt x="-19" y="18503"/>
                    <a:pt x="1478" y="15398"/>
                  </a:cubicBezTo>
                  <a:cubicBezTo>
                    <a:pt x="2975" y="12293"/>
                    <a:pt x="5755" y="7703"/>
                    <a:pt x="8108" y="4598"/>
                  </a:cubicBezTo>
                  <a:cubicBezTo>
                    <a:pt x="10460" y="1493"/>
                    <a:pt x="12385" y="-127"/>
                    <a:pt x="12813" y="8"/>
                  </a:cubicBezTo>
                  <a:cubicBezTo>
                    <a:pt x="13240" y="143"/>
                    <a:pt x="12171" y="2033"/>
                    <a:pt x="11209" y="5408"/>
                  </a:cubicBezTo>
                  <a:cubicBezTo>
                    <a:pt x="10246" y="8783"/>
                    <a:pt x="9391" y="13643"/>
                    <a:pt x="9391" y="16478"/>
                  </a:cubicBezTo>
                  <a:cubicBezTo>
                    <a:pt x="9391" y="19313"/>
                    <a:pt x="10246" y="20123"/>
                    <a:pt x="12385" y="19718"/>
                  </a:cubicBezTo>
                  <a:cubicBezTo>
                    <a:pt x="14523" y="19313"/>
                    <a:pt x="17945" y="17693"/>
                    <a:pt x="21367" y="16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0123422" y="622558"/>
              <a:ext cx="8412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12644" y="0"/>
                  </a:moveTo>
                  <a:cubicBezTo>
                    <a:pt x="15805" y="2957"/>
                    <a:pt x="18966" y="5914"/>
                    <a:pt x="20283" y="8550"/>
                  </a:cubicBezTo>
                  <a:cubicBezTo>
                    <a:pt x="21600" y="11186"/>
                    <a:pt x="21073" y="13500"/>
                    <a:pt x="17385" y="15621"/>
                  </a:cubicBezTo>
                  <a:cubicBezTo>
                    <a:pt x="13698" y="17743"/>
                    <a:pt x="6849" y="19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894195" y="3974730"/>
              <a:ext cx="179486" cy="42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655" fill="norm" stroke="1" extrusionOk="0">
                  <a:moveTo>
                    <a:pt x="4783" y="3751"/>
                  </a:moveTo>
                  <a:cubicBezTo>
                    <a:pt x="3293" y="6025"/>
                    <a:pt x="1803" y="8299"/>
                    <a:pt x="1183" y="11399"/>
                  </a:cubicBezTo>
                  <a:cubicBezTo>
                    <a:pt x="562" y="14500"/>
                    <a:pt x="810" y="18427"/>
                    <a:pt x="810" y="19925"/>
                  </a:cubicBezTo>
                  <a:cubicBezTo>
                    <a:pt x="810" y="21424"/>
                    <a:pt x="562" y="20494"/>
                    <a:pt x="314" y="18220"/>
                  </a:cubicBezTo>
                  <a:cubicBezTo>
                    <a:pt x="65" y="15946"/>
                    <a:pt x="-183" y="12329"/>
                    <a:pt x="189" y="9539"/>
                  </a:cubicBezTo>
                  <a:cubicBezTo>
                    <a:pt x="562" y="6748"/>
                    <a:pt x="1555" y="4785"/>
                    <a:pt x="3169" y="3286"/>
                  </a:cubicBezTo>
                  <a:cubicBezTo>
                    <a:pt x="4783" y="1788"/>
                    <a:pt x="7017" y="754"/>
                    <a:pt x="9376" y="289"/>
                  </a:cubicBezTo>
                  <a:cubicBezTo>
                    <a:pt x="11734" y="-176"/>
                    <a:pt x="14217" y="-73"/>
                    <a:pt x="16327" y="547"/>
                  </a:cubicBezTo>
                  <a:cubicBezTo>
                    <a:pt x="18438" y="1168"/>
                    <a:pt x="20176" y="2304"/>
                    <a:pt x="20796" y="3596"/>
                  </a:cubicBezTo>
                  <a:cubicBezTo>
                    <a:pt x="21417" y="4888"/>
                    <a:pt x="20920" y="6335"/>
                    <a:pt x="19183" y="7472"/>
                  </a:cubicBezTo>
                  <a:cubicBezTo>
                    <a:pt x="17445" y="8609"/>
                    <a:pt x="14465" y="9435"/>
                    <a:pt x="12355" y="9849"/>
                  </a:cubicBezTo>
                  <a:cubicBezTo>
                    <a:pt x="10245" y="10262"/>
                    <a:pt x="9003" y="10262"/>
                    <a:pt x="7886" y="10107"/>
                  </a:cubicBezTo>
                  <a:cubicBezTo>
                    <a:pt x="6769" y="9952"/>
                    <a:pt x="5776" y="9642"/>
                    <a:pt x="5527" y="9125"/>
                  </a:cubicBezTo>
                  <a:cubicBezTo>
                    <a:pt x="5279" y="8609"/>
                    <a:pt x="5776" y="7885"/>
                    <a:pt x="6769" y="7575"/>
                  </a:cubicBezTo>
                  <a:cubicBezTo>
                    <a:pt x="7762" y="7265"/>
                    <a:pt x="9251" y="7368"/>
                    <a:pt x="10741" y="7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061972" y="4188995"/>
              <a:ext cx="171451" cy="19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5181"/>
                  </a:moveTo>
                  <a:cubicBezTo>
                    <a:pt x="1333" y="4477"/>
                    <a:pt x="2667" y="3772"/>
                    <a:pt x="4000" y="3890"/>
                  </a:cubicBezTo>
                  <a:cubicBezTo>
                    <a:pt x="5333" y="4007"/>
                    <a:pt x="6667" y="4946"/>
                    <a:pt x="8000" y="7177"/>
                  </a:cubicBezTo>
                  <a:cubicBezTo>
                    <a:pt x="9333" y="9407"/>
                    <a:pt x="10667" y="12929"/>
                    <a:pt x="11200" y="15277"/>
                  </a:cubicBezTo>
                  <a:cubicBezTo>
                    <a:pt x="11733" y="17624"/>
                    <a:pt x="11467" y="18798"/>
                    <a:pt x="10800" y="19738"/>
                  </a:cubicBezTo>
                  <a:cubicBezTo>
                    <a:pt x="10133" y="20677"/>
                    <a:pt x="9067" y="21381"/>
                    <a:pt x="8133" y="21029"/>
                  </a:cubicBezTo>
                  <a:cubicBezTo>
                    <a:pt x="7200" y="20677"/>
                    <a:pt x="6400" y="19268"/>
                    <a:pt x="6800" y="16216"/>
                  </a:cubicBezTo>
                  <a:cubicBezTo>
                    <a:pt x="7200" y="13164"/>
                    <a:pt x="8800" y="8468"/>
                    <a:pt x="10667" y="5416"/>
                  </a:cubicBezTo>
                  <a:cubicBezTo>
                    <a:pt x="12533" y="2364"/>
                    <a:pt x="14667" y="955"/>
                    <a:pt x="16533" y="368"/>
                  </a:cubicBezTo>
                  <a:cubicBezTo>
                    <a:pt x="18400" y="-219"/>
                    <a:pt x="20000" y="16"/>
                    <a:pt x="21600" y="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462993" y="3976300"/>
              <a:ext cx="176830" cy="43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53" fill="norm" stroke="1" extrusionOk="0">
                  <a:moveTo>
                    <a:pt x="15893" y="588"/>
                  </a:moveTo>
                  <a:cubicBezTo>
                    <a:pt x="14876" y="271"/>
                    <a:pt x="13860" y="-47"/>
                    <a:pt x="12716" y="6"/>
                  </a:cubicBezTo>
                  <a:cubicBezTo>
                    <a:pt x="11573" y="59"/>
                    <a:pt x="10302" y="482"/>
                    <a:pt x="8269" y="2018"/>
                  </a:cubicBezTo>
                  <a:cubicBezTo>
                    <a:pt x="6236" y="3553"/>
                    <a:pt x="3441" y="6200"/>
                    <a:pt x="1789" y="8953"/>
                  </a:cubicBezTo>
                  <a:cubicBezTo>
                    <a:pt x="137" y="11706"/>
                    <a:pt x="-371" y="14565"/>
                    <a:pt x="264" y="16682"/>
                  </a:cubicBezTo>
                  <a:cubicBezTo>
                    <a:pt x="900" y="18800"/>
                    <a:pt x="2678" y="20177"/>
                    <a:pt x="6363" y="20865"/>
                  </a:cubicBezTo>
                  <a:cubicBezTo>
                    <a:pt x="10048" y="21553"/>
                    <a:pt x="15638" y="21553"/>
                    <a:pt x="2122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777078" y="4027319"/>
              <a:ext cx="205645" cy="32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83" fill="norm" stroke="1" extrusionOk="0">
                  <a:moveTo>
                    <a:pt x="255" y="1186"/>
                  </a:moveTo>
                  <a:cubicBezTo>
                    <a:pt x="34" y="484"/>
                    <a:pt x="-186" y="-217"/>
                    <a:pt x="255" y="64"/>
                  </a:cubicBezTo>
                  <a:cubicBezTo>
                    <a:pt x="696" y="344"/>
                    <a:pt x="1798" y="1606"/>
                    <a:pt x="4332" y="4271"/>
                  </a:cubicBezTo>
                  <a:cubicBezTo>
                    <a:pt x="6867" y="6936"/>
                    <a:pt x="10834" y="11004"/>
                    <a:pt x="13920" y="14089"/>
                  </a:cubicBezTo>
                  <a:cubicBezTo>
                    <a:pt x="17006" y="17175"/>
                    <a:pt x="19210" y="19279"/>
                    <a:pt x="21414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805867" y="3973758"/>
              <a:ext cx="208606" cy="4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59" fill="norm" stroke="1" extrusionOk="0">
                  <a:moveTo>
                    <a:pt x="21503" y="85"/>
                  </a:moveTo>
                  <a:cubicBezTo>
                    <a:pt x="20412" y="-28"/>
                    <a:pt x="19321" y="-141"/>
                    <a:pt x="18230" y="538"/>
                  </a:cubicBezTo>
                  <a:cubicBezTo>
                    <a:pt x="17139" y="1216"/>
                    <a:pt x="16048" y="2686"/>
                    <a:pt x="14085" y="5118"/>
                  </a:cubicBezTo>
                  <a:cubicBezTo>
                    <a:pt x="12121" y="7549"/>
                    <a:pt x="9285" y="10942"/>
                    <a:pt x="6994" y="13599"/>
                  </a:cubicBezTo>
                  <a:cubicBezTo>
                    <a:pt x="4703" y="16257"/>
                    <a:pt x="2958" y="18179"/>
                    <a:pt x="1758" y="19480"/>
                  </a:cubicBezTo>
                  <a:cubicBezTo>
                    <a:pt x="558" y="20780"/>
                    <a:pt x="-97" y="21459"/>
                    <a:pt x="12" y="21459"/>
                  </a:cubicBezTo>
                  <a:cubicBezTo>
                    <a:pt x="121" y="21459"/>
                    <a:pt x="994" y="20780"/>
                    <a:pt x="1867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221268" y="4034800"/>
              <a:ext cx="193255" cy="24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41" fill="norm" stroke="1" extrusionOk="0">
                  <a:moveTo>
                    <a:pt x="15631" y="3585"/>
                  </a:moveTo>
                  <a:cubicBezTo>
                    <a:pt x="16095" y="2325"/>
                    <a:pt x="16560" y="1065"/>
                    <a:pt x="16211" y="435"/>
                  </a:cubicBezTo>
                  <a:cubicBezTo>
                    <a:pt x="15863" y="-195"/>
                    <a:pt x="14702" y="-195"/>
                    <a:pt x="12611" y="795"/>
                  </a:cubicBezTo>
                  <a:cubicBezTo>
                    <a:pt x="10521" y="1785"/>
                    <a:pt x="7502" y="3765"/>
                    <a:pt x="5063" y="6555"/>
                  </a:cubicBezTo>
                  <a:cubicBezTo>
                    <a:pt x="2624" y="9345"/>
                    <a:pt x="766" y="12945"/>
                    <a:pt x="186" y="15555"/>
                  </a:cubicBezTo>
                  <a:cubicBezTo>
                    <a:pt x="-395" y="18165"/>
                    <a:pt x="302" y="19785"/>
                    <a:pt x="3437" y="20595"/>
                  </a:cubicBezTo>
                  <a:cubicBezTo>
                    <a:pt x="6573" y="21405"/>
                    <a:pt x="12147" y="21405"/>
                    <a:pt x="15515" y="20865"/>
                  </a:cubicBezTo>
                  <a:cubicBezTo>
                    <a:pt x="18882" y="20325"/>
                    <a:pt x="20044" y="19245"/>
                    <a:pt x="21205" y="18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287522" y="4153158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8000"/>
                    <a:pt x="7800" y="14400"/>
                    <a:pt x="11400" y="10800"/>
                  </a:cubicBezTo>
                  <a:cubicBezTo>
                    <a:pt x="15000" y="7200"/>
                    <a:pt x="183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598789" y="3968509"/>
              <a:ext cx="152284" cy="29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61" fill="norm" stroke="1" extrusionOk="0">
                  <a:moveTo>
                    <a:pt x="20400" y="1405"/>
                  </a:moveTo>
                  <a:cubicBezTo>
                    <a:pt x="19513" y="797"/>
                    <a:pt x="18625" y="188"/>
                    <a:pt x="17441" y="36"/>
                  </a:cubicBezTo>
                  <a:cubicBezTo>
                    <a:pt x="16258" y="-116"/>
                    <a:pt x="14778" y="188"/>
                    <a:pt x="12411" y="1481"/>
                  </a:cubicBezTo>
                  <a:cubicBezTo>
                    <a:pt x="10044" y="2774"/>
                    <a:pt x="6789" y="5056"/>
                    <a:pt x="4422" y="7490"/>
                  </a:cubicBezTo>
                  <a:cubicBezTo>
                    <a:pt x="2055" y="9923"/>
                    <a:pt x="576" y="12509"/>
                    <a:pt x="132" y="14563"/>
                  </a:cubicBezTo>
                  <a:cubicBezTo>
                    <a:pt x="-312" y="16616"/>
                    <a:pt x="280" y="18138"/>
                    <a:pt x="3239" y="19278"/>
                  </a:cubicBezTo>
                  <a:cubicBezTo>
                    <a:pt x="6198" y="20419"/>
                    <a:pt x="11524" y="21180"/>
                    <a:pt x="14926" y="21332"/>
                  </a:cubicBezTo>
                  <a:cubicBezTo>
                    <a:pt x="18329" y="21484"/>
                    <a:pt x="19809" y="21028"/>
                    <a:pt x="21288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760509" y="4083384"/>
              <a:ext cx="206464" cy="14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80" fill="norm" stroke="1" extrusionOk="0">
                  <a:moveTo>
                    <a:pt x="11581" y="8320"/>
                  </a:moveTo>
                  <a:cubicBezTo>
                    <a:pt x="11140" y="6777"/>
                    <a:pt x="10699" y="5234"/>
                    <a:pt x="10258" y="3691"/>
                  </a:cubicBezTo>
                  <a:cubicBezTo>
                    <a:pt x="9817" y="2149"/>
                    <a:pt x="9377" y="606"/>
                    <a:pt x="8054" y="143"/>
                  </a:cubicBezTo>
                  <a:cubicBezTo>
                    <a:pt x="6732" y="-320"/>
                    <a:pt x="4528" y="297"/>
                    <a:pt x="2875" y="2611"/>
                  </a:cubicBezTo>
                  <a:cubicBezTo>
                    <a:pt x="1221" y="4926"/>
                    <a:pt x="119" y="8937"/>
                    <a:pt x="9" y="12331"/>
                  </a:cubicBezTo>
                  <a:cubicBezTo>
                    <a:pt x="-101" y="15726"/>
                    <a:pt x="781" y="18503"/>
                    <a:pt x="2323" y="19737"/>
                  </a:cubicBezTo>
                  <a:cubicBezTo>
                    <a:pt x="3866" y="20971"/>
                    <a:pt x="6070" y="20663"/>
                    <a:pt x="7944" y="18966"/>
                  </a:cubicBezTo>
                  <a:cubicBezTo>
                    <a:pt x="9817" y="17269"/>
                    <a:pt x="11360" y="14183"/>
                    <a:pt x="12352" y="11714"/>
                  </a:cubicBezTo>
                  <a:cubicBezTo>
                    <a:pt x="13344" y="9246"/>
                    <a:pt x="13785" y="7394"/>
                    <a:pt x="13785" y="7549"/>
                  </a:cubicBezTo>
                  <a:cubicBezTo>
                    <a:pt x="13785" y="7703"/>
                    <a:pt x="13344" y="9863"/>
                    <a:pt x="14005" y="12177"/>
                  </a:cubicBezTo>
                  <a:cubicBezTo>
                    <a:pt x="14666" y="14491"/>
                    <a:pt x="16430" y="16960"/>
                    <a:pt x="17862" y="18503"/>
                  </a:cubicBezTo>
                  <a:cubicBezTo>
                    <a:pt x="19295" y="20046"/>
                    <a:pt x="20397" y="20663"/>
                    <a:pt x="21499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036822" y="4242058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233672" y="3969008"/>
              <a:ext cx="100658" cy="29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13" fill="norm" stroke="1" extrusionOk="0">
                  <a:moveTo>
                    <a:pt x="0" y="0"/>
                  </a:moveTo>
                  <a:cubicBezTo>
                    <a:pt x="0" y="5322"/>
                    <a:pt x="0" y="10643"/>
                    <a:pt x="0" y="13774"/>
                  </a:cubicBezTo>
                  <a:cubicBezTo>
                    <a:pt x="0" y="16904"/>
                    <a:pt x="0" y="17843"/>
                    <a:pt x="450" y="17765"/>
                  </a:cubicBezTo>
                  <a:cubicBezTo>
                    <a:pt x="900" y="17687"/>
                    <a:pt x="1800" y="16591"/>
                    <a:pt x="3150" y="15026"/>
                  </a:cubicBezTo>
                  <a:cubicBezTo>
                    <a:pt x="4500" y="13461"/>
                    <a:pt x="6300" y="11426"/>
                    <a:pt x="8325" y="10252"/>
                  </a:cubicBezTo>
                  <a:cubicBezTo>
                    <a:pt x="10350" y="9078"/>
                    <a:pt x="12600" y="8765"/>
                    <a:pt x="14175" y="9000"/>
                  </a:cubicBezTo>
                  <a:cubicBezTo>
                    <a:pt x="15750" y="9235"/>
                    <a:pt x="16650" y="10017"/>
                    <a:pt x="18000" y="11817"/>
                  </a:cubicBezTo>
                  <a:cubicBezTo>
                    <a:pt x="19350" y="13617"/>
                    <a:pt x="21150" y="16435"/>
                    <a:pt x="21375" y="18235"/>
                  </a:cubicBezTo>
                  <a:cubicBezTo>
                    <a:pt x="21600" y="20035"/>
                    <a:pt x="20250" y="20817"/>
                    <a:pt x="18225" y="21209"/>
                  </a:cubicBezTo>
                  <a:cubicBezTo>
                    <a:pt x="16200" y="21600"/>
                    <a:pt x="13500" y="21600"/>
                    <a:pt x="10800" y="21287"/>
                  </a:cubicBezTo>
                  <a:cubicBezTo>
                    <a:pt x="8100" y="20974"/>
                    <a:pt x="5400" y="20348"/>
                    <a:pt x="3375" y="19565"/>
                  </a:cubicBezTo>
                  <a:cubicBezTo>
                    <a:pt x="1350" y="18783"/>
                    <a:pt x="0" y="17843"/>
                    <a:pt x="450" y="17217"/>
                  </a:cubicBezTo>
                  <a:cubicBezTo>
                    <a:pt x="900" y="16591"/>
                    <a:pt x="3150" y="16278"/>
                    <a:pt x="540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411472" y="3937258"/>
              <a:ext cx="102448" cy="34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92" fill="norm" stroke="1" extrusionOk="0">
                  <a:moveTo>
                    <a:pt x="0" y="0"/>
                  </a:moveTo>
                  <a:cubicBezTo>
                    <a:pt x="2160" y="133"/>
                    <a:pt x="4320" y="267"/>
                    <a:pt x="7776" y="1400"/>
                  </a:cubicBezTo>
                  <a:cubicBezTo>
                    <a:pt x="11232" y="2533"/>
                    <a:pt x="15984" y="4667"/>
                    <a:pt x="18576" y="7267"/>
                  </a:cubicBezTo>
                  <a:cubicBezTo>
                    <a:pt x="21168" y="9867"/>
                    <a:pt x="21600" y="12933"/>
                    <a:pt x="19872" y="15267"/>
                  </a:cubicBezTo>
                  <a:cubicBezTo>
                    <a:pt x="18144" y="17600"/>
                    <a:pt x="14256" y="19200"/>
                    <a:pt x="11232" y="20200"/>
                  </a:cubicBezTo>
                  <a:cubicBezTo>
                    <a:pt x="8208" y="21200"/>
                    <a:pt x="6048" y="21600"/>
                    <a:pt x="4752" y="21467"/>
                  </a:cubicBezTo>
                  <a:cubicBezTo>
                    <a:pt x="3456" y="21333"/>
                    <a:pt x="3024" y="20667"/>
                    <a:pt x="2592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544822" y="3890130"/>
              <a:ext cx="101875" cy="43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23" fill="norm" stroke="1" extrusionOk="0">
                  <a:moveTo>
                    <a:pt x="6612" y="133"/>
                  </a:moveTo>
                  <a:cubicBezTo>
                    <a:pt x="8816" y="28"/>
                    <a:pt x="11020" y="-77"/>
                    <a:pt x="12784" y="80"/>
                  </a:cubicBezTo>
                  <a:cubicBezTo>
                    <a:pt x="14547" y="238"/>
                    <a:pt x="15869" y="657"/>
                    <a:pt x="17633" y="2544"/>
                  </a:cubicBezTo>
                  <a:cubicBezTo>
                    <a:pt x="19396" y="4432"/>
                    <a:pt x="21600" y="7787"/>
                    <a:pt x="21159" y="10828"/>
                  </a:cubicBezTo>
                  <a:cubicBezTo>
                    <a:pt x="20718" y="13869"/>
                    <a:pt x="17633" y="16595"/>
                    <a:pt x="13665" y="18325"/>
                  </a:cubicBezTo>
                  <a:cubicBezTo>
                    <a:pt x="9698" y="20055"/>
                    <a:pt x="4849" y="20789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989322" y="4096008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011646" y="4203958"/>
              <a:ext cx="276127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210" y="17053"/>
                  </a:moveTo>
                  <a:cubicBezTo>
                    <a:pt x="398" y="19326"/>
                    <a:pt x="-414" y="21600"/>
                    <a:pt x="236" y="21600"/>
                  </a:cubicBezTo>
                  <a:cubicBezTo>
                    <a:pt x="885" y="21600"/>
                    <a:pt x="2997" y="19326"/>
                    <a:pt x="6732" y="15347"/>
                  </a:cubicBezTo>
                  <a:cubicBezTo>
                    <a:pt x="10467" y="11368"/>
                    <a:pt x="15827" y="5684"/>
                    <a:pt x="211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714169" y="3825137"/>
              <a:ext cx="115350" cy="55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516" fill="norm" stroke="1" extrusionOk="0">
                  <a:moveTo>
                    <a:pt x="20294" y="2616"/>
                  </a:moveTo>
                  <a:cubicBezTo>
                    <a:pt x="20673" y="2207"/>
                    <a:pt x="21052" y="1798"/>
                    <a:pt x="19726" y="1348"/>
                  </a:cubicBezTo>
                  <a:cubicBezTo>
                    <a:pt x="18399" y="898"/>
                    <a:pt x="15368" y="407"/>
                    <a:pt x="12905" y="161"/>
                  </a:cubicBezTo>
                  <a:cubicBezTo>
                    <a:pt x="10441" y="-84"/>
                    <a:pt x="8547" y="-84"/>
                    <a:pt x="6273" y="407"/>
                  </a:cubicBezTo>
                  <a:cubicBezTo>
                    <a:pt x="3999" y="898"/>
                    <a:pt x="1347" y="1880"/>
                    <a:pt x="399" y="3189"/>
                  </a:cubicBezTo>
                  <a:cubicBezTo>
                    <a:pt x="-548" y="4498"/>
                    <a:pt x="210" y="6134"/>
                    <a:pt x="2484" y="7852"/>
                  </a:cubicBezTo>
                  <a:cubicBezTo>
                    <a:pt x="4757" y="9571"/>
                    <a:pt x="8547" y="11371"/>
                    <a:pt x="11199" y="13130"/>
                  </a:cubicBezTo>
                  <a:cubicBezTo>
                    <a:pt x="13852" y="14889"/>
                    <a:pt x="15368" y="16607"/>
                    <a:pt x="15368" y="17875"/>
                  </a:cubicBezTo>
                  <a:cubicBezTo>
                    <a:pt x="15368" y="19143"/>
                    <a:pt x="13852" y="19961"/>
                    <a:pt x="10820" y="20493"/>
                  </a:cubicBezTo>
                  <a:cubicBezTo>
                    <a:pt x="7789" y="21025"/>
                    <a:pt x="3241" y="21271"/>
                    <a:pt x="1915" y="21393"/>
                  </a:cubicBezTo>
                  <a:cubicBezTo>
                    <a:pt x="589" y="21516"/>
                    <a:pt x="2484" y="21516"/>
                    <a:pt x="4378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646258" y="4570141"/>
              <a:ext cx="193965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3618" y="7714"/>
                  </a:moveTo>
                  <a:cubicBezTo>
                    <a:pt x="13386" y="6171"/>
                    <a:pt x="13154" y="4629"/>
                    <a:pt x="12689" y="3086"/>
                  </a:cubicBezTo>
                  <a:cubicBezTo>
                    <a:pt x="12225" y="1543"/>
                    <a:pt x="11528" y="0"/>
                    <a:pt x="10018" y="0"/>
                  </a:cubicBezTo>
                  <a:cubicBezTo>
                    <a:pt x="8509" y="0"/>
                    <a:pt x="6186" y="1543"/>
                    <a:pt x="4212" y="4783"/>
                  </a:cubicBezTo>
                  <a:cubicBezTo>
                    <a:pt x="2238" y="8023"/>
                    <a:pt x="612" y="12960"/>
                    <a:pt x="148" y="16046"/>
                  </a:cubicBezTo>
                  <a:cubicBezTo>
                    <a:pt x="-317" y="19131"/>
                    <a:pt x="380" y="20366"/>
                    <a:pt x="1309" y="20829"/>
                  </a:cubicBezTo>
                  <a:cubicBezTo>
                    <a:pt x="2238" y="21291"/>
                    <a:pt x="3399" y="20983"/>
                    <a:pt x="5025" y="19440"/>
                  </a:cubicBezTo>
                  <a:cubicBezTo>
                    <a:pt x="6651" y="17897"/>
                    <a:pt x="8741" y="15120"/>
                    <a:pt x="10135" y="12960"/>
                  </a:cubicBezTo>
                  <a:cubicBezTo>
                    <a:pt x="11528" y="10800"/>
                    <a:pt x="12225" y="9257"/>
                    <a:pt x="12922" y="9257"/>
                  </a:cubicBezTo>
                  <a:cubicBezTo>
                    <a:pt x="13618" y="9257"/>
                    <a:pt x="14315" y="10800"/>
                    <a:pt x="15709" y="13114"/>
                  </a:cubicBezTo>
                  <a:cubicBezTo>
                    <a:pt x="17102" y="15429"/>
                    <a:pt x="19193" y="18514"/>
                    <a:pt x="212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624322" y="3492758"/>
              <a:ext cx="112586" cy="24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15" fill="norm" stroke="1" extrusionOk="0">
                  <a:moveTo>
                    <a:pt x="6000" y="0"/>
                  </a:moveTo>
                  <a:cubicBezTo>
                    <a:pt x="5600" y="2014"/>
                    <a:pt x="5200" y="4027"/>
                    <a:pt x="5200" y="7322"/>
                  </a:cubicBezTo>
                  <a:cubicBezTo>
                    <a:pt x="5200" y="10617"/>
                    <a:pt x="5600" y="15193"/>
                    <a:pt x="5600" y="17939"/>
                  </a:cubicBezTo>
                  <a:cubicBezTo>
                    <a:pt x="5600" y="20685"/>
                    <a:pt x="5200" y="21600"/>
                    <a:pt x="4600" y="21508"/>
                  </a:cubicBezTo>
                  <a:cubicBezTo>
                    <a:pt x="4000" y="21417"/>
                    <a:pt x="3200" y="20319"/>
                    <a:pt x="2800" y="18854"/>
                  </a:cubicBezTo>
                  <a:cubicBezTo>
                    <a:pt x="2400" y="17390"/>
                    <a:pt x="2400" y="15559"/>
                    <a:pt x="2400" y="13912"/>
                  </a:cubicBezTo>
                  <a:cubicBezTo>
                    <a:pt x="2400" y="12264"/>
                    <a:pt x="2400" y="10800"/>
                    <a:pt x="3400" y="9976"/>
                  </a:cubicBezTo>
                  <a:cubicBezTo>
                    <a:pt x="4400" y="9153"/>
                    <a:pt x="6400" y="8969"/>
                    <a:pt x="9200" y="9519"/>
                  </a:cubicBezTo>
                  <a:cubicBezTo>
                    <a:pt x="12000" y="10068"/>
                    <a:pt x="15600" y="11349"/>
                    <a:pt x="18000" y="12447"/>
                  </a:cubicBezTo>
                  <a:cubicBezTo>
                    <a:pt x="20400" y="13546"/>
                    <a:pt x="21600" y="14461"/>
                    <a:pt x="21200" y="15742"/>
                  </a:cubicBezTo>
                  <a:cubicBezTo>
                    <a:pt x="20800" y="17024"/>
                    <a:pt x="18800" y="18671"/>
                    <a:pt x="16600" y="19769"/>
                  </a:cubicBezTo>
                  <a:cubicBezTo>
                    <a:pt x="14400" y="20868"/>
                    <a:pt x="12000" y="21417"/>
                    <a:pt x="9200" y="21325"/>
                  </a:cubicBezTo>
                  <a:cubicBezTo>
                    <a:pt x="6400" y="21234"/>
                    <a:pt x="3200" y="20502"/>
                    <a:pt x="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018022" y="3862431"/>
              <a:ext cx="86785" cy="40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0546" y="3977"/>
                  </a:moveTo>
                  <a:cubicBezTo>
                    <a:pt x="21073" y="3415"/>
                    <a:pt x="21600" y="2852"/>
                    <a:pt x="21600" y="2177"/>
                  </a:cubicBezTo>
                  <a:cubicBezTo>
                    <a:pt x="21600" y="1502"/>
                    <a:pt x="21073" y="715"/>
                    <a:pt x="19493" y="321"/>
                  </a:cubicBezTo>
                  <a:cubicBezTo>
                    <a:pt x="17912" y="-73"/>
                    <a:pt x="15278" y="-73"/>
                    <a:pt x="12907" y="152"/>
                  </a:cubicBezTo>
                  <a:cubicBezTo>
                    <a:pt x="10537" y="377"/>
                    <a:pt x="8429" y="827"/>
                    <a:pt x="6322" y="2402"/>
                  </a:cubicBezTo>
                  <a:cubicBezTo>
                    <a:pt x="4215" y="3977"/>
                    <a:pt x="2107" y="6677"/>
                    <a:pt x="1317" y="9715"/>
                  </a:cubicBezTo>
                  <a:cubicBezTo>
                    <a:pt x="527" y="12752"/>
                    <a:pt x="1054" y="16127"/>
                    <a:pt x="1054" y="18152"/>
                  </a:cubicBezTo>
                  <a:cubicBezTo>
                    <a:pt x="1054" y="20177"/>
                    <a:pt x="527" y="20852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960872" y="4125495"/>
              <a:ext cx="158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592" y="12793"/>
                    <a:pt x="5184" y="5170"/>
                    <a:pt x="8784" y="1993"/>
                  </a:cubicBezTo>
                  <a:cubicBezTo>
                    <a:pt x="12384" y="-1183"/>
                    <a:pt x="16992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132322" y="4165858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200"/>
                    <a:pt x="9900" y="8400"/>
                    <a:pt x="13500" y="12000"/>
                  </a:cubicBezTo>
                  <a:cubicBezTo>
                    <a:pt x="17100" y="15600"/>
                    <a:pt x="1935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145022" y="4178558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576"/>
                    <a:pt x="16062" y="1152"/>
                    <a:pt x="13569" y="2880"/>
                  </a:cubicBezTo>
                  <a:cubicBezTo>
                    <a:pt x="11077" y="4608"/>
                    <a:pt x="8862" y="7488"/>
                    <a:pt x="6646" y="10800"/>
                  </a:cubicBezTo>
                  <a:cubicBezTo>
                    <a:pt x="4431" y="14112"/>
                    <a:pt x="2215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5331163" y="3969649"/>
              <a:ext cx="112310" cy="25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367" fill="norm" stroke="1" extrusionOk="0">
                  <a:moveTo>
                    <a:pt x="20838" y="2623"/>
                  </a:moveTo>
                  <a:cubicBezTo>
                    <a:pt x="20445" y="1552"/>
                    <a:pt x="20053" y="481"/>
                    <a:pt x="18874" y="124"/>
                  </a:cubicBezTo>
                  <a:cubicBezTo>
                    <a:pt x="17696" y="-233"/>
                    <a:pt x="15733" y="124"/>
                    <a:pt x="12591" y="1909"/>
                  </a:cubicBezTo>
                  <a:cubicBezTo>
                    <a:pt x="9449" y="3694"/>
                    <a:pt x="5129" y="6907"/>
                    <a:pt x="2576" y="10031"/>
                  </a:cubicBezTo>
                  <a:cubicBezTo>
                    <a:pt x="23" y="13155"/>
                    <a:pt x="-762" y="16190"/>
                    <a:pt x="809" y="18065"/>
                  </a:cubicBezTo>
                  <a:cubicBezTo>
                    <a:pt x="2380" y="19939"/>
                    <a:pt x="6307" y="20653"/>
                    <a:pt x="10234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460260" y="4052555"/>
              <a:ext cx="167363" cy="14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82" fill="norm" stroke="1" extrusionOk="0">
                  <a:moveTo>
                    <a:pt x="289" y="3662"/>
                  </a:moveTo>
                  <a:cubicBezTo>
                    <a:pt x="19" y="2074"/>
                    <a:pt x="-251" y="485"/>
                    <a:pt x="424" y="168"/>
                  </a:cubicBezTo>
                  <a:cubicBezTo>
                    <a:pt x="1099" y="-150"/>
                    <a:pt x="2719" y="803"/>
                    <a:pt x="4069" y="3344"/>
                  </a:cubicBezTo>
                  <a:cubicBezTo>
                    <a:pt x="5419" y="5885"/>
                    <a:pt x="6499" y="10015"/>
                    <a:pt x="6904" y="12874"/>
                  </a:cubicBezTo>
                  <a:cubicBezTo>
                    <a:pt x="7309" y="15732"/>
                    <a:pt x="7039" y="17321"/>
                    <a:pt x="6229" y="18750"/>
                  </a:cubicBezTo>
                  <a:cubicBezTo>
                    <a:pt x="5419" y="20179"/>
                    <a:pt x="4069" y="21450"/>
                    <a:pt x="3259" y="21132"/>
                  </a:cubicBezTo>
                  <a:cubicBezTo>
                    <a:pt x="2449" y="20815"/>
                    <a:pt x="2179" y="18909"/>
                    <a:pt x="3529" y="15732"/>
                  </a:cubicBezTo>
                  <a:cubicBezTo>
                    <a:pt x="4879" y="12556"/>
                    <a:pt x="7849" y="8109"/>
                    <a:pt x="10279" y="4932"/>
                  </a:cubicBezTo>
                  <a:cubicBezTo>
                    <a:pt x="12709" y="1756"/>
                    <a:pt x="14599" y="-150"/>
                    <a:pt x="15274" y="9"/>
                  </a:cubicBezTo>
                  <a:cubicBezTo>
                    <a:pt x="15949" y="168"/>
                    <a:pt x="15409" y="2391"/>
                    <a:pt x="15004" y="5091"/>
                  </a:cubicBezTo>
                  <a:cubicBezTo>
                    <a:pt x="14599" y="7791"/>
                    <a:pt x="14329" y="10968"/>
                    <a:pt x="14599" y="13350"/>
                  </a:cubicBezTo>
                  <a:cubicBezTo>
                    <a:pt x="14869" y="15732"/>
                    <a:pt x="15679" y="17321"/>
                    <a:pt x="16894" y="17956"/>
                  </a:cubicBezTo>
                  <a:cubicBezTo>
                    <a:pt x="18109" y="18591"/>
                    <a:pt x="19729" y="18274"/>
                    <a:pt x="21349" y="17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5678422" y="3949958"/>
              <a:ext cx="7192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0" y="0"/>
                  </a:moveTo>
                  <a:cubicBezTo>
                    <a:pt x="6000" y="2107"/>
                    <a:pt x="12000" y="4215"/>
                    <a:pt x="15900" y="6849"/>
                  </a:cubicBezTo>
                  <a:cubicBezTo>
                    <a:pt x="19800" y="9483"/>
                    <a:pt x="21600" y="12644"/>
                    <a:pt x="19500" y="15190"/>
                  </a:cubicBezTo>
                  <a:cubicBezTo>
                    <a:pt x="17400" y="17737"/>
                    <a:pt x="11400" y="19668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5900672" y="411505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6041825" y="3830432"/>
              <a:ext cx="143152" cy="38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69" fill="norm" stroke="1" extrusionOk="0">
                  <a:moveTo>
                    <a:pt x="14811" y="15267"/>
                  </a:moveTo>
                  <a:cubicBezTo>
                    <a:pt x="14185" y="14687"/>
                    <a:pt x="13559" y="14106"/>
                    <a:pt x="12307" y="13757"/>
                  </a:cubicBezTo>
                  <a:cubicBezTo>
                    <a:pt x="11055" y="13409"/>
                    <a:pt x="9176" y="13293"/>
                    <a:pt x="6985" y="14106"/>
                  </a:cubicBezTo>
                  <a:cubicBezTo>
                    <a:pt x="4794" y="14919"/>
                    <a:pt x="2289" y="16661"/>
                    <a:pt x="1037" y="17822"/>
                  </a:cubicBezTo>
                  <a:cubicBezTo>
                    <a:pt x="-215" y="18983"/>
                    <a:pt x="-215" y="19564"/>
                    <a:pt x="411" y="20145"/>
                  </a:cubicBezTo>
                  <a:cubicBezTo>
                    <a:pt x="1037" y="20725"/>
                    <a:pt x="2289" y="21306"/>
                    <a:pt x="3542" y="21364"/>
                  </a:cubicBezTo>
                  <a:cubicBezTo>
                    <a:pt x="4794" y="21422"/>
                    <a:pt x="6046" y="20957"/>
                    <a:pt x="8081" y="19274"/>
                  </a:cubicBezTo>
                  <a:cubicBezTo>
                    <a:pt x="10115" y="17590"/>
                    <a:pt x="12933" y="14687"/>
                    <a:pt x="15281" y="11609"/>
                  </a:cubicBezTo>
                  <a:cubicBezTo>
                    <a:pt x="17628" y="8532"/>
                    <a:pt x="19507" y="5280"/>
                    <a:pt x="20446" y="3248"/>
                  </a:cubicBezTo>
                  <a:cubicBezTo>
                    <a:pt x="21385" y="1216"/>
                    <a:pt x="21385" y="403"/>
                    <a:pt x="20602" y="112"/>
                  </a:cubicBezTo>
                  <a:cubicBezTo>
                    <a:pt x="19820" y="-178"/>
                    <a:pt x="18255" y="54"/>
                    <a:pt x="16533" y="1274"/>
                  </a:cubicBezTo>
                  <a:cubicBezTo>
                    <a:pt x="14811" y="2493"/>
                    <a:pt x="12933" y="4699"/>
                    <a:pt x="11681" y="7428"/>
                  </a:cubicBezTo>
                  <a:cubicBezTo>
                    <a:pt x="10428" y="10157"/>
                    <a:pt x="9802" y="13409"/>
                    <a:pt x="10115" y="15616"/>
                  </a:cubicBezTo>
                  <a:cubicBezTo>
                    <a:pt x="10428" y="17822"/>
                    <a:pt x="11681" y="18983"/>
                    <a:pt x="12776" y="19796"/>
                  </a:cubicBezTo>
                  <a:cubicBezTo>
                    <a:pt x="13872" y="20609"/>
                    <a:pt x="14811" y="21074"/>
                    <a:pt x="15907" y="21132"/>
                  </a:cubicBezTo>
                  <a:cubicBezTo>
                    <a:pt x="17002" y="21190"/>
                    <a:pt x="18255" y="20841"/>
                    <a:pt x="19507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6218172" y="4031288"/>
              <a:ext cx="179918" cy="16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57"/>
                  </a:moveTo>
                  <a:cubicBezTo>
                    <a:pt x="1271" y="431"/>
                    <a:pt x="2541" y="704"/>
                    <a:pt x="4066" y="2208"/>
                  </a:cubicBezTo>
                  <a:cubicBezTo>
                    <a:pt x="5591" y="3712"/>
                    <a:pt x="7369" y="6446"/>
                    <a:pt x="7624" y="9727"/>
                  </a:cubicBezTo>
                  <a:cubicBezTo>
                    <a:pt x="7878" y="13008"/>
                    <a:pt x="6607" y="16836"/>
                    <a:pt x="5336" y="18887"/>
                  </a:cubicBezTo>
                  <a:cubicBezTo>
                    <a:pt x="4066" y="20937"/>
                    <a:pt x="2795" y="21211"/>
                    <a:pt x="2160" y="20664"/>
                  </a:cubicBezTo>
                  <a:cubicBezTo>
                    <a:pt x="1525" y="20117"/>
                    <a:pt x="1525" y="18750"/>
                    <a:pt x="3176" y="16016"/>
                  </a:cubicBezTo>
                  <a:cubicBezTo>
                    <a:pt x="4828" y="13281"/>
                    <a:pt x="8132" y="9180"/>
                    <a:pt x="11054" y="6446"/>
                  </a:cubicBezTo>
                  <a:cubicBezTo>
                    <a:pt x="13976" y="3712"/>
                    <a:pt x="16518" y="2345"/>
                    <a:pt x="18424" y="1388"/>
                  </a:cubicBezTo>
                  <a:cubicBezTo>
                    <a:pt x="20329" y="431"/>
                    <a:pt x="21600" y="-116"/>
                    <a:pt x="21600" y="21"/>
                  </a:cubicBezTo>
                  <a:cubicBezTo>
                    <a:pt x="21600" y="157"/>
                    <a:pt x="20329" y="978"/>
                    <a:pt x="18296" y="3028"/>
                  </a:cubicBezTo>
                  <a:cubicBezTo>
                    <a:pt x="16264" y="5079"/>
                    <a:pt x="13468" y="8360"/>
                    <a:pt x="12071" y="11368"/>
                  </a:cubicBezTo>
                  <a:cubicBezTo>
                    <a:pt x="10673" y="14375"/>
                    <a:pt x="10673" y="17109"/>
                    <a:pt x="12325" y="18750"/>
                  </a:cubicBezTo>
                  <a:cubicBezTo>
                    <a:pt x="13976" y="20390"/>
                    <a:pt x="17280" y="20937"/>
                    <a:pt x="20584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51906" y="5388045"/>
              <a:ext cx="186816" cy="48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69" fill="norm" stroke="1" extrusionOk="0">
                  <a:moveTo>
                    <a:pt x="3120" y="4617"/>
                  </a:moveTo>
                  <a:cubicBezTo>
                    <a:pt x="2640" y="7783"/>
                    <a:pt x="2160" y="10948"/>
                    <a:pt x="1800" y="13602"/>
                  </a:cubicBezTo>
                  <a:cubicBezTo>
                    <a:pt x="1440" y="16255"/>
                    <a:pt x="1200" y="18397"/>
                    <a:pt x="1080" y="19700"/>
                  </a:cubicBezTo>
                  <a:cubicBezTo>
                    <a:pt x="960" y="21003"/>
                    <a:pt x="960" y="21469"/>
                    <a:pt x="960" y="21469"/>
                  </a:cubicBezTo>
                  <a:cubicBezTo>
                    <a:pt x="960" y="21469"/>
                    <a:pt x="960" y="21003"/>
                    <a:pt x="720" y="19281"/>
                  </a:cubicBezTo>
                  <a:cubicBezTo>
                    <a:pt x="480" y="17559"/>
                    <a:pt x="0" y="14579"/>
                    <a:pt x="0" y="11972"/>
                  </a:cubicBezTo>
                  <a:cubicBezTo>
                    <a:pt x="0" y="9366"/>
                    <a:pt x="480" y="7131"/>
                    <a:pt x="1680" y="5269"/>
                  </a:cubicBezTo>
                  <a:cubicBezTo>
                    <a:pt x="2880" y="3407"/>
                    <a:pt x="4800" y="1917"/>
                    <a:pt x="7200" y="1033"/>
                  </a:cubicBezTo>
                  <a:cubicBezTo>
                    <a:pt x="9600" y="148"/>
                    <a:pt x="12480" y="-131"/>
                    <a:pt x="14880" y="55"/>
                  </a:cubicBezTo>
                  <a:cubicBezTo>
                    <a:pt x="17280" y="241"/>
                    <a:pt x="19200" y="893"/>
                    <a:pt x="20280" y="2150"/>
                  </a:cubicBezTo>
                  <a:cubicBezTo>
                    <a:pt x="21360" y="3407"/>
                    <a:pt x="21600" y="5269"/>
                    <a:pt x="20280" y="6619"/>
                  </a:cubicBezTo>
                  <a:cubicBezTo>
                    <a:pt x="18960" y="7969"/>
                    <a:pt x="16080" y="8807"/>
                    <a:pt x="13680" y="9272"/>
                  </a:cubicBezTo>
                  <a:cubicBezTo>
                    <a:pt x="11280" y="9738"/>
                    <a:pt x="9360" y="9831"/>
                    <a:pt x="7680" y="9831"/>
                  </a:cubicBezTo>
                  <a:cubicBezTo>
                    <a:pt x="6000" y="9831"/>
                    <a:pt x="4560" y="9738"/>
                    <a:pt x="4440" y="9645"/>
                  </a:cubicBezTo>
                  <a:cubicBezTo>
                    <a:pt x="4320" y="9552"/>
                    <a:pt x="5520" y="9459"/>
                    <a:pt x="6480" y="9459"/>
                  </a:cubicBezTo>
                  <a:cubicBezTo>
                    <a:pt x="7440" y="9459"/>
                    <a:pt x="8160" y="9552"/>
                    <a:pt x="8880" y="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138172" y="5645408"/>
              <a:ext cx="152401" cy="21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3812"/>
                  </a:moveTo>
                  <a:cubicBezTo>
                    <a:pt x="0" y="2753"/>
                    <a:pt x="0" y="1694"/>
                    <a:pt x="900" y="1165"/>
                  </a:cubicBezTo>
                  <a:cubicBezTo>
                    <a:pt x="1800" y="635"/>
                    <a:pt x="3600" y="635"/>
                    <a:pt x="5700" y="1694"/>
                  </a:cubicBezTo>
                  <a:cubicBezTo>
                    <a:pt x="7800" y="2753"/>
                    <a:pt x="10200" y="4871"/>
                    <a:pt x="11100" y="8153"/>
                  </a:cubicBezTo>
                  <a:cubicBezTo>
                    <a:pt x="12000" y="11435"/>
                    <a:pt x="11400" y="15882"/>
                    <a:pt x="10500" y="18424"/>
                  </a:cubicBezTo>
                  <a:cubicBezTo>
                    <a:pt x="9600" y="20965"/>
                    <a:pt x="8400" y="21600"/>
                    <a:pt x="7650" y="21176"/>
                  </a:cubicBezTo>
                  <a:cubicBezTo>
                    <a:pt x="6900" y="20753"/>
                    <a:pt x="6600" y="19271"/>
                    <a:pt x="7200" y="16306"/>
                  </a:cubicBezTo>
                  <a:cubicBezTo>
                    <a:pt x="7800" y="13341"/>
                    <a:pt x="9300" y="8894"/>
                    <a:pt x="11850" y="5929"/>
                  </a:cubicBezTo>
                  <a:cubicBezTo>
                    <a:pt x="14400" y="2965"/>
                    <a:pt x="18000" y="14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504751" y="5500904"/>
              <a:ext cx="141422" cy="37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65" fill="norm" stroke="1" extrusionOk="0">
                  <a:moveTo>
                    <a:pt x="21223" y="998"/>
                  </a:moveTo>
                  <a:cubicBezTo>
                    <a:pt x="19952" y="636"/>
                    <a:pt x="18682" y="274"/>
                    <a:pt x="17094" y="93"/>
                  </a:cubicBezTo>
                  <a:cubicBezTo>
                    <a:pt x="15505" y="-88"/>
                    <a:pt x="13599" y="-88"/>
                    <a:pt x="11058" y="877"/>
                  </a:cubicBezTo>
                  <a:cubicBezTo>
                    <a:pt x="8517" y="1843"/>
                    <a:pt x="5341" y="3773"/>
                    <a:pt x="3117" y="6670"/>
                  </a:cubicBezTo>
                  <a:cubicBezTo>
                    <a:pt x="894" y="9566"/>
                    <a:pt x="-377" y="13427"/>
                    <a:pt x="99" y="16082"/>
                  </a:cubicBezTo>
                  <a:cubicBezTo>
                    <a:pt x="576" y="18737"/>
                    <a:pt x="2799" y="20185"/>
                    <a:pt x="5658" y="20848"/>
                  </a:cubicBezTo>
                  <a:cubicBezTo>
                    <a:pt x="8517" y="21512"/>
                    <a:pt x="12011" y="21391"/>
                    <a:pt x="15505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735072" y="5588258"/>
              <a:ext cx="165101" cy="30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0"/>
                  </a:moveTo>
                  <a:cubicBezTo>
                    <a:pt x="4154" y="3575"/>
                    <a:pt x="8308" y="7150"/>
                    <a:pt x="11215" y="9981"/>
                  </a:cubicBezTo>
                  <a:cubicBezTo>
                    <a:pt x="14123" y="12811"/>
                    <a:pt x="15785" y="14897"/>
                    <a:pt x="17169" y="16833"/>
                  </a:cubicBezTo>
                  <a:cubicBezTo>
                    <a:pt x="18554" y="18770"/>
                    <a:pt x="19662" y="20557"/>
                    <a:pt x="20354" y="21079"/>
                  </a:cubicBezTo>
                  <a:cubicBezTo>
                    <a:pt x="21046" y="21600"/>
                    <a:pt x="21323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721241" y="5553830"/>
              <a:ext cx="229732" cy="35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46" fill="norm" stroke="1" extrusionOk="0">
                  <a:moveTo>
                    <a:pt x="21508" y="161"/>
                  </a:moveTo>
                  <a:cubicBezTo>
                    <a:pt x="20517" y="34"/>
                    <a:pt x="19526" y="-93"/>
                    <a:pt x="18734" y="98"/>
                  </a:cubicBezTo>
                  <a:cubicBezTo>
                    <a:pt x="17941" y="288"/>
                    <a:pt x="17347" y="796"/>
                    <a:pt x="15860" y="2766"/>
                  </a:cubicBezTo>
                  <a:cubicBezTo>
                    <a:pt x="14374" y="4735"/>
                    <a:pt x="11996" y="8166"/>
                    <a:pt x="9618" y="11088"/>
                  </a:cubicBezTo>
                  <a:cubicBezTo>
                    <a:pt x="7240" y="14011"/>
                    <a:pt x="4862" y="16425"/>
                    <a:pt x="3079" y="18203"/>
                  </a:cubicBezTo>
                  <a:cubicBezTo>
                    <a:pt x="1295" y="19982"/>
                    <a:pt x="106" y="21126"/>
                    <a:pt x="7" y="21316"/>
                  </a:cubicBezTo>
                  <a:cubicBezTo>
                    <a:pt x="-92" y="21507"/>
                    <a:pt x="899" y="20745"/>
                    <a:pt x="1890" y="19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116072" y="5725841"/>
              <a:ext cx="1905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0800"/>
                    <a:pt x="12000" y="0"/>
                    <a:pt x="15600" y="0"/>
                  </a:cubicBezTo>
                  <a:cubicBezTo>
                    <a:pt x="19200" y="0"/>
                    <a:pt x="20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2109722" y="5816858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498785" y="5664286"/>
              <a:ext cx="201488" cy="18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34" fill="norm" stroke="1" extrusionOk="0">
                  <a:moveTo>
                    <a:pt x="9943" y="8756"/>
                  </a:moveTo>
                  <a:cubicBezTo>
                    <a:pt x="10168" y="7543"/>
                    <a:pt x="10393" y="6330"/>
                    <a:pt x="10618" y="4873"/>
                  </a:cubicBezTo>
                  <a:cubicBezTo>
                    <a:pt x="10843" y="3417"/>
                    <a:pt x="11068" y="1718"/>
                    <a:pt x="10056" y="747"/>
                  </a:cubicBezTo>
                  <a:cubicBezTo>
                    <a:pt x="9043" y="-223"/>
                    <a:pt x="6793" y="-466"/>
                    <a:pt x="4880" y="1354"/>
                  </a:cubicBezTo>
                  <a:cubicBezTo>
                    <a:pt x="2968" y="3174"/>
                    <a:pt x="1393" y="7058"/>
                    <a:pt x="606" y="9606"/>
                  </a:cubicBezTo>
                  <a:cubicBezTo>
                    <a:pt x="-182" y="12154"/>
                    <a:pt x="-182" y="13368"/>
                    <a:pt x="493" y="14824"/>
                  </a:cubicBezTo>
                  <a:cubicBezTo>
                    <a:pt x="1168" y="16280"/>
                    <a:pt x="2518" y="17979"/>
                    <a:pt x="4318" y="17615"/>
                  </a:cubicBezTo>
                  <a:cubicBezTo>
                    <a:pt x="6118" y="17251"/>
                    <a:pt x="8368" y="14824"/>
                    <a:pt x="9831" y="12882"/>
                  </a:cubicBezTo>
                  <a:cubicBezTo>
                    <a:pt x="11293" y="10941"/>
                    <a:pt x="11968" y="9485"/>
                    <a:pt x="12418" y="8150"/>
                  </a:cubicBezTo>
                  <a:cubicBezTo>
                    <a:pt x="12868" y="6815"/>
                    <a:pt x="13093" y="5601"/>
                    <a:pt x="13206" y="5601"/>
                  </a:cubicBezTo>
                  <a:cubicBezTo>
                    <a:pt x="13318" y="5601"/>
                    <a:pt x="13318" y="6815"/>
                    <a:pt x="14218" y="9242"/>
                  </a:cubicBezTo>
                  <a:cubicBezTo>
                    <a:pt x="15118" y="11669"/>
                    <a:pt x="16918" y="15309"/>
                    <a:pt x="18268" y="17494"/>
                  </a:cubicBezTo>
                  <a:cubicBezTo>
                    <a:pt x="19618" y="19678"/>
                    <a:pt x="20518" y="20406"/>
                    <a:pt x="21418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751072" y="5505708"/>
              <a:ext cx="1042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0" y="0"/>
                  </a:moveTo>
                  <a:cubicBezTo>
                    <a:pt x="7200" y="2535"/>
                    <a:pt x="14400" y="5070"/>
                    <a:pt x="18000" y="7859"/>
                  </a:cubicBezTo>
                  <a:cubicBezTo>
                    <a:pt x="21600" y="10648"/>
                    <a:pt x="21600" y="13690"/>
                    <a:pt x="19059" y="16023"/>
                  </a:cubicBezTo>
                  <a:cubicBezTo>
                    <a:pt x="16518" y="18355"/>
                    <a:pt x="11435" y="19977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201922" y="5759708"/>
              <a:ext cx="222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297172" y="5842258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130960" y="5547824"/>
              <a:ext cx="154798" cy="66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07" fill="norm" stroke="1" extrusionOk="0">
                  <a:moveTo>
                    <a:pt x="18498" y="2528"/>
                  </a:moveTo>
                  <a:cubicBezTo>
                    <a:pt x="18498" y="2188"/>
                    <a:pt x="18498" y="1847"/>
                    <a:pt x="18072" y="1370"/>
                  </a:cubicBezTo>
                  <a:cubicBezTo>
                    <a:pt x="17645" y="893"/>
                    <a:pt x="16793" y="280"/>
                    <a:pt x="14803" y="75"/>
                  </a:cubicBezTo>
                  <a:cubicBezTo>
                    <a:pt x="12814" y="-129"/>
                    <a:pt x="9688" y="75"/>
                    <a:pt x="6845" y="791"/>
                  </a:cubicBezTo>
                  <a:cubicBezTo>
                    <a:pt x="4003" y="1506"/>
                    <a:pt x="1445" y="2733"/>
                    <a:pt x="451" y="4130"/>
                  </a:cubicBezTo>
                  <a:cubicBezTo>
                    <a:pt x="-544" y="5527"/>
                    <a:pt x="24" y="7094"/>
                    <a:pt x="3009" y="9036"/>
                  </a:cubicBezTo>
                  <a:cubicBezTo>
                    <a:pt x="5993" y="10978"/>
                    <a:pt x="11393" y="13294"/>
                    <a:pt x="14803" y="14930"/>
                  </a:cubicBezTo>
                  <a:cubicBezTo>
                    <a:pt x="18214" y="16565"/>
                    <a:pt x="19635" y="17519"/>
                    <a:pt x="20345" y="18303"/>
                  </a:cubicBezTo>
                  <a:cubicBezTo>
                    <a:pt x="21056" y="19086"/>
                    <a:pt x="21056" y="19699"/>
                    <a:pt x="19209" y="20210"/>
                  </a:cubicBezTo>
                  <a:cubicBezTo>
                    <a:pt x="17361" y="20721"/>
                    <a:pt x="13667" y="21130"/>
                    <a:pt x="11109" y="21301"/>
                  </a:cubicBezTo>
                  <a:cubicBezTo>
                    <a:pt x="8551" y="21471"/>
                    <a:pt x="7130" y="21403"/>
                    <a:pt x="6561" y="21335"/>
                  </a:cubicBezTo>
                  <a:cubicBezTo>
                    <a:pt x="5993" y="21267"/>
                    <a:pt x="6277" y="21198"/>
                    <a:pt x="6561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170641" y="6358724"/>
              <a:ext cx="212382" cy="13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25" fill="norm" stroke="1" extrusionOk="0">
                  <a:moveTo>
                    <a:pt x="11193" y="2700"/>
                  </a:moveTo>
                  <a:cubicBezTo>
                    <a:pt x="10551" y="1350"/>
                    <a:pt x="9909" y="0"/>
                    <a:pt x="8306" y="0"/>
                  </a:cubicBezTo>
                  <a:cubicBezTo>
                    <a:pt x="6702" y="0"/>
                    <a:pt x="4135" y="1350"/>
                    <a:pt x="2531" y="4219"/>
                  </a:cubicBezTo>
                  <a:cubicBezTo>
                    <a:pt x="927" y="7087"/>
                    <a:pt x="286" y="11475"/>
                    <a:pt x="72" y="14681"/>
                  </a:cubicBezTo>
                  <a:cubicBezTo>
                    <a:pt x="-142" y="17887"/>
                    <a:pt x="72" y="19912"/>
                    <a:pt x="1355" y="20756"/>
                  </a:cubicBezTo>
                  <a:cubicBezTo>
                    <a:pt x="2638" y="21600"/>
                    <a:pt x="4991" y="21262"/>
                    <a:pt x="6488" y="20081"/>
                  </a:cubicBezTo>
                  <a:cubicBezTo>
                    <a:pt x="7985" y="18900"/>
                    <a:pt x="8626" y="16875"/>
                    <a:pt x="9161" y="14512"/>
                  </a:cubicBezTo>
                  <a:cubicBezTo>
                    <a:pt x="9696" y="12150"/>
                    <a:pt x="10123" y="9450"/>
                    <a:pt x="10658" y="8944"/>
                  </a:cubicBezTo>
                  <a:cubicBezTo>
                    <a:pt x="11193" y="8437"/>
                    <a:pt x="11834" y="10125"/>
                    <a:pt x="13652" y="12487"/>
                  </a:cubicBezTo>
                  <a:cubicBezTo>
                    <a:pt x="15470" y="14850"/>
                    <a:pt x="18464" y="17887"/>
                    <a:pt x="21458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088843" y="5278528"/>
              <a:ext cx="224330" cy="12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08" fill="norm" stroke="1" extrusionOk="0">
                  <a:moveTo>
                    <a:pt x="9283" y="6136"/>
                  </a:moveTo>
                  <a:cubicBezTo>
                    <a:pt x="8879" y="4365"/>
                    <a:pt x="8475" y="2595"/>
                    <a:pt x="7769" y="1356"/>
                  </a:cubicBezTo>
                  <a:cubicBezTo>
                    <a:pt x="7062" y="116"/>
                    <a:pt x="6053" y="-592"/>
                    <a:pt x="4741" y="647"/>
                  </a:cubicBezTo>
                  <a:cubicBezTo>
                    <a:pt x="3429" y="1887"/>
                    <a:pt x="1814" y="5074"/>
                    <a:pt x="905" y="8083"/>
                  </a:cubicBezTo>
                  <a:cubicBezTo>
                    <a:pt x="-3" y="11093"/>
                    <a:pt x="-205" y="13926"/>
                    <a:pt x="199" y="15697"/>
                  </a:cubicBezTo>
                  <a:cubicBezTo>
                    <a:pt x="602" y="17467"/>
                    <a:pt x="1612" y="18175"/>
                    <a:pt x="2924" y="17113"/>
                  </a:cubicBezTo>
                  <a:cubicBezTo>
                    <a:pt x="4236" y="16051"/>
                    <a:pt x="5851" y="13218"/>
                    <a:pt x="7062" y="10739"/>
                  </a:cubicBezTo>
                  <a:cubicBezTo>
                    <a:pt x="8274" y="8260"/>
                    <a:pt x="9081" y="6136"/>
                    <a:pt x="9485" y="6136"/>
                  </a:cubicBezTo>
                  <a:cubicBezTo>
                    <a:pt x="9888" y="6136"/>
                    <a:pt x="9888" y="8260"/>
                    <a:pt x="10898" y="10562"/>
                  </a:cubicBezTo>
                  <a:cubicBezTo>
                    <a:pt x="11907" y="12864"/>
                    <a:pt x="13926" y="15342"/>
                    <a:pt x="15844" y="17113"/>
                  </a:cubicBezTo>
                  <a:cubicBezTo>
                    <a:pt x="17761" y="18883"/>
                    <a:pt x="19578" y="19946"/>
                    <a:pt x="21395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408898" y="5611972"/>
              <a:ext cx="196375" cy="40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72" fill="norm" stroke="1" extrusionOk="0">
                  <a:moveTo>
                    <a:pt x="16493" y="3483"/>
                  </a:moveTo>
                  <a:cubicBezTo>
                    <a:pt x="16493" y="2917"/>
                    <a:pt x="16493" y="2352"/>
                    <a:pt x="15000" y="1673"/>
                  </a:cubicBezTo>
                  <a:cubicBezTo>
                    <a:pt x="13506" y="995"/>
                    <a:pt x="10519" y="203"/>
                    <a:pt x="8681" y="34"/>
                  </a:cubicBezTo>
                  <a:cubicBezTo>
                    <a:pt x="6842" y="-136"/>
                    <a:pt x="6153" y="316"/>
                    <a:pt x="5349" y="1900"/>
                  </a:cubicBezTo>
                  <a:cubicBezTo>
                    <a:pt x="4545" y="3483"/>
                    <a:pt x="3625" y="6197"/>
                    <a:pt x="4085" y="9024"/>
                  </a:cubicBezTo>
                  <a:cubicBezTo>
                    <a:pt x="4545" y="11851"/>
                    <a:pt x="6383" y="14792"/>
                    <a:pt x="7417" y="16658"/>
                  </a:cubicBezTo>
                  <a:cubicBezTo>
                    <a:pt x="8451" y="18524"/>
                    <a:pt x="8681" y="19315"/>
                    <a:pt x="8796" y="19994"/>
                  </a:cubicBezTo>
                  <a:cubicBezTo>
                    <a:pt x="8910" y="20672"/>
                    <a:pt x="8910" y="21238"/>
                    <a:pt x="8336" y="21351"/>
                  </a:cubicBezTo>
                  <a:cubicBezTo>
                    <a:pt x="7762" y="21464"/>
                    <a:pt x="6613" y="21125"/>
                    <a:pt x="5234" y="20220"/>
                  </a:cubicBezTo>
                  <a:cubicBezTo>
                    <a:pt x="3855" y="19315"/>
                    <a:pt x="2247" y="17845"/>
                    <a:pt x="1213" y="16658"/>
                  </a:cubicBezTo>
                  <a:cubicBezTo>
                    <a:pt x="179" y="15470"/>
                    <a:pt x="-281" y="14566"/>
                    <a:pt x="179" y="14057"/>
                  </a:cubicBezTo>
                  <a:cubicBezTo>
                    <a:pt x="638" y="13548"/>
                    <a:pt x="2017" y="13435"/>
                    <a:pt x="5693" y="13378"/>
                  </a:cubicBezTo>
                  <a:cubicBezTo>
                    <a:pt x="9370" y="13322"/>
                    <a:pt x="15345" y="13322"/>
                    <a:pt x="21319" y="13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4637022" y="5861308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4651045" y="5899408"/>
              <a:ext cx="93928" cy="15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53" fill="norm" stroke="1" extrusionOk="0">
                  <a:moveTo>
                    <a:pt x="21300" y="0"/>
                  </a:moveTo>
                  <a:cubicBezTo>
                    <a:pt x="16500" y="2071"/>
                    <a:pt x="11700" y="4142"/>
                    <a:pt x="8100" y="6953"/>
                  </a:cubicBezTo>
                  <a:cubicBezTo>
                    <a:pt x="4500" y="9764"/>
                    <a:pt x="2100" y="13315"/>
                    <a:pt x="900" y="15978"/>
                  </a:cubicBezTo>
                  <a:cubicBezTo>
                    <a:pt x="-300" y="18641"/>
                    <a:pt x="-300" y="20416"/>
                    <a:pt x="900" y="21008"/>
                  </a:cubicBezTo>
                  <a:cubicBezTo>
                    <a:pt x="2100" y="21600"/>
                    <a:pt x="4500" y="21008"/>
                    <a:pt x="690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4827527" y="5673127"/>
              <a:ext cx="95246" cy="29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04" fill="norm" stroke="1" extrusionOk="0">
                  <a:moveTo>
                    <a:pt x="21130" y="2608"/>
                  </a:moveTo>
                  <a:cubicBezTo>
                    <a:pt x="19721" y="1682"/>
                    <a:pt x="18313" y="757"/>
                    <a:pt x="16434" y="294"/>
                  </a:cubicBezTo>
                  <a:cubicBezTo>
                    <a:pt x="14556" y="-169"/>
                    <a:pt x="12208" y="-169"/>
                    <a:pt x="9626" y="911"/>
                  </a:cubicBezTo>
                  <a:cubicBezTo>
                    <a:pt x="7043" y="1991"/>
                    <a:pt x="4226" y="4151"/>
                    <a:pt x="2347" y="7237"/>
                  </a:cubicBezTo>
                  <a:cubicBezTo>
                    <a:pt x="469" y="10322"/>
                    <a:pt x="-470" y="14334"/>
                    <a:pt x="234" y="16957"/>
                  </a:cubicBezTo>
                  <a:cubicBezTo>
                    <a:pt x="939" y="19580"/>
                    <a:pt x="3287" y="20814"/>
                    <a:pt x="6808" y="21122"/>
                  </a:cubicBezTo>
                  <a:cubicBezTo>
                    <a:pt x="10330" y="21431"/>
                    <a:pt x="15026" y="20814"/>
                    <a:pt x="19721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960872" y="5737396"/>
              <a:ext cx="215901" cy="17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5938"/>
                  </a:moveTo>
                  <a:cubicBezTo>
                    <a:pt x="1059" y="5674"/>
                    <a:pt x="2118" y="5411"/>
                    <a:pt x="3282" y="6596"/>
                  </a:cubicBezTo>
                  <a:cubicBezTo>
                    <a:pt x="4447" y="7781"/>
                    <a:pt x="5718" y="10416"/>
                    <a:pt x="6353" y="12786"/>
                  </a:cubicBezTo>
                  <a:cubicBezTo>
                    <a:pt x="6988" y="15157"/>
                    <a:pt x="6988" y="17264"/>
                    <a:pt x="6565" y="18845"/>
                  </a:cubicBezTo>
                  <a:cubicBezTo>
                    <a:pt x="6141" y="20425"/>
                    <a:pt x="5294" y="21479"/>
                    <a:pt x="4871" y="21084"/>
                  </a:cubicBezTo>
                  <a:cubicBezTo>
                    <a:pt x="4447" y="20689"/>
                    <a:pt x="4447" y="18845"/>
                    <a:pt x="5400" y="15420"/>
                  </a:cubicBezTo>
                  <a:cubicBezTo>
                    <a:pt x="6353" y="11996"/>
                    <a:pt x="8259" y="6991"/>
                    <a:pt x="9529" y="3962"/>
                  </a:cubicBezTo>
                  <a:cubicBezTo>
                    <a:pt x="10800" y="933"/>
                    <a:pt x="11435" y="-121"/>
                    <a:pt x="11753" y="11"/>
                  </a:cubicBezTo>
                  <a:cubicBezTo>
                    <a:pt x="12071" y="142"/>
                    <a:pt x="12071" y="1459"/>
                    <a:pt x="11965" y="3830"/>
                  </a:cubicBezTo>
                  <a:cubicBezTo>
                    <a:pt x="11859" y="6201"/>
                    <a:pt x="11647" y="9625"/>
                    <a:pt x="12812" y="12128"/>
                  </a:cubicBezTo>
                  <a:cubicBezTo>
                    <a:pt x="13976" y="14630"/>
                    <a:pt x="16518" y="16211"/>
                    <a:pt x="18212" y="16474"/>
                  </a:cubicBezTo>
                  <a:cubicBezTo>
                    <a:pt x="19906" y="16738"/>
                    <a:pt x="20753" y="15684"/>
                    <a:pt x="21600" y="14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5221222" y="5626358"/>
              <a:ext cx="7996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3240" y="0"/>
                  </a:moveTo>
                  <a:cubicBezTo>
                    <a:pt x="9720" y="2700"/>
                    <a:pt x="16200" y="5400"/>
                    <a:pt x="18900" y="8025"/>
                  </a:cubicBezTo>
                  <a:cubicBezTo>
                    <a:pt x="21600" y="10650"/>
                    <a:pt x="20520" y="13200"/>
                    <a:pt x="16740" y="15450"/>
                  </a:cubicBezTo>
                  <a:cubicBezTo>
                    <a:pt x="12960" y="17700"/>
                    <a:pt x="648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5455247" y="5501098"/>
              <a:ext cx="489876" cy="40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44" fill="norm" stroke="1" extrusionOk="0">
                  <a:moveTo>
                    <a:pt x="6993" y="15607"/>
                  </a:moveTo>
                  <a:cubicBezTo>
                    <a:pt x="6808" y="14939"/>
                    <a:pt x="6622" y="14271"/>
                    <a:pt x="6113" y="13714"/>
                  </a:cubicBezTo>
                  <a:cubicBezTo>
                    <a:pt x="5603" y="13157"/>
                    <a:pt x="4768" y="12712"/>
                    <a:pt x="3702" y="13436"/>
                  </a:cubicBezTo>
                  <a:cubicBezTo>
                    <a:pt x="2636" y="14160"/>
                    <a:pt x="1338" y="16052"/>
                    <a:pt x="643" y="17444"/>
                  </a:cubicBezTo>
                  <a:cubicBezTo>
                    <a:pt x="-52" y="18836"/>
                    <a:pt x="-145" y="19727"/>
                    <a:pt x="179" y="20395"/>
                  </a:cubicBezTo>
                  <a:cubicBezTo>
                    <a:pt x="504" y="21063"/>
                    <a:pt x="1246" y="21508"/>
                    <a:pt x="2173" y="21285"/>
                  </a:cubicBezTo>
                  <a:cubicBezTo>
                    <a:pt x="3100" y="21063"/>
                    <a:pt x="4212" y="20172"/>
                    <a:pt x="5278" y="17555"/>
                  </a:cubicBezTo>
                  <a:cubicBezTo>
                    <a:pt x="6344" y="14939"/>
                    <a:pt x="7364" y="10597"/>
                    <a:pt x="7967" y="7590"/>
                  </a:cubicBezTo>
                  <a:cubicBezTo>
                    <a:pt x="8569" y="4584"/>
                    <a:pt x="8755" y="2914"/>
                    <a:pt x="8801" y="1801"/>
                  </a:cubicBezTo>
                  <a:cubicBezTo>
                    <a:pt x="8847" y="687"/>
                    <a:pt x="8755" y="131"/>
                    <a:pt x="8523" y="19"/>
                  </a:cubicBezTo>
                  <a:cubicBezTo>
                    <a:pt x="8291" y="-92"/>
                    <a:pt x="7920" y="242"/>
                    <a:pt x="7549" y="1634"/>
                  </a:cubicBezTo>
                  <a:cubicBezTo>
                    <a:pt x="7179" y="3026"/>
                    <a:pt x="6808" y="5475"/>
                    <a:pt x="6576" y="8314"/>
                  </a:cubicBezTo>
                  <a:cubicBezTo>
                    <a:pt x="6344" y="11153"/>
                    <a:pt x="6252" y="14382"/>
                    <a:pt x="6205" y="16331"/>
                  </a:cubicBezTo>
                  <a:cubicBezTo>
                    <a:pt x="6159" y="18279"/>
                    <a:pt x="6159" y="18947"/>
                    <a:pt x="6298" y="19560"/>
                  </a:cubicBezTo>
                  <a:cubicBezTo>
                    <a:pt x="6437" y="20172"/>
                    <a:pt x="6715" y="20729"/>
                    <a:pt x="7040" y="20506"/>
                  </a:cubicBezTo>
                  <a:cubicBezTo>
                    <a:pt x="7364" y="20283"/>
                    <a:pt x="7735" y="19281"/>
                    <a:pt x="8245" y="17778"/>
                  </a:cubicBezTo>
                  <a:cubicBezTo>
                    <a:pt x="8755" y="16275"/>
                    <a:pt x="9403" y="14271"/>
                    <a:pt x="9913" y="12879"/>
                  </a:cubicBezTo>
                  <a:cubicBezTo>
                    <a:pt x="10423" y="11487"/>
                    <a:pt x="10794" y="10708"/>
                    <a:pt x="11211" y="10263"/>
                  </a:cubicBezTo>
                  <a:cubicBezTo>
                    <a:pt x="11628" y="9817"/>
                    <a:pt x="12092" y="9706"/>
                    <a:pt x="12463" y="10040"/>
                  </a:cubicBezTo>
                  <a:cubicBezTo>
                    <a:pt x="12834" y="10374"/>
                    <a:pt x="13112" y="11153"/>
                    <a:pt x="13251" y="12378"/>
                  </a:cubicBezTo>
                  <a:cubicBezTo>
                    <a:pt x="13390" y="13603"/>
                    <a:pt x="13390" y="15273"/>
                    <a:pt x="13251" y="16442"/>
                  </a:cubicBezTo>
                  <a:cubicBezTo>
                    <a:pt x="13112" y="17611"/>
                    <a:pt x="12834" y="18279"/>
                    <a:pt x="12416" y="18892"/>
                  </a:cubicBezTo>
                  <a:cubicBezTo>
                    <a:pt x="11999" y="19504"/>
                    <a:pt x="11443" y="20061"/>
                    <a:pt x="11119" y="20005"/>
                  </a:cubicBezTo>
                  <a:cubicBezTo>
                    <a:pt x="10794" y="19949"/>
                    <a:pt x="10701" y="19281"/>
                    <a:pt x="11165" y="18056"/>
                  </a:cubicBezTo>
                  <a:cubicBezTo>
                    <a:pt x="11628" y="16832"/>
                    <a:pt x="12648" y="15050"/>
                    <a:pt x="13668" y="13714"/>
                  </a:cubicBezTo>
                  <a:cubicBezTo>
                    <a:pt x="14688" y="12378"/>
                    <a:pt x="15707" y="11487"/>
                    <a:pt x="16495" y="10875"/>
                  </a:cubicBezTo>
                  <a:cubicBezTo>
                    <a:pt x="17283" y="10263"/>
                    <a:pt x="17840" y="9929"/>
                    <a:pt x="17886" y="10096"/>
                  </a:cubicBezTo>
                  <a:cubicBezTo>
                    <a:pt x="17932" y="10263"/>
                    <a:pt x="17469" y="10931"/>
                    <a:pt x="17052" y="12100"/>
                  </a:cubicBezTo>
                  <a:cubicBezTo>
                    <a:pt x="16634" y="13269"/>
                    <a:pt x="16264" y="14939"/>
                    <a:pt x="16449" y="16442"/>
                  </a:cubicBezTo>
                  <a:cubicBezTo>
                    <a:pt x="16634" y="17945"/>
                    <a:pt x="17376" y="19281"/>
                    <a:pt x="18303" y="19894"/>
                  </a:cubicBezTo>
                  <a:cubicBezTo>
                    <a:pt x="19230" y="20506"/>
                    <a:pt x="20343" y="20395"/>
                    <a:pt x="21455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6421372" y="5761409"/>
              <a:ext cx="304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950" y="11153"/>
                    <a:pt x="9900" y="2153"/>
                    <a:pt x="13500" y="353"/>
                  </a:cubicBezTo>
                  <a:cubicBezTo>
                    <a:pt x="17100" y="-1447"/>
                    <a:pt x="1935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472172" y="5893058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5600"/>
                    <a:pt x="8780" y="9600"/>
                    <a:pt x="12380" y="6000"/>
                  </a:cubicBezTo>
                  <a:cubicBezTo>
                    <a:pt x="15980" y="2400"/>
                    <a:pt x="1879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991264" y="5696208"/>
              <a:ext cx="270811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24" fill="norm" stroke="1" extrusionOk="0">
                  <a:moveTo>
                    <a:pt x="16449" y="3463"/>
                  </a:moveTo>
                  <a:cubicBezTo>
                    <a:pt x="16285" y="2638"/>
                    <a:pt x="16120" y="1814"/>
                    <a:pt x="15625" y="1319"/>
                  </a:cubicBezTo>
                  <a:cubicBezTo>
                    <a:pt x="15130" y="824"/>
                    <a:pt x="14306" y="660"/>
                    <a:pt x="12657" y="1154"/>
                  </a:cubicBezTo>
                  <a:cubicBezTo>
                    <a:pt x="11008" y="1649"/>
                    <a:pt x="8535" y="2803"/>
                    <a:pt x="6309" y="5029"/>
                  </a:cubicBezTo>
                  <a:cubicBezTo>
                    <a:pt x="4083" y="7255"/>
                    <a:pt x="2104" y="10553"/>
                    <a:pt x="1033" y="13273"/>
                  </a:cubicBezTo>
                  <a:cubicBezTo>
                    <a:pt x="-39" y="15994"/>
                    <a:pt x="-204" y="18137"/>
                    <a:pt x="208" y="19539"/>
                  </a:cubicBezTo>
                  <a:cubicBezTo>
                    <a:pt x="620" y="20940"/>
                    <a:pt x="1610" y="21600"/>
                    <a:pt x="3753" y="21518"/>
                  </a:cubicBezTo>
                  <a:cubicBezTo>
                    <a:pt x="5897" y="21435"/>
                    <a:pt x="9194" y="20611"/>
                    <a:pt x="12327" y="18385"/>
                  </a:cubicBezTo>
                  <a:cubicBezTo>
                    <a:pt x="15460" y="16159"/>
                    <a:pt x="18428" y="12531"/>
                    <a:pt x="19912" y="9811"/>
                  </a:cubicBezTo>
                  <a:cubicBezTo>
                    <a:pt x="21396" y="7090"/>
                    <a:pt x="21396" y="5276"/>
                    <a:pt x="20407" y="3792"/>
                  </a:cubicBezTo>
                  <a:cubicBezTo>
                    <a:pt x="19417" y="2308"/>
                    <a:pt x="17439" y="1154"/>
                    <a:pt x="15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45801" y="4521458"/>
              <a:ext cx="2292622" cy="18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47" fill="norm" stroke="1" extrusionOk="0">
                  <a:moveTo>
                    <a:pt x="540" y="13563"/>
                  </a:moveTo>
                  <a:cubicBezTo>
                    <a:pt x="421" y="13312"/>
                    <a:pt x="301" y="13060"/>
                    <a:pt x="192" y="12684"/>
                  </a:cubicBezTo>
                  <a:cubicBezTo>
                    <a:pt x="82" y="12307"/>
                    <a:pt x="-17" y="11805"/>
                    <a:pt x="3" y="11553"/>
                  </a:cubicBezTo>
                  <a:cubicBezTo>
                    <a:pt x="23" y="11302"/>
                    <a:pt x="162" y="11302"/>
                    <a:pt x="650" y="11177"/>
                  </a:cubicBezTo>
                  <a:cubicBezTo>
                    <a:pt x="1138" y="11051"/>
                    <a:pt x="1974" y="10800"/>
                    <a:pt x="2790" y="10800"/>
                  </a:cubicBezTo>
                  <a:cubicBezTo>
                    <a:pt x="3606" y="10800"/>
                    <a:pt x="4402" y="11051"/>
                    <a:pt x="5129" y="11177"/>
                  </a:cubicBezTo>
                  <a:cubicBezTo>
                    <a:pt x="5856" y="11302"/>
                    <a:pt x="6513" y="11302"/>
                    <a:pt x="7219" y="11051"/>
                  </a:cubicBezTo>
                  <a:cubicBezTo>
                    <a:pt x="7926" y="10800"/>
                    <a:pt x="8683" y="10298"/>
                    <a:pt x="9459" y="9544"/>
                  </a:cubicBezTo>
                  <a:cubicBezTo>
                    <a:pt x="10235" y="8791"/>
                    <a:pt x="11032" y="7786"/>
                    <a:pt x="11828" y="6907"/>
                  </a:cubicBezTo>
                  <a:cubicBezTo>
                    <a:pt x="12624" y="6028"/>
                    <a:pt x="13421" y="5274"/>
                    <a:pt x="14187" y="4647"/>
                  </a:cubicBezTo>
                  <a:cubicBezTo>
                    <a:pt x="14954" y="4019"/>
                    <a:pt x="15690" y="3516"/>
                    <a:pt x="16397" y="3140"/>
                  </a:cubicBezTo>
                  <a:cubicBezTo>
                    <a:pt x="17104" y="2763"/>
                    <a:pt x="17781" y="2512"/>
                    <a:pt x="18527" y="2135"/>
                  </a:cubicBezTo>
                  <a:cubicBezTo>
                    <a:pt x="19274" y="1758"/>
                    <a:pt x="20090" y="1256"/>
                    <a:pt x="20518" y="879"/>
                  </a:cubicBezTo>
                  <a:cubicBezTo>
                    <a:pt x="20946" y="502"/>
                    <a:pt x="20986" y="251"/>
                    <a:pt x="20558" y="126"/>
                  </a:cubicBezTo>
                  <a:cubicBezTo>
                    <a:pt x="20130" y="0"/>
                    <a:pt x="19234" y="0"/>
                    <a:pt x="18418" y="0"/>
                  </a:cubicBezTo>
                  <a:cubicBezTo>
                    <a:pt x="17601" y="0"/>
                    <a:pt x="16865" y="0"/>
                    <a:pt x="16118" y="251"/>
                  </a:cubicBezTo>
                  <a:cubicBezTo>
                    <a:pt x="15372" y="502"/>
                    <a:pt x="14615" y="1005"/>
                    <a:pt x="13819" y="1633"/>
                  </a:cubicBezTo>
                  <a:cubicBezTo>
                    <a:pt x="13023" y="2260"/>
                    <a:pt x="12186" y="3014"/>
                    <a:pt x="11410" y="3893"/>
                  </a:cubicBezTo>
                  <a:cubicBezTo>
                    <a:pt x="10634" y="4772"/>
                    <a:pt x="9917" y="5777"/>
                    <a:pt x="9190" y="6781"/>
                  </a:cubicBezTo>
                  <a:cubicBezTo>
                    <a:pt x="8464" y="7786"/>
                    <a:pt x="7727" y="8791"/>
                    <a:pt x="7010" y="9544"/>
                  </a:cubicBezTo>
                  <a:cubicBezTo>
                    <a:pt x="6294" y="10298"/>
                    <a:pt x="5597" y="10800"/>
                    <a:pt x="4860" y="11679"/>
                  </a:cubicBezTo>
                  <a:cubicBezTo>
                    <a:pt x="4124" y="12558"/>
                    <a:pt x="3347" y="13814"/>
                    <a:pt x="2631" y="15070"/>
                  </a:cubicBezTo>
                  <a:cubicBezTo>
                    <a:pt x="1914" y="16326"/>
                    <a:pt x="1257" y="17581"/>
                    <a:pt x="799" y="18586"/>
                  </a:cubicBezTo>
                  <a:cubicBezTo>
                    <a:pt x="341" y="19591"/>
                    <a:pt x="82" y="20344"/>
                    <a:pt x="23" y="20847"/>
                  </a:cubicBezTo>
                  <a:cubicBezTo>
                    <a:pt x="-37" y="21349"/>
                    <a:pt x="102" y="21600"/>
                    <a:pt x="560" y="21349"/>
                  </a:cubicBezTo>
                  <a:cubicBezTo>
                    <a:pt x="1018" y="21098"/>
                    <a:pt x="1795" y="20344"/>
                    <a:pt x="2511" y="19465"/>
                  </a:cubicBezTo>
                  <a:cubicBezTo>
                    <a:pt x="3228" y="18586"/>
                    <a:pt x="3885" y="17581"/>
                    <a:pt x="4661" y="16577"/>
                  </a:cubicBezTo>
                  <a:cubicBezTo>
                    <a:pt x="5438" y="15572"/>
                    <a:pt x="6334" y="14567"/>
                    <a:pt x="7130" y="13814"/>
                  </a:cubicBezTo>
                  <a:cubicBezTo>
                    <a:pt x="7926" y="13060"/>
                    <a:pt x="8623" y="12558"/>
                    <a:pt x="9330" y="12056"/>
                  </a:cubicBezTo>
                  <a:cubicBezTo>
                    <a:pt x="10036" y="11553"/>
                    <a:pt x="10753" y="11051"/>
                    <a:pt x="11430" y="10549"/>
                  </a:cubicBezTo>
                  <a:cubicBezTo>
                    <a:pt x="12107" y="10047"/>
                    <a:pt x="12744" y="9544"/>
                    <a:pt x="13391" y="9167"/>
                  </a:cubicBezTo>
                  <a:cubicBezTo>
                    <a:pt x="14038" y="8791"/>
                    <a:pt x="14695" y="8540"/>
                    <a:pt x="15421" y="8288"/>
                  </a:cubicBezTo>
                  <a:cubicBezTo>
                    <a:pt x="16148" y="8037"/>
                    <a:pt x="16944" y="7786"/>
                    <a:pt x="17691" y="7409"/>
                  </a:cubicBezTo>
                  <a:cubicBezTo>
                    <a:pt x="18437" y="7033"/>
                    <a:pt x="19134" y="6530"/>
                    <a:pt x="19771" y="5526"/>
                  </a:cubicBezTo>
                  <a:cubicBezTo>
                    <a:pt x="20408" y="4521"/>
                    <a:pt x="20986" y="3014"/>
                    <a:pt x="21563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75872" y="7284226"/>
              <a:ext cx="166590" cy="62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509" fill="norm" stroke="1" extrusionOk="0">
                  <a:moveTo>
                    <a:pt x="1220" y="8082"/>
                  </a:moveTo>
                  <a:cubicBezTo>
                    <a:pt x="957" y="7644"/>
                    <a:pt x="693" y="7206"/>
                    <a:pt x="430" y="7206"/>
                  </a:cubicBezTo>
                  <a:cubicBezTo>
                    <a:pt x="166" y="7206"/>
                    <a:pt x="-97" y="7644"/>
                    <a:pt x="298" y="8958"/>
                  </a:cubicBezTo>
                  <a:cubicBezTo>
                    <a:pt x="693" y="10271"/>
                    <a:pt x="1747" y="12460"/>
                    <a:pt x="2405" y="14577"/>
                  </a:cubicBezTo>
                  <a:cubicBezTo>
                    <a:pt x="3064" y="16693"/>
                    <a:pt x="3327" y="18736"/>
                    <a:pt x="3459" y="19940"/>
                  </a:cubicBezTo>
                  <a:cubicBezTo>
                    <a:pt x="3591" y="21144"/>
                    <a:pt x="3591" y="21509"/>
                    <a:pt x="3327" y="21509"/>
                  </a:cubicBezTo>
                  <a:cubicBezTo>
                    <a:pt x="3064" y="21509"/>
                    <a:pt x="2537" y="21144"/>
                    <a:pt x="2010" y="19758"/>
                  </a:cubicBezTo>
                  <a:cubicBezTo>
                    <a:pt x="1483" y="18371"/>
                    <a:pt x="957" y="15963"/>
                    <a:pt x="562" y="13482"/>
                  </a:cubicBezTo>
                  <a:cubicBezTo>
                    <a:pt x="166" y="11001"/>
                    <a:pt x="-97" y="8447"/>
                    <a:pt x="35" y="6294"/>
                  </a:cubicBezTo>
                  <a:cubicBezTo>
                    <a:pt x="166" y="4141"/>
                    <a:pt x="693" y="2390"/>
                    <a:pt x="2274" y="1332"/>
                  </a:cubicBezTo>
                  <a:cubicBezTo>
                    <a:pt x="3854" y="274"/>
                    <a:pt x="6488" y="-91"/>
                    <a:pt x="9781" y="18"/>
                  </a:cubicBezTo>
                  <a:cubicBezTo>
                    <a:pt x="13074" y="128"/>
                    <a:pt x="17025" y="712"/>
                    <a:pt x="19132" y="1660"/>
                  </a:cubicBezTo>
                  <a:cubicBezTo>
                    <a:pt x="21240" y="2609"/>
                    <a:pt x="21503" y="3923"/>
                    <a:pt x="18474" y="5236"/>
                  </a:cubicBezTo>
                  <a:cubicBezTo>
                    <a:pt x="15444" y="6550"/>
                    <a:pt x="9123" y="7863"/>
                    <a:pt x="2801" y="9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55006" y="7537708"/>
              <a:ext cx="256117" cy="30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714" y="10800"/>
                  </a:moveTo>
                  <a:cubicBezTo>
                    <a:pt x="357" y="9300"/>
                    <a:pt x="0" y="7800"/>
                    <a:pt x="0" y="6675"/>
                  </a:cubicBezTo>
                  <a:cubicBezTo>
                    <a:pt x="0" y="5550"/>
                    <a:pt x="357" y="4800"/>
                    <a:pt x="2142" y="4875"/>
                  </a:cubicBezTo>
                  <a:cubicBezTo>
                    <a:pt x="3927" y="4950"/>
                    <a:pt x="7140" y="5850"/>
                    <a:pt x="9461" y="8100"/>
                  </a:cubicBezTo>
                  <a:cubicBezTo>
                    <a:pt x="11782" y="10350"/>
                    <a:pt x="13210" y="13950"/>
                    <a:pt x="13478" y="16425"/>
                  </a:cubicBezTo>
                  <a:cubicBezTo>
                    <a:pt x="13745" y="18900"/>
                    <a:pt x="12853" y="20250"/>
                    <a:pt x="11871" y="20925"/>
                  </a:cubicBezTo>
                  <a:cubicBezTo>
                    <a:pt x="10889" y="21600"/>
                    <a:pt x="9818" y="21600"/>
                    <a:pt x="9193" y="20700"/>
                  </a:cubicBezTo>
                  <a:cubicBezTo>
                    <a:pt x="8569" y="19800"/>
                    <a:pt x="8390" y="18000"/>
                    <a:pt x="9729" y="14700"/>
                  </a:cubicBezTo>
                  <a:cubicBezTo>
                    <a:pt x="11068" y="11400"/>
                    <a:pt x="13924" y="6600"/>
                    <a:pt x="16155" y="3900"/>
                  </a:cubicBezTo>
                  <a:cubicBezTo>
                    <a:pt x="18387" y="1200"/>
                    <a:pt x="19993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862335" y="7329910"/>
              <a:ext cx="123438" cy="5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527" fill="norm" stroke="1" extrusionOk="0">
                  <a:moveTo>
                    <a:pt x="20650" y="2298"/>
                  </a:moveTo>
                  <a:cubicBezTo>
                    <a:pt x="20650" y="1859"/>
                    <a:pt x="20650" y="1420"/>
                    <a:pt x="20650" y="981"/>
                  </a:cubicBezTo>
                  <a:cubicBezTo>
                    <a:pt x="20650" y="542"/>
                    <a:pt x="20650" y="103"/>
                    <a:pt x="19765" y="15"/>
                  </a:cubicBezTo>
                  <a:cubicBezTo>
                    <a:pt x="18880" y="-73"/>
                    <a:pt x="17109" y="190"/>
                    <a:pt x="13391" y="1639"/>
                  </a:cubicBezTo>
                  <a:cubicBezTo>
                    <a:pt x="9673" y="3088"/>
                    <a:pt x="4007" y="5722"/>
                    <a:pt x="1529" y="8356"/>
                  </a:cubicBezTo>
                  <a:cubicBezTo>
                    <a:pt x="-950" y="10990"/>
                    <a:pt x="-242" y="13625"/>
                    <a:pt x="2414" y="15732"/>
                  </a:cubicBezTo>
                  <a:cubicBezTo>
                    <a:pt x="5070" y="17839"/>
                    <a:pt x="9673" y="19420"/>
                    <a:pt x="13037" y="20298"/>
                  </a:cubicBezTo>
                  <a:cubicBezTo>
                    <a:pt x="16401" y="21176"/>
                    <a:pt x="18525" y="21351"/>
                    <a:pt x="2065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112772" y="7480558"/>
              <a:ext cx="260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6" y="3733"/>
                    <a:pt x="9132" y="7467"/>
                    <a:pt x="12732" y="11067"/>
                  </a:cubicBezTo>
                  <a:cubicBezTo>
                    <a:pt x="16332" y="14667"/>
                    <a:pt x="18966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190674" y="7436108"/>
              <a:ext cx="20149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9844" y="0"/>
                    <a:pt x="18269" y="0"/>
                    <a:pt x="16469" y="871"/>
                  </a:cubicBezTo>
                  <a:cubicBezTo>
                    <a:pt x="14669" y="1742"/>
                    <a:pt x="12644" y="3484"/>
                    <a:pt x="10282" y="6097"/>
                  </a:cubicBezTo>
                  <a:cubicBezTo>
                    <a:pt x="7919" y="8710"/>
                    <a:pt x="5219" y="12194"/>
                    <a:pt x="3307" y="14690"/>
                  </a:cubicBezTo>
                  <a:cubicBezTo>
                    <a:pt x="1394" y="17187"/>
                    <a:pt x="269" y="18697"/>
                    <a:pt x="44" y="19684"/>
                  </a:cubicBezTo>
                  <a:cubicBezTo>
                    <a:pt x="-181" y="20671"/>
                    <a:pt x="494" y="21135"/>
                    <a:pt x="11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569422" y="7479219"/>
              <a:ext cx="184701" cy="29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89" fill="norm" stroke="1" extrusionOk="0">
                  <a:moveTo>
                    <a:pt x="19722" y="98"/>
                  </a:moveTo>
                  <a:cubicBezTo>
                    <a:pt x="17052" y="-57"/>
                    <a:pt x="14382" y="-211"/>
                    <a:pt x="11106" y="1178"/>
                  </a:cubicBezTo>
                  <a:cubicBezTo>
                    <a:pt x="7830" y="2566"/>
                    <a:pt x="3947" y="5498"/>
                    <a:pt x="1884" y="8198"/>
                  </a:cubicBezTo>
                  <a:cubicBezTo>
                    <a:pt x="-179" y="10898"/>
                    <a:pt x="-422" y="13366"/>
                    <a:pt x="549" y="15449"/>
                  </a:cubicBezTo>
                  <a:cubicBezTo>
                    <a:pt x="1520" y="17532"/>
                    <a:pt x="3704" y="19229"/>
                    <a:pt x="7344" y="20155"/>
                  </a:cubicBezTo>
                  <a:cubicBezTo>
                    <a:pt x="10985" y="21080"/>
                    <a:pt x="16081" y="21235"/>
                    <a:pt x="21178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608072" y="7620258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975392" y="7422015"/>
              <a:ext cx="140681" cy="3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26" fill="norm" stroke="1" extrusionOk="0">
                  <a:moveTo>
                    <a:pt x="20806" y="2025"/>
                  </a:moveTo>
                  <a:cubicBezTo>
                    <a:pt x="19554" y="1249"/>
                    <a:pt x="18302" y="473"/>
                    <a:pt x="16893" y="149"/>
                  </a:cubicBezTo>
                  <a:cubicBezTo>
                    <a:pt x="15484" y="-174"/>
                    <a:pt x="13919" y="-45"/>
                    <a:pt x="11258" y="1249"/>
                  </a:cubicBezTo>
                  <a:cubicBezTo>
                    <a:pt x="8597" y="2542"/>
                    <a:pt x="4841" y="5000"/>
                    <a:pt x="2493" y="7716"/>
                  </a:cubicBezTo>
                  <a:cubicBezTo>
                    <a:pt x="145" y="10432"/>
                    <a:pt x="-794" y="13407"/>
                    <a:pt x="771" y="15735"/>
                  </a:cubicBezTo>
                  <a:cubicBezTo>
                    <a:pt x="2336" y="18063"/>
                    <a:pt x="6406" y="19745"/>
                    <a:pt x="1047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084387" y="7556491"/>
              <a:ext cx="247586" cy="16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834" fill="norm" stroke="1" extrusionOk="0">
                  <a:moveTo>
                    <a:pt x="12518" y="8834"/>
                  </a:moveTo>
                  <a:cubicBezTo>
                    <a:pt x="11611" y="6167"/>
                    <a:pt x="10703" y="3501"/>
                    <a:pt x="9342" y="1767"/>
                  </a:cubicBezTo>
                  <a:cubicBezTo>
                    <a:pt x="7981" y="34"/>
                    <a:pt x="6165" y="-766"/>
                    <a:pt x="4350" y="967"/>
                  </a:cubicBezTo>
                  <a:cubicBezTo>
                    <a:pt x="2535" y="2701"/>
                    <a:pt x="720" y="6967"/>
                    <a:pt x="176" y="10167"/>
                  </a:cubicBezTo>
                  <a:cubicBezTo>
                    <a:pt x="-369" y="13367"/>
                    <a:pt x="357" y="15501"/>
                    <a:pt x="2263" y="16034"/>
                  </a:cubicBezTo>
                  <a:cubicBezTo>
                    <a:pt x="4169" y="16567"/>
                    <a:pt x="7255" y="15501"/>
                    <a:pt x="9251" y="14434"/>
                  </a:cubicBezTo>
                  <a:cubicBezTo>
                    <a:pt x="11248" y="13367"/>
                    <a:pt x="12155" y="12301"/>
                    <a:pt x="12881" y="11101"/>
                  </a:cubicBezTo>
                  <a:cubicBezTo>
                    <a:pt x="13607" y="9901"/>
                    <a:pt x="14152" y="8567"/>
                    <a:pt x="14424" y="8567"/>
                  </a:cubicBezTo>
                  <a:cubicBezTo>
                    <a:pt x="14697" y="8567"/>
                    <a:pt x="14697" y="9901"/>
                    <a:pt x="15786" y="12167"/>
                  </a:cubicBezTo>
                  <a:cubicBezTo>
                    <a:pt x="16875" y="14434"/>
                    <a:pt x="19053" y="17634"/>
                    <a:pt x="21231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357372" y="7709158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561517" y="7385308"/>
              <a:ext cx="142191" cy="34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38" fill="norm" stroke="1" extrusionOk="0">
                  <a:moveTo>
                    <a:pt x="8434" y="0"/>
                  </a:moveTo>
                  <a:cubicBezTo>
                    <a:pt x="7164" y="3273"/>
                    <a:pt x="5893" y="6545"/>
                    <a:pt x="5099" y="9164"/>
                  </a:cubicBezTo>
                  <a:cubicBezTo>
                    <a:pt x="4305" y="11782"/>
                    <a:pt x="3987" y="13745"/>
                    <a:pt x="3670" y="15120"/>
                  </a:cubicBezTo>
                  <a:cubicBezTo>
                    <a:pt x="3352" y="16495"/>
                    <a:pt x="3034" y="17280"/>
                    <a:pt x="3034" y="17345"/>
                  </a:cubicBezTo>
                  <a:cubicBezTo>
                    <a:pt x="3034" y="17411"/>
                    <a:pt x="3352" y="16756"/>
                    <a:pt x="4782" y="15644"/>
                  </a:cubicBezTo>
                  <a:cubicBezTo>
                    <a:pt x="6211" y="14531"/>
                    <a:pt x="8752" y="12960"/>
                    <a:pt x="10817" y="11913"/>
                  </a:cubicBezTo>
                  <a:cubicBezTo>
                    <a:pt x="12882" y="10865"/>
                    <a:pt x="14470" y="10342"/>
                    <a:pt x="16058" y="10080"/>
                  </a:cubicBezTo>
                  <a:cubicBezTo>
                    <a:pt x="17646" y="9818"/>
                    <a:pt x="19234" y="9818"/>
                    <a:pt x="20187" y="10145"/>
                  </a:cubicBezTo>
                  <a:cubicBezTo>
                    <a:pt x="21140" y="10473"/>
                    <a:pt x="21458" y="11127"/>
                    <a:pt x="21299" y="12502"/>
                  </a:cubicBezTo>
                  <a:cubicBezTo>
                    <a:pt x="21140" y="13876"/>
                    <a:pt x="20505" y="15971"/>
                    <a:pt x="18758" y="17607"/>
                  </a:cubicBezTo>
                  <a:cubicBezTo>
                    <a:pt x="17011" y="19244"/>
                    <a:pt x="14152" y="20422"/>
                    <a:pt x="11134" y="21011"/>
                  </a:cubicBezTo>
                  <a:cubicBezTo>
                    <a:pt x="8117" y="21600"/>
                    <a:pt x="4940" y="21600"/>
                    <a:pt x="2876" y="20880"/>
                  </a:cubicBezTo>
                  <a:cubicBezTo>
                    <a:pt x="811" y="20160"/>
                    <a:pt x="-142" y="18720"/>
                    <a:pt x="17" y="17607"/>
                  </a:cubicBezTo>
                  <a:cubicBezTo>
                    <a:pt x="176" y="16495"/>
                    <a:pt x="1446" y="15709"/>
                    <a:pt x="2717" y="14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770122" y="7385308"/>
              <a:ext cx="12185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600" fill="norm" stroke="1" extrusionOk="0">
                  <a:moveTo>
                    <a:pt x="0" y="0"/>
                  </a:moveTo>
                  <a:cubicBezTo>
                    <a:pt x="3240" y="581"/>
                    <a:pt x="6480" y="1161"/>
                    <a:pt x="10260" y="3135"/>
                  </a:cubicBezTo>
                  <a:cubicBezTo>
                    <a:pt x="14040" y="5110"/>
                    <a:pt x="18360" y="8477"/>
                    <a:pt x="19980" y="11323"/>
                  </a:cubicBezTo>
                  <a:cubicBezTo>
                    <a:pt x="21600" y="14168"/>
                    <a:pt x="20520" y="16490"/>
                    <a:pt x="17280" y="18116"/>
                  </a:cubicBezTo>
                  <a:cubicBezTo>
                    <a:pt x="14040" y="19742"/>
                    <a:pt x="8640" y="20671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865372" y="7353558"/>
              <a:ext cx="17852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2912" y="0"/>
                  </a:moveTo>
                  <a:cubicBezTo>
                    <a:pt x="5339" y="0"/>
                    <a:pt x="7766" y="0"/>
                    <a:pt x="10315" y="966"/>
                  </a:cubicBezTo>
                  <a:cubicBezTo>
                    <a:pt x="12863" y="1932"/>
                    <a:pt x="15533" y="3863"/>
                    <a:pt x="17717" y="6190"/>
                  </a:cubicBezTo>
                  <a:cubicBezTo>
                    <a:pt x="19901" y="8517"/>
                    <a:pt x="21600" y="11239"/>
                    <a:pt x="19537" y="13741"/>
                  </a:cubicBezTo>
                  <a:cubicBezTo>
                    <a:pt x="17474" y="16244"/>
                    <a:pt x="11649" y="18527"/>
                    <a:pt x="7766" y="19800"/>
                  </a:cubicBezTo>
                  <a:cubicBezTo>
                    <a:pt x="3883" y="21073"/>
                    <a:pt x="1942" y="21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328922" y="7547962"/>
              <a:ext cx="2095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64" y="11040"/>
                    <a:pt x="8727" y="1783"/>
                    <a:pt x="12327" y="240"/>
                  </a:cubicBezTo>
                  <a:cubicBezTo>
                    <a:pt x="15927" y="-1303"/>
                    <a:pt x="1876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354322" y="7702808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839658" y="7412081"/>
              <a:ext cx="153573" cy="27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0913" fill="norm" stroke="1" extrusionOk="0">
                  <a:moveTo>
                    <a:pt x="14316" y="5214"/>
                  </a:moveTo>
                  <a:cubicBezTo>
                    <a:pt x="14316" y="3925"/>
                    <a:pt x="14316" y="2635"/>
                    <a:pt x="13596" y="2313"/>
                  </a:cubicBezTo>
                  <a:cubicBezTo>
                    <a:pt x="12876" y="1991"/>
                    <a:pt x="11436" y="2635"/>
                    <a:pt x="8988" y="4892"/>
                  </a:cubicBezTo>
                  <a:cubicBezTo>
                    <a:pt x="6540" y="7149"/>
                    <a:pt x="3084" y="11017"/>
                    <a:pt x="1356" y="13838"/>
                  </a:cubicBezTo>
                  <a:cubicBezTo>
                    <a:pt x="-372" y="16659"/>
                    <a:pt x="-372" y="18432"/>
                    <a:pt x="924" y="19641"/>
                  </a:cubicBezTo>
                  <a:cubicBezTo>
                    <a:pt x="2220" y="20850"/>
                    <a:pt x="4812" y="21495"/>
                    <a:pt x="8412" y="20205"/>
                  </a:cubicBezTo>
                  <a:cubicBezTo>
                    <a:pt x="12012" y="18916"/>
                    <a:pt x="16620" y="15692"/>
                    <a:pt x="18924" y="12307"/>
                  </a:cubicBezTo>
                  <a:cubicBezTo>
                    <a:pt x="21228" y="8922"/>
                    <a:pt x="21228" y="5376"/>
                    <a:pt x="20364" y="3280"/>
                  </a:cubicBezTo>
                  <a:cubicBezTo>
                    <a:pt x="19500" y="1185"/>
                    <a:pt x="17772" y="540"/>
                    <a:pt x="16188" y="217"/>
                  </a:cubicBezTo>
                  <a:cubicBezTo>
                    <a:pt x="14604" y="-105"/>
                    <a:pt x="13164" y="-105"/>
                    <a:pt x="12300" y="459"/>
                  </a:cubicBezTo>
                  <a:cubicBezTo>
                    <a:pt x="11436" y="1023"/>
                    <a:pt x="11148" y="2152"/>
                    <a:pt x="11004" y="2877"/>
                  </a:cubicBezTo>
                  <a:cubicBezTo>
                    <a:pt x="10860" y="3602"/>
                    <a:pt x="10860" y="3925"/>
                    <a:pt x="10860" y="4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135372" y="757580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265307" y="7403747"/>
              <a:ext cx="295516" cy="26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04" fill="norm" stroke="1" extrusionOk="0">
                  <a:moveTo>
                    <a:pt x="711" y="6270"/>
                  </a:moveTo>
                  <a:cubicBezTo>
                    <a:pt x="403" y="5061"/>
                    <a:pt x="94" y="3851"/>
                    <a:pt x="17" y="2814"/>
                  </a:cubicBezTo>
                  <a:cubicBezTo>
                    <a:pt x="-60" y="1778"/>
                    <a:pt x="94" y="914"/>
                    <a:pt x="943" y="395"/>
                  </a:cubicBezTo>
                  <a:cubicBezTo>
                    <a:pt x="1791" y="-123"/>
                    <a:pt x="3334" y="-296"/>
                    <a:pt x="5031" y="914"/>
                  </a:cubicBezTo>
                  <a:cubicBezTo>
                    <a:pt x="6729" y="2123"/>
                    <a:pt x="8580" y="4715"/>
                    <a:pt x="9197" y="7394"/>
                  </a:cubicBezTo>
                  <a:cubicBezTo>
                    <a:pt x="9814" y="10072"/>
                    <a:pt x="9197" y="12837"/>
                    <a:pt x="8426" y="14738"/>
                  </a:cubicBezTo>
                  <a:cubicBezTo>
                    <a:pt x="7654" y="16638"/>
                    <a:pt x="6729" y="17675"/>
                    <a:pt x="5957" y="18539"/>
                  </a:cubicBezTo>
                  <a:cubicBezTo>
                    <a:pt x="5186" y="19403"/>
                    <a:pt x="4569" y="20094"/>
                    <a:pt x="5031" y="20440"/>
                  </a:cubicBezTo>
                  <a:cubicBezTo>
                    <a:pt x="5494" y="20786"/>
                    <a:pt x="7037" y="20786"/>
                    <a:pt x="9969" y="20872"/>
                  </a:cubicBezTo>
                  <a:cubicBezTo>
                    <a:pt x="12900" y="20958"/>
                    <a:pt x="17220" y="21131"/>
                    <a:pt x="2154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125039" y="7137162"/>
              <a:ext cx="139701" cy="54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618" y="9097"/>
                  </a:moveTo>
                  <a:cubicBezTo>
                    <a:pt x="2618" y="12459"/>
                    <a:pt x="2618" y="15821"/>
                    <a:pt x="2782" y="17754"/>
                  </a:cubicBezTo>
                  <a:cubicBezTo>
                    <a:pt x="2945" y="19687"/>
                    <a:pt x="3273" y="20191"/>
                    <a:pt x="3436" y="20654"/>
                  </a:cubicBezTo>
                  <a:cubicBezTo>
                    <a:pt x="3600" y="21116"/>
                    <a:pt x="3600" y="21536"/>
                    <a:pt x="3600" y="21536"/>
                  </a:cubicBezTo>
                  <a:cubicBezTo>
                    <a:pt x="3600" y="21536"/>
                    <a:pt x="3600" y="21116"/>
                    <a:pt x="3109" y="19477"/>
                  </a:cubicBezTo>
                  <a:cubicBezTo>
                    <a:pt x="2618" y="17838"/>
                    <a:pt x="1636" y="14980"/>
                    <a:pt x="982" y="12123"/>
                  </a:cubicBezTo>
                  <a:cubicBezTo>
                    <a:pt x="327" y="9265"/>
                    <a:pt x="0" y="6408"/>
                    <a:pt x="0" y="4517"/>
                  </a:cubicBezTo>
                  <a:cubicBezTo>
                    <a:pt x="0" y="2625"/>
                    <a:pt x="327" y="1701"/>
                    <a:pt x="1309" y="1071"/>
                  </a:cubicBezTo>
                  <a:cubicBezTo>
                    <a:pt x="2291" y="440"/>
                    <a:pt x="3927" y="104"/>
                    <a:pt x="6545" y="20"/>
                  </a:cubicBezTo>
                  <a:cubicBezTo>
                    <a:pt x="9164" y="-64"/>
                    <a:pt x="12764" y="104"/>
                    <a:pt x="15873" y="861"/>
                  </a:cubicBezTo>
                  <a:cubicBezTo>
                    <a:pt x="18982" y="1617"/>
                    <a:pt x="21600" y="2962"/>
                    <a:pt x="21600" y="4264"/>
                  </a:cubicBezTo>
                  <a:cubicBezTo>
                    <a:pt x="21600" y="5567"/>
                    <a:pt x="18982" y="6828"/>
                    <a:pt x="16691" y="7584"/>
                  </a:cubicBezTo>
                  <a:cubicBezTo>
                    <a:pt x="14400" y="8341"/>
                    <a:pt x="12436" y="8593"/>
                    <a:pt x="9982" y="8761"/>
                  </a:cubicBezTo>
                  <a:cubicBezTo>
                    <a:pt x="7527" y="8929"/>
                    <a:pt x="4582" y="9013"/>
                    <a:pt x="3109" y="9265"/>
                  </a:cubicBezTo>
                  <a:cubicBezTo>
                    <a:pt x="1636" y="9517"/>
                    <a:pt x="1636" y="9938"/>
                    <a:pt x="1636" y="1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6285858" y="7359908"/>
              <a:ext cx="192665" cy="24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12" fill="norm" stroke="1" extrusionOk="0">
                  <a:moveTo>
                    <a:pt x="1649" y="9579"/>
                  </a:moveTo>
                  <a:cubicBezTo>
                    <a:pt x="1180" y="8640"/>
                    <a:pt x="710" y="7701"/>
                    <a:pt x="358" y="6762"/>
                  </a:cubicBezTo>
                  <a:cubicBezTo>
                    <a:pt x="6" y="5823"/>
                    <a:pt x="-229" y="4883"/>
                    <a:pt x="358" y="4414"/>
                  </a:cubicBezTo>
                  <a:cubicBezTo>
                    <a:pt x="945" y="3944"/>
                    <a:pt x="2354" y="3944"/>
                    <a:pt x="4701" y="5447"/>
                  </a:cubicBezTo>
                  <a:cubicBezTo>
                    <a:pt x="7049" y="6950"/>
                    <a:pt x="10336" y="9955"/>
                    <a:pt x="12097" y="12209"/>
                  </a:cubicBezTo>
                  <a:cubicBezTo>
                    <a:pt x="13858" y="14463"/>
                    <a:pt x="14093" y="15965"/>
                    <a:pt x="14093" y="17280"/>
                  </a:cubicBezTo>
                  <a:cubicBezTo>
                    <a:pt x="14093" y="18595"/>
                    <a:pt x="13858" y="19722"/>
                    <a:pt x="13154" y="20473"/>
                  </a:cubicBezTo>
                  <a:cubicBezTo>
                    <a:pt x="12449" y="21224"/>
                    <a:pt x="11275" y="21600"/>
                    <a:pt x="10454" y="21318"/>
                  </a:cubicBezTo>
                  <a:cubicBezTo>
                    <a:pt x="9632" y="21037"/>
                    <a:pt x="9162" y="20097"/>
                    <a:pt x="9397" y="17374"/>
                  </a:cubicBezTo>
                  <a:cubicBezTo>
                    <a:pt x="9632" y="14650"/>
                    <a:pt x="10571" y="10143"/>
                    <a:pt x="12684" y="6950"/>
                  </a:cubicBezTo>
                  <a:cubicBezTo>
                    <a:pt x="14797" y="3757"/>
                    <a:pt x="18084" y="1878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720692" y="7164006"/>
              <a:ext cx="138831" cy="4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55" fill="norm" stroke="1" extrusionOk="0">
                  <a:moveTo>
                    <a:pt x="20834" y="855"/>
                  </a:moveTo>
                  <a:cubicBezTo>
                    <a:pt x="19881" y="455"/>
                    <a:pt x="18928" y="55"/>
                    <a:pt x="17340" y="5"/>
                  </a:cubicBezTo>
                  <a:cubicBezTo>
                    <a:pt x="15752" y="-45"/>
                    <a:pt x="13528" y="255"/>
                    <a:pt x="10828" y="1405"/>
                  </a:cubicBezTo>
                  <a:cubicBezTo>
                    <a:pt x="8128" y="2555"/>
                    <a:pt x="4952" y="4555"/>
                    <a:pt x="2728" y="7255"/>
                  </a:cubicBezTo>
                  <a:cubicBezTo>
                    <a:pt x="505" y="9955"/>
                    <a:pt x="-766" y="13355"/>
                    <a:pt x="505" y="15805"/>
                  </a:cubicBezTo>
                  <a:cubicBezTo>
                    <a:pt x="1775" y="18255"/>
                    <a:pt x="5587" y="19755"/>
                    <a:pt x="8605" y="20555"/>
                  </a:cubicBezTo>
                  <a:cubicBezTo>
                    <a:pt x="11622" y="21355"/>
                    <a:pt x="13846" y="21455"/>
                    <a:pt x="16069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973822" y="7264658"/>
              <a:ext cx="190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125"/>
                    <a:pt x="7680" y="6249"/>
                    <a:pt x="10920" y="9509"/>
                  </a:cubicBezTo>
                  <a:cubicBezTo>
                    <a:pt x="14160" y="12770"/>
                    <a:pt x="16800" y="16166"/>
                    <a:pt x="18480" y="18204"/>
                  </a:cubicBezTo>
                  <a:cubicBezTo>
                    <a:pt x="20160" y="20242"/>
                    <a:pt x="20880" y="20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7044917" y="7254918"/>
              <a:ext cx="195606" cy="38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53" fill="norm" stroke="1" extrusionOk="0">
                  <a:moveTo>
                    <a:pt x="21235" y="546"/>
                  </a:moveTo>
                  <a:cubicBezTo>
                    <a:pt x="19856" y="309"/>
                    <a:pt x="18478" y="72"/>
                    <a:pt x="17214" y="12"/>
                  </a:cubicBezTo>
                  <a:cubicBezTo>
                    <a:pt x="15950" y="-47"/>
                    <a:pt x="14801" y="72"/>
                    <a:pt x="12848" y="1318"/>
                  </a:cubicBezTo>
                  <a:cubicBezTo>
                    <a:pt x="10895" y="2564"/>
                    <a:pt x="8137" y="4938"/>
                    <a:pt x="5724" y="7727"/>
                  </a:cubicBezTo>
                  <a:cubicBezTo>
                    <a:pt x="3312" y="10516"/>
                    <a:pt x="1244" y="13720"/>
                    <a:pt x="439" y="16094"/>
                  </a:cubicBezTo>
                  <a:cubicBezTo>
                    <a:pt x="-365" y="18467"/>
                    <a:pt x="95" y="20010"/>
                    <a:pt x="554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7336718" y="7276148"/>
              <a:ext cx="221305" cy="2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51" fill="norm" stroke="1" extrusionOk="0">
                  <a:moveTo>
                    <a:pt x="15337" y="1118"/>
                  </a:moveTo>
                  <a:cubicBezTo>
                    <a:pt x="14514" y="607"/>
                    <a:pt x="13691" y="97"/>
                    <a:pt x="12662" y="12"/>
                  </a:cubicBezTo>
                  <a:cubicBezTo>
                    <a:pt x="11634" y="-73"/>
                    <a:pt x="10399" y="267"/>
                    <a:pt x="8445" y="1713"/>
                  </a:cubicBezTo>
                  <a:cubicBezTo>
                    <a:pt x="6491" y="3158"/>
                    <a:pt x="3817" y="5710"/>
                    <a:pt x="2171" y="8176"/>
                  </a:cubicBezTo>
                  <a:cubicBezTo>
                    <a:pt x="525" y="10642"/>
                    <a:pt x="-92" y="13023"/>
                    <a:pt x="11" y="15064"/>
                  </a:cubicBezTo>
                  <a:cubicBezTo>
                    <a:pt x="114" y="17105"/>
                    <a:pt x="937" y="18806"/>
                    <a:pt x="3199" y="19911"/>
                  </a:cubicBezTo>
                  <a:cubicBezTo>
                    <a:pt x="5462" y="21017"/>
                    <a:pt x="9165" y="21527"/>
                    <a:pt x="12457" y="21442"/>
                  </a:cubicBezTo>
                  <a:cubicBezTo>
                    <a:pt x="15748" y="21357"/>
                    <a:pt x="18628" y="20677"/>
                    <a:pt x="21508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7380222" y="7414380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758438" y="7100647"/>
              <a:ext cx="205985" cy="38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11" fill="norm" stroke="1" extrusionOk="0">
                  <a:moveTo>
                    <a:pt x="16650" y="2042"/>
                  </a:moveTo>
                  <a:cubicBezTo>
                    <a:pt x="17305" y="1341"/>
                    <a:pt x="17959" y="641"/>
                    <a:pt x="17741" y="290"/>
                  </a:cubicBezTo>
                  <a:cubicBezTo>
                    <a:pt x="17523" y="-60"/>
                    <a:pt x="16432" y="-60"/>
                    <a:pt x="14577" y="115"/>
                  </a:cubicBezTo>
                  <a:cubicBezTo>
                    <a:pt x="12723" y="290"/>
                    <a:pt x="10105" y="641"/>
                    <a:pt x="7814" y="1341"/>
                  </a:cubicBezTo>
                  <a:cubicBezTo>
                    <a:pt x="5523" y="2042"/>
                    <a:pt x="3559" y="3092"/>
                    <a:pt x="2250" y="4727"/>
                  </a:cubicBezTo>
                  <a:cubicBezTo>
                    <a:pt x="941" y="6362"/>
                    <a:pt x="287" y="8580"/>
                    <a:pt x="177" y="11090"/>
                  </a:cubicBezTo>
                  <a:cubicBezTo>
                    <a:pt x="68" y="13601"/>
                    <a:pt x="505" y="16403"/>
                    <a:pt x="396" y="18212"/>
                  </a:cubicBezTo>
                  <a:cubicBezTo>
                    <a:pt x="287" y="20022"/>
                    <a:pt x="-368" y="20839"/>
                    <a:pt x="287" y="21190"/>
                  </a:cubicBezTo>
                  <a:cubicBezTo>
                    <a:pt x="941" y="21540"/>
                    <a:pt x="2905" y="21423"/>
                    <a:pt x="6614" y="21190"/>
                  </a:cubicBezTo>
                  <a:cubicBezTo>
                    <a:pt x="10323" y="20956"/>
                    <a:pt x="15777" y="20606"/>
                    <a:pt x="21232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8021581" y="7250607"/>
              <a:ext cx="247642" cy="1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58" fill="norm" stroke="1" extrusionOk="0">
                  <a:moveTo>
                    <a:pt x="12523" y="8449"/>
                  </a:moveTo>
                  <a:cubicBezTo>
                    <a:pt x="11797" y="5686"/>
                    <a:pt x="11071" y="2923"/>
                    <a:pt x="10254" y="1416"/>
                  </a:cubicBezTo>
                  <a:cubicBezTo>
                    <a:pt x="9438" y="-91"/>
                    <a:pt x="8530" y="-342"/>
                    <a:pt x="6987" y="411"/>
                  </a:cubicBezTo>
                  <a:cubicBezTo>
                    <a:pt x="5444" y="1165"/>
                    <a:pt x="3266" y="2923"/>
                    <a:pt x="1814" y="5937"/>
                  </a:cubicBezTo>
                  <a:cubicBezTo>
                    <a:pt x="362" y="8951"/>
                    <a:pt x="-364" y="13221"/>
                    <a:pt x="181" y="16235"/>
                  </a:cubicBezTo>
                  <a:cubicBezTo>
                    <a:pt x="725" y="19249"/>
                    <a:pt x="2540" y="21007"/>
                    <a:pt x="4991" y="19751"/>
                  </a:cubicBezTo>
                  <a:cubicBezTo>
                    <a:pt x="7441" y="18495"/>
                    <a:pt x="10527" y="14225"/>
                    <a:pt x="12251" y="11337"/>
                  </a:cubicBezTo>
                  <a:cubicBezTo>
                    <a:pt x="13975" y="8449"/>
                    <a:pt x="14339" y="6942"/>
                    <a:pt x="14520" y="6816"/>
                  </a:cubicBezTo>
                  <a:cubicBezTo>
                    <a:pt x="14702" y="6691"/>
                    <a:pt x="14702" y="7946"/>
                    <a:pt x="15791" y="10584"/>
                  </a:cubicBezTo>
                  <a:cubicBezTo>
                    <a:pt x="16880" y="13221"/>
                    <a:pt x="19058" y="17239"/>
                    <a:pt x="21236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8345422" y="7505958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082"/>
                    <a:pt x="8160" y="10165"/>
                    <a:pt x="4560" y="13765"/>
                  </a:cubicBezTo>
                  <a:cubicBezTo>
                    <a:pt x="960" y="17365"/>
                    <a:pt x="48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628802" y="7146689"/>
              <a:ext cx="140892" cy="31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49" fill="norm" stroke="1" extrusionOk="0">
                  <a:moveTo>
                    <a:pt x="3214" y="1536"/>
                  </a:moveTo>
                  <a:cubicBezTo>
                    <a:pt x="2261" y="677"/>
                    <a:pt x="1308" y="-181"/>
                    <a:pt x="832" y="34"/>
                  </a:cubicBezTo>
                  <a:cubicBezTo>
                    <a:pt x="355" y="248"/>
                    <a:pt x="355" y="1536"/>
                    <a:pt x="673" y="4110"/>
                  </a:cubicBezTo>
                  <a:cubicBezTo>
                    <a:pt x="991" y="6685"/>
                    <a:pt x="1626" y="10547"/>
                    <a:pt x="1944" y="12836"/>
                  </a:cubicBezTo>
                  <a:cubicBezTo>
                    <a:pt x="2261" y="15125"/>
                    <a:pt x="2261" y="15840"/>
                    <a:pt x="1944" y="16627"/>
                  </a:cubicBezTo>
                  <a:cubicBezTo>
                    <a:pt x="1626" y="17414"/>
                    <a:pt x="991" y="18272"/>
                    <a:pt x="514" y="18344"/>
                  </a:cubicBezTo>
                  <a:cubicBezTo>
                    <a:pt x="38" y="18415"/>
                    <a:pt x="-280" y="17700"/>
                    <a:pt x="355" y="16555"/>
                  </a:cubicBezTo>
                  <a:cubicBezTo>
                    <a:pt x="991" y="15411"/>
                    <a:pt x="2579" y="13838"/>
                    <a:pt x="4008" y="12550"/>
                  </a:cubicBezTo>
                  <a:cubicBezTo>
                    <a:pt x="5438" y="11263"/>
                    <a:pt x="6708" y="10261"/>
                    <a:pt x="8138" y="9761"/>
                  </a:cubicBezTo>
                  <a:cubicBezTo>
                    <a:pt x="9567" y="9260"/>
                    <a:pt x="11155" y="9260"/>
                    <a:pt x="12585" y="9618"/>
                  </a:cubicBezTo>
                  <a:cubicBezTo>
                    <a:pt x="14014" y="9975"/>
                    <a:pt x="15285" y="10691"/>
                    <a:pt x="16714" y="12049"/>
                  </a:cubicBezTo>
                  <a:cubicBezTo>
                    <a:pt x="18144" y="13408"/>
                    <a:pt x="19732" y="15411"/>
                    <a:pt x="20526" y="16770"/>
                  </a:cubicBezTo>
                  <a:cubicBezTo>
                    <a:pt x="21320" y="18129"/>
                    <a:pt x="21320" y="18844"/>
                    <a:pt x="20685" y="19416"/>
                  </a:cubicBezTo>
                  <a:cubicBezTo>
                    <a:pt x="20049" y="19989"/>
                    <a:pt x="18779" y="20418"/>
                    <a:pt x="16396" y="20775"/>
                  </a:cubicBezTo>
                  <a:cubicBezTo>
                    <a:pt x="14014" y="21133"/>
                    <a:pt x="10520" y="21419"/>
                    <a:pt x="7661" y="21133"/>
                  </a:cubicBezTo>
                  <a:cubicBezTo>
                    <a:pt x="4802" y="20847"/>
                    <a:pt x="2579" y="19989"/>
                    <a:pt x="1944" y="18916"/>
                  </a:cubicBezTo>
                  <a:cubicBezTo>
                    <a:pt x="1308" y="17843"/>
                    <a:pt x="2261" y="16555"/>
                    <a:pt x="3214" y="15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8793828" y="7100352"/>
              <a:ext cx="189128" cy="36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53" fill="norm" stroke="1" extrusionOk="0">
                  <a:moveTo>
                    <a:pt x="274" y="3364"/>
                  </a:moveTo>
                  <a:cubicBezTo>
                    <a:pt x="36" y="2732"/>
                    <a:pt x="-201" y="2100"/>
                    <a:pt x="274" y="1658"/>
                  </a:cubicBezTo>
                  <a:cubicBezTo>
                    <a:pt x="748" y="1216"/>
                    <a:pt x="1935" y="964"/>
                    <a:pt x="4190" y="711"/>
                  </a:cubicBezTo>
                  <a:cubicBezTo>
                    <a:pt x="6445" y="458"/>
                    <a:pt x="9768" y="206"/>
                    <a:pt x="12023" y="79"/>
                  </a:cubicBezTo>
                  <a:cubicBezTo>
                    <a:pt x="14278" y="-47"/>
                    <a:pt x="15465" y="-47"/>
                    <a:pt x="16414" y="269"/>
                  </a:cubicBezTo>
                  <a:cubicBezTo>
                    <a:pt x="17364" y="585"/>
                    <a:pt x="18076" y="1216"/>
                    <a:pt x="18788" y="3237"/>
                  </a:cubicBezTo>
                  <a:cubicBezTo>
                    <a:pt x="19500" y="5258"/>
                    <a:pt x="20212" y="8669"/>
                    <a:pt x="20568" y="11448"/>
                  </a:cubicBezTo>
                  <a:cubicBezTo>
                    <a:pt x="20924" y="14227"/>
                    <a:pt x="20924" y="16374"/>
                    <a:pt x="21043" y="17764"/>
                  </a:cubicBezTo>
                  <a:cubicBezTo>
                    <a:pt x="21162" y="19153"/>
                    <a:pt x="21399" y="19785"/>
                    <a:pt x="20924" y="20227"/>
                  </a:cubicBezTo>
                  <a:cubicBezTo>
                    <a:pt x="20450" y="20669"/>
                    <a:pt x="19263" y="20921"/>
                    <a:pt x="17483" y="21111"/>
                  </a:cubicBezTo>
                  <a:cubicBezTo>
                    <a:pt x="15702" y="21300"/>
                    <a:pt x="13329" y="21427"/>
                    <a:pt x="10955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9043922" y="7042408"/>
              <a:ext cx="14714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0" y="0"/>
                  </a:moveTo>
                  <a:cubicBezTo>
                    <a:pt x="4629" y="1440"/>
                    <a:pt x="9257" y="2880"/>
                    <a:pt x="13423" y="5040"/>
                  </a:cubicBezTo>
                  <a:cubicBezTo>
                    <a:pt x="17589" y="7200"/>
                    <a:pt x="21291" y="10080"/>
                    <a:pt x="21446" y="12645"/>
                  </a:cubicBezTo>
                  <a:cubicBezTo>
                    <a:pt x="21600" y="15210"/>
                    <a:pt x="18206" y="17460"/>
                    <a:pt x="15429" y="18810"/>
                  </a:cubicBezTo>
                  <a:cubicBezTo>
                    <a:pt x="12651" y="20160"/>
                    <a:pt x="10491" y="20610"/>
                    <a:pt x="8640" y="20925"/>
                  </a:cubicBezTo>
                  <a:cubicBezTo>
                    <a:pt x="6789" y="21240"/>
                    <a:pt x="5246" y="21420"/>
                    <a:pt x="4474" y="21510"/>
                  </a:cubicBezTo>
                  <a:cubicBezTo>
                    <a:pt x="3703" y="21600"/>
                    <a:pt x="3703" y="21600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9285222" y="7232908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9310622" y="7359908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9775488" y="7132857"/>
              <a:ext cx="149604" cy="25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218" fill="norm" stroke="1" extrusionOk="0">
                  <a:moveTo>
                    <a:pt x="15581" y="3503"/>
                  </a:moveTo>
                  <a:cubicBezTo>
                    <a:pt x="14997" y="2120"/>
                    <a:pt x="14413" y="738"/>
                    <a:pt x="13392" y="219"/>
                  </a:cubicBezTo>
                  <a:cubicBezTo>
                    <a:pt x="12370" y="-299"/>
                    <a:pt x="10911" y="47"/>
                    <a:pt x="8722" y="1861"/>
                  </a:cubicBezTo>
                  <a:cubicBezTo>
                    <a:pt x="6532" y="3675"/>
                    <a:pt x="3613" y="6959"/>
                    <a:pt x="1862" y="9983"/>
                  </a:cubicBezTo>
                  <a:cubicBezTo>
                    <a:pt x="111" y="13007"/>
                    <a:pt x="-473" y="15771"/>
                    <a:pt x="403" y="17845"/>
                  </a:cubicBezTo>
                  <a:cubicBezTo>
                    <a:pt x="1278" y="19919"/>
                    <a:pt x="3613" y="21301"/>
                    <a:pt x="7116" y="21215"/>
                  </a:cubicBezTo>
                  <a:cubicBezTo>
                    <a:pt x="10619" y="21128"/>
                    <a:pt x="15289" y="19573"/>
                    <a:pt x="17916" y="16549"/>
                  </a:cubicBezTo>
                  <a:cubicBezTo>
                    <a:pt x="20543" y="13525"/>
                    <a:pt x="21127" y="9032"/>
                    <a:pt x="20251" y="6095"/>
                  </a:cubicBezTo>
                  <a:cubicBezTo>
                    <a:pt x="19376" y="3157"/>
                    <a:pt x="17041" y="1775"/>
                    <a:pt x="15143" y="1083"/>
                  </a:cubicBezTo>
                  <a:cubicBezTo>
                    <a:pt x="13246" y="392"/>
                    <a:pt x="11786" y="392"/>
                    <a:pt x="10765" y="911"/>
                  </a:cubicBezTo>
                  <a:cubicBezTo>
                    <a:pt x="9743" y="1429"/>
                    <a:pt x="9159" y="2466"/>
                    <a:pt x="9305" y="3503"/>
                  </a:cubicBezTo>
                  <a:cubicBezTo>
                    <a:pt x="9451" y="4539"/>
                    <a:pt x="10327" y="5576"/>
                    <a:pt x="11203" y="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0053572" y="730275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0158737" y="7103137"/>
              <a:ext cx="320286" cy="25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48" fill="norm" stroke="1" extrusionOk="0">
                  <a:moveTo>
                    <a:pt x="1040" y="6075"/>
                  </a:moveTo>
                  <a:cubicBezTo>
                    <a:pt x="614" y="5367"/>
                    <a:pt x="187" y="4658"/>
                    <a:pt x="45" y="3862"/>
                  </a:cubicBezTo>
                  <a:cubicBezTo>
                    <a:pt x="-97" y="3065"/>
                    <a:pt x="45" y="2180"/>
                    <a:pt x="1253" y="1471"/>
                  </a:cubicBezTo>
                  <a:cubicBezTo>
                    <a:pt x="2461" y="763"/>
                    <a:pt x="4735" y="232"/>
                    <a:pt x="6227" y="55"/>
                  </a:cubicBezTo>
                  <a:cubicBezTo>
                    <a:pt x="7719" y="-122"/>
                    <a:pt x="8429" y="55"/>
                    <a:pt x="8785" y="1737"/>
                  </a:cubicBezTo>
                  <a:cubicBezTo>
                    <a:pt x="9140" y="3419"/>
                    <a:pt x="9140" y="6606"/>
                    <a:pt x="8358" y="9527"/>
                  </a:cubicBezTo>
                  <a:cubicBezTo>
                    <a:pt x="7577" y="12448"/>
                    <a:pt x="6014" y="15104"/>
                    <a:pt x="4948" y="17052"/>
                  </a:cubicBezTo>
                  <a:cubicBezTo>
                    <a:pt x="3882" y="18999"/>
                    <a:pt x="3314" y="20239"/>
                    <a:pt x="3456" y="20858"/>
                  </a:cubicBezTo>
                  <a:cubicBezTo>
                    <a:pt x="3598" y="21478"/>
                    <a:pt x="4450" y="21478"/>
                    <a:pt x="7577" y="21035"/>
                  </a:cubicBezTo>
                  <a:cubicBezTo>
                    <a:pt x="10703" y="20593"/>
                    <a:pt x="16103" y="19708"/>
                    <a:pt x="21503" y="18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9" name="Drawing"/>
          <p:cNvGrpSpPr/>
          <p:nvPr/>
        </p:nvGrpSpPr>
        <p:grpSpPr>
          <a:xfrm>
            <a:off x="1693333" y="1764162"/>
            <a:ext cx="8732497" cy="2219491"/>
            <a:chOff x="0" y="0"/>
            <a:chExt cx="8732496" cy="2219490"/>
          </a:xfrm>
        </p:grpSpPr>
        <p:sp>
          <p:nvSpPr>
            <p:cNvPr id="2707" name="Line"/>
            <p:cNvSpPr/>
            <p:nvPr/>
          </p:nvSpPr>
          <p:spPr>
            <a:xfrm>
              <a:off x="11360" y="102737"/>
              <a:ext cx="28857" cy="41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66" fill="norm" stroke="1" extrusionOk="0">
                  <a:moveTo>
                    <a:pt x="2520" y="0"/>
                  </a:moveTo>
                  <a:cubicBezTo>
                    <a:pt x="4063" y="3799"/>
                    <a:pt x="5605" y="7598"/>
                    <a:pt x="5605" y="10854"/>
                  </a:cubicBezTo>
                  <a:cubicBezTo>
                    <a:pt x="5605" y="14111"/>
                    <a:pt x="4063" y="16824"/>
                    <a:pt x="2520" y="18615"/>
                  </a:cubicBezTo>
                  <a:cubicBezTo>
                    <a:pt x="977" y="20406"/>
                    <a:pt x="-566" y="21274"/>
                    <a:pt x="205" y="21437"/>
                  </a:cubicBezTo>
                  <a:cubicBezTo>
                    <a:pt x="977" y="21600"/>
                    <a:pt x="4063" y="21057"/>
                    <a:pt x="7920" y="20080"/>
                  </a:cubicBezTo>
                  <a:cubicBezTo>
                    <a:pt x="11777" y="19104"/>
                    <a:pt x="16405" y="17692"/>
                    <a:pt x="21034" y="16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0" y="52882"/>
              <a:ext cx="275167" cy="9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4154" y="21386"/>
                  </a:moveTo>
                  <a:cubicBezTo>
                    <a:pt x="3323" y="20906"/>
                    <a:pt x="2492" y="20426"/>
                    <a:pt x="1662" y="19946"/>
                  </a:cubicBezTo>
                  <a:cubicBezTo>
                    <a:pt x="831" y="19466"/>
                    <a:pt x="0" y="18986"/>
                    <a:pt x="0" y="18266"/>
                  </a:cubicBezTo>
                  <a:cubicBezTo>
                    <a:pt x="0" y="17546"/>
                    <a:pt x="831" y="16586"/>
                    <a:pt x="3572" y="13946"/>
                  </a:cubicBezTo>
                  <a:cubicBezTo>
                    <a:pt x="6314" y="11306"/>
                    <a:pt x="10966" y="6986"/>
                    <a:pt x="14040" y="4106"/>
                  </a:cubicBezTo>
                  <a:cubicBezTo>
                    <a:pt x="17114" y="1226"/>
                    <a:pt x="18609" y="-214"/>
                    <a:pt x="19606" y="26"/>
                  </a:cubicBezTo>
                  <a:cubicBezTo>
                    <a:pt x="20603" y="266"/>
                    <a:pt x="21102" y="2186"/>
                    <a:pt x="21600" y="4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50471" y="261487"/>
              <a:ext cx="180246" cy="6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57" fill="norm" stroke="1" extrusionOk="0">
                  <a:moveTo>
                    <a:pt x="1797" y="16200"/>
                  </a:moveTo>
                  <a:cubicBezTo>
                    <a:pt x="793" y="18225"/>
                    <a:pt x="-212" y="20250"/>
                    <a:pt x="39" y="20925"/>
                  </a:cubicBezTo>
                  <a:cubicBezTo>
                    <a:pt x="290" y="21600"/>
                    <a:pt x="1797" y="20925"/>
                    <a:pt x="5565" y="17212"/>
                  </a:cubicBezTo>
                  <a:cubicBezTo>
                    <a:pt x="9332" y="13500"/>
                    <a:pt x="15360" y="6750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37066" y="426587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5455"/>
                    <a:pt x="11733" y="10909"/>
                    <a:pt x="15333" y="14509"/>
                  </a:cubicBezTo>
                  <a:cubicBezTo>
                    <a:pt x="18933" y="18109"/>
                    <a:pt x="20267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11187" y="388487"/>
              <a:ext cx="14178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1277" y="0"/>
                  </a:moveTo>
                  <a:cubicBezTo>
                    <a:pt x="19689" y="0"/>
                    <a:pt x="18101" y="0"/>
                    <a:pt x="15877" y="1040"/>
                  </a:cubicBezTo>
                  <a:cubicBezTo>
                    <a:pt x="13653" y="2080"/>
                    <a:pt x="10795" y="4160"/>
                    <a:pt x="8095" y="7120"/>
                  </a:cubicBezTo>
                  <a:cubicBezTo>
                    <a:pt x="5395" y="10080"/>
                    <a:pt x="2853" y="13920"/>
                    <a:pt x="1424" y="16320"/>
                  </a:cubicBezTo>
                  <a:cubicBezTo>
                    <a:pt x="-5" y="18720"/>
                    <a:pt x="-323" y="19680"/>
                    <a:pt x="312" y="20320"/>
                  </a:cubicBezTo>
                  <a:cubicBezTo>
                    <a:pt x="948" y="20960"/>
                    <a:pt x="2536" y="21280"/>
                    <a:pt x="4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75692" y="81418"/>
              <a:ext cx="107475" cy="34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41" fill="norm" stroke="1" extrusionOk="0">
                  <a:moveTo>
                    <a:pt x="21091" y="1295"/>
                  </a:moveTo>
                  <a:cubicBezTo>
                    <a:pt x="19429" y="781"/>
                    <a:pt x="17768" y="267"/>
                    <a:pt x="15899" y="74"/>
                  </a:cubicBezTo>
                  <a:cubicBezTo>
                    <a:pt x="14029" y="-119"/>
                    <a:pt x="11953" y="10"/>
                    <a:pt x="9460" y="1167"/>
                  </a:cubicBezTo>
                  <a:cubicBezTo>
                    <a:pt x="6968" y="2324"/>
                    <a:pt x="4060" y="4510"/>
                    <a:pt x="2191" y="7338"/>
                  </a:cubicBezTo>
                  <a:cubicBezTo>
                    <a:pt x="322" y="10167"/>
                    <a:pt x="-509" y="13638"/>
                    <a:pt x="322" y="16145"/>
                  </a:cubicBezTo>
                  <a:cubicBezTo>
                    <a:pt x="1153" y="18652"/>
                    <a:pt x="3645" y="20195"/>
                    <a:pt x="7176" y="20838"/>
                  </a:cubicBezTo>
                  <a:cubicBezTo>
                    <a:pt x="10706" y="21481"/>
                    <a:pt x="15276" y="21224"/>
                    <a:pt x="19845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03396" y="153537"/>
              <a:ext cx="24012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4105" y="0"/>
                  </a:moveTo>
                  <a:cubicBezTo>
                    <a:pt x="14862" y="738"/>
                    <a:pt x="15620" y="1477"/>
                    <a:pt x="15810" y="3785"/>
                  </a:cubicBezTo>
                  <a:cubicBezTo>
                    <a:pt x="15999" y="6092"/>
                    <a:pt x="15620" y="9969"/>
                    <a:pt x="14294" y="13015"/>
                  </a:cubicBezTo>
                  <a:cubicBezTo>
                    <a:pt x="12968" y="16062"/>
                    <a:pt x="10694" y="18277"/>
                    <a:pt x="8515" y="19569"/>
                  </a:cubicBezTo>
                  <a:cubicBezTo>
                    <a:pt x="6336" y="20862"/>
                    <a:pt x="4252" y="21231"/>
                    <a:pt x="2831" y="20862"/>
                  </a:cubicBezTo>
                  <a:cubicBezTo>
                    <a:pt x="1410" y="20492"/>
                    <a:pt x="652" y="19385"/>
                    <a:pt x="273" y="18277"/>
                  </a:cubicBezTo>
                  <a:cubicBezTo>
                    <a:pt x="-106" y="17169"/>
                    <a:pt x="-106" y="16062"/>
                    <a:pt x="368" y="15323"/>
                  </a:cubicBezTo>
                  <a:cubicBezTo>
                    <a:pt x="841" y="14585"/>
                    <a:pt x="1789" y="14215"/>
                    <a:pt x="4347" y="14769"/>
                  </a:cubicBezTo>
                  <a:cubicBezTo>
                    <a:pt x="6905" y="15323"/>
                    <a:pt x="11073" y="16800"/>
                    <a:pt x="14199" y="18092"/>
                  </a:cubicBezTo>
                  <a:cubicBezTo>
                    <a:pt x="17326" y="19385"/>
                    <a:pt x="19410" y="20492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132416" y="83687"/>
              <a:ext cx="111457" cy="41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56" fill="norm" stroke="1" extrusionOk="0">
                  <a:moveTo>
                    <a:pt x="0" y="0"/>
                  </a:moveTo>
                  <a:cubicBezTo>
                    <a:pt x="6676" y="2522"/>
                    <a:pt x="13353" y="5044"/>
                    <a:pt x="17084" y="7785"/>
                  </a:cubicBezTo>
                  <a:cubicBezTo>
                    <a:pt x="20815" y="10526"/>
                    <a:pt x="21600" y="13486"/>
                    <a:pt x="19636" y="15844"/>
                  </a:cubicBezTo>
                  <a:cubicBezTo>
                    <a:pt x="17673" y="18201"/>
                    <a:pt x="12960" y="19955"/>
                    <a:pt x="9622" y="20778"/>
                  </a:cubicBezTo>
                  <a:cubicBezTo>
                    <a:pt x="6284" y="21600"/>
                    <a:pt x="4320" y="21490"/>
                    <a:pt x="2356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761066" y="369437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849966" y="471037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351616" y="92579"/>
              <a:ext cx="182990" cy="47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65" fill="norm" stroke="1" extrusionOk="0">
                  <a:moveTo>
                    <a:pt x="0" y="9833"/>
                  </a:moveTo>
                  <a:cubicBezTo>
                    <a:pt x="982" y="12581"/>
                    <a:pt x="1964" y="15328"/>
                    <a:pt x="2455" y="16939"/>
                  </a:cubicBezTo>
                  <a:cubicBezTo>
                    <a:pt x="2945" y="18549"/>
                    <a:pt x="2945" y="19023"/>
                    <a:pt x="2945" y="19686"/>
                  </a:cubicBezTo>
                  <a:cubicBezTo>
                    <a:pt x="2945" y="20349"/>
                    <a:pt x="2945" y="21202"/>
                    <a:pt x="2823" y="21344"/>
                  </a:cubicBezTo>
                  <a:cubicBezTo>
                    <a:pt x="2700" y="21486"/>
                    <a:pt x="2455" y="20918"/>
                    <a:pt x="2455" y="18833"/>
                  </a:cubicBezTo>
                  <a:cubicBezTo>
                    <a:pt x="2455" y="16749"/>
                    <a:pt x="2700" y="13149"/>
                    <a:pt x="3927" y="10070"/>
                  </a:cubicBezTo>
                  <a:cubicBezTo>
                    <a:pt x="5155" y="6991"/>
                    <a:pt x="7364" y="4433"/>
                    <a:pt x="9450" y="2823"/>
                  </a:cubicBezTo>
                  <a:cubicBezTo>
                    <a:pt x="11536" y="1212"/>
                    <a:pt x="13500" y="549"/>
                    <a:pt x="15095" y="218"/>
                  </a:cubicBezTo>
                  <a:cubicBezTo>
                    <a:pt x="16691" y="-114"/>
                    <a:pt x="17918" y="-114"/>
                    <a:pt x="19145" y="549"/>
                  </a:cubicBezTo>
                  <a:cubicBezTo>
                    <a:pt x="20373" y="1212"/>
                    <a:pt x="21600" y="2539"/>
                    <a:pt x="21109" y="4007"/>
                  </a:cubicBezTo>
                  <a:cubicBezTo>
                    <a:pt x="20618" y="5475"/>
                    <a:pt x="18409" y="7086"/>
                    <a:pt x="15709" y="7986"/>
                  </a:cubicBezTo>
                  <a:cubicBezTo>
                    <a:pt x="13009" y="8886"/>
                    <a:pt x="9818" y="9075"/>
                    <a:pt x="6627" y="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503966" y="331337"/>
              <a:ext cx="209601" cy="23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42" fill="norm" stroke="1" extrusionOk="0">
                  <a:moveTo>
                    <a:pt x="653" y="9924"/>
                  </a:moveTo>
                  <a:cubicBezTo>
                    <a:pt x="221" y="8757"/>
                    <a:pt x="-211" y="7589"/>
                    <a:pt x="113" y="6811"/>
                  </a:cubicBezTo>
                  <a:cubicBezTo>
                    <a:pt x="437" y="6032"/>
                    <a:pt x="1517" y="5643"/>
                    <a:pt x="3029" y="5449"/>
                  </a:cubicBezTo>
                  <a:cubicBezTo>
                    <a:pt x="4541" y="5254"/>
                    <a:pt x="6485" y="5254"/>
                    <a:pt x="8213" y="6811"/>
                  </a:cubicBezTo>
                  <a:cubicBezTo>
                    <a:pt x="9941" y="8368"/>
                    <a:pt x="11453" y="11481"/>
                    <a:pt x="12101" y="14011"/>
                  </a:cubicBezTo>
                  <a:cubicBezTo>
                    <a:pt x="12749" y="16541"/>
                    <a:pt x="12533" y="18486"/>
                    <a:pt x="11993" y="19751"/>
                  </a:cubicBezTo>
                  <a:cubicBezTo>
                    <a:pt x="11453" y="21016"/>
                    <a:pt x="10589" y="21600"/>
                    <a:pt x="9833" y="21405"/>
                  </a:cubicBezTo>
                  <a:cubicBezTo>
                    <a:pt x="9077" y="21211"/>
                    <a:pt x="8429" y="20238"/>
                    <a:pt x="8321" y="17611"/>
                  </a:cubicBezTo>
                  <a:cubicBezTo>
                    <a:pt x="8213" y="14984"/>
                    <a:pt x="8645" y="10703"/>
                    <a:pt x="10913" y="7492"/>
                  </a:cubicBezTo>
                  <a:cubicBezTo>
                    <a:pt x="13181" y="4281"/>
                    <a:pt x="17285" y="2141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852341" y="189949"/>
              <a:ext cx="159676" cy="34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84" fill="norm" stroke="1" extrusionOk="0">
                  <a:moveTo>
                    <a:pt x="14430" y="6311"/>
                  </a:moveTo>
                  <a:cubicBezTo>
                    <a:pt x="14710" y="4759"/>
                    <a:pt x="14991" y="3207"/>
                    <a:pt x="15271" y="2107"/>
                  </a:cubicBezTo>
                  <a:cubicBezTo>
                    <a:pt x="15552" y="1008"/>
                    <a:pt x="15832" y="361"/>
                    <a:pt x="15271" y="103"/>
                  </a:cubicBezTo>
                  <a:cubicBezTo>
                    <a:pt x="14710" y="-156"/>
                    <a:pt x="13307" y="-27"/>
                    <a:pt x="10643" y="1655"/>
                  </a:cubicBezTo>
                  <a:cubicBezTo>
                    <a:pt x="7978" y="3336"/>
                    <a:pt x="4050" y="6570"/>
                    <a:pt x="1946" y="9803"/>
                  </a:cubicBezTo>
                  <a:cubicBezTo>
                    <a:pt x="-157" y="13037"/>
                    <a:pt x="-438" y="16270"/>
                    <a:pt x="544" y="18340"/>
                  </a:cubicBezTo>
                  <a:cubicBezTo>
                    <a:pt x="1526" y="20409"/>
                    <a:pt x="3770" y="21315"/>
                    <a:pt x="7417" y="21379"/>
                  </a:cubicBezTo>
                  <a:cubicBezTo>
                    <a:pt x="11063" y="21444"/>
                    <a:pt x="16113" y="20668"/>
                    <a:pt x="21162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050116" y="299587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291"/>
                    <a:pt x="6600" y="4582"/>
                    <a:pt x="10200" y="8182"/>
                  </a:cubicBezTo>
                  <a:cubicBezTo>
                    <a:pt x="13800" y="11782"/>
                    <a:pt x="17700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043766" y="299587"/>
              <a:ext cx="2159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902"/>
                    <a:pt x="17365" y="3804"/>
                    <a:pt x="14082" y="6996"/>
                  </a:cubicBezTo>
                  <a:cubicBezTo>
                    <a:pt x="10800" y="10189"/>
                    <a:pt x="6353" y="14672"/>
                    <a:pt x="3812" y="17321"/>
                  </a:cubicBezTo>
                  <a:cubicBezTo>
                    <a:pt x="1271" y="19970"/>
                    <a:pt x="635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519995" y="269577"/>
              <a:ext cx="222272" cy="25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2" fill="norm" stroke="1" extrusionOk="0">
                  <a:moveTo>
                    <a:pt x="18953" y="2012"/>
                  </a:moveTo>
                  <a:cubicBezTo>
                    <a:pt x="19360" y="1112"/>
                    <a:pt x="19768" y="212"/>
                    <a:pt x="19462" y="32"/>
                  </a:cubicBezTo>
                  <a:cubicBezTo>
                    <a:pt x="19156" y="-148"/>
                    <a:pt x="18138" y="392"/>
                    <a:pt x="15285" y="2642"/>
                  </a:cubicBezTo>
                  <a:cubicBezTo>
                    <a:pt x="12432" y="4892"/>
                    <a:pt x="7745" y="8852"/>
                    <a:pt x="4994" y="11282"/>
                  </a:cubicBezTo>
                  <a:cubicBezTo>
                    <a:pt x="2243" y="13712"/>
                    <a:pt x="1428" y="14612"/>
                    <a:pt x="817" y="15602"/>
                  </a:cubicBezTo>
                  <a:cubicBezTo>
                    <a:pt x="206" y="16592"/>
                    <a:pt x="-202" y="17672"/>
                    <a:pt x="104" y="18302"/>
                  </a:cubicBezTo>
                  <a:cubicBezTo>
                    <a:pt x="409" y="18932"/>
                    <a:pt x="1428" y="19112"/>
                    <a:pt x="5096" y="19562"/>
                  </a:cubicBezTo>
                  <a:cubicBezTo>
                    <a:pt x="8764" y="20012"/>
                    <a:pt x="15081" y="20732"/>
                    <a:pt x="2139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531585" y="598037"/>
              <a:ext cx="210682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18" fill="norm" stroke="1" extrusionOk="0">
                  <a:moveTo>
                    <a:pt x="2059" y="14400"/>
                  </a:moveTo>
                  <a:cubicBezTo>
                    <a:pt x="979" y="16800"/>
                    <a:pt x="-101" y="19200"/>
                    <a:pt x="7" y="20400"/>
                  </a:cubicBezTo>
                  <a:cubicBezTo>
                    <a:pt x="115" y="21600"/>
                    <a:pt x="1411" y="21600"/>
                    <a:pt x="5191" y="18000"/>
                  </a:cubicBezTo>
                  <a:cubicBezTo>
                    <a:pt x="8971" y="14400"/>
                    <a:pt x="15235" y="72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967421" y="312287"/>
              <a:ext cx="21299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8312" y="0"/>
                  </a:moveTo>
                  <a:cubicBezTo>
                    <a:pt x="16173" y="4670"/>
                    <a:pt x="14035" y="9341"/>
                    <a:pt x="12003" y="12454"/>
                  </a:cubicBezTo>
                  <a:cubicBezTo>
                    <a:pt x="9971" y="15568"/>
                    <a:pt x="8047" y="17124"/>
                    <a:pt x="6443" y="18097"/>
                  </a:cubicBezTo>
                  <a:cubicBezTo>
                    <a:pt x="4839" y="19070"/>
                    <a:pt x="3556" y="19459"/>
                    <a:pt x="2593" y="19265"/>
                  </a:cubicBezTo>
                  <a:cubicBezTo>
                    <a:pt x="1631" y="19070"/>
                    <a:pt x="989" y="18292"/>
                    <a:pt x="562" y="17416"/>
                  </a:cubicBezTo>
                  <a:cubicBezTo>
                    <a:pt x="134" y="16541"/>
                    <a:pt x="-80" y="15568"/>
                    <a:pt x="27" y="14497"/>
                  </a:cubicBezTo>
                  <a:cubicBezTo>
                    <a:pt x="134" y="13427"/>
                    <a:pt x="562" y="12259"/>
                    <a:pt x="1631" y="11578"/>
                  </a:cubicBezTo>
                  <a:cubicBezTo>
                    <a:pt x="2700" y="10897"/>
                    <a:pt x="4411" y="10703"/>
                    <a:pt x="7833" y="12454"/>
                  </a:cubicBezTo>
                  <a:cubicBezTo>
                    <a:pt x="11255" y="14205"/>
                    <a:pt x="16387" y="17903"/>
                    <a:pt x="2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243916" y="204500"/>
              <a:ext cx="152000" cy="47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97" fill="norm" stroke="1" extrusionOk="0">
                  <a:moveTo>
                    <a:pt x="7005" y="1139"/>
                  </a:moveTo>
                  <a:cubicBezTo>
                    <a:pt x="7297" y="662"/>
                    <a:pt x="7589" y="184"/>
                    <a:pt x="8465" y="40"/>
                  </a:cubicBezTo>
                  <a:cubicBezTo>
                    <a:pt x="9341" y="-103"/>
                    <a:pt x="10800" y="88"/>
                    <a:pt x="13135" y="1378"/>
                  </a:cubicBezTo>
                  <a:cubicBezTo>
                    <a:pt x="15470" y="2669"/>
                    <a:pt x="18681" y="5058"/>
                    <a:pt x="20141" y="7352"/>
                  </a:cubicBezTo>
                  <a:cubicBezTo>
                    <a:pt x="21600" y="9646"/>
                    <a:pt x="21308" y="11844"/>
                    <a:pt x="17659" y="14185"/>
                  </a:cubicBezTo>
                  <a:cubicBezTo>
                    <a:pt x="14011" y="16527"/>
                    <a:pt x="7005" y="19012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796366" y="321994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00" y="11918"/>
                    <a:pt x="11600" y="3818"/>
                    <a:pt x="15200" y="1118"/>
                  </a:cubicBezTo>
                  <a:cubicBezTo>
                    <a:pt x="18800" y="-1582"/>
                    <a:pt x="20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821766" y="483737"/>
              <a:ext cx="215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640916" y="-1"/>
              <a:ext cx="150504" cy="59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23" fill="norm" stroke="1" extrusionOk="0">
                  <a:moveTo>
                    <a:pt x="0" y="7165"/>
                  </a:moveTo>
                  <a:cubicBezTo>
                    <a:pt x="888" y="9689"/>
                    <a:pt x="1775" y="12213"/>
                    <a:pt x="2219" y="14477"/>
                  </a:cubicBezTo>
                  <a:cubicBezTo>
                    <a:pt x="2663" y="16740"/>
                    <a:pt x="2663" y="18745"/>
                    <a:pt x="2663" y="19932"/>
                  </a:cubicBezTo>
                  <a:cubicBezTo>
                    <a:pt x="2663" y="21120"/>
                    <a:pt x="2663" y="21491"/>
                    <a:pt x="2367" y="20266"/>
                  </a:cubicBezTo>
                  <a:cubicBezTo>
                    <a:pt x="2071" y="19042"/>
                    <a:pt x="1479" y="16221"/>
                    <a:pt x="1332" y="13512"/>
                  </a:cubicBezTo>
                  <a:cubicBezTo>
                    <a:pt x="1184" y="10802"/>
                    <a:pt x="1479" y="8204"/>
                    <a:pt x="2219" y="6200"/>
                  </a:cubicBezTo>
                  <a:cubicBezTo>
                    <a:pt x="2959" y="4196"/>
                    <a:pt x="4142" y="2786"/>
                    <a:pt x="5326" y="1821"/>
                  </a:cubicBezTo>
                  <a:cubicBezTo>
                    <a:pt x="6510" y="856"/>
                    <a:pt x="7693" y="336"/>
                    <a:pt x="9025" y="114"/>
                  </a:cubicBezTo>
                  <a:cubicBezTo>
                    <a:pt x="10356" y="-109"/>
                    <a:pt x="11836" y="-35"/>
                    <a:pt x="14055" y="596"/>
                  </a:cubicBezTo>
                  <a:cubicBezTo>
                    <a:pt x="16274" y="1227"/>
                    <a:pt x="19233" y="2415"/>
                    <a:pt x="20416" y="3825"/>
                  </a:cubicBezTo>
                  <a:cubicBezTo>
                    <a:pt x="21600" y="5235"/>
                    <a:pt x="21008" y="6868"/>
                    <a:pt x="19381" y="7982"/>
                  </a:cubicBezTo>
                  <a:cubicBezTo>
                    <a:pt x="17753" y="9095"/>
                    <a:pt x="15090" y="9689"/>
                    <a:pt x="12723" y="9986"/>
                  </a:cubicBezTo>
                  <a:cubicBezTo>
                    <a:pt x="10356" y="10283"/>
                    <a:pt x="8285" y="10283"/>
                    <a:pt x="7545" y="10060"/>
                  </a:cubicBezTo>
                  <a:cubicBezTo>
                    <a:pt x="6805" y="9837"/>
                    <a:pt x="7397" y="9392"/>
                    <a:pt x="7989" y="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813689" y="305937"/>
              <a:ext cx="227278" cy="21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34" fill="norm" stroke="1" extrusionOk="0">
                  <a:moveTo>
                    <a:pt x="2875" y="9346"/>
                  </a:moveTo>
                  <a:cubicBezTo>
                    <a:pt x="1875" y="8100"/>
                    <a:pt x="875" y="6854"/>
                    <a:pt x="375" y="5712"/>
                  </a:cubicBezTo>
                  <a:cubicBezTo>
                    <a:pt x="-125" y="4569"/>
                    <a:pt x="-125" y="3531"/>
                    <a:pt x="375" y="2908"/>
                  </a:cubicBezTo>
                  <a:cubicBezTo>
                    <a:pt x="875" y="2285"/>
                    <a:pt x="1875" y="2077"/>
                    <a:pt x="3775" y="2700"/>
                  </a:cubicBezTo>
                  <a:cubicBezTo>
                    <a:pt x="5675" y="3323"/>
                    <a:pt x="8475" y="4777"/>
                    <a:pt x="10375" y="7477"/>
                  </a:cubicBezTo>
                  <a:cubicBezTo>
                    <a:pt x="12275" y="10177"/>
                    <a:pt x="13275" y="14123"/>
                    <a:pt x="13475" y="16615"/>
                  </a:cubicBezTo>
                  <a:cubicBezTo>
                    <a:pt x="13675" y="19108"/>
                    <a:pt x="13075" y="20146"/>
                    <a:pt x="12275" y="20769"/>
                  </a:cubicBezTo>
                  <a:cubicBezTo>
                    <a:pt x="11475" y="21392"/>
                    <a:pt x="10475" y="21600"/>
                    <a:pt x="9775" y="20873"/>
                  </a:cubicBezTo>
                  <a:cubicBezTo>
                    <a:pt x="9075" y="20146"/>
                    <a:pt x="8675" y="18485"/>
                    <a:pt x="9175" y="15681"/>
                  </a:cubicBezTo>
                  <a:cubicBezTo>
                    <a:pt x="9675" y="12877"/>
                    <a:pt x="11075" y="8931"/>
                    <a:pt x="13275" y="6127"/>
                  </a:cubicBezTo>
                  <a:cubicBezTo>
                    <a:pt x="15475" y="3323"/>
                    <a:pt x="18475" y="1662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6195401" y="124877"/>
              <a:ext cx="124966" cy="40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53" fill="norm" stroke="1" extrusionOk="0">
                  <a:moveTo>
                    <a:pt x="16656" y="4491"/>
                  </a:moveTo>
                  <a:cubicBezTo>
                    <a:pt x="16656" y="3383"/>
                    <a:pt x="16656" y="2275"/>
                    <a:pt x="16479" y="1444"/>
                  </a:cubicBezTo>
                  <a:cubicBezTo>
                    <a:pt x="16302" y="614"/>
                    <a:pt x="15948" y="60"/>
                    <a:pt x="14708" y="4"/>
                  </a:cubicBezTo>
                  <a:cubicBezTo>
                    <a:pt x="13469" y="-51"/>
                    <a:pt x="11344" y="392"/>
                    <a:pt x="8512" y="2441"/>
                  </a:cubicBezTo>
                  <a:cubicBezTo>
                    <a:pt x="5679" y="4491"/>
                    <a:pt x="2138" y="8146"/>
                    <a:pt x="721" y="11303"/>
                  </a:cubicBezTo>
                  <a:cubicBezTo>
                    <a:pt x="-695" y="14460"/>
                    <a:pt x="13" y="17118"/>
                    <a:pt x="2492" y="18835"/>
                  </a:cubicBezTo>
                  <a:cubicBezTo>
                    <a:pt x="4971" y="20552"/>
                    <a:pt x="9220" y="21327"/>
                    <a:pt x="12584" y="21438"/>
                  </a:cubicBezTo>
                  <a:cubicBezTo>
                    <a:pt x="15948" y="21549"/>
                    <a:pt x="18426" y="20995"/>
                    <a:pt x="20905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6383866" y="261487"/>
              <a:ext cx="171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200"/>
                    <a:pt x="11200" y="10400"/>
                    <a:pt x="14400" y="13500"/>
                  </a:cubicBezTo>
                  <a:cubicBezTo>
                    <a:pt x="17600" y="16600"/>
                    <a:pt x="18400" y="17600"/>
                    <a:pt x="19067" y="18600"/>
                  </a:cubicBezTo>
                  <a:cubicBezTo>
                    <a:pt x="19733" y="19600"/>
                    <a:pt x="20267" y="20600"/>
                    <a:pt x="20667" y="21100"/>
                  </a:cubicBezTo>
                  <a:cubicBezTo>
                    <a:pt x="21067" y="21600"/>
                    <a:pt x="2133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466416" y="191637"/>
              <a:ext cx="158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1565"/>
                    <a:pt x="14688" y="3130"/>
                    <a:pt x="11520" y="5791"/>
                  </a:cubicBezTo>
                  <a:cubicBezTo>
                    <a:pt x="8352" y="8452"/>
                    <a:pt x="5472" y="12209"/>
                    <a:pt x="3600" y="15026"/>
                  </a:cubicBezTo>
                  <a:cubicBezTo>
                    <a:pt x="1728" y="17843"/>
                    <a:pt x="864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793821" y="203336"/>
              <a:ext cx="199646" cy="22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62" fill="norm" stroke="1" extrusionOk="0">
                  <a:moveTo>
                    <a:pt x="17847" y="3595"/>
                  </a:moveTo>
                  <a:cubicBezTo>
                    <a:pt x="17172" y="2233"/>
                    <a:pt x="16497" y="871"/>
                    <a:pt x="15597" y="287"/>
                  </a:cubicBezTo>
                  <a:cubicBezTo>
                    <a:pt x="14697" y="-297"/>
                    <a:pt x="13572" y="-102"/>
                    <a:pt x="10872" y="1941"/>
                  </a:cubicBezTo>
                  <a:cubicBezTo>
                    <a:pt x="8172" y="3984"/>
                    <a:pt x="3897" y="7876"/>
                    <a:pt x="1760" y="11087"/>
                  </a:cubicBezTo>
                  <a:cubicBezTo>
                    <a:pt x="-378" y="14298"/>
                    <a:pt x="-378" y="16827"/>
                    <a:pt x="747" y="18579"/>
                  </a:cubicBezTo>
                  <a:cubicBezTo>
                    <a:pt x="1872" y="20330"/>
                    <a:pt x="4122" y="21303"/>
                    <a:pt x="7722" y="21011"/>
                  </a:cubicBezTo>
                  <a:cubicBezTo>
                    <a:pt x="11322" y="20719"/>
                    <a:pt x="16272" y="19162"/>
                    <a:pt x="21222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822016" y="324987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347480" y="130636"/>
              <a:ext cx="153987" cy="31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264" fill="norm" stroke="1" extrusionOk="0">
                  <a:moveTo>
                    <a:pt x="20676" y="2390"/>
                  </a:moveTo>
                  <a:cubicBezTo>
                    <a:pt x="20676" y="1537"/>
                    <a:pt x="20676" y="685"/>
                    <a:pt x="19965" y="258"/>
                  </a:cubicBezTo>
                  <a:cubicBezTo>
                    <a:pt x="19255" y="-168"/>
                    <a:pt x="17834" y="-168"/>
                    <a:pt x="14708" y="1040"/>
                  </a:cubicBezTo>
                  <a:cubicBezTo>
                    <a:pt x="11581" y="2248"/>
                    <a:pt x="6750" y="4664"/>
                    <a:pt x="3623" y="7506"/>
                  </a:cubicBezTo>
                  <a:cubicBezTo>
                    <a:pt x="497" y="10348"/>
                    <a:pt x="-924" y="13616"/>
                    <a:pt x="639" y="16032"/>
                  </a:cubicBezTo>
                  <a:cubicBezTo>
                    <a:pt x="2202" y="18448"/>
                    <a:pt x="6750" y="20011"/>
                    <a:pt x="10018" y="20721"/>
                  </a:cubicBezTo>
                  <a:cubicBezTo>
                    <a:pt x="13287" y="21432"/>
                    <a:pt x="15276" y="21290"/>
                    <a:pt x="17265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415866" y="147187"/>
              <a:ext cx="9171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7200" y="3086"/>
                    <a:pt x="14400" y="6171"/>
                    <a:pt x="18000" y="8743"/>
                  </a:cubicBezTo>
                  <a:cubicBezTo>
                    <a:pt x="21600" y="11314"/>
                    <a:pt x="21600" y="13371"/>
                    <a:pt x="18720" y="15429"/>
                  </a:cubicBezTo>
                  <a:cubicBezTo>
                    <a:pt x="15840" y="17486"/>
                    <a:pt x="10080" y="19543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600016" y="40179"/>
              <a:ext cx="132481" cy="51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561" fill="norm" stroke="1" extrusionOk="0">
                  <a:moveTo>
                    <a:pt x="0" y="488"/>
                  </a:moveTo>
                  <a:cubicBezTo>
                    <a:pt x="1329" y="224"/>
                    <a:pt x="2658" y="-39"/>
                    <a:pt x="4154" y="5"/>
                  </a:cubicBezTo>
                  <a:cubicBezTo>
                    <a:pt x="5649" y="49"/>
                    <a:pt x="7311" y="400"/>
                    <a:pt x="9803" y="1673"/>
                  </a:cubicBezTo>
                  <a:cubicBezTo>
                    <a:pt x="12295" y="2946"/>
                    <a:pt x="15618" y="5141"/>
                    <a:pt x="17945" y="7556"/>
                  </a:cubicBezTo>
                  <a:cubicBezTo>
                    <a:pt x="20271" y="9971"/>
                    <a:pt x="21600" y="12605"/>
                    <a:pt x="20271" y="14976"/>
                  </a:cubicBezTo>
                  <a:cubicBezTo>
                    <a:pt x="18942" y="17346"/>
                    <a:pt x="14954" y="19454"/>
                    <a:pt x="10966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545916" y="28688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729521" y="191637"/>
              <a:ext cx="196217" cy="16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88" fill="norm" stroke="1" extrusionOk="0">
                  <a:moveTo>
                    <a:pt x="12467" y="0"/>
                  </a:moveTo>
                  <a:cubicBezTo>
                    <a:pt x="12008" y="4708"/>
                    <a:pt x="11548" y="9415"/>
                    <a:pt x="10399" y="13015"/>
                  </a:cubicBezTo>
                  <a:cubicBezTo>
                    <a:pt x="9250" y="16615"/>
                    <a:pt x="7412" y="19108"/>
                    <a:pt x="5918" y="20354"/>
                  </a:cubicBezTo>
                  <a:cubicBezTo>
                    <a:pt x="4425" y="21600"/>
                    <a:pt x="3276" y="21600"/>
                    <a:pt x="2242" y="20354"/>
                  </a:cubicBezTo>
                  <a:cubicBezTo>
                    <a:pt x="1208" y="19108"/>
                    <a:pt x="289" y="16615"/>
                    <a:pt x="59" y="14677"/>
                  </a:cubicBezTo>
                  <a:cubicBezTo>
                    <a:pt x="-171" y="12738"/>
                    <a:pt x="289" y="11354"/>
                    <a:pt x="1093" y="10662"/>
                  </a:cubicBezTo>
                  <a:cubicBezTo>
                    <a:pt x="1897" y="9969"/>
                    <a:pt x="3046" y="9969"/>
                    <a:pt x="4655" y="11077"/>
                  </a:cubicBezTo>
                  <a:cubicBezTo>
                    <a:pt x="6263" y="12185"/>
                    <a:pt x="8331" y="14400"/>
                    <a:pt x="9710" y="16062"/>
                  </a:cubicBezTo>
                  <a:cubicBezTo>
                    <a:pt x="11089" y="17723"/>
                    <a:pt x="11778" y="18831"/>
                    <a:pt x="13157" y="19108"/>
                  </a:cubicBezTo>
                  <a:cubicBezTo>
                    <a:pt x="14535" y="19385"/>
                    <a:pt x="16603" y="18831"/>
                    <a:pt x="18097" y="17169"/>
                  </a:cubicBezTo>
                  <a:cubicBezTo>
                    <a:pt x="19591" y="15508"/>
                    <a:pt x="20510" y="12738"/>
                    <a:pt x="20969" y="10385"/>
                  </a:cubicBezTo>
                  <a:cubicBezTo>
                    <a:pt x="21429" y="8031"/>
                    <a:pt x="21429" y="6092"/>
                    <a:pt x="20855" y="4846"/>
                  </a:cubicBezTo>
                  <a:cubicBezTo>
                    <a:pt x="20280" y="3600"/>
                    <a:pt x="19131" y="3046"/>
                    <a:pt x="17982" y="2769"/>
                  </a:cubicBezTo>
                  <a:cubicBezTo>
                    <a:pt x="16833" y="2492"/>
                    <a:pt x="15684" y="2492"/>
                    <a:pt x="14995" y="3738"/>
                  </a:cubicBezTo>
                  <a:cubicBezTo>
                    <a:pt x="14306" y="4985"/>
                    <a:pt x="14076" y="7477"/>
                    <a:pt x="13846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7971366" y="426587"/>
              <a:ext cx="69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149744" y="173094"/>
              <a:ext cx="183573" cy="28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03" fill="norm" stroke="1" extrusionOk="0">
                  <a:moveTo>
                    <a:pt x="19298" y="2821"/>
                  </a:moveTo>
                  <a:cubicBezTo>
                    <a:pt x="19546" y="1550"/>
                    <a:pt x="19794" y="279"/>
                    <a:pt x="19918" y="41"/>
                  </a:cubicBezTo>
                  <a:cubicBezTo>
                    <a:pt x="20042" y="-197"/>
                    <a:pt x="20042" y="597"/>
                    <a:pt x="19422" y="2344"/>
                  </a:cubicBezTo>
                  <a:cubicBezTo>
                    <a:pt x="18801" y="4091"/>
                    <a:pt x="17560" y="6791"/>
                    <a:pt x="15573" y="9253"/>
                  </a:cubicBezTo>
                  <a:cubicBezTo>
                    <a:pt x="13587" y="11715"/>
                    <a:pt x="10856" y="13938"/>
                    <a:pt x="8249" y="14971"/>
                  </a:cubicBezTo>
                  <a:cubicBezTo>
                    <a:pt x="5642" y="16003"/>
                    <a:pt x="3160" y="15844"/>
                    <a:pt x="1794" y="15368"/>
                  </a:cubicBezTo>
                  <a:cubicBezTo>
                    <a:pt x="429" y="14891"/>
                    <a:pt x="180" y="14097"/>
                    <a:pt x="56" y="13303"/>
                  </a:cubicBezTo>
                  <a:cubicBezTo>
                    <a:pt x="-68" y="12509"/>
                    <a:pt x="-68" y="11715"/>
                    <a:pt x="925" y="11238"/>
                  </a:cubicBezTo>
                  <a:cubicBezTo>
                    <a:pt x="1918" y="10762"/>
                    <a:pt x="3904" y="10603"/>
                    <a:pt x="5891" y="11159"/>
                  </a:cubicBezTo>
                  <a:cubicBezTo>
                    <a:pt x="7877" y="11715"/>
                    <a:pt x="9863" y="12985"/>
                    <a:pt x="12346" y="14415"/>
                  </a:cubicBezTo>
                  <a:cubicBezTo>
                    <a:pt x="14829" y="15844"/>
                    <a:pt x="17808" y="17432"/>
                    <a:pt x="19422" y="18624"/>
                  </a:cubicBezTo>
                  <a:cubicBezTo>
                    <a:pt x="21035" y="19815"/>
                    <a:pt x="21284" y="20609"/>
                    <a:pt x="21532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289372" y="104854"/>
              <a:ext cx="176932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226" y="517"/>
                  </a:moveTo>
                  <a:cubicBezTo>
                    <a:pt x="6546" y="413"/>
                    <a:pt x="10866" y="310"/>
                    <a:pt x="14043" y="207"/>
                  </a:cubicBezTo>
                  <a:cubicBezTo>
                    <a:pt x="17219" y="103"/>
                    <a:pt x="19252" y="0"/>
                    <a:pt x="19633" y="0"/>
                  </a:cubicBezTo>
                  <a:cubicBezTo>
                    <a:pt x="20014" y="0"/>
                    <a:pt x="18744" y="103"/>
                    <a:pt x="15949" y="258"/>
                  </a:cubicBezTo>
                  <a:cubicBezTo>
                    <a:pt x="13153" y="413"/>
                    <a:pt x="8833" y="620"/>
                    <a:pt x="5657" y="723"/>
                  </a:cubicBezTo>
                  <a:cubicBezTo>
                    <a:pt x="2480" y="827"/>
                    <a:pt x="447" y="827"/>
                    <a:pt x="66" y="775"/>
                  </a:cubicBezTo>
                  <a:cubicBezTo>
                    <a:pt x="-315" y="723"/>
                    <a:pt x="956" y="620"/>
                    <a:pt x="3624" y="568"/>
                  </a:cubicBezTo>
                  <a:cubicBezTo>
                    <a:pt x="6292" y="517"/>
                    <a:pt x="10358" y="517"/>
                    <a:pt x="13026" y="517"/>
                  </a:cubicBezTo>
                  <a:cubicBezTo>
                    <a:pt x="15694" y="517"/>
                    <a:pt x="16965" y="517"/>
                    <a:pt x="17600" y="1447"/>
                  </a:cubicBezTo>
                  <a:cubicBezTo>
                    <a:pt x="18236" y="2377"/>
                    <a:pt x="18236" y="4237"/>
                    <a:pt x="17981" y="6666"/>
                  </a:cubicBezTo>
                  <a:cubicBezTo>
                    <a:pt x="17727" y="9095"/>
                    <a:pt x="17219" y="12092"/>
                    <a:pt x="16838" y="13849"/>
                  </a:cubicBezTo>
                  <a:cubicBezTo>
                    <a:pt x="16457" y="15606"/>
                    <a:pt x="16203" y="16122"/>
                    <a:pt x="16076" y="16639"/>
                  </a:cubicBezTo>
                  <a:cubicBezTo>
                    <a:pt x="15949" y="17156"/>
                    <a:pt x="15949" y="17673"/>
                    <a:pt x="15949" y="17518"/>
                  </a:cubicBezTo>
                  <a:cubicBezTo>
                    <a:pt x="15949" y="17363"/>
                    <a:pt x="15949" y="16536"/>
                    <a:pt x="16076" y="14469"/>
                  </a:cubicBezTo>
                  <a:cubicBezTo>
                    <a:pt x="16203" y="12402"/>
                    <a:pt x="16457" y="9095"/>
                    <a:pt x="16584" y="7183"/>
                  </a:cubicBezTo>
                  <a:cubicBezTo>
                    <a:pt x="16711" y="5271"/>
                    <a:pt x="16711" y="4754"/>
                    <a:pt x="17092" y="4134"/>
                  </a:cubicBezTo>
                  <a:cubicBezTo>
                    <a:pt x="17473" y="3514"/>
                    <a:pt x="18236" y="2790"/>
                    <a:pt x="18617" y="2790"/>
                  </a:cubicBezTo>
                  <a:cubicBezTo>
                    <a:pt x="18998" y="2790"/>
                    <a:pt x="18998" y="3514"/>
                    <a:pt x="18871" y="5633"/>
                  </a:cubicBezTo>
                  <a:cubicBezTo>
                    <a:pt x="18744" y="7751"/>
                    <a:pt x="18490" y="11265"/>
                    <a:pt x="18236" y="13332"/>
                  </a:cubicBezTo>
                  <a:cubicBezTo>
                    <a:pt x="17981" y="15399"/>
                    <a:pt x="17727" y="16019"/>
                    <a:pt x="17600" y="16019"/>
                  </a:cubicBezTo>
                  <a:cubicBezTo>
                    <a:pt x="17473" y="16019"/>
                    <a:pt x="17473" y="15399"/>
                    <a:pt x="17600" y="13590"/>
                  </a:cubicBezTo>
                  <a:cubicBezTo>
                    <a:pt x="17727" y="11782"/>
                    <a:pt x="17981" y="8785"/>
                    <a:pt x="18236" y="6976"/>
                  </a:cubicBezTo>
                  <a:cubicBezTo>
                    <a:pt x="18490" y="5167"/>
                    <a:pt x="18744" y="4547"/>
                    <a:pt x="18998" y="3824"/>
                  </a:cubicBezTo>
                  <a:cubicBezTo>
                    <a:pt x="19252" y="3100"/>
                    <a:pt x="19506" y="2274"/>
                    <a:pt x="19760" y="2222"/>
                  </a:cubicBezTo>
                  <a:cubicBezTo>
                    <a:pt x="20014" y="2170"/>
                    <a:pt x="20269" y="2894"/>
                    <a:pt x="20396" y="5322"/>
                  </a:cubicBezTo>
                  <a:cubicBezTo>
                    <a:pt x="20523" y="7751"/>
                    <a:pt x="20523" y="11885"/>
                    <a:pt x="20523" y="14211"/>
                  </a:cubicBezTo>
                  <a:cubicBezTo>
                    <a:pt x="20523" y="16536"/>
                    <a:pt x="20523" y="17053"/>
                    <a:pt x="20523" y="15296"/>
                  </a:cubicBezTo>
                  <a:cubicBezTo>
                    <a:pt x="20523" y="13539"/>
                    <a:pt x="20523" y="9508"/>
                    <a:pt x="20523" y="7234"/>
                  </a:cubicBezTo>
                  <a:cubicBezTo>
                    <a:pt x="20523" y="4961"/>
                    <a:pt x="20523" y="4444"/>
                    <a:pt x="20650" y="4444"/>
                  </a:cubicBezTo>
                  <a:cubicBezTo>
                    <a:pt x="20777" y="4444"/>
                    <a:pt x="21031" y="4961"/>
                    <a:pt x="21158" y="7079"/>
                  </a:cubicBezTo>
                  <a:cubicBezTo>
                    <a:pt x="21285" y="9198"/>
                    <a:pt x="21285" y="12919"/>
                    <a:pt x="21031" y="15606"/>
                  </a:cubicBezTo>
                  <a:cubicBezTo>
                    <a:pt x="20777" y="18293"/>
                    <a:pt x="20269" y="19946"/>
                    <a:pt x="19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8275036" y="543787"/>
              <a:ext cx="236081" cy="6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24" fill="norm" stroke="1" extrusionOk="0">
                  <a:moveTo>
                    <a:pt x="2417" y="21324"/>
                  </a:moveTo>
                  <a:cubicBezTo>
                    <a:pt x="1260" y="19834"/>
                    <a:pt x="103" y="18345"/>
                    <a:pt x="6" y="17600"/>
                  </a:cubicBezTo>
                  <a:cubicBezTo>
                    <a:pt x="-90" y="16855"/>
                    <a:pt x="874" y="16855"/>
                    <a:pt x="3574" y="14993"/>
                  </a:cubicBezTo>
                  <a:cubicBezTo>
                    <a:pt x="6274" y="13131"/>
                    <a:pt x="10710" y="9407"/>
                    <a:pt x="13410" y="6800"/>
                  </a:cubicBezTo>
                  <a:cubicBezTo>
                    <a:pt x="16110" y="4193"/>
                    <a:pt x="17074" y="2703"/>
                    <a:pt x="17074" y="1586"/>
                  </a:cubicBezTo>
                  <a:cubicBezTo>
                    <a:pt x="17074" y="469"/>
                    <a:pt x="16110" y="-276"/>
                    <a:pt x="14567" y="96"/>
                  </a:cubicBezTo>
                  <a:cubicBezTo>
                    <a:pt x="13024" y="469"/>
                    <a:pt x="10903" y="1958"/>
                    <a:pt x="9360" y="3821"/>
                  </a:cubicBezTo>
                  <a:cubicBezTo>
                    <a:pt x="7817" y="5683"/>
                    <a:pt x="6853" y="7917"/>
                    <a:pt x="6949" y="9034"/>
                  </a:cubicBezTo>
                  <a:cubicBezTo>
                    <a:pt x="7046" y="10152"/>
                    <a:pt x="8203" y="10152"/>
                    <a:pt x="9264" y="9407"/>
                  </a:cubicBezTo>
                  <a:cubicBezTo>
                    <a:pt x="10324" y="8662"/>
                    <a:pt x="11289" y="7172"/>
                    <a:pt x="12253" y="6055"/>
                  </a:cubicBezTo>
                  <a:cubicBezTo>
                    <a:pt x="13217" y="4938"/>
                    <a:pt x="14181" y="4193"/>
                    <a:pt x="14181" y="3821"/>
                  </a:cubicBezTo>
                  <a:cubicBezTo>
                    <a:pt x="14181" y="3448"/>
                    <a:pt x="13217" y="3448"/>
                    <a:pt x="13603" y="3448"/>
                  </a:cubicBezTo>
                  <a:cubicBezTo>
                    <a:pt x="13989" y="3448"/>
                    <a:pt x="15724" y="3448"/>
                    <a:pt x="17267" y="3448"/>
                  </a:cubicBezTo>
                  <a:cubicBezTo>
                    <a:pt x="18810" y="3448"/>
                    <a:pt x="20160" y="3448"/>
                    <a:pt x="21510" y="3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012266" y="1594424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96" y="2735"/>
                    <a:pt x="9391" y="-1585"/>
                    <a:pt x="12991" y="575"/>
                  </a:cubicBezTo>
                  <a:cubicBezTo>
                    <a:pt x="16591" y="2735"/>
                    <a:pt x="1909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063066" y="1741037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889065" y="1284851"/>
              <a:ext cx="134969" cy="712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05" fill="norm" stroke="1" extrusionOk="0">
                  <a:moveTo>
                    <a:pt x="20857" y="2653"/>
                  </a:moveTo>
                  <a:cubicBezTo>
                    <a:pt x="20857" y="1822"/>
                    <a:pt x="20857" y="991"/>
                    <a:pt x="19860" y="512"/>
                  </a:cubicBezTo>
                  <a:cubicBezTo>
                    <a:pt x="18863" y="33"/>
                    <a:pt x="16869" y="-95"/>
                    <a:pt x="13878" y="65"/>
                  </a:cubicBezTo>
                  <a:cubicBezTo>
                    <a:pt x="10887" y="225"/>
                    <a:pt x="6900" y="672"/>
                    <a:pt x="4075" y="1471"/>
                  </a:cubicBezTo>
                  <a:cubicBezTo>
                    <a:pt x="1251" y="2269"/>
                    <a:pt x="-411" y="3420"/>
                    <a:pt x="87" y="4890"/>
                  </a:cubicBezTo>
                  <a:cubicBezTo>
                    <a:pt x="586" y="6359"/>
                    <a:pt x="3244" y="8149"/>
                    <a:pt x="6567" y="9746"/>
                  </a:cubicBezTo>
                  <a:cubicBezTo>
                    <a:pt x="9891" y="11344"/>
                    <a:pt x="13878" y="12750"/>
                    <a:pt x="16703" y="14316"/>
                  </a:cubicBezTo>
                  <a:cubicBezTo>
                    <a:pt x="19527" y="15881"/>
                    <a:pt x="21189" y="17607"/>
                    <a:pt x="21189" y="18789"/>
                  </a:cubicBezTo>
                  <a:cubicBezTo>
                    <a:pt x="21189" y="19971"/>
                    <a:pt x="19527" y="20610"/>
                    <a:pt x="17866" y="20994"/>
                  </a:cubicBezTo>
                  <a:cubicBezTo>
                    <a:pt x="16204" y="21377"/>
                    <a:pt x="14543" y="21505"/>
                    <a:pt x="12881" y="21505"/>
                  </a:cubicBezTo>
                  <a:cubicBezTo>
                    <a:pt x="11220" y="21505"/>
                    <a:pt x="9558" y="21377"/>
                    <a:pt x="8229" y="21185"/>
                  </a:cubicBezTo>
                  <a:cubicBezTo>
                    <a:pt x="6900" y="20994"/>
                    <a:pt x="5903" y="20738"/>
                    <a:pt x="6900" y="20610"/>
                  </a:cubicBezTo>
                  <a:cubicBezTo>
                    <a:pt x="7897" y="20483"/>
                    <a:pt x="10887" y="20483"/>
                    <a:pt x="13878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825066" y="2160137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9360" y="10800"/>
                  </a:cubicBezTo>
                  <a:cubicBezTo>
                    <a:pt x="12960" y="7200"/>
                    <a:pt x="172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057899" y="2061237"/>
              <a:ext cx="205326" cy="15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704" fill="norm" stroke="1" extrusionOk="0">
                  <a:moveTo>
                    <a:pt x="13309" y="2139"/>
                  </a:moveTo>
                  <a:cubicBezTo>
                    <a:pt x="11346" y="6847"/>
                    <a:pt x="9382" y="11555"/>
                    <a:pt x="7964" y="14601"/>
                  </a:cubicBezTo>
                  <a:cubicBezTo>
                    <a:pt x="6546" y="17647"/>
                    <a:pt x="5673" y="19032"/>
                    <a:pt x="4473" y="19862"/>
                  </a:cubicBezTo>
                  <a:cubicBezTo>
                    <a:pt x="3273" y="20693"/>
                    <a:pt x="1746" y="20970"/>
                    <a:pt x="873" y="20416"/>
                  </a:cubicBezTo>
                  <a:cubicBezTo>
                    <a:pt x="0" y="19862"/>
                    <a:pt x="-218" y="18478"/>
                    <a:pt x="218" y="15847"/>
                  </a:cubicBezTo>
                  <a:cubicBezTo>
                    <a:pt x="655" y="13216"/>
                    <a:pt x="1746" y="9339"/>
                    <a:pt x="2946" y="7262"/>
                  </a:cubicBezTo>
                  <a:cubicBezTo>
                    <a:pt x="4146" y="5185"/>
                    <a:pt x="5455" y="4908"/>
                    <a:pt x="7200" y="6985"/>
                  </a:cubicBezTo>
                  <a:cubicBezTo>
                    <a:pt x="8946" y="9062"/>
                    <a:pt x="11127" y="13493"/>
                    <a:pt x="12546" y="16262"/>
                  </a:cubicBezTo>
                  <a:cubicBezTo>
                    <a:pt x="13964" y="19032"/>
                    <a:pt x="14618" y="20139"/>
                    <a:pt x="15491" y="20416"/>
                  </a:cubicBezTo>
                  <a:cubicBezTo>
                    <a:pt x="16364" y="20693"/>
                    <a:pt x="17455" y="20139"/>
                    <a:pt x="18546" y="18062"/>
                  </a:cubicBezTo>
                  <a:cubicBezTo>
                    <a:pt x="19637" y="15985"/>
                    <a:pt x="20727" y="12385"/>
                    <a:pt x="21055" y="9201"/>
                  </a:cubicBezTo>
                  <a:cubicBezTo>
                    <a:pt x="21382" y="6016"/>
                    <a:pt x="20946" y="3247"/>
                    <a:pt x="20182" y="1585"/>
                  </a:cubicBezTo>
                  <a:cubicBezTo>
                    <a:pt x="19418" y="-76"/>
                    <a:pt x="18327" y="-630"/>
                    <a:pt x="16255" y="893"/>
                  </a:cubicBezTo>
                  <a:cubicBezTo>
                    <a:pt x="14182" y="2416"/>
                    <a:pt x="11127" y="6016"/>
                    <a:pt x="8073" y="9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5775060" y="1023487"/>
              <a:ext cx="21510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5168" y="0"/>
                  </a:moveTo>
                  <a:cubicBezTo>
                    <a:pt x="13474" y="4985"/>
                    <a:pt x="11780" y="9969"/>
                    <a:pt x="9556" y="13569"/>
                  </a:cubicBezTo>
                  <a:cubicBezTo>
                    <a:pt x="7333" y="17169"/>
                    <a:pt x="4580" y="19385"/>
                    <a:pt x="2886" y="19938"/>
                  </a:cubicBezTo>
                  <a:cubicBezTo>
                    <a:pt x="1192" y="20492"/>
                    <a:pt x="556" y="19385"/>
                    <a:pt x="239" y="18138"/>
                  </a:cubicBezTo>
                  <a:cubicBezTo>
                    <a:pt x="-79" y="16892"/>
                    <a:pt x="-79" y="15508"/>
                    <a:pt x="239" y="14262"/>
                  </a:cubicBezTo>
                  <a:cubicBezTo>
                    <a:pt x="556" y="13015"/>
                    <a:pt x="1192" y="11908"/>
                    <a:pt x="3415" y="11492"/>
                  </a:cubicBezTo>
                  <a:cubicBezTo>
                    <a:pt x="5639" y="11077"/>
                    <a:pt x="9450" y="11354"/>
                    <a:pt x="12203" y="12877"/>
                  </a:cubicBezTo>
                  <a:cubicBezTo>
                    <a:pt x="14956" y="14400"/>
                    <a:pt x="16650" y="17169"/>
                    <a:pt x="18027" y="18831"/>
                  </a:cubicBezTo>
                  <a:cubicBezTo>
                    <a:pt x="19403" y="20492"/>
                    <a:pt x="20462" y="21046"/>
                    <a:pt x="21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282266" y="1289255"/>
              <a:ext cx="148168" cy="48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0366" y="4490"/>
                  </a:moveTo>
                  <a:cubicBezTo>
                    <a:pt x="20983" y="3563"/>
                    <a:pt x="21600" y="2636"/>
                    <a:pt x="21600" y="1894"/>
                  </a:cubicBezTo>
                  <a:cubicBezTo>
                    <a:pt x="21600" y="1153"/>
                    <a:pt x="20983" y="597"/>
                    <a:pt x="19131" y="272"/>
                  </a:cubicBezTo>
                  <a:cubicBezTo>
                    <a:pt x="17280" y="-52"/>
                    <a:pt x="14194" y="-145"/>
                    <a:pt x="11417" y="319"/>
                  </a:cubicBezTo>
                  <a:cubicBezTo>
                    <a:pt x="8640" y="782"/>
                    <a:pt x="6171" y="1802"/>
                    <a:pt x="4320" y="3563"/>
                  </a:cubicBezTo>
                  <a:cubicBezTo>
                    <a:pt x="2469" y="5325"/>
                    <a:pt x="1234" y="7828"/>
                    <a:pt x="771" y="10655"/>
                  </a:cubicBezTo>
                  <a:cubicBezTo>
                    <a:pt x="309" y="13482"/>
                    <a:pt x="617" y="16634"/>
                    <a:pt x="617" y="18488"/>
                  </a:cubicBezTo>
                  <a:cubicBezTo>
                    <a:pt x="617" y="20343"/>
                    <a:pt x="309" y="20899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225116" y="1633087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5840"/>
                    <a:pt x="1543" y="10080"/>
                    <a:pt x="5143" y="6480"/>
                  </a:cubicBezTo>
                  <a:cubicBezTo>
                    <a:pt x="8743" y="2880"/>
                    <a:pt x="151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6447366" y="1620387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479116" y="1631714"/>
              <a:ext cx="101601" cy="17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0" y="163"/>
                  </a:moveTo>
                  <a:cubicBezTo>
                    <a:pt x="19350" y="-88"/>
                    <a:pt x="17100" y="-339"/>
                    <a:pt x="13500" y="1796"/>
                  </a:cubicBezTo>
                  <a:cubicBezTo>
                    <a:pt x="9900" y="3931"/>
                    <a:pt x="4950" y="8452"/>
                    <a:pt x="2475" y="12094"/>
                  </a:cubicBezTo>
                  <a:cubicBezTo>
                    <a:pt x="0" y="15735"/>
                    <a:pt x="0" y="18498"/>
                    <a:pt x="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684038" y="1363001"/>
              <a:ext cx="150679" cy="33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68" fill="norm" stroke="1" extrusionOk="0">
                  <a:moveTo>
                    <a:pt x="21356" y="617"/>
                  </a:moveTo>
                  <a:cubicBezTo>
                    <a:pt x="19856" y="348"/>
                    <a:pt x="18356" y="80"/>
                    <a:pt x="16856" y="13"/>
                  </a:cubicBezTo>
                  <a:cubicBezTo>
                    <a:pt x="15356" y="-54"/>
                    <a:pt x="13856" y="80"/>
                    <a:pt x="11306" y="1623"/>
                  </a:cubicBezTo>
                  <a:cubicBezTo>
                    <a:pt x="8756" y="3166"/>
                    <a:pt x="5156" y="6117"/>
                    <a:pt x="2906" y="9002"/>
                  </a:cubicBezTo>
                  <a:cubicBezTo>
                    <a:pt x="656" y="11886"/>
                    <a:pt x="-244" y="14704"/>
                    <a:pt x="56" y="16850"/>
                  </a:cubicBezTo>
                  <a:cubicBezTo>
                    <a:pt x="356" y="18997"/>
                    <a:pt x="1856" y="20473"/>
                    <a:pt x="3656" y="21009"/>
                  </a:cubicBezTo>
                  <a:cubicBezTo>
                    <a:pt x="5456" y="21546"/>
                    <a:pt x="7556" y="21144"/>
                    <a:pt x="9656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822016" y="1481630"/>
              <a:ext cx="209551" cy="17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409"/>
                  </a:moveTo>
                  <a:cubicBezTo>
                    <a:pt x="873" y="3655"/>
                    <a:pt x="1745" y="2902"/>
                    <a:pt x="2836" y="3279"/>
                  </a:cubicBezTo>
                  <a:cubicBezTo>
                    <a:pt x="3927" y="3655"/>
                    <a:pt x="5236" y="5162"/>
                    <a:pt x="5891" y="8051"/>
                  </a:cubicBezTo>
                  <a:cubicBezTo>
                    <a:pt x="6545" y="10939"/>
                    <a:pt x="6545" y="15209"/>
                    <a:pt x="6109" y="17846"/>
                  </a:cubicBezTo>
                  <a:cubicBezTo>
                    <a:pt x="5673" y="20483"/>
                    <a:pt x="4800" y="21488"/>
                    <a:pt x="4255" y="21237"/>
                  </a:cubicBezTo>
                  <a:cubicBezTo>
                    <a:pt x="3709" y="20986"/>
                    <a:pt x="3491" y="19479"/>
                    <a:pt x="4145" y="16465"/>
                  </a:cubicBezTo>
                  <a:cubicBezTo>
                    <a:pt x="4800" y="13451"/>
                    <a:pt x="6327" y="8930"/>
                    <a:pt x="7418" y="6167"/>
                  </a:cubicBezTo>
                  <a:cubicBezTo>
                    <a:pt x="8509" y="3404"/>
                    <a:pt x="9164" y="2400"/>
                    <a:pt x="10036" y="1521"/>
                  </a:cubicBezTo>
                  <a:cubicBezTo>
                    <a:pt x="10909" y="641"/>
                    <a:pt x="12000" y="-112"/>
                    <a:pt x="12873" y="14"/>
                  </a:cubicBezTo>
                  <a:cubicBezTo>
                    <a:pt x="13745" y="139"/>
                    <a:pt x="14400" y="1144"/>
                    <a:pt x="14400" y="3028"/>
                  </a:cubicBezTo>
                  <a:cubicBezTo>
                    <a:pt x="14400" y="4911"/>
                    <a:pt x="13745" y="7674"/>
                    <a:pt x="13418" y="9683"/>
                  </a:cubicBezTo>
                  <a:cubicBezTo>
                    <a:pt x="13091" y="11693"/>
                    <a:pt x="13091" y="12948"/>
                    <a:pt x="14509" y="14079"/>
                  </a:cubicBezTo>
                  <a:cubicBezTo>
                    <a:pt x="15927" y="15209"/>
                    <a:pt x="18764" y="16214"/>
                    <a:pt x="21600" y="17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088716" y="1385437"/>
              <a:ext cx="7357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600" fill="norm" stroke="1" extrusionOk="0">
                  <a:moveTo>
                    <a:pt x="0" y="0"/>
                  </a:moveTo>
                  <a:cubicBezTo>
                    <a:pt x="7589" y="2850"/>
                    <a:pt x="15178" y="5700"/>
                    <a:pt x="18389" y="8625"/>
                  </a:cubicBezTo>
                  <a:cubicBezTo>
                    <a:pt x="21600" y="11550"/>
                    <a:pt x="20432" y="14550"/>
                    <a:pt x="17222" y="16725"/>
                  </a:cubicBezTo>
                  <a:cubicBezTo>
                    <a:pt x="14011" y="18900"/>
                    <a:pt x="8757" y="20250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342716" y="159498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460451" y="1255673"/>
              <a:ext cx="441066" cy="43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42" fill="norm" stroke="1" extrusionOk="0">
                  <a:moveTo>
                    <a:pt x="5696" y="15721"/>
                  </a:moveTo>
                  <a:cubicBezTo>
                    <a:pt x="5182" y="14601"/>
                    <a:pt x="4667" y="13480"/>
                    <a:pt x="4050" y="12919"/>
                  </a:cubicBezTo>
                  <a:cubicBezTo>
                    <a:pt x="3433" y="12359"/>
                    <a:pt x="2713" y="12359"/>
                    <a:pt x="1942" y="13123"/>
                  </a:cubicBezTo>
                  <a:cubicBezTo>
                    <a:pt x="1170" y="13887"/>
                    <a:pt x="347" y="15416"/>
                    <a:pt x="90" y="16893"/>
                  </a:cubicBezTo>
                  <a:cubicBezTo>
                    <a:pt x="-167" y="18370"/>
                    <a:pt x="142" y="19797"/>
                    <a:pt x="810" y="20561"/>
                  </a:cubicBezTo>
                  <a:cubicBezTo>
                    <a:pt x="1479" y="21325"/>
                    <a:pt x="2507" y="21427"/>
                    <a:pt x="3536" y="20306"/>
                  </a:cubicBezTo>
                  <a:cubicBezTo>
                    <a:pt x="4564" y="19185"/>
                    <a:pt x="5593" y="16842"/>
                    <a:pt x="6467" y="13989"/>
                  </a:cubicBezTo>
                  <a:cubicBezTo>
                    <a:pt x="7342" y="11136"/>
                    <a:pt x="8062" y="7774"/>
                    <a:pt x="8473" y="5685"/>
                  </a:cubicBezTo>
                  <a:cubicBezTo>
                    <a:pt x="8884" y="3597"/>
                    <a:pt x="8987" y="2782"/>
                    <a:pt x="9039" y="1967"/>
                  </a:cubicBezTo>
                  <a:cubicBezTo>
                    <a:pt x="9090" y="1152"/>
                    <a:pt x="9090" y="336"/>
                    <a:pt x="8833" y="82"/>
                  </a:cubicBezTo>
                  <a:cubicBezTo>
                    <a:pt x="8576" y="-173"/>
                    <a:pt x="8062" y="133"/>
                    <a:pt x="7650" y="1457"/>
                  </a:cubicBezTo>
                  <a:cubicBezTo>
                    <a:pt x="7239" y="2782"/>
                    <a:pt x="6930" y="5125"/>
                    <a:pt x="6776" y="8284"/>
                  </a:cubicBezTo>
                  <a:cubicBezTo>
                    <a:pt x="6622" y="11442"/>
                    <a:pt x="6622" y="15416"/>
                    <a:pt x="6622" y="17708"/>
                  </a:cubicBezTo>
                  <a:cubicBezTo>
                    <a:pt x="6622" y="20001"/>
                    <a:pt x="6622" y="20612"/>
                    <a:pt x="6776" y="20561"/>
                  </a:cubicBezTo>
                  <a:cubicBezTo>
                    <a:pt x="6930" y="20510"/>
                    <a:pt x="7239" y="19797"/>
                    <a:pt x="7702" y="18523"/>
                  </a:cubicBezTo>
                  <a:cubicBezTo>
                    <a:pt x="8164" y="17250"/>
                    <a:pt x="8782" y="15416"/>
                    <a:pt x="9296" y="14142"/>
                  </a:cubicBezTo>
                  <a:cubicBezTo>
                    <a:pt x="9810" y="12869"/>
                    <a:pt x="10222" y="12155"/>
                    <a:pt x="10684" y="11697"/>
                  </a:cubicBezTo>
                  <a:cubicBezTo>
                    <a:pt x="11147" y="11238"/>
                    <a:pt x="11662" y="11035"/>
                    <a:pt x="12022" y="11187"/>
                  </a:cubicBezTo>
                  <a:cubicBezTo>
                    <a:pt x="12382" y="11340"/>
                    <a:pt x="12587" y="11850"/>
                    <a:pt x="12587" y="12919"/>
                  </a:cubicBezTo>
                  <a:cubicBezTo>
                    <a:pt x="12587" y="13989"/>
                    <a:pt x="12382" y="15619"/>
                    <a:pt x="12176" y="16689"/>
                  </a:cubicBezTo>
                  <a:cubicBezTo>
                    <a:pt x="11970" y="17759"/>
                    <a:pt x="11764" y="18269"/>
                    <a:pt x="11404" y="18727"/>
                  </a:cubicBezTo>
                  <a:cubicBezTo>
                    <a:pt x="11044" y="19185"/>
                    <a:pt x="10530" y="19593"/>
                    <a:pt x="10324" y="19542"/>
                  </a:cubicBezTo>
                  <a:cubicBezTo>
                    <a:pt x="10119" y="19491"/>
                    <a:pt x="10222" y="18982"/>
                    <a:pt x="10839" y="17861"/>
                  </a:cubicBezTo>
                  <a:cubicBezTo>
                    <a:pt x="11456" y="16740"/>
                    <a:pt x="12587" y="15008"/>
                    <a:pt x="13873" y="13633"/>
                  </a:cubicBezTo>
                  <a:cubicBezTo>
                    <a:pt x="15159" y="12257"/>
                    <a:pt x="16599" y="11238"/>
                    <a:pt x="17524" y="10576"/>
                  </a:cubicBezTo>
                  <a:cubicBezTo>
                    <a:pt x="18450" y="9914"/>
                    <a:pt x="18862" y="9608"/>
                    <a:pt x="18759" y="9710"/>
                  </a:cubicBezTo>
                  <a:cubicBezTo>
                    <a:pt x="18656" y="9812"/>
                    <a:pt x="18039" y="10321"/>
                    <a:pt x="17422" y="11493"/>
                  </a:cubicBezTo>
                  <a:cubicBezTo>
                    <a:pt x="16804" y="12665"/>
                    <a:pt x="16187" y="14499"/>
                    <a:pt x="15879" y="15670"/>
                  </a:cubicBezTo>
                  <a:cubicBezTo>
                    <a:pt x="15570" y="16842"/>
                    <a:pt x="15570" y="17352"/>
                    <a:pt x="16547" y="17708"/>
                  </a:cubicBezTo>
                  <a:cubicBezTo>
                    <a:pt x="17524" y="18065"/>
                    <a:pt x="19479" y="18269"/>
                    <a:pt x="21433" y="18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7" name="Drawing"/>
          <p:cNvGrpSpPr/>
          <p:nvPr/>
        </p:nvGrpSpPr>
        <p:grpSpPr>
          <a:xfrm>
            <a:off x="298450" y="1023076"/>
            <a:ext cx="12674600" cy="8343175"/>
            <a:chOff x="0" y="0"/>
            <a:chExt cx="12674600" cy="8343173"/>
          </a:xfrm>
        </p:grpSpPr>
        <p:sp>
          <p:nvSpPr>
            <p:cNvPr id="2761" name="Line"/>
            <p:cNvSpPr/>
            <p:nvPr/>
          </p:nvSpPr>
          <p:spPr>
            <a:xfrm>
              <a:off x="2148416" y="566540"/>
              <a:ext cx="142938" cy="51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59" fill="norm" stroke="1" extrusionOk="0">
                  <a:moveTo>
                    <a:pt x="635" y="7551"/>
                  </a:moveTo>
                  <a:cubicBezTo>
                    <a:pt x="953" y="11063"/>
                    <a:pt x="1271" y="14576"/>
                    <a:pt x="1429" y="16771"/>
                  </a:cubicBezTo>
                  <a:cubicBezTo>
                    <a:pt x="1588" y="18966"/>
                    <a:pt x="1588" y="19844"/>
                    <a:pt x="1429" y="20502"/>
                  </a:cubicBezTo>
                  <a:cubicBezTo>
                    <a:pt x="1271" y="21161"/>
                    <a:pt x="953" y="21600"/>
                    <a:pt x="794" y="21556"/>
                  </a:cubicBezTo>
                  <a:cubicBezTo>
                    <a:pt x="635" y="21512"/>
                    <a:pt x="635" y="20985"/>
                    <a:pt x="476" y="19185"/>
                  </a:cubicBezTo>
                  <a:cubicBezTo>
                    <a:pt x="318" y="17385"/>
                    <a:pt x="0" y="14312"/>
                    <a:pt x="0" y="11371"/>
                  </a:cubicBezTo>
                  <a:cubicBezTo>
                    <a:pt x="0" y="8429"/>
                    <a:pt x="318" y="5620"/>
                    <a:pt x="1588" y="3776"/>
                  </a:cubicBezTo>
                  <a:cubicBezTo>
                    <a:pt x="2859" y="1932"/>
                    <a:pt x="5082" y="1054"/>
                    <a:pt x="6988" y="571"/>
                  </a:cubicBezTo>
                  <a:cubicBezTo>
                    <a:pt x="8894" y="88"/>
                    <a:pt x="10482" y="0"/>
                    <a:pt x="12229" y="0"/>
                  </a:cubicBezTo>
                  <a:cubicBezTo>
                    <a:pt x="13976" y="0"/>
                    <a:pt x="15882" y="88"/>
                    <a:pt x="17788" y="922"/>
                  </a:cubicBezTo>
                  <a:cubicBezTo>
                    <a:pt x="19694" y="1756"/>
                    <a:pt x="21600" y="3337"/>
                    <a:pt x="21441" y="5093"/>
                  </a:cubicBezTo>
                  <a:cubicBezTo>
                    <a:pt x="21282" y="6849"/>
                    <a:pt x="19059" y="8780"/>
                    <a:pt x="16359" y="10141"/>
                  </a:cubicBezTo>
                  <a:cubicBezTo>
                    <a:pt x="13659" y="11502"/>
                    <a:pt x="10482" y="12293"/>
                    <a:pt x="8100" y="12732"/>
                  </a:cubicBezTo>
                  <a:cubicBezTo>
                    <a:pt x="5718" y="13171"/>
                    <a:pt x="4129" y="13259"/>
                    <a:pt x="3176" y="13039"/>
                  </a:cubicBezTo>
                  <a:cubicBezTo>
                    <a:pt x="2224" y="12820"/>
                    <a:pt x="1906" y="12293"/>
                    <a:pt x="2541" y="11941"/>
                  </a:cubicBezTo>
                  <a:cubicBezTo>
                    <a:pt x="3176" y="11590"/>
                    <a:pt x="4765" y="11415"/>
                    <a:pt x="6353" y="11327"/>
                  </a:cubicBezTo>
                  <a:cubicBezTo>
                    <a:pt x="7941" y="11239"/>
                    <a:pt x="9529" y="11239"/>
                    <a:pt x="11118" y="1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312408" y="786673"/>
              <a:ext cx="214892" cy="26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8" fill="norm" stroke="1" extrusionOk="0">
                  <a:moveTo>
                    <a:pt x="1805" y="9850"/>
                  </a:moveTo>
                  <a:cubicBezTo>
                    <a:pt x="1170" y="8640"/>
                    <a:pt x="534" y="7430"/>
                    <a:pt x="217" y="6307"/>
                  </a:cubicBezTo>
                  <a:cubicBezTo>
                    <a:pt x="-101" y="5184"/>
                    <a:pt x="-101" y="4147"/>
                    <a:pt x="428" y="3629"/>
                  </a:cubicBezTo>
                  <a:cubicBezTo>
                    <a:pt x="958" y="3110"/>
                    <a:pt x="2017" y="3110"/>
                    <a:pt x="3711" y="4320"/>
                  </a:cubicBezTo>
                  <a:cubicBezTo>
                    <a:pt x="5405" y="5530"/>
                    <a:pt x="7734" y="7949"/>
                    <a:pt x="9005" y="10454"/>
                  </a:cubicBezTo>
                  <a:cubicBezTo>
                    <a:pt x="10275" y="12960"/>
                    <a:pt x="10487" y="15552"/>
                    <a:pt x="10275" y="17366"/>
                  </a:cubicBezTo>
                  <a:cubicBezTo>
                    <a:pt x="10064" y="19181"/>
                    <a:pt x="9428" y="20218"/>
                    <a:pt x="8581" y="20822"/>
                  </a:cubicBezTo>
                  <a:cubicBezTo>
                    <a:pt x="7734" y="21427"/>
                    <a:pt x="6675" y="21600"/>
                    <a:pt x="6040" y="21168"/>
                  </a:cubicBezTo>
                  <a:cubicBezTo>
                    <a:pt x="5405" y="20736"/>
                    <a:pt x="5193" y="19699"/>
                    <a:pt x="5723" y="17194"/>
                  </a:cubicBezTo>
                  <a:cubicBezTo>
                    <a:pt x="6252" y="14688"/>
                    <a:pt x="7523" y="10714"/>
                    <a:pt x="10275" y="7603"/>
                  </a:cubicBezTo>
                  <a:cubicBezTo>
                    <a:pt x="13028" y="4493"/>
                    <a:pt x="17264" y="2246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574395" y="645243"/>
              <a:ext cx="162456" cy="40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97" fill="norm" stroke="1" extrusionOk="0">
                  <a:moveTo>
                    <a:pt x="16269" y="3081"/>
                  </a:moveTo>
                  <a:cubicBezTo>
                    <a:pt x="15716" y="2084"/>
                    <a:pt x="15162" y="1087"/>
                    <a:pt x="14192" y="534"/>
                  </a:cubicBezTo>
                  <a:cubicBezTo>
                    <a:pt x="13223" y="-20"/>
                    <a:pt x="11839" y="-131"/>
                    <a:pt x="10731" y="146"/>
                  </a:cubicBezTo>
                  <a:cubicBezTo>
                    <a:pt x="9623" y="423"/>
                    <a:pt x="8792" y="1087"/>
                    <a:pt x="6992" y="3247"/>
                  </a:cubicBezTo>
                  <a:cubicBezTo>
                    <a:pt x="5192" y="5407"/>
                    <a:pt x="2423" y="9063"/>
                    <a:pt x="1039" y="11943"/>
                  </a:cubicBezTo>
                  <a:cubicBezTo>
                    <a:pt x="-346" y="14823"/>
                    <a:pt x="-346" y="16927"/>
                    <a:pt x="1039" y="18478"/>
                  </a:cubicBezTo>
                  <a:cubicBezTo>
                    <a:pt x="2423" y="20029"/>
                    <a:pt x="5192" y="21026"/>
                    <a:pt x="8792" y="21247"/>
                  </a:cubicBezTo>
                  <a:cubicBezTo>
                    <a:pt x="12392" y="21469"/>
                    <a:pt x="16823" y="20915"/>
                    <a:pt x="21254" y="20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844800" y="742223"/>
              <a:ext cx="1651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483"/>
                    <a:pt x="8862" y="8966"/>
                    <a:pt x="12462" y="12566"/>
                  </a:cubicBezTo>
                  <a:cubicBezTo>
                    <a:pt x="16062" y="16166"/>
                    <a:pt x="18831" y="18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797086" y="691423"/>
              <a:ext cx="289014" cy="42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4" fill="norm" stroke="1" extrusionOk="0">
                  <a:moveTo>
                    <a:pt x="21528" y="0"/>
                  </a:moveTo>
                  <a:cubicBezTo>
                    <a:pt x="19321" y="1383"/>
                    <a:pt x="17113" y="2767"/>
                    <a:pt x="14827" y="4788"/>
                  </a:cubicBezTo>
                  <a:cubicBezTo>
                    <a:pt x="12541" y="6810"/>
                    <a:pt x="10176" y="9470"/>
                    <a:pt x="7890" y="11970"/>
                  </a:cubicBezTo>
                  <a:cubicBezTo>
                    <a:pt x="5604" y="14471"/>
                    <a:pt x="3397" y="16812"/>
                    <a:pt x="1978" y="18408"/>
                  </a:cubicBezTo>
                  <a:cubicBezTo>
                    <a:pt x="559" y="20004"/>
                    <a:pt x="-72" y="20855"/>
                    <a:pt x="7" y="21228"/>
                  </a:cubicBezTo>
                  <a:cubicBezTo>
                    <a:pt x="86" y="21600"/>
                    <a:pt x="874" y="21494"/>
                    <a:pt x="1899" y="21174"/>
                  </a:cubicBezTo>
                  <a:cubicBezTo>
                    <a:pt x="2924" y="20855"/>
                    <a:pt x="4185" y="20323"/>
                    <a:pt x="5446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138613" y="753091"/>
              <a:ext cx="201488" cy="26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56" fill="norm" stroke="1" extrusionOk="0">
                  <a:moveTo>
                    <a:pt x="20068" y="2206"/>
                  </a:moveTo>
                  <a:cubicBezTo>
                    <a:pt x="19168" y="1349"/>
                    <a:pt x="18268" y="492"/>
                    <a:pt x="17256" y="149"/>
                  </a:cubicBezTo>
                  <a:cubicBezTo>
                    <a:pt x="16243" y="-194"/>
                    <a:pt x="15118" y="-23"/>
                    <a:pt x="12531" y="1520"/>
                  </a:cubicBezTo>
                  <a:cubicBezTo>
                    <a:pt x="9943" y="3063"/>
                    <a:pt x="5893" y="5977"/>
                    <a:pt x="3530" y="8635"/>
                  </a:cubicBezTo>
                  <a:cubicBezTo>
                    <a:pt x="1168" y="11292"/>
                    <a:pt x="493" y="13692"/>
                    <a:pt x="155" y="15320"/>
                  </a:cubicBezTo>
                  <a:cubicBezTo>
                    <a:pt x="-182" y="16949"/>
                    <a:pt x="-182" y="17806"/>
                    <a:pt x="2405" y="18835"/>
                  </a:cubicBezTo>
                  <a:cubicBezTo>
                    <a:pt x="4993" y="19863"/>
                    <a:pt x="10168" y="21063"/>
                    <a:pt x="13768" y="21235"/>
                  </a:cubicBezTo>
                  <a:cubicBezTo>
                    <a:pt x="17368" y="21406"/>
                    <a:pt x="19393" y="20549"/>
                    <a:pt x="21418" y="19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181350" y="875573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69" y="21600"/>
                  </a:moveTo>
                  <a:cubicBezTo>
                    <a:pt x="1234" y="21600"/>
                    <a:pt x="0" y="21600"/>
                    <a:pt x="0" y="20057"/>
                  </a:cubicBezTo>
                  <a:cubicBezTo>
                    <a:pt x="0" y="18514"/>
                    <a:pt x="1234" y="15429"/>
                    <a:pt x="5040" y="11829"/>
                  </a:cubicBezTo>
                  <a:cubicBezTo>
                    <a:pt x="8846" y="8229"/>
                    <a:pt x="1522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3514247" y="674328"/>
              <a:ext cx="175103" cy="30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19" fill="norm" stroke="1" extrusionOk="0">
                  <a:moveTo>
                    <a:pt x="21272" y="4243"/>
                  </a:moveTo>
                  <a:cubicBezTo>
                    <a:pt x="21015" y="3514"/>
                    <a:pt x="20758" y="2784"/>
                    <a:pt x="20501" y="2054"/>
                  </a:cubicBezTo>
                  <a:cubicBezTo>
                    <a:pt x="20243" y="1324"/>
                    <a:pt x="19986" y="595"/>
                    <a:pt x="18958" y="230"/>
                  </a:cubicBezTo>
                  <a:cubicBezTo>
                    <a:pt x="17929" y="-135"/>
                    <a:pt x="16129" y="-135"/>
                    <a:pt x="13686" y="741"/>
                  </a:cubicBezTo>
                  <a:cubicBezTo>
                    <a:pt x="11243" y="1616"/>
                    <a:pt x="8158" y="3368"/>
                    <a:pt x="5458" y="6287"/>
                  </a:cubicBezTo>
                  <a:cubicBezTo>
                    <a:pt x="2758" y="9206"/>
                    <a:pt x="443" y="13292"/>
                    <a:pt x="58" y="16065"/>
                  </a:cubicBezTo>
                  <a:cubicBezTo>
                    <a:pt x="-328" y="18838"/>
                    <a:pt x="1215" y="20297"/>
                    <a:pt x="4558" y="20881"/>
                  </a:cubicBezTo>
                  <a:cubicBezTo>
                    <a:pt x="7901" y="21465"/>
                    <a:pt x="13043" y="21173"/>
                    <a:pt x="18186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659487" y="808508"/>
              <a:ext cx="201314" cy="14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632" fill="norm" stroke="1" extrusionOk="0">
                  <a:moveTo>
                    <a:pt x="15324" y="5746"/>
                  </a:moveTo>
                  <a:cubicBezTo>
                    <a:pt x="14649" y="4286"/>
                    <a:pt x="13974" y="2827"/>
                    <a:pt x="12624" y="1513"/>
                  </a:cubicBezTo>
                  <a:cubicBezTo>
                    <a:pt x="11274" y="200"/>
                    <a:pt x="9249" y="-968"/>
                    <a:pt x="6999" y="1221"/>
                  </a:cubicBezTo>
                  <a:cubicBezTo>
                    <a:pt x="4749" y="3410"/>
                    <a:pt x="2274" y="8956"/>
                    <a:pt x="1036" y="12459"/>
                  </a:cubicBezTo>
                  <a:cubicBezTo>
                    <a:pt x="-201" y="15962"/>
                    <a:pt x="-201" y="17421"/>
                    <a:pt x="361" y="18297"/>
                  </a:cubicBezTo>
                  <a:cubicBezTo>
                    <a:pt x="924" y="19173"/>
                    <a:pt x="2049" y="19464"/>
                    <a:pt x="4186" y="18005"/>
                  </a:cubicBezTo>
                  <a:cubicBezTo>
                    <a:pt x="6324" y="16546"/>
                    <a:pt x="9474" y="13335"/>
                    <a:pt x="11386" y="11146"/>
                  </a:cubicBezTo>
                  <a:cubicBezTo>
                    <a:pt x="13299" y="8956"/>
                    <a:pt x="13974" y="7789"/>
                    <a:pt x="14761" y="8227"/>
                  </a:cubicBezTo>
                  <a:cubicBezTo>
                    <a:pt x="15549" y="8664"/>
                    <a:pt x="16449" y="10708"/>
                    <a:pt x="17574" y="13043"/>
                  </a:cubicBezTo>
                  <a:cubicBezTo>
                    <a:pt x="18699" y="15378"/>
                    <a:pt x="20049" y="18005"/>
                    <a:pt x="21399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867150" y="958123"/>
              <a:ext cx="698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891"/>
                    <a:pt x="12436" y="11782"/>
                    <a:pt x="8836" y="15382"/>
                  </a:cubicBezTo>
                  <a:cubicBezTo>
                    <a:pt x="5236" y="18982"/>
                    <a:pt x="2618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116916" y="641620"/>
              <a:ext cx="133752" cy="36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56" fill="norm" stroke="1" extrusionOk="0">
                  <a:moveTo>
                    <a:pt x="8775" y="1432"/>
                  </a:moveTo>
                  <a:cubicBezTo>
                    <a:pt x="8100" y="687"/>
                    <a:pt x="7425" y="-58"/>
                    <a:pt x="6750" y="4"/>
                  </a:cubicBezTo>
                  <a:cubicBezTo>
                    <a:pt x="6075" y="66"/>
                    <a:pt x="5400" y="935"/>
                    <a:pt x="4556" y="3232"/>
                  </a:cubicBezTo>
                  <a:cubicBezTo>
                    <a:pt x="3712" y="5528"/>
                    <a:pt x="2700" y="9252"/>
                    <a:pt x="2025" y="11487"/>
                  </a:cubicBezTo>
                  <a:cubicBezTo>
                    <a:pt x="1350" y="13721"/>
                    <a:pt x="1012" y="14466"/>
                    <a:pt x="675" y="15521"/>
                  </a:cubicBezTo>
                  <a:cubicBezTo>
                    <a:pt x="337" y="16576"/>
                    <a:pt x="0" y="17942"/>
                    <a:pt x="0" y="18314"/>
                  </a:cubicBezTo>
                  <a:cubicBezTo>
                    <a:pt x="0" y="18687"/>
                    <a:pt x="337" y="18066"/>
                    <a:pt x="2025" y="16639"/>
                  </a:cubicBezTo>
                  <a:cubicBezTo>
                    <a:pt x="3712" y="15211"/>
                    <a:pt x="6750" y="12976"/>
                    <a:pt x="8775" y="11611"/>
                  </a:cubicBezTo>
                  <a:cubicBezTo>
                    <a:pt x="10800" y="10245"/>
                    <a:pt x="11812" y="9749"/>
                    <a:pt x="13162" y="9687"/>
                  </a:cubicBezTo>
                  <a:cubicBezTo>
                    <a:pt x="14512" y="9625"/>
                    <a:pt x="16200" y="9997"/>
                    <a:pt x="17719" y="11487"/>
                  </a:cubicBezTo>
                  <a:cubicBezTo>
                    <a:pt x="19237" y="12976"/>
                    <a:pt x="20588" y="15583"/>
                    <a:pt x="21094" y="17197"/>
                  </a:cubicBezTo>
                  <a:cubicBezTo>
                    <a:pt x="21600" y="18811"/>
                    <a:pt x="21262" y="19432"/>
                    <a:pt x="20250" y="19990"/>
                  </a:cubicBezTo>
                  <a:cubicBezTo>
                    <a:pt x="19237" y="20549"/>
                    <a:pt x="17550" y="21045"/>
                    <a:pt x="15862" y="21294"/>
                  </a:cubicBezTo>
                  <a:cubicBezTo>
                    <a:pt x="14175" y="21542"/>
                    <a:pt x="12487" y="21542"/>
                    <a:pt x="10294" y="21045"/>
                  </a:cubicBezTo>
                  <a:cubicBezTo>
                    <a:pt x="8100" y="20549"/>
                    <a:pt x="5400" y="19556"/>
                    <a:pt x="5569" y="18190"/>
                  </a:cubicBezTo>
                  <a:cubicBezTo>
                    <a:pt x="5737" y="16825"/>
                    <a:pt x="8775" y="15087"/>
                    <a:pt x="11812" y="13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343400" y="653350"/>
              <a:ext cx="77395" cy="34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468" fill="norm" stroke="1" extrusionOk="0">
                  <a:moveTo>
                    <a:pt x="0" y="3511"/>
                  </a:moveTo>
                  <a:cubicBezTo>
                    <a:pt x="1662" y="2470"/>
                    <a:pt x="3323" y="1429"/>
                    <a:pt x="5538" y="779"/>
                  </a:cubicBezTo>
                  <a:cubicBezTo>
                    <a:pt x="7754" y="128"/>
                    <a:pt x="10523" y="-132"/>
                    <a:pt x="12738" y="63"/>
                  </a:cubicBezTo>
                  <a:cubicBezTo>
                    <a:pt x="14954" y="258"/>
                    <a:pt x="16615" y="909"/>
                    <a:pt x="18277" y="2991"/>
                  </a:cubicBezTo>
                  <a:cubicBezTo>
                    <a:pt x="19938" y="5073"/>
                    <a:pt x="21600" y="8586"/>
                    <a:pt x="18554" y="11904"/>
                  </a:cubicBezTo>
                  <a:cubicBezTo>
                    <a:pt x="15508" y="15222"/>
                    <a:pt x="7754" y="18345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4400549" y="599258"/>
              <a:ext cx="160673" cy="47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56" fill="norm" stroke="1" extrusionOk="0">
                  <a:moveTo>
                    <a:pt x="13292" y="727"/>
                  </a:moveTo>
                  <a:cubicBezTo>
                    <a:pt x="14400" y="342"/>
                    <a:pt x="15508" y="-44"/>
                    <a:pt x="16615" y="4"/>
                  </a:cubicBezTo>
                  <a:cubicBezTo>
                    <a:pt x="17723" y="52"/>
                    <a:pt x="18831" y="535"/>
                    <a:pt x="19800" y="2511"/>
                  </a:cubicBezTo>
                  <a:cubicBezTo>
                    <a:pt x="20769" y="4488"/>
                    <a:pt x="21600" y="7960"/>
                    <a:pt x="20492" y="10997"/>
                  </a:cubicBezTo>
                  <a:cubicBezTo>
                    <a:pt x="19385" y="14035"/>
                    <a:pt x="16338" y="16638"/>
                    <a:pt x="12600" y="18326"/>
                  </a:cubicBezTo>
                  <a:cubicBezTo>
                    <a:pt x="8862" y="20013"/>
                    <a:pt x="4431" y="20785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016227" y="750690"/>
              <a:ext cx="209824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972" y="17280"/>
                  </a:moveTo>
                  <a:cubicBezTo>
                    <a:pt x="892" y="19440"/>
                    <a:pt x="-188" y="21600"/>
                    <a:pt x="28" y="21600"/>
                  </a:cubicBezTo>
                  <a:cubicBezTo>
                    <a:pt x="244" y="21600"/>
                    <a:pt x="1756" y="19440"/>
                    <a:pt x="4888" y="14040"/>
                  </a:cubicBezTo>
                  <a:cubicBezTo>
                    <a:pt x="8020" y="8640"/>
                    <a:pt x="12772" y="0"/>
                    <a:pt x="15796" y="0"/>
                  </a:cubicBezTo>
                  <a:cubicBezTo>
                    <a:pt x="18820" y="0"/>
                    <a:pt x="20116" y="8640"/>
                    <a:pt x="2141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5046133" y="881923"/>
              <a:ext cx="173568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2634" y="4629"/>
                  </a:moveTo>
                  <a:cubicBezTo>
                    <a:pt x="1317" y="10800"/>
                    <a:pt x="0" y="16971"/>
                    <a:pt x="0" y="19286"/>
                  </a:cubicBezTo>
                  <a:cubicBezTo>
                    <a:pt x="0" y="21600"/>
                    <a:pt x="1317" y="20057"/>
                    <a:pt x="5137" y="16200"/>
                  </a:cubicBezTo>
                  <a:cubicBezTo>
                    <a:pt x="8956" y="12343"/>
                    <a:pt x="15278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5630133" y="496964"/>
              <a:ext cx="180117" cy="56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76" fill="norm" stroke="1" extrusionOk="0">
                  <a:moveTo>
                    <a:pt x="21373" y="3792"/>
                  </a:moveTo>
                  <a:cubicBezTo>
                    <a:pt x="21122" y="2660"/>
                    <a:pt x="20871" y="1527"/>
                    <a:pt x="20243" y="839"/>
                  </a:cubicBezTo>
                  <a:cubicBezTo>
                    <a:pt x="19615" y="152"/>
                    <a:pt x="18610" y="-91"/>
                    <a:pt x="15722" y="30"/>
                  </a:cubicBezTo>
                  <a:cubicBezTo>
                    <a:pt x="12833" y="152"/>
                    <a:pt x="8061" y="637"/>
                    <a:pt x="4796" y="1770"/>
                  </a:cubicBezTo>
                  <a:cubicBezTo>
                    <a:pt x="1531" y="2902"/>
                    <a:pt x="-227" y="4682"/>
                    <a:pt x="24" y="6502"/>
                  </a:cubicBezTo>
                  <a:cubicBezTo>
                    <a:pt x="275" y="8322"/>
                    <a:pt x="2536" y="10183"/>
                    <a:pt x="5299" y="12125"/>
                  </a:cubicBezTo>
                  <a:cubicBezTo>
                    <a:pt x="8061" y="14066"/>
                    <a:pt x="11326" y="16089"/>
                    <a:pt x="13085" y="17302"/>
                  </a:cubicBezTo>
                  <a:cubicBezTo>
                    <a:pt x="14843" y="18516"/>
                    <a:pt x="15094" y="18920"/>
                    <a:pt x="14968" y="19406"/>
                  </a:cubicBezTo>
                  <a:cubicBezTo>
                    <a:pt x="14843" y="19891"/>
                    <a:pt x="14340" y="20457"/>
                    <a:pt x="13336" y="20821"/>
                  </a:cubicBezTo>
                  <a:cubicBezTo>
                    <a:pt x="12331" y="21185"/>
                    <a:pt x="10824" y="21347"/>
                    <a:pt x="9443" y="21428"/>
                  </a:cubicBezTo>
                  <a:cubicBezTo>
                    <a:pt x="8061" y="21509"/>
                    <a:pt x="6806" y="21509"/>
                    <a:pt x="5675" y="21266"/>
                  </a:cubicBezTo>
                  <a:cubicBezTo>
                    <a:pt x="4545" y="21024"/>
                    <a:pt x="3540" y="20538"/>
                    <a:pt x="3917" y="20417"/>
                  </a:cubicBezTo>
                  <a:cubicBezTo>
                    <a:pt x="4294" y="20296"/>
                    <a:pt x="6052" y="20538"/>
                    <a:pt x="7810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5662471" y="1208858"/>
              <a:ext cx="192230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02" fill="norm" stroke="1" extrusionOk="0">
                  <a:moveTo>
                    <a:pt x="9348" y="9738"/>
                  </a:moveTo>
                  <a:cubicBezTo>
                    <a:pt x="9113" y="7578"/>
                    <a:pt x="8879" y="5418"/>
                    <a:pt x="8409" y="3474"/>
                  </a:cubicBezTo>
                  <a:cubicBezTo>
                    <a:pt x="7939" y="1530"/>
                    <a:pt x="7235" y="-198"/>
                    <a:pt x="6061" y="18"/>
                  </a:cubicBezTo>
                  <a:cubicBezTo>
                    <a:pt x="4887" y="234"/>
                    <a:pt x="3244" y="2394"/>
                    <a:pt x="2187" y="4554"/>
                  </a:cubicBezTo>
                  <a:cubicBezTo>
                    <a:pt x="1131" y="6714"/>
                    <a:pt x="661" y="8874"/>
                    <a:pt x="309" y="11250"/>
                  </a:cubicBezTo>
                  <a:cubicBezTo>
                    <a:pt x="-43" y="13626"/>
                    <a:pt x="-278" y="16218"/>
                    <a:pt x="661" y="17946"/>
                  </a:cubicBezTo>
                  <a:cubicBezTo>
                    <a:pt x="1600" y="19674"/>
                    <a:pt x="3713" y="20538"/>
                    <a:pt x="5357" y="19458"/>
                  </a:cubicBezTo>
                  <a:cubicBezTo>
                    <a:pt x="7000" y="18378"/>
                    <a:pt x="8174" y="15354"/>
                    <a:pt x="9113" y="14706"/>
                  </a:cubicBezTo>
                  <a:cubicBezTo>
                    <a:pt x="10052" y="14058"/>
                    <a:pt x="10757" y="15786"/>
                    <a:pt x="12752" y="17298"/>
                  </a:cubicBezTo>
                  <a:cubicBezTo>
                    <a:pt x="14748" y="18810"/>
                    <a:pt x="18035" y="20106"/>
                    <a:pt x="21322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695950" y="158023"/>
              <a:ext cx="102720" cy="22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72" fill="norm" stroke="1" extrusionOk="0">
                  <a:moveTo>
                    <a:pt x="2592" y="0"/>
                  </a:moveTo>
                  <a:cubicBezTo>
                    <a:pt x="3024" y="4845"/>
                    <a:pt x="3456" y="9690"/>
                    <a:pt x="4104" y="11910"/>
                  </a:cubicBezTo>
                  <a:cubicBezTo>
                    <a:pt x="4752" y="14131"/>
                    <a:pt x="5616" y="13727"/>
                    <a:pt x="6264" y="12819"/>
                  </a:cubicBezTo>
                  <a:cubicBezTo>
                    <a:pt x="6912" y="11910"/>
                    <a:pt x="7344" y="10497"/>
                    <a:pt x="8208" y="9286"/>
                  </a:cubicBezTo>
                  <a:cubicBezTo>
                    <a:pt x="9072" y="8075"/>
                    <a:pt x="10368" y="7065"/>
                    <a:pt x="12096" y="6864"/>
                  </a:cubicBezTo>
                  <a:cubicBezTo>
                    <a:pt x="13824" y="6662"/>
                    <a:pt x="15984" y="7267"/>
                    <a:pt x="17928" y="9185"/>
                  </a:cubicBezTo>
                  <a:cubicBezTo>
                    <a:pt x="19872" y="11103"/>
                    <a:pt x="21600" y="14333"/>
                    <a:pt x="20736" y="16553"/>
                  </a:cubicBezTo>
                  <a:cubicBezTo>
                    <a:pt x="19872" y="18774"/>
                    <a:pt x="16416" y="19985"/>
                    <a:pt x="13392" y="20692"/>
                  </a:cubicBezTo>
                  <a:cubicBezTo>
                    <a:pt x="10368" y="21398"/>
                    <a:pt x="7776" y="21600"/>
                    <a:pt x="5616" y="21398"/>
                  </a:cubicBezTo>
                  <a:cubicBezTo>
                    <a:pt x="3456" y="21196"/>
                    <a:pt x="1728" y="20591"/>
                    <a:pt x="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5712883" y="278673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5988050" y="524010"/>
              <a:ext cx="139700" cy="44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4955"/>
                  </a:moveTo>
                  <a:cubicBezTo>
                    <a:pt x="21273" y="3945"/>
                    <a:pt x="20945" y="2936"/>
                    <a:pt x="19800" y="1977"/>
                  </a:cubicBezTo>
                  <a:cubicBezTo>
                    <a:pt x="18655" y="1018"/>
                    <a:pt x="16691" y="110"/>
                    <a:pt x="14400" y="9"/>
                  </a:cubicBezTo>
                  <a:cubicBezTo>
                    <a:pt x="12109" y="-92"/>
                    <a:pt x="9491" y="615"/>
                    <a:pt x="7364" y="2532"/>
                  </a:cubicBezTo>
                  <a:cubicBezTo>
                    <a:pt x="5236" y="4450"/>
                    <a:pt x="3600" y="7579"/>
                    <a:pt x="3600" y="10708"/>
                  </a:cubicBezTo>
                  <a:cubicBezTo>
                    <a:pt x="3600" y="13837"/>
                    <a:pt x="5236" y="16966"/>
                    <a:pt x="5891" y="18833"/>
                  </a:cubicBezTo>
                  <a:cubicBezTo>
                    <a:pt x="6545" y="20701"/>
                    <a:pt x="6218" y="21306"/>
                    <a:pt x="5073" y="21407"/>
                  </a:cubicBezTo>
                  <a:cubicBezTo>
                    <a:pt x="3927" y="21508"/>
                    <a:pt x="1964" y="21104"/>
                    <a:pt x="0" y="2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5919195" y="803046"/>
              <a:ext cx="227605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04" fill="norm" stroke="1" extrusionOk="0">
                  <a:moveTo>
                    <a:pt x="502" y="21104"/>
                  </a:moveTo>
                  <a:cubicBezTo>
                    <a:pt x="105" y="16379"/>
                    <a:pt x="-291" y="11654"/>
                    <a:pt x="303" y="7942"/>
                  </a:cubicBezTo>
                  <a:cubicBezTo>
                    <a:pt x="898" y="4229"/>
                    <a:pt x="2483" y="1529"/>
                    <a:pt x="6149" y="516"/>
                  </a:cubicBezTo>
                  <a:cubicBezTo>
                    <a:pt x="9815" y="-496"/>
                    <a:pt x="15562" y="179"/>
                    <a:pt x="21309" y="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203950" y="818423"/>
              <a:ext cx="101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3252"/>
                    <a:pt x="11700" y="6503"/>
                    <a:pt x="15300" y="10103"/>
                  </a:cubicBezTo>
                  <a:cubicBezTo>
                    <a:pt x="18900" y="13703"/>
                    <a:pt x="20250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6229350" y="829007"/>
              <a:ext cx="10160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27"/>
                  </a:moveTo>
                  <a:cubicBezTo>
                    <a:pt x="20250" y="1113"/>
                    <a:pt x="18900" y="0"/>
                    <a:pt x="17325" y="0"/>
                  </a:cubicBezTo>
                  <a:cubicBezTo>
                    <a:pt x="15750" y="0"/>
                    <a:pt x="13950" y="1113"/>
                    <a:pt x="11025" y="4342"/>
                  </a:cubicBezTo>
                  <a:cubicBezTo>
                    <a:pt x="8100" y="7571"/>
                    <a:pt x="4050" y="12915"/>
                    <a:pt x="2025" y="16144"/>
                  </a:cubicBezTo>
                  <a:cubicBezTo>
                    <a:pt x="0" y="19373"/>
                    <a:pt x="0" y="204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6415292" y="616877"/>
              <a:ext cx="118859" cy="32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355" fill="norm" stroke="1" extrusionOk="0">
                  <a:moveTo>
                    <a:pt x="20912" y="305"/>
                  </a:moveTo>
                  <a:cubicBezTo>
                    <a:pt x="16815" y="30"/>
                    <a:pt x="12719" y="-245"/>
                    <a:pt x="9367" y="374"/>
                  </a:cubicBezTo>
                  <a:cubicBezTo>
                    <a:pt x="6015" y="993"/>
                    <a:pt x="3409" y="2507"/>
                    <a:pt x="1733" y="5052"/>
                  </a:cubicBezTo>
                  <a:cubicBezTo>
                    <a:pt x="57" y="7597"/>
                    <a:pt x="-688" y="11174"/>
                    <a:pt x="802" y="14063"/>
                  </a:cubicBezTo>
                  <a:cubicBezTo>
                    <a:pt x="2291" y="16952"/>
                    <a:pt x="6015" y="19154"/>
                    <a:pt x="974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6566678" y="666023"/>
              <a:ext cx="145273" cy="22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38" fill="norm" stroke="1" extrusionOk="0">
                  <a:moveTo>
                    <a:pt x="2664" y="0"/>
                  </a:moveTo>
                  <a:cubicBezTo>
                    <a:pt x="4207" y="4600"/>
                    <a:pt x="5749" y="9200"/>
                    <a:pt x="6058" y="12600"/>
                  </a:cubicBezTo>
                  <a:cubicBezTo>
                    <a:pt x="6367" y="16000"/>
                    <a:pt x="5441" y="18200"/>
                    <a:pt x="4361" y="19600"/>
                  </a:cubicBezTo>
                  <a:cubicBezTo>
                    <a:pt x="3281" y="21000"/>
                    <a:pt x="2047" y="21600"/>
                    <a:pt x="1121" y="21400"/>
                  </a:cubicBezTo>
                  <a:cubicBezTo>
                    <a:pt x="195" y="21200"/>
                    <a:pt x="-422" y="20200"/>
                    <a:pt x="349" y="18100"/>
                  </a:cubicBezTo>
                  <a:cubicBezTo>
                    <a:pt x="1121" y="16000"/>
                    <a:pt x="3281" y="12800"/>
                    <a:pt x="5132" y="10500"/>
                  </a:cubicBezTo>
                  <a:cubicBezTo>
                    <a:pt x="6984" y="8200"/>
                    <a:pt x="8527" y="6800"/>
                    <a:pt x="9915" y="5800"/>
                  </a:cubicBezTo>
                  <a:cubicBezTo>
                    <a:pt x="11304" y="4800"/>
                    <a:pt x="12538" y="4200"/>
                    <a:pt x="13155" y="4500"/>
                  </a:cubicBezTo>
                  <a:cubicBezTo>
                    <a:pt x="13772" y="4800"/>
                    <a:pt x="13772" y="6000"/>
                    <a:pt x="13618" y="8200"/>
                  </a:cubicBezTo>
                  <a:cubicBezTo>
                    <a:pt x="13464" y="10400"/>
                    <a:pt x="13155" y="13600"/>
                    <a:pt x="14389" y="15800"/>
                  </a:cubicBezTo>
                  <a:cubicBezTo>
                    <a:pt x="15624" y="18000"/>
                    <a:pt x="18401" y="19200"/>
                    <a:pt x="21178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6813550" y="621573"/>
              <a:ext cx="583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16200" y="0"/>
                  </a:moveTo>
                  <a:cubicBezTo>
                    <a:pt x="18514" y="3360"/>
                    <a:pt x="20829" y="6720"/>
                    <a:pt x="21214" y="9680"/>
                  </a:cubicBezTo>
                  <a:cubicBezTo>
                    <a:pt x="21600" y="12640"/>
                    <a:pt x="20057" y="15200"/>
                    <a:pt x="16200" y="17120"/>
                  </a:cubicBezTo>
                  <a:cubicBezTo>
                    <a:pt x="12343" y="19040"/>
                    <a:pt x="6171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7016750" y="824773"/>
              <a:ext cx="38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7332711" y="503040"/>
              <a:ext cx="446039" cy="41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3" fill="norm" stroke="1" extrusionOk="0">
                  <a:moveTo>
                    <a:pt x="6798" y="14511"/>
                  </a:moveTo>
                  <a:cubicBezTo>
                    <a:pt x="6798" y="13625"/>
                    <a:pt x="6798" y="12738"/>
                    <a:pt x="6391" y="12240"/>
                  </a:cubicBezTo>
                  <a:cubicBezTo>
                    <a:pt x="5983" y="11742"/>
                    <a:pt x="5168" y="11631"/>
                    <a:pt x="4047" y="12351"/>
                  </a:cubicBezTo>
                  <a:cubicBezTo>
                    <a:pt x="2927" y="13071"/>
                    <a:pt x="1500" y="14622"/>
                    <a:pt x="736" y="16117"/>
                  </a:cubicBezTo>
                  <a:cubicBezTo>
                    <a:pt x="-28" y="17612"/>
                    <a:pt x="-130" y="19052"/>
                    <a:pt x="125" y="19994"/>
                  </a:cubicBezTo>
                  <a:cubicBezTo>
                    <a:pt x="379" y="20935"/>
                    <a:pt x="991" y="21378"/>
                    <a:pt x="1551" y="21489"/>
                  </a:cubicBezTo>
                  <a:cubicBezTo>
                    <a:pt x="2112" y="21600"/>
                    <a:pt x="2621" y="21378"/>
                    <a:pt x="3589" y="19828"/>
                  </a:cubicBezTo>
                  <a:cubicBezTo>
                    <a:pt x="4557" y="18277"/>
                    <a:pt x="5983" y="15397"/>
                    <a:pt x="6951" y="12129"/>
                  </a:cubicBezTo>
                  <a:cubicBezTo>
                    <a:pt x="7919" y="8862"/>
                    <a:pt x="8428" y="5206"/>
                    <a:pt x="8683" y="2991"/>
                  </a:cubicBezTo>
                  <a:cubicBezTo>
                    <a:pt x="8938" y="775"/>
                    <a:pt x="8938" y="0"/>
                    <a:pt x="8734" y="0"/>
                  </a:cubicBezTo>
                  <a:cubicBezTo>
                    <a:pt x="8530" y="0"/>
                    <a:pt x="8123" y="775"/>
                    <a:pt x="7868" y="3157"/>
                  </a:cubicBezTo>
                  <a:cubicBezTo>
                    <a:pt x="7613" y="5538"/>
                    <a:pt x="7512" y="9526"/>
                    <a:pt x="7461" y="12295"/>
                  </a:cubicBezTo>
                  <a:cubicBezTo>
                    <a:pt x="7410" y="15065"/>
                    <a:pt x="7410" y="16615"/>
                    <a:pt x="7461" y="17778"/>
                  </a:cubicBezTo>
                  <a:cubicBezTo>
                    <a:pt x="7512" y="18942"/>
                    <a:pt x="7613" y="19717"/>
                    <a:pt x="7868" y="19662"/>
                  </a:cubicBezTo>
                  <a:cubicBezTo>
                    <a:pt x="8123" y="19606"/>
                    <a:pt x="8530" y="18720"/>
                    <a:pt x="9091" y="17003"/>
                  </a:cubicBezTo>
                  <a:cubicBezTo>
                    <a:pt x="9651" y="15286"/>
                    <a:pt x="10364" y="12738"/>
                    <a:pt x="10925" y="11243"/>
                  </a:cubicBezTo>
                  <a:cubicBezTo>
                    <a:pt x="11485" y="9748"/>
                    <a:pt x="11893" y="9305"/>
                    <a:pt x="12402" y="9249"/>
                  </a:cubicBezTo>
                  <a:cubicBezTo>
                    <a:pt x="12912" y="9194"/>
                    <a:pt x="13523" y="9526"/>
                    <a:pt x="14185" y="10246"/>
                  </a:cubicBezTo>
                  <a:cubicBezTo>
                    <a:pt x="14847" y="10966"/>
                    <a:pt x="15561" y="12074"/>
                    <a:pt x="15815" y="13348"/>
                  </a:cubicBezTo>
                  <a:cubicBezTo>
                    <a:pt x="16070" y="14622"/>
                    <a:pt x="15866" y="16062"/>
                    <a:pt x="15561" y="16948"/>
                  </a:cubicBezTo>
                  <a:cubicBezTo>
                    <a:pt x="15255" y="17834"/>
                    <a:pt x="14847" y="18166"/>
                    <a:pt x="14389" y="18443"/>
                  </a:cubicBezTo>
                  <a:cubicBezTo>
                    <a:pt x="13930" y="18720"/>
                    <a:pt x="13421" y="18942"/>
                    <a:pt x="13064" y="18720"/>
                  </a:cubicBezTo>
                  <a:cubicBezTo>
                    <a:pt x="12708" y="18498"/>
                    <a:pt x="12504" y="17834"/>
                    <a:pt x="13115" y="16726"/>
                  </a:cubicBezTo>
                  <a:cubicBezTo>
                    <a:pt x="13727" y="15618"/>
                    <a:pt x="15153" y="14068"/>
                    <a:pt x="16172" y="13126"/>
                  </a:cubicBezTo>
                  <a:cubicBezTo>
                    <a:pt x="17191" y="12185"/>
                    <a:pt x="17802" y="11852"/>
                    <a:pt x="18413" y="11409"/>
                  </a:cubicBezTo>
                  <a:cubicBezTo>
                    <a:pt x="19025" y="10966"/>
                    <a:pt x="19636" y="10412"/>
                    <a:pt x="19738" y="10302"/>
                  </a:cubicBezTo>
                  <a:cubicBezTo>
                    <a:pt x="19840" y="10191"/>
                    <a:pt x="19432" y="10523"/>
                    <a:pt x="18923" y="11409"/>
                  </a:cubicBezTo>
                  <a:cubicBezTo>
                    <a:pt x="18413" y="12295"/>
                    <a:pt x="17802" y="13735"/>
                    <a:pt x="17649" y="15065"/>
                  </a:cubicBezTo>
                  <a:cubicBezTo>
                    <a:pt x="17496" y="16394"/>
                    <a:pt x="17802" y="17612"/>
                    <a:pt x="18515" y="18443"/>
                  </a:cubicBezTo>
                  <a:cubicBezTo>
                    <a:pt x="19228" y="19274"/>
                    <a:pt x="20349" y="19717"/>
                    <a:pt x="2147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014448" y="1091473"/>
              <a:ext cx="748302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886" y="12960"/>
                  </a:moveTo>
                  <a:cubicBezTo>
                    <a:pt x="459" y="12960"/>
                    <a:pt x="32" y="12960"/>
                    <a:pt x="2" y="15120"/>
                  </a:cubicBezTo>
                  <a:cubicBezTo>
                    <a:pt x="-29" y="17280"/>
                    <a:pt x="337" y="21600"/>
                    <a:pt x="1649" y="21600"/>
                  </a:cubicBezTo>
                  <a:cubicBezTo>
                    <a:pt x="2961" y="21600"/>
                    <a:pt x="5218" y="17280"/>
                    <a:pt x="7598" y="12960"/>
                  </a:cubicBezTo>
                  <a:cubicBezTo>
                    <a:pt x="9978" y="8640"/>
                    <a:pt x="12479" y="4320"/>
                    <a:pt x="14829" y="2160"/>
                  </a:cubicBezTo>
                  <a:cubicBezTo>
                    <a:pt x="17178" y="0"/>
                    <a:pt x="19374" y="0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153150" y="1129573"/>
              <a:ext cx="615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8" y="19200"/>
                    <a:pt x="5196" y="16800"/>
                    <a:pt x="7831" y="14400"/>
                  </a:cubicBezTo>
                  <a:cubicBezTo>
                    <a:pt x="10466" y="12000"/>
                    <a:pt x="13138" y="9600"/>
                    <a:pt x="15439" y="7200"/>
                  </a:cubicBezTo>
                  <a:cubicBezTo>
                    <a:pt x="17740" y="4800"/>
                    <a:pt x="1967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343649" y="1503157"/>
              <a:ext cx="133488" cy="33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33" fill="norm" stroke="1" extrusionOk="0">
                  <a:moveTo>
                    <a:pt x="3988" y="7812"/>
                  </a:moveTo>
                  <a:cubicBezTo>
                    <a:pt x="2658" y="9986"/>
                    <a:pt x="1329" y="12159"/>
                    <a:pt x="665" y="14197"/>
                  </a:cubicBezTo>
                  <a:cubicBezTo>
                    <a:pt x="0" y="16235"/>
                    <a:pt x="0" y="18137"/>
                    <a:pt x="0" y="19427"/>
                  </a:cubicBezTo>
                  <a:cubicBezTo>
                    <a:pt x="0" y="20718"/>
                    <a:pt x="0" y="21397"/>
                    <a:pt x="166" y="21329"/>
                  </a:cubicBezTo>
                  <a:cubicBezTo>
                    <a:pt x="332" y="21261"/>
                    <a:pt x="665" y="20446"/>
                    <a:pt x="997" y="18001"/>
                  </a:cubicBezTo>
                  <a:cubicBezTo>
                    <a:pt x="1329" y="15555"/>
                    <a:pt x="1662" y="11480"/>
                    <a:pt x="2825" y="8220"/>
                  </a:cubicBezTo>
                  <a:cubicBezTo>
                    <a:pt x="3988" y="4959"/>
                    <a:pt x="5982" y="2514"/>
                    <a:pt x="7809" y="1223"/>
                  </a:cubicBezTo>
                  <a:cubicBezTo>
                    <a:pt x="9637" y="-67"/>
                    <a:pt x="11298" y="-203"/>
                    <a:pt x="13458" y="205"/>
                  </a:cubicBezTo>
                  <a:cubicBezTo>
                    <a:pt x="15618" y="612"/>
                    <a:pt x="18277" y="1563"/>
                    <a:pt x="19772" y="2446"/>
                  </a:cubicBezTo>
                  <a:cubicBezTo>
                    <a:pt x="21268" y="3329"/>
                    <a:pt x="21600" y="4144"/>
                    <a:pt x="19274" y="4959"/>
                  </a:cubicBezTo>
                  <a:cubicBezTo>
                    <a:pt x="16948" y="5774"/>
                    <a:pt x="11963" y="6589"/>
                    <a:pt x="6978" y="7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539280" y="1351564"/>
              <a:ext cx="130301" cy="28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81" fill="norm" stroke="1" extrusionOk="0">
                  <a:moveTo>
                    <a:pt x="18712" y="16340"/>
                  </a:moveTo>
                  <a:cubicBezTo>
                    <a:pt x="14598" y="15060"/>
                    <a:pt x="10484" y="13780"/>
                    <a:pt x="7741" y="13460"/>
                  </a:cubicBezTo>
                  <a:cubicBezTo>
                    <a:pt x="4998" y="13140"/>
                    <a:pt x="3626" y="13780"/>
                    <a:pt x="2426" y="14900"/>
                  </a:cubicBezTo>
                  <a:cubicBezTo>
                    <a:pt x="1226" y="16020"/>
                    <a:pt x="198" y="17620"/>
                    <a:pt x="26" y="18820"/>
                  </a:cubicBezTo>
                  <a:cubicBezTo>
                    <a:pt x="-145" y="20020"/>
                    <a:pt x="541" y="20820"/>
                    <a:pt x="1741" y="21140"/>
                  </a:cubicBezTo>
                  <a:cubicBezTo>
                    <a:pt x="2941" y="21460"/>
                    <a:pt x="4655" y="21300"/>
                    <a:pt x="7055" y="20020"/>
                  </a:cubicBezTo>
                  <a:cubicBezTo>
                    <a:pt x="9455" y="18740"/>
                    <a:pt x="12541" y="16340"/>
                    <a:pt x="15112" y="13060"/>
                  </a:cubicBezTo>
                  <a:cubicBezTo>
                    <a:pt x="17684" y="9780"/>
                    <a:pt x="19741" y="5620"/>
                    <a:pt x="20598" y="3140"/>
                  </a:cubicBezTo>
                  <a:cubicBezTo>
                    <a:pt x="21455" y="660"/>
                    <a:pt x="21112" y="-140"/>
                    <a:pt x="20426" y="20"/>
                  </a:cubicBezTo>
                  <a:cubicBezTo>
                    <a:pt x="19741" y="180"/>
                    <a:pt x="18712" y="1300"/>
                    <a:pt x="17341" y="3940"/>
                  </a:cubicBezTo>
                  <a:cubicBezTo>
                    <a:pt x="15969" y="6580"/>
                    <a:pt x="14255" y="10740"/>
                    <a:pt x="13569" y="13620"/>
                  </a:cubicBezTo>
                  <a:cubicBezTo>
                    <a:pt x="12884" y="16500"/>
                    <a:pt x="13226" y="18100"/>
                    <a:pt x="14598" y="18900"/>
                  </a:cubicBezTo>
                  <a:cubicBezTo>
                    <a:pt x="15969" y="19700"/>
                    <a:pt x="18369" y="19700"/>
                    <a:pt x="20769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756349" y="1306176"/>
              <a:ext cx="114352" cy="28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74" fill="norm" stroke="1" extrusionOk="0">
                  <a:moveTo>
                    <a:pt x="21217" y="2454"/>
                  </a:moveTo>
                  <a:cubicBezTo>
                    <a:pt x="20824" y="1666"/>
                    <a:pt x="20432" y="878"/>
                    <a:pt x="19253" y="405"/>
                  </a:cubicBezTo>
                  <a:cubicBezTo>
                    <a:pt x="18075" y="-68"/>
                    <a:pt x="16112" y="-226"/>
                    <a:pt x="13559" y="483"/>
                  </a:cubicBezTo>
                  <a:cubicBezTo>
                    <a:pt x="11006" y="1193"/>
                    <a:pt x="7864" y="2770"/>
                    <a:pt x="5312" y="5529"/>
                  </a:cubicBezTo>
                  <a:cubicBezTo>
                    <a:pt x="2759" y="8288"/>
                    <a:pt x="795" y="12229"/>
                    <a:pt x="206" y="15067"/>
                  </a:cubicBezTo>
                  <a:cubicBezTo>
                    <a:pt x="-383" y="17905"/>
                    <a:pt x="402" y="19640"/>
                    <a:pt x="1188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6705599" y="1472473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0" y="2113823"/>
              <a:ext cx="12674600" cy="24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8758"/>
                  </a:moveTo>
                  <a:cubicBezTo>
                    <a:pt x="87" y="17432"/>
                    <a:pt x="173" y="16105"/>
                    <a:pt x="296" y="15442"/>
                  </a:cubicBezTo>
                  <a:cubicBezTo>
                    <a:pt x="418" y="14779"/>
                    <a:pt x="577" y="14779"/>
                    <a:pt x="725" y="14589"/>
                  </a:cubicBezTo>
                  <a:cubicBezTo>
                    <a:pt x="873" y="14400"/>
                    <a:pt x="1010" y="14021"/>
                    <a:pt x="1145" y="13737"/>
                  </a:cubicBezTo>
                  <a:cubicBezTo>
                    <a:pt x="1281" y="13453"/>
                    <a:pt x="1414" y="13263"/>
                    <a:pt x="1555" y="13074"/>
                  </a:cubicBezTo>
                  <a:cubicBezTo>
                    <a:pt x="1695" y="12884"/>
                    <a:pt x="1843" y="12695"/>
                    <a:pt x="1988" y="12411"/>
                  </a:cubicBezTo>
                  <a:cubicBezTo>
                    <a:pt x="2132" y="12126"/>
                    <a:pt x="2273" y="11747"/>
                    <a:pt x="2419" y="11463"/>
                  </a:cubicBezTo>
                  <a:cubicBezTo>
                    <a:pt x="2565" y="11179"/>
                    <a:pt x="2716" y="10989"/>
                    <a:pt x="2848" y="10800"/>
                  </a:cubicBezTo>
                  <a:cubicBezTo>
                    <a:pt x="2980" y="10611"/>
                    <a:pt x="3091" y="10421"/>
                    <a:pt x="3241" y="10137"/>
                  </a:cubicBezTo>
                  <a:cubicBezTo>
                    <a:pt x="3391" y="9853"/>
                    <a:pt x="3578" y="9474"/>
                    <a:pt x="3735" y="9189"/>
                  </a:cubicBezTo>
                  <a:cubicBezTo>
                    <a:pt x="3892" y="8905"/>
                    <a:pt x="4018" y="8716"/>
                    <a:pt x="4152" y="8432"/>
                  </a:cubicBezTo>
                  <a:cubicBezTo>
                    <a:pt x="4285" y="8147"/>
                    <a:pt x="4426" y="7768"/>
                    <a:pt x="4569" y="7484"/>
                  </a:cubicBezTo>
                  <a:cubicBezTo>
                    <a:pt x="4711" y="7200"/>
                    <a:pt x="4855" y="7011"/>
                    <a:pt x="4998" y="6726"/>
                  </a:cubicBezTo>
                  <a:cubicBezTo>
                    <a:pt x="5140" y="6442"/>
                    <a:pt x="5281" y="6063"/>
                    <a:pt x="5429" y="5779"/>
                  </a:cubicBezTo>
                  <a:cubicBezTo>
                    <a:pt x="5577" y="5495"/>
                    <a:pt x="5732" y="5305"/>
                    <a:pt x="5885" y="5116"/>
                  </a:cubicBezTo>
                  <a:cubicBezTo>
                    <a:pt x="6038" y="4926"/>
                    <a:pt x="6190" y="4737"/>
                    <a:pt x="6305" y="4547"/>
                  </a:cubicBezTo>
                  <a:cubicBezTo>
                    <a:pt x="6421" y="4358"/>
                    <a:pt x="6500" y="4168"/>
                    <a:pt x="6581" y="4074"/>
                  </a:cubicBezTo>
                  <a:cubicBezTo>
                    <a:pt x="6663" y="3979"/>
                    <a:pt x="6745" y="3979"/>
                    <a:pt x="6874" y="3789"/>
                  </a:cubicBezTo>
                  <a:cubicBezTo>
                    <a:pt x="7002" y="3600"/>
                    <a:pt x="7175" y="3221"/>
                    <a:pt x="7299" y="3032"/>
                  </a:cubicBezTo>
                  <a:cubicBezTo>
                    <a:pt x="7424" y="2842"/>
                    <a:pt x="7499" y="2842"/>
                    <a:pt x="7622" y="2653"/>
                  </a:cubicBezTo>
                  <a:cubicBezTo>
                    <a:pt x="7745" y="2463"/>
                    <a:pt x="7914" y="2084"/>
                    <a:pt x="8044" y="1895"/>
                  </a:cubicBezTo>
                  <a:cubicBezTo>
                    <a:pt x="8174" y="1705"/>
                    <a:pt x="8264" y="1705"/>
                    <a:pt x="8354" y="1611"/>
                  </a:cubicBezTo>
                  <a:cubicBezTo>
                    <a:pt x="8444" y="1516"/>
                    <a:pt x="8535" y="1326"/>
                    <a:pt x="8630" y="1137"/>
                  </a:cubicBezTo>
                  <a:cubicBezTo>
                    <a:pt x="8726" y="947"/>
                    <a:pt x="8827" y="758"/>
                    <a:pt x="8969" y="568"/>
                  </a:cubicBezTo>
                  <a:cubicBezTo>
                    <a:pt x="9112" y="379"/>
                    <a:pt x="9296" y="189"/>
                    <a:pt x="9429" y="95"/>
                  </a:cubicBezTo>
                  <a:cubicBezTo>
                    <a:pt x="9563" y="0"/>
                    <a:pt x="9646" y="0"/>
                    <a:pt x="9736" y="0"/>
                  </a:cubicBezTo>
                  <a:cubicBezTo>
                    <a:pt x="9826" y="0"/>
                    <a:pt x="9923" y="0"/>
                    <a:pt x="10015" y="0"/>
                  </a:cubicBezTo>
                  <a:cubicBezTo>
                    <a:pt x="10107" y="0"/>
                    <a:pt x="10194" y="0"/>
                    <a:pt x="10293" y="0"/>
                  </a:cubicBezTo>
                  <a:cubicBezTo>
                    <a:pt x="10392" y="0"/>
                    <a:pt x="10504" y="0"/>
                    <a:pt x="10658" y="0"/>
                  </a:cubicBezTo>
                  <a:cubicBezTo>
                    <a:pt x="10811" y="0"/>
                    <a:pt x="11006" y="0"/>
                    <a:pt x="11143" y="0"/>
                  </a:cubicBezTo>
                  <a:cubicBezTo>
                    <a:pt x="11280" y="0"/>
                    <a:pt x="11359" y="0"/>
                    <a:pt x="11505" y="0"/>
                  </a:cubicBezTo>
                  <a:cubicBezTo>
                    <a:pt x="11651" y="0"/>
                    <a:pt x="11864" y="0"/>
                    <a:pt x="12063" y="95"/>
                  </a:cubicBezTo>
                  <a:cubicBezTo>
                    <a:pt x="12261" y="189"/>
                    <a:pt x="12445" y="379"/>
                    <a:pt x="12595" y="568"/>
                  </a:cubicBezTo>
                  <a:cubicBezTo>
                    <a:pt x="12744" y="758"/>
                    <a:pt x="12860" y="947"/>
                    <a:pt x="13013" y="1137"/>
                  </a:cubicBezTo>
                  <a:cubicBezTo>
                    <a:pt x="13166" y="1326"/>
                    <a:pt x="13358" y="1516"/>
                    <a:pt x="13500" y="1705"/>
                  </a:cubicBezTo>
                  <a:cubicBezTo>
                    <a:pt x="13642" y="1895"/>
                    <a:pt x="13736" y="2084"/>
                    <a:pt x="13841" y="2179"/>
                  </a:cubicBezTo>
                  <a:cubicBezTo>
                    <a:pt x="13945" y="2274"/>
                    <a:pt x="14061" y="2274"/>
                    <a:pt x="14167" y="2368"/>
                  </a:cubicBezTo>
                  <a:cubicBezTo>
                    <a:pt x="14274" y="2463"/>
                    <a:pt x="14371" y="2653"/>
                    <a:pt x="14470" y="2842"/>
                  </a:cubicBezTo>
                  <a:cubicBezTo>
                    <a:pt x="14570" y="3032"/>
                    <a:pt x="14671" y="3221"/>
                    <a:pt x="14761" y="3411"/>
                  </a:cubicBezTo>
                  <a:cubicBezTo>
                    <a:pt x="14851" y="3600"/>
                    <a:pt x="14930" y="3789"/>
                    <a:pt x="15020" y="3979"/>
                  </a:cubicBezTo>
                  <a:cubicBezTo>
                    <a:pt x="15111" y="4168"/>
                    <a:pt x="15212" y="4358"/>
                    <a:pt x="15314" y="4547"/>
                  </a:cubicBezTo>
                  <a:cubicBezTo>
                    <a:pt x="15417" y="4737"/>
                    <a:pt x="15522" y="4926"/>
                    <a:pt x="15621" y="5211"/>
                  </a:cubicBezTo>
                  <a:cubicBezTo>
                    <a:pt x="15720" y="5495"/>
                    <a:pt x="15814" y="5874"/>
                    <a:pt x="15901" y="6158"/>
                  </a:cubicBezTo>
                  <a:cubicBezTo>
                    <a:pt x="15987" y="6442"/>
                    <a:pt x="16067" y="6632"/>
                    <a:pt x="16207" y="7105"/>
                  </a:cubicBezTo>
                  <a:cubicBezTo>
                    <a:pt x="16348" y="7579"/>
                    <a:pt x="16550" y="8337"/>
                    <a:pt x="16739" y="9000"/>
                  </a:cubicBezTo>
                  <a:cubicBezTo>
                    <a:pt x="16929" y="9663"/>
                    <a:pt x="17105" y="10232"/>
                    <a:pt x="17248" y="10705"/>
                  </a:cubicBezTo>
                  <a:cubicBezTo>
                    <a:pt x="17390" y="11179"/>
                    <a:pt x="17499" y="11558"/>
                    <a:pt x="17645" y="12126"/>
                  </a:cubicBezTo>
                  <a:cubicBezTo>
                    <a:pt x="17791" y="12695"/>
                    <a:pt x="17975" y="13453"/>
                    <a:pt x="18105" y="14021"/>
                  </a:cubicBezTo>
                  <a:cubicBezTo>
                    <a:pt x="18234" y="14589"/>
                    <a:pt x="18310" y="14968"/>
                    <a:pt x="18397" y="15347"/>
                  </a:cubicBezTo>
                  <a:cubicBezTo>
                    <a:pt x="18483" y="15726"/>
                    <a:pt x="18581" y="16105"/>
                    <a:pt x="18673" y="16484"/>
                  </a:cubicBezTo>
                  <a:cubicBezTo>
                    <a:pt x="18765" y="16863"/>
                    <a:pt x="18851" y="17242"/>
                    <a:pt x="18943" y="17526"/>
                  </a:cubicBezTo>
                  <a:cubicBezTo>
                    <a:pt x="19035" y="17811"/>
                    <a:pt x="19133" y="18000"/>
                    <a:pt x="19216" y="18284"/>
                  </a:cubicBezTo>
                  <a:cubicBezTo>
                    <a:pt x="19299" y="18568"/>
                    <a:pt x="19367" y="18947"/>
                    <a:pt x="19450" y="19232"/>
                  </a:cubicBezTo>
                  <a:cubicBezTo>
                    <a:pt x="19533" y="19516"/>
                    <a:pt x="19630" y="19705"/>
                    <a:pt x="19786" y="20084"/>
                  </a:cubicBezTo>
                  <a:cubicBezTo>
                    <a:pt x="19941" y="20463"/>
                    <a:pt x="20154" y="21032"/>
                    <a:pt x="20325" y="21316"/>
                  </a:cubicBezTo>
                  <a:cubicBezTo>
                    <a:pt x="20496" y="21600"/>
                    <a:pt x="20626" y="21600"/>
                    <a:pt x="20788" y="21411"/>
                  </a:cubicBezTo>
                  <a:cubicBezTo>
                    <a:pt x="20951" y="21221"/>
                    <a:pt x="21145" y="20842"/>
                    <a:pt x="21286" y="20084"/>
                  </a:cubicBezTo>
                  <a:cubicBezTo>
                    <a:pt x="21427" y="19326"/>
                    <a:pt x="21513" y="18189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317750" y="3148873"/>
              <a:ext cx="5073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" y="21600"/>
                    <a:pt x="685" y="21600"/>
                    <a:pt x="1027" y="21411"/>
                  </a:cubicBezTo>
                  <a:cubicBezTo>
                    <a:pt x="1370" y="21221"/>
                    <a:pt x="1712" y="20842"/>
                    <a:pt x="2050" y="20653"/>
                  </a:cubicBezTo>
                  <a:cubicBezTo>
                    <a:pt x="2388" y="20463"/>
                    <a:pt x="2721" y="20463"/>
                    <a:pt x="3059" y="19895"/>
                  </a:cubicBezTo>
                  <a:cubicBezTo>
                    <a:pt x="3397" y="19326"/>
                    <a:pt x="3740" y="18189"/>
                    <a:pt x="4100" y="17242"/>
                  </a:cubicBezTo>
                  <a:cubicBezTo>
                    <a:pt x="4461" y="16295"/>
                    <a:pt x="4839" y="15537"/>
                    <a:pt x="5190" y="14589"/>
                  </a:cubicBezTo>
                  <a:cubicBezTo>
                    <a:pt x="5542" y="13642"/>
                    <a:pt x="5866" y="12505"/>
                    <a:pt x="6200" y="11558"/>
                  </a:cubicBezTo>
                  <a:cubicBezTo>
                    <a:pt x="6533" y="10611"/>
                    <a:pt x="6876" y="9853"/>
                    <a:pt x="7223" y="9095"/>
                  </a:cubicBezTo>
                  <a:cubicBezTo>
                    <a:pt x="7569" y="8337"/>
                    <a:pt x="7921" y="7579"/>
                    <a:pt x="8277" y="6632"/>
                  </a:cubicBezTo>
                  <a:cubicBezTo>
                    <a:pt x="8633" y="5684"/>
                    <a:pt x="8993" y="4547"/>
                    <a:pt x="9372" y="3600"/>
                  </a:cubicBezTo>
                  <a:cubicBezTo>
                    <a:pt x="9750" y="2653"/>
                    <a:pt x="10147" y="1895"/>
                    <a:pt x="10534" y="1326"/>
                  </a:cubicBezTo>
                  <a:cubicBezTo>
                    <a:pt x="10922" y="758"/>
                    <a:pt x="11300" y="379"/>
                    <a:pt x="11688" y="189"/>
                  </a:cubicBezTo>
                  <a:cubicBezTo>
                    <a:pt x="12075" y="0"/>
                    <a:pt x="12472" y="0"/>
                    <a:pt x="12855" y="0"/>
                  </a:cubicBezTo>
                  <a:cubicBezTo>
                    <a:pt x="13238" y="0"/>
                    <a:pt x="13607" y="0"/>
                    <a:pt x="13985" y="0"/>
                  </a:cubicBezTo>
                  <a:cubicBezTo>
                    <a:pt x="14364" y="0"/>
                    <a:pt x="14751" y="0"/>
                    <a:pt x="15130" y="0"/>
                  </a:cubicBezTo>
                  <a:cubicBezTo>
                    <a:pt x="15508" y="0"/>
                    <a:pt x="15878" y="0"/>
                    <a:pt x="16234" y="189"/>
                  </a:cubicBezTo>
                  <a:cubicBezTo>
                    <a:pt x="16590" y="379"/>
                    <a:pt x="16932" y="758"/>
                    <a:pt x="17266" y="947"/>
                  </a:cubicBezTo>
                  <a:cubicBezTo>
                    <a:pt x="17599" y="1137"/>
                    <a:pt x="17923" y="1137"/>
                    <a:pt x="18275" y="1137"/>
                  </a:cubicBezTo>
                  <a:cubicBezTo>
                    <a:pt x="18626" y="1137"/>
                    <a:pt x="19005" y="1137"/>
                    <a:pt x="19374" y="1326"/>
                  </a:cubicBezTo>
                  <a:cubicBezTo>
                    <a:pt x="19744" y="1516"/>
                    <a:pt x="20104" y="1895"/>
                    <a:pt x="20424" y="2274"/>
                  </a:cubicBezTo>
                  <a:cubicBezTo>
                    <a:pt x="20744" y="2653"/>
                    <a:pt x="21023" y="3032"/>
                    <a:pt x="21213" y="3600"/>
                  </a:cubicBezTo>
                  <a:cubicBezTo>
                    <a:pt x="21402" y="4168"/>
                    <a:pt x="21501" y="4926"/>
                    <a:pt x="21600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298700" y="3796573"/>
              <a:ext cx="5213350" cy="4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9720"/>
                  </a:moveTo>
                  <a:cubicBezTo>
                    <a:pt x="35" y="12960"/>
                    <a:pt x="70" y="16200"/>
                    <a:pt x="132" y="16740"/>
                  </a:cubicBezTo>
                  <a:cubicBezTo>
                    <a:pt x="193" y="17280"/>
                    <a:pt x="281" y="15120"/>
                    <a:pt x="434" y="12960"/>
                  </a:cubicBezTo>
                  <a:cubicBezTo>
                    <a:pt x="588" y="10800"/>
                    <a:pt x="807" y="8640"/>
                    <a:pt x="1087" y="7560"/>
                  </a:cubicBezTo>
                  <a:cubicBezTo>
                    <a:pt x="1368" y="6480"/>
                    <a:pt x="1710" y="6480"/>
                    <a:pt x="2048" y="6480"/>
                  </a:cubicBezTo>
                  <a:cubicBezTo>
                    <a:pt x="2385" y="6480"/>
                    <a:pt x="2719" y="6480"/>
                    <a:pt x="3056" y="5940"/>
                  </a:cubicBezTo>
                  <a:cubicBezTo>
                    <a:pt x="3394" y="5400"/>
                    <a:pt x="3736" y="4320"/>
                    <a:pt x="4087" y="3780"/>
                  </a:cubicBezTo>
                  <a:cubicBezTo>
                    <a:pt x="4438" y="3240"/>
                    <a:pt x="4797" y="3240"/>
                    <a:pt x="5148" y="2700"/>
                  </a:cubicBezTo>
                  <a:cubicBezTo>
                    <a:pt x="5499" y="2160"/>
                    <a:pt x="5841" y="1080"/>
                    <a:pt x="6191" y="540"/>
                  </a:cubicBezTo>
                  <a:cubicBezTo>
                    <a:pt x="6542" y="0"/>
                    <a:pt x="6902" y="0"/>
                    <a:pt x="7266" y="0"/>
                  </a:cubicBezTo>
                  <a:cubicBezTo>
                    <a:pt x="7630" y="0"/>
                    <a:pt x="7998" y="0"/>
                    <a:pt x="8380" y="0"/>
                  </a:cubicBezTo>
                  <a:cubicBezTo>
                    <a:pt x="8761" y="0"/>
                    <a:pt x="9156" y="0"/>
                    <a:pt x="9533" y="0"/>
                  </a:cubicBezTo>
                  <a:cubicBezTo>
                    <a:pt x="9910" y="0"/>
                    <a:pt x="10269" y="0"/>
                    <a:pt x="10633" y="0"/>
                  </a:cubicBezTo>
                  <a:cubicBezTo>
                    <a:pt x="10997" y="0"/>
                    <a:pt x="11366" y="0"/>
                    <a:pt x="11725" y="540"/>
                  </a:cubicBezTo>
                  <a:cubicBezTo>
                    <a:pt x="12085" y="1080"/>
                    <a:pt x="12436" y="2160"/>
                    <a:pt x="12782" y="2700"/>
                  </a:cubicBezTo>
                  <a:cubicBezTo>
                    <a:pt x="13128" y="3240"/>
                    <a:pt x="13470" y="3240"/>
                    <a:pt x="13817" y="3240"/>
                  </a:cubicBezTo>
                  <a:cubicBezTo>
                    <a:pt x="14163" y="3240"/>
                    <a:pt x="14514" y="3240"/>
                    <a:pt x="14852" y="3780"/>
                  </a:cubicBezTo>
                  <a:cubicBezTo>
                    <a:pt x="15189" y="4320"/>
                    <a:pt x="15514" y="5400"/>
                    <a:pt x="15856" y="7020"/>
                  </a:cubicBezTo>
                  <a:cubicBezTo>
                    <a:pt x="16198" y="8640"/>
                    <a:pt x="16557" y="10800"/>
                    <a:pt x="16895" y="12960"/>
                  </a:cubicBezTo>
                  <a:cubicBezTo>
                    <a:pt x="17233" y="15120"/>
                    <a:pt x="17548" y="17280"/>
                    <a:pt x="17895" y="18360"/>
                  </a:cubicBezTo>
                  <a:cubicBezTo>
                    <a:pt x="18241" y="19440"/>
                    <a:pt x="18618" y="19440"/>
                    <a:pt x="18969" y="19440"/>
                  </a:cubicBezTo>
                  <a:cubicBezTo>
                    <a:pt x="19320" y="19440"/>
                    <a:pt x="19644" y="19440"/>
                    <a:pt x="19960" y="19980"/>
                  </a:cubicBezTo>
                  <a:cubicBezTo>
                    <a:pt x="20276" y="20520"/>
                    <a:pt x="20583" y="21600"/>
                    <a:pt x="20793" y="20520"/>
                  </a:cubicBezTo>
                  <a:cubicBezTo>
                    <a:pt x="21004" y="19440"/>
                    <a:pt x="21118" y="16200"/>
                    <a:pt x="21236" y="15120"/>
                  </a:cubicBezTo>
                  <a:cubicBezTo>
                    <a:pt x="21354" y="14040"/>
                    <a:pt x="21477" y="1512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336800" y="3193323"/>
              <a:ext cx="56509" cy="109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81" fill="norm" stroke="1" extrusionOk="0">
                  <a:moveTo>
                    <a:pt x="0" y="0"/>
                  </a:moveTo>
                  <a:cubicBezTo>
                    <a:pt x="4000" y="1003"/>
                    <a:pt x="8000" y="2005"/>
                    <a:pt x="10400" y="3301"/>
                  </a:cubicBezTo>
                  <a:cubicBezTo>
                    <a:pt x="12800" y="4596"/>
                    <a:pt x="13600" y="6183"/>
                    <a:pt x="13600" y="7855"/>
                  </a:cubicBezTo>
                  <a:cubicBezTo>
                    <a:pt x="13600" y="9526"/>
                    <a:pt x="12800" y="11280"/>
                    <a:pt x="12800" y="13014"/>
                  </a:cubicBezTo>
                  <a:cubicBezTo>
                    <a:pt x="12800" y="14748"/>
                    <a:pt x="13600" y="16461"/>
                    <a:pt x="15200" y="17798"/>
                  </a:cubicBezTo>
                  <a:cubicBezTo>
                    <a:pt x="16800" y="19135"/>
                    <a:pt x="19200" y="20096"/>
                    <a:pt x="20400" y="20702"/>
                  </a:cubicBezTo>
                  <a:cubicBezTo>
                    <a:pt x="21600" y="21308"/>
                    <a:pt x="21600" y="21558"/>
                    <a:pt x="20800" y="21579"/>
                  </a:cubicBezTo>
                  <a:cubicBezTo>
                    <a:pt x="20000" y="21600"/>
                    <a:pt x="18400" y="21391"/>
                    <a:pt x="17200" y="21224"/>
                  </a:cubicBezTo>
                  <a:cubicBezTo>
                    <a:pt x="16000" y="21057"/>
                    <a:pt x="15200" y="20932"/>
                    <a:pt x="1440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209699" y="4485462"/>
              <a:ext cx="362052" cy="29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14" fill="norm" stroke="1" extrusionOk="0">
                  <a:moveTo>
                    <a:pt x="10119" y="6255"/>
                  </a:moveTo>
                  <a:cubicBezTo>
                    <a:pt x="9869" y="4712"/>
                    <a:pt x="9620" y="3169"/>
                    <a:pt x="8995" y="2012"/>
                  </a:cubicBezTo>
                  <a:cubicBezTo>
                    <a:pt x="8371" y="855"/>
                    <a:pt x="7372" y="83"/>
                    <a:pt x="6311" y="6"/>
                  </a:cubicBezTo>
                  <a:cubicBezTo>
                    <a:pt x="5250" y="-71"/>
                    <a:pt x="4126" y="546"/>
                    <a:pt x="2940" y="2706"/>
                  </a:cubicBezTo>
                  <a:cubicBezTo>
                    <a:pt x="1754" y="4866"/>
                    <a:pt x="505" y="8569"/>
                    <a:pt x="131" y="11732"/>
                  </a:cubicBezTo>
                  <a:cubicBezTo>
                    <a:pt x="-244" y="14895"/>
                    <a:pt x="255" y="17518"/>
                    <a:pt x="755" y="19060"/>
                  </a:cubicBezTo>
                  <a:cubicBezTo>
                    <a:pt x="1254" y="20603"/>
                    <a:pt x="1754" y="21066"/>
                    <a:pt x="2316" y="21298"/>
                  </a:cubicBezTo>
                  <a:cubicBezTo>
                    <a:pt x="2877" y="21529"/>
                    <a:pt x="3502" y="21529"/>
                    <a:pt x="4563" y="20218"/>
                  </a:cubicBezTo>
                  <a:cubicBezTo>
                    <a:pt x="5624" y="18906"/>
                    <a:pt x="7122" y="16283"/>
                    <a:pt x="8184" y="13429"/>
                  </a:cubicBezTo>
                  <a:cubicBezTo>
                    <a:pt x="9245" y="10575"/>
                    <a:pt x="9869" y="7489"/>
                    <a:pt x="10181" y="5560"/>
                  </a:cubicBezTo>
                  <a:cubicBezTo>
                    <a:pt x="10494" y="3632"/>
                    <a:pt x="10494" y="2860"/>
                    <a:pt x="10494" y="2860"/>
                  </a:cubicBezTo>
                  <a:cubicBezTo>
                    <a:pt x="10494" y="2860"/>
                    <a:pt x="10494" y="3632"/>
                    <a:pt x="11118" y="5560"/>
                  </a:cubicBezTo>
                  <a:cubicBezTo>
                    <a:pt x="11742" y="7489"/>
                    <a:pt x="12991" y="10575"/>
                    <a:pt x="14801" y="12658"/>
                  </a:cubicBezTo>
                  <a:cubicBezTo>
                    <a:pt x="16611" y="14740"/>
                    <a:pt x="18984" y="15820"/>
                    <a:pt x="21356" y="1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7435850" y="2964723"/>
              <a:ext cx="50800" cy="125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0"/>
                  </a:moveTo>
                  <a:cubicBezTo>
                    <a:pt x="900" y="1129"/>
                    <a:pt x="1800" y="2258"/>
                    <a:pt x="4500" y="3515"/>
                  </a:cubicBezTo>
                  <a:cubicBezTo>
                    <a:pt x="7200" y="4772"/>
                    <a:pt x="11700" y="6156"/>
                    <a:pt x="14400" y="7613"/>
                  </a:cubicBezTo>
                  <a:cubicBezTo>
                    <a:pt x="17100" y="9070"/>
                    <a:pt x="18000" y="10600"/>
                    <a:pt x="18450" y="12111"/>
                  </a:cubicBezTo>
                  <a:cubicBezTo>
                    <a:pt x="18900" y="13623"/>
                    <a:pt x="18900" y="15116"/>
                    <a:pt x="17550" y="16409"/>
                  </a:cubicBezTo>
                  <a:cubicBezTo>
                    <a:pt x="16200" y="17703"/>
                    <a:pt x="13500" y="18795"/>
                    <a:pt x="11700" y="19542"/>
                  </a:cubicBezTo>
                  <a:cubicBezTo>
                    <a:pt x="9900" y="20289"/>
                    <a:pt x="9000" y="20689"/>
                    <a:pt x="8100" y="21017"/>
                  </a:cubicBezTo>
                  <a:cubicBezTo>
                    <a:pt x="7200" y="21345"/>
                    <a:pt x="6300" y="21600"/>
                    <a:pt x="7200" y="21582"/>
                  </a:cubicBezTo>
                  <a:cubicBezTo>
                    <a:pt x="8100" y="21564"/>
                    <a:pt x="10800" y="21272"/>
                    <a:pt x="13500" y="21035"/>
                  </a:cubicBezTo>
                  <a:cubicBezTo>
                    <a:pt x="16200" y="20799"/>
                    <a:pt x="18900" y="20617"/>
                    <a:pt x="21600" y="2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7620529" y="4266473"/>
              <a:ext cx="169546" cy="399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38" fill="norm" stroke="1" extrusionOk="0">
                  <a:moveTo>
                    <a:pt x="3095" y="0"/>
                  </a:moveTo>
                  <a:cubicBezTo>
                    <a:pt x="3358" y="3524"/>
                    <a:pt x="3622" y="7048"/>
                    <a:pt x="3358" y="9720"/>
                  </a:cubicBezTo>
                  <a:cubicBezTo>
                    <a:pt x="3095" y="12392"/>
                    <a:pt x="2305" y="14211"/>
                    <a:pt x="1646" y="15632"/>
                  </a:cubicBezTo>
                  <a:cubicBezTo>
                    <a:pt x="988" y="17053"/>
                    <a:pt x="461" y="18076"/>
                    <a:pt x="197" y="18246"/>
                  </a:cubicBezTo>
                  <a:cubicBezTo>
                    <a:pt x="-66" y="18417"/>
                    <a:pt x="-66" y="17735"/>
                    <a:pt x="197" y="16484"/>
                  </a:cubicBezTo>
                  <a:cubicBezTo>
                    <a:pt x="461" y="15234"/>
                    <a:pt x="988" y="13415"/>
                    <a:pt x="1646" y="12164"/>
                  </a:cubicBezTo>
                  <a:cubicBezTo>
                    <a:pt x="2305" y="10914"/>
                    <a:pt x="3095" y="10232"/>
                    <a:pt x="4017" y="9720"/>
                  </a:cubicBezTo>
                  <a:cubicBezTo>
                    <a:pt x="4939" y="9208"/>
                    <a:pt x="5993" y="8867"/>
                    <a:pt x="7178" y="8754"/>
                  </a:cubicBezTo>
                  <a:cubicBezTo>
                    <a:pt x="8363" y="8640"/>
                    <a:pt x="9680" y="8754"/>
                    <a:pt x="11919" y="9493"/>
                  </a:cubicBezTo>
                  <a:cubicBezTo>
                    <a:pt x="14158" y="10232"/>
                    <a:pt x="17319" y="11596"/>
                    <a:pt x="19163" y="13187"/>
                  </a:cubicBezTo>
                  <a:cubicBezTo>
                    <a:pt x="21007" y="14779"/>
                    <a:pt x="21534" y="16598"/>
                    <a:pt x="20744" y="17962"/>
                  </a:cubicBezTo>
                  <a:cubicBezTo>
                    <a:pt x="19954" y="19326"/>
                    <a:pt x="17846" y="20236"/>
                    <a:pt x="15871" y="20804"/>
                  </a:cubicBezTo>
                  <a:cubicBezTo>
                    <a:pt x="13895" y="21373"/>
                    <a:pt x="12051" y="21600"/>
                    <a:pt x="10339" y="21316"/>
                  </a:cubicBezTo>
                  <a:cubicBezTo>
                    <a:pt x="8627" y="21032"/>
                    <a:pt x="7046" y="20236"/>
                    <a:pt x="6388" y="19554"/>
                  </a:cubicBezTo>
                  <a:cubicBezTo>
                    <a:pt x="5729" y="18872"/>
                    <a:pt x="5993" y="18303"/>
                    <a:pt x="6256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668209" y="3989125"/>
              <a:ext cx="145326" cy="17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48" fill="norm" stroke="1" extrusionOk="0">
                  <a:moveTo>
                    <a:pt x="14429" y="2871"/>
                  </a:moveTo>
                  <a:cubicBezTo>
                    <a:pt x="13516" y="1830"/>
                    <a:pt x="12604" y="789"/>
                    <a:pt x="11235" y="268"/>
                  </a:cubicBezTo>
                  <a:cubicBezTo>
                    <a:pt x="9866" y="-252"/>
                    <a:pt x="8040" y="-252"/>
                    <a:pt x="5759" y="2481"/>
                  </a:cubicBezTo>
                  <a:cubicBezTo>
                    <a:pt x="3477" y="5213"/>
                    <a:pt x="739" y="10678"/>
                    <a:pt x="130" y="14712"/>
                  </a:cubicBezTo>
                  <a:cubicBezTo>
                    <a:pt x="-478" y="18746"/>
                    <a:pt x="1043" y="21348"/>
                    <a:pt x="4694" y="21348"/>
                  </a:cubicBezTo>
                  <a:cubicBezTo>
                    <a:pt x="8345" y="21348"/>
                    <a:pt x="14125" y="18746"/>
                    <a:pt x="17319" y="15362"/>
                  </a:cubicBezTo>
                  <a:cubicBezTo>
                    <a:pt x="20514" y="11979"/>
                    <a:pt x="21122" y="7815"/>
                    <a:pt x="20818" y="4823"/>
                  </a:cubicBezTo>
                  <a:cubicBezTo>
                    <a:pt x="20514" y="1830"/>
                    <a:pt x="19297" y="8"/>
                    <a:pt x="17319" y="8"/>
                  </a:cubicBezTo>
                  <a:cubicBezTo>
                    <a:pt x="15342" y="8"/>
                    <a:pt x="12604" y="1830"/>
                    <a:pt x="9866" y="3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800350" y="4139473"/>
              <a:ext cx="444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191"/>
                    <a:pt x="2057" y="4383"/>
                    <a:pt x="5143" y="7200"/>
                  </a:cubicBezTo>
                  <a:cubicBezTo>
                    <a:pt x="8229" y="10017"/>
                    <a:pt x="13371" y="13461"/>
                    <a:pt x="16457" y="15965"/>
                  </a:cubicBezTo>
                  <a:cubicBezTo>
                    <a:pt x="19543" y="18470"/>
                    <a:pt x="20571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729065" y="4315380"/>
              <a:ext cx="77636" cy="7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937" fill="norm" stroke="1" extrusionOk="0">
                  <a:moveTo>
                    <a:pt x="20848" y="537"/>
                  </a:moveTo>
                  <a:cubicBezTo>
                    <a:pt x="17437" y="-63"/>
                    <a:pt x="14027" y="-663"/>
                    <a:pt x="10616" y="1737"/>
                  </a:cubicBezTo>
                  <a:cubicBezTo>
                    <a:pt x="7206" y="4137"/>
                    <a:pt x="3795" y="9537"/>
                    <a:pt x="1806" y="13737"/>
                  </a:cubicBezTo>
                  <a:cubicBezTo>
                    <a:pt x="-184" y="17937"/>
                    <a:pt x="-752" y="20937"/>
                    <a:pt x="1237" y="20937"/>
                  </a:cubicBezTo>
                  <a:cubicBezTo>
                    <a:pt x="3227" y="20937"/>
                    <a:pt x="7774" y="17937"/>
                    <a:pt x="12322" y="14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2838450" y="4298223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783003" y="4437923"/>
              <a:ext cx="99898" cy="9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85" fill="norm" stroke="1" extrusionOk="0">
                  <a:moveTo>
                    <a:pt x="21238" y="0"/>
                  </a:moveTo>
                  <a:cubicBezTo>
                    <a:pt x="16738" y="1964"/>
                    <a:pt x="12238" y="3927"/>
                    <a:pt x="9088" y="6382"/>
                  </a:cubicBezTo>
                  <a:cubicBezTo>
                    <a:pt x="5938" y="8836"/>
                    <a:pt x="4138" y="11782"/>
                    <a:pt x="2563" y="14727"/>
                  </a:cubicBezTo>
                  <a:cubicBezTo>
                    <a:pt x="988" y="17673"/>
                    <a:pt x="-362" y="20618"/>
                    <a:pt x="88" y="21109"/>
                  </a:cubicBezTo>
                  <a:cubicBezTo>
                    <a:pt x="538" y="21600"/>
                    <a:pt x="2788" y="19636"/>
                    <a:pt x="503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2857500" y="4463323"/>
              <a:ext cx="95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00"/>
                    <a:pt x="9600" y="8400"/>
                    <a:pt x="13200" y="12000"/>
                  </a:cubicBezTo>
                  <a:cubicBezTo>
                    <a:pt x="16800" y="15600"/>
                    <a:pt x="192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175485" y="4285523"/>
              <a:ext cx="628165" cy="3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11" fill="norm" stroke="1" extrusionOk="0">
                  <a:moveTo>
                    <a:pt x="1723" y="17280"/>
                  </a:moveTo>
                  <a:cubicBezTo>
                    <a:pt x="1361" y="17280"/>
                    <a:pt x="998" y="17280"/>
                    <a:pt x="636" y="18000"/>
                  </a:cubicBezTo>
                  <a:cubicBezTo>
                    <a:pt x="273" y="18720"/>
                    <a:pt x="-89" y="20160"/>
                    <a:pt x="20" y="20880"/>
                  </a:cubicBezTo>
                  <a:cubicBezTo>
                    <a:pt x="128" y="21600"/>
                    <a:pt x="708" y="21600"/>
                    <a:pt x="2049" y="19440"/>
                  </a:cubicBezTo>
                  <a:cubicBezTo>
                    <a:pt x="3390" y="17280"/>
                    <a:pt x="5492" y="12960"/>
                    <a:pt x="7884" y="10800"/>
                  </a:cubicBezTo>
                  <a:cubicBezTo>
                    <a:pt x="10276" y="8640"/>
                    <a:pt x="12958" y="8640"/>
                    <a:pt x="15277" y="7200"/>
                  </a:cubicBezTo>
                  <a:cubicBezTo>
                    <a:pt x="17597" y="5760"/>
                    <a:pt x="19554" y="288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644900" y="4202973"/>
              <a:ext cx="20977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0" y="0"/>
                  </a:moveTo>
                  <a:cubicBezTo>
                    <a:pt x="6202" y="2463"/>
                    <a:pt x="12404" y="4926"/>
                    <a:pt x="15933" y="6442"/>
                  </a:cubicBezTo>
                  <a:cubicBezTo>
                    <a:pt x="19461" y="7958"/>
                    <a:pt x="20317" y="8526"/>
                    <a:pt x="20851" y="9379"/>
                  </a:cubicBezTo>
                  <a:cubicBezTo>
                    <a:pt x="21386" y="10232"/>
                    <a:pt x="21600" y="11368"/>
                    <a:pt x="19141" y="13453"/>
                  </a:cubicBezTo>
                  <a:cubicBezTo>
                    <a:pt x="16681" y="15537"/>
                    <a:pt x="11549" y="18568"/>
                    <a:pt x="6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368913" y="2935836"/>
              <a:ext cx="44088" cy="34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63" fill="norm" stroke="1" extrusionOk="0">
                  <a:moveTo>
                    <a:pt x="18338" y="605"/>
                  </a:moveTo>
                  <a:cubicBezTo>
                    <a:pt x="14224" y="214"/>
                    <a:pt x="10110" y="-176"/>
                    <a:pt x="8053" y="84"/>
                  </a:cubicBezTo>
                  <a:cubicBezTo>
                    <a:pt x="5995" y="344"/>
                    <a:pt x="5995" y="1255"/>
                    <a:pt x="4967" y="3728"/>
                  </a:cubicBezTo>
                  <a:cubicBezTo>
                    <a:pt x="3938" y="6200"/>
                    <a:pt x="1881" y="10234"/>
                    <a:pt x="853" y="13226"/>
                  </a:cubicBezTo>
                  <a:cubicBezTo>
                    <a:pt x="-176" y="16219"/>
                    <a:pt x="-176" y="18171"/>
                    <a:pt x="338" y="19472"/>
                  </a:cubicBezTo>
                  <a:cubicBezTo>
                    <a:pt x="853" y="20773"/>
                    <a:pt x="1881" y="21424"/>
                    <a:pt x="5481" y="21359"/>
                  </a:cubicBezTo>
                  <a:cubicBezTo>
                    <a:pt x="9081" y="21294"/>
                    <a:pt x="15253" y="20513"/>
                    <a:pt x="21424" y="19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679699" y="2962607"/>
              <a:ext cx="6351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30"/>
                  </a:moveTo>
                  <a:cubicBezTo>
                    <a:pt x="0" y="715"/>
                    <a:pt x="0" y="0"/>
                    <a:pt x="0" y="0"/>
                  </a:cubicBezTo>
                  <a:cubicBezTo>
                    <a:pt x="0" y="0"/>
                    <a:pt x="0" y="715"/>
                    <a:pt x="3600" y="3719"/>
                  </a:cubicBezTo>
                  <a:cubicBezTo>
                    <a:pt x="7200" y="6723"/>
                    <a:pt x="14400" y="12016"/>
                    <a:pt x="18000" y="15377"/>
                  </a:cubicBezTo>
                  <a:cubicBezTo>
                    <a:pt x="21600" y="18739"/>
                    <a:pt x="21600" y="201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367346" y="2825023"/>
              <a:ext cx="19170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560" y="21600"/>
                  </a:moveTo>
                  <a:cubicBezTo>
                    <a:pt x="847" y="20571"/>
                    <a:pt x="135" y="19543"/>
                    <a:pt x="17" y="18386"/>
                  </a:cubicBezTo>
                  <a:cubicBezTo>
                    <a:pt x="-102" y="17229"/>
                    <a:pt x="373" y="15943"/>
                    <a:pt x="3221" y="13114"/>
                  </a:cubicBezTo>
                  <a:cubicBezTo>
                    <a:pt x="6069" y="10286"/>
                    <a:pt x="11291" y="5914"/>
                    <a:pt x="14733" y="3471"/>
                  </a:cubicBezTo>
                  <a:cubicBezTo>
                    <a:pt x="18175" y="1029"/>
                    <a:pt x="19836" y="514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552700" y="2825023"/>
              <a:ext cx="196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1527"/>
                    <a:pt x="6503" y="3055"/>
                    <a:pt x="10103" y="6655"/>
                  </a:cubicBezTo>
                  <a:cubicBezTo>
                    <a:pt x="13703" y="10255"/>
                    <a:pt x="17652" y="15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470149" y="3084244"/>
              <a:ext cx="2540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880"/>
                  </a:moveTo>
                  <a:cubicBezTo>
                    <a:pt x="5400" y="1502"/>
                    <a:pt x="10800" y="123"/>
                    <a:pt x="13500" y="8"/>
                  </a:cubicBezTo>
                  <a:cubicBezTo>
                    <a:pt x="16200" y="-107"/>
                    <a:pt x="16200" y="1042"/>
                    <a:pt x="17100" y="4833"/>
                  </a:cubicBezTo>
                  <a:cubicBezTo>
                    <a:pt x="18000" y="8625"/>
                    <a:pt x="19800" y="15059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489199" y="3060478"/>
              <a:ext cx="144807" cy="23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54" fill="norm" stroke="1" extrusionOk="0">
                  <a:moveTo>
                    <a:pt x="0" y="2873"/>
                  </a:moveTo>
                  <a:cubicBezTo>
                    <a:pt x="309" y="1900"/>
                    <a:pt x="617" y="927"/>
                    <a:pt x="1543" y="440"/>
                  </a:cubicBezTo>
                  <a:cubicBezTo>
                    <a:pt x="2469" y="-46"/>
                    <a:pt x="4011" y="-46"/>
                    <a:pt x="6634" y="51"/>
                  </a:cubicBezTo>
                  <a:cubicBezTo>
                    <a:pt x="9257" y="149"/>
                    <a:pt x="12960" y="343"/>
                    <a:pt x="15583" y="440"/>
                  </a:cubicBezTo>
                  <a:cubicBezTo>
                    <a:pt x="18206" y="538"/>
                    <a:pt x="19749" y="538"/>
                    <a:pt x="19594" y="830"/>
                  </a:cubicBezTo>
                  <a:cubicBezTo>
                    <a:pt x="19440" y="1122"/>
                    <a:pt x="17589" y="1705"/>
                    <a:pt x="16354" y="2484"/>
                  </a:cubicBezTo>
                  <a:cubicBezTo>
                    <a:pt x="15120" y="3262"/>
                    <a:pt x="14503" y="4235"/>
                    <a:pt x="15583" y="5986"/>
                  </a:cubicBezTo>
                  <a:cubicBezTo>
                    <a:pt x="16663" y="7738"/>
                    <a:pt x="19440" y="10268"/>
                    <a:pt x="20520" y="12992"/>
                  </a:cubicBezTo>
                  <a:cubicBezTo>
                    <a:pt x="21600" y="15716"/>
                    <a:pt x="20983" y="18635"/>
                    <a:pt x="20366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794726" y="2761523"/>
              <a:ext cx="43725" cy="52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27" fill="norm" stroke="1" extrusionOk="0">
                  <a:moveTo>
                    <a:pt x="18161" y="0"/>
                  </a:moveTo>
                  <a:cubicBezTo>
                    <a:pt x="16104" y="2496"/>
                    <a:pt x="14047" y="4991"/>
                    <a:pt x="10961" y="7788"/>
                  </a:cubicBezTo>
                  <a:cubicBezTo>
                    <a:pt x="7876" y="10585"/>
                    <a:pt x="3761" y="13683"/>
                    <a:pt x="1704" y="15834"/>
                  </a:cubicBezTo>
                  <a:cubicBezTo>
                    <a:pt x="-353" y="17986"/>
                    <a:pt x="-353" y="19190"/>
                    <a:pt x="676" y="20008"/>
                  </a:cubicBezTo>
                  <a:cubicBezTo>
                    <a:pt x="1704" y="20825"/>
                    <a:pt x="3761" y="21256"/>
                    <a:pt x="7361" y="21428"/>
                  </a:cubicBezTo>
                  <a:cubicBezTo>
                    <a:pt x="10961" y="21600"/>
                    <a:pt x="16104" y="21514"/>
                    <a:pt x="21247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060699" y="2825023"/>
              <a:ext cx="372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3086"/>
                    <a:pt x="14400" y="6171"/>
                    <a:pt x="18000" y="9491"/>
                  </a:cubicBezTo>
                  <a:cubicBezTo>
                    <a:pt x="21600" y="12810"/>
                    <a:pt x="21600" y="16364"/>
                    <a:pt x="20400" y="18421"/>
                  </a:cubicBezTo>
                  <a:cubicBezTo>
                    <a:pt x="19200" y="20478"/>
                    <a:pt x="16800" y="21039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787650" y="2659923"/>
              <a:ext cx="1968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4" y="19296"/>
                    <a:pt x="2787" y="16992"/>
                    <a:pt x="5806" y="13536"/>
                  </a:cubicBezTo>
                  <a:cubicBezTo>
                    <a:pt x="8826" y="10080"/>
                    <a:pt x="13471" y="5472"/>
                    <a:pt x="16374" y="3024"/>
                  </a:cubicBezTo>
                  <a:cubicBezTo>
                    <a:pt x="19277" y="576"/>
                    <a:pt x="20439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003550" y="2659923"/>
              <a:ext cx="1079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200" y="1800"/>
                  </a:cubicBezTo>
                  <a:cubicBezTo>
                    <a:pt x="10165" y="3600"/>
                    <a:pt x="13976" y="7200"/>
                    <a:pt x="16518" y="10800"/>
                  </a:cubicBezTo>
                  <a:cubicBezTo>
                    <a:pt x="19059" y="14400"/>
                    <a:pt x="2032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873093" y="3079023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50"/>
                    <a:pt x="2735" y="11700"/>
                    <a:pt x="575" y="15300"/>
                  </a:cubicBezTo>
                  <a:cubicBezTo>
                    <a:pt x="-1585" y="18900"/>
                    <a:pt x="2735" y="202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895600" y="3067331"/>
              <a:ext cx="133350" cy="15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6775"/>
                  </a:moveTo>
                  <a:cubicBezTo>
                    <a:pt x="686" y="5335"/>
                    <a:pt x="1371" y="3895"/>
                    <a:pt x="3771" y="2743"/>
                  </a:cubicBezTo>
                  <a:cubicBezTo>
                    <a:pt x="6171" y="1591"/>
                    <a:pt x="10286" y="727"/>
                    <a:pt x="13200" y="295"/>
                  </a:cubicBezTo>
                  <a:cubicBezTo>
                    <a:pt x="16114" y="-137"/>
                    <a:pt x="17829" y="-137"/>
                    <a:pt x="18857" y="583"/>
                  </a:cubicBezTo>
                  <a:cubicBezTo>
                    <a:pt x="19886" y="1303"/>
                    <a:pt x="20229" y="2743"/>
                    <a:pt x="20571" y="6343"/>
                  </a:cubicBezTo>
                  <a:cubicBezTo>
                    <a:pt x="20914" y="9943"/>
                    <a:pt x="21257" y="15703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2901950" y="2920273"/>
              <a:ext cx="381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2914649" y="2839547"/>
              <a:ext cx="139313" cy="20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2" fill="norm" stroke="1" extrusionOk="0">
                  <a:moveTo>
                    <a:pt x="0" y="5048"/>
                  </a:moveTo>
                  <a:cubicBezTo>
                    <a:pt x="3546" y="3303"/>
                    <a:pt x="7093" y="1557"/>
                    <a:pt x="9833" y="685"/>
                  </a:cubicBezTo>
                  <a:cubicBezTo>
                    <a:pt x="12573" y="-188"/>
                    <a:pt x="14507" y="-188"/>
                    <a:pt x="15636" y="467"/>
                  </a:cubicBezTo>
                  <a:cubicBezTo>
                    <a:pt x="16764" y="1121"/>
                    <a:pt x="17087" y="2430"/>
                    <a:pt x="17248" y="4176"/>
                  </a:cubicBezTo>
                  <a:cubicBezTo>
                    <a:pt x="17409" y="5921"/>
                    <a:pt x="17409" y="8103"/>
                    <a:pt x="17893" y="9739"/>
                  </a:cubicBezTo>
                  <a:cubicBezTo>
                    <a:pt x="18376" y="11376"/>
                    <a:pt x="19343" y="12467"/>
                    <a:pt x="20149" y="13557"/>
                  </a:cubicBezTo>
                  <a:cubicBezTo>
                    <a:pt x="20955" y="14648"/>
                    <a:pt x="21600" y="15739"/>
                    <a:pt x="20955" y="16394"/>
                  </a:cubicBezTo>
                  <a:cubicBezTo>
                    <a:pt x="20310" y="17048"/>
                    <a:pt x="18376" y="17267"/>
                    <a:pt x="15475" y="17594"/>
                  </a:cubicBezTo>
                  <a:cubicBezTo>
                    <a:pt x="12573" y="17921"/>
                    <a:pt x="8704" y="18357"/>
                    <a:pt x="6287" y="19012"/>
                  </a:cubicBezTo>
                  <a:cubicBezTo>
                    <a:pt x="3869" y="19667"/>
                    <a:pt x="2901" y="20539"/>
                    <a:pt x="1934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409950" y="3237773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3930650" y="318062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362450" y="3161573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4813300" y="3129823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219700" y="280597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207000" y="2748875"/>
              <a:ext cx="50800" cy="51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5400" y="2379"/>
                  </a:moveTo>
                  <a:cubicBezTo>
                    <a:pt x="3600" y="1321"/>
                    <a:pt x="1800" y="263"/>
                    <a:pt x="900" y="42"/>
                  </a:cubicBezTo>
                  <a:cubicBezTo>
                    <a:pt x="0" y="-178"/>
                    <a:pt x="0" y="439"/>
                    <a:pt x="0" y="2643"/>
                  </a:cubicBezTo>
                  <a:cubicBezTo>
                    <a:pt x="0" y="4847"/>
                    <a:pt x="0" y="8638"/>
                    <a:pt x="900" y="11856"/>
                  </a:cubicBezTo>
                  <a:cubicBezTo>
                    <a:pt x="1800" y="15074"/>
                    <a:pt x="3600" y="17719"/>
                    <a:pt x="5400" y="19306"/>
                  </a:cubicBezTo>
                  <a:cubicBezTo>
                    <a:pt x="7200" y="20893"/>
                    <a:pt x="9000" y="21422"/>
                    <a:pt x="11700" y="21378"/>
                  </a:cubicBezTo>
                  <a:cubicBezTo>
                    <a:pt x="14400" y="21334"/>
                    <a:pt x="18000" y="20717"/>
                    <a:pt x="21600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346700" y="2711721"/>
              <a:ext cx="63500" cy="3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687"/>
                  </a:moveTo>
                  <a:cubicBezTo>
                    <a:pt x="1440" y="874"/>
                    <a:pt x="2880" y="61"/>
                    <a:pt x="3960" y="3"/>
                  </a:cubicBezTo>
                  <a:cubicBezTo>
                    <a:pt x="5040" y="-55"/>
                    <a:pt x="5760" y="642"/>
                    <a:pt x="7200" y="3080"/>
                  </a:cubicBezTo>
                  <a:cubicBezTo>
                    <a:pt x="8640" y="5519"/>
                    <a:pt x="10800" y="9700"/>
                    <a:pt x="11880" y="12893"/>
                  </a:cubicBezTo>
                  <a:cubicBezTo>
                    <a:pt x="12960" y="16087"/>
                    <a:pt x="12960" y="18293"/>
                    <a:pt x="14400" y="19571"/>
                  </a:cubicBezTo>
                  <a:cubicBezTo>
                    <a:pt x="15840" y="20848"/>
                    <a:pt x="18720" y="21197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181599" y="2574109"/>
              <a:ext cx="165101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1492"/>
                  </a:moveTo>
                  <a:cubicBezTo>
                    <a:pt x="1662" y="17266"/>
                    <a:pt x="3323" y="13040"/>
                    <a:pt x="4985" y="9753"/>
                  </a:cubicBezTo>
                  <a:cubicBezTo>
                    <a:pt x="6646" y="6466"/>
                    <a:pt x="8308" y="4118"/>
                    <a:pt x="9554" y="2475"/>
                  </a:cubicBezTo>
                  <a:cubicBezTo>
                    <a:pt x="10800" y="831"/>
                    <a:pt x="11631" y="-108"/>
                    <a:pt x="11908" y="9"/>
                  </a:cubicBezTo>
                  <a:cubicBezTo>
                    <a:pt x="12185" y="127"/>
                    <a:pt x="11908" y="1301"/>
                    <a:pt x="12462" y="3766"/>
                  </a:cubicBezTo>
                  <a:cubicBezTo>
                    <a:pt x="13015" y="6231"/>
                    <a:pt x="14400" y="9988"/>
                    <a:pt x="16062" y="13157"/>
                  </a:cubicBezTo>
                  <a:cubicBezTo>
                    <a:pt x="17723" y="16327"/>
                    <a:pt x="19662" y="18909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5257799" y="279962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5270499" y="2818673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5291666" y="2869473"/>
              <a:ext cx="1693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5286480" y="2907573"/>
              <a:ext cx="41170" cy="1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126" fill="norm" stroke="1" extrusionOk="0">
                  <a:moveTo>
                    <a:pt x="16920" y="0"/>
                  </a:moveTo>
                  <a:cubicBezTo>
                    <a:pt x="13835" y="1290"/>
                    <a:pt x="10749" y="2579"/>
                    <a:pt x="8692" y="4997"/>
                  </a:cubicBezTo>
                  <a:cubicBezTo>
                    <a:pt x="6635" y="7415"/>
                    <a:pt x="5606" y="10961"/>
                    <a:pt x="3549" y="14024"/>
                  </a:cubicBezTo>
                  <a:cubicBezTo>
                    <a:pt x="1492" y="17087"/>
                    <a:pt x="-1594" y="19666"/>
                    <a:pt x="977" y="20633"/>
                  </a:cubicBezTo>
                  <a:cubicBezTo>
                    <a:pt x="3549" y="21600"/>
                    <a:pt x="11777" y="20955"/>
                    <a:pt x="20006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5359400" y="3047273"/>
              <a:ext cx="38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305"/>
                    <a:pt x="9600" y="10611"/>
                    <a:pt x="13200" y="14211"/>
                  </a:cubicBezTo>
                  <a:cubicBezTo>
                    <a:pt x="16800" y="17811"/>
                    <a:pt x="192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115475" y="2923395"/>
              <a:ext cx="24976" cy="18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76" fill="norm" stroke="1" extrusionOk="0">
                  <a:moveTo>
                    <a:pt x="21238" y="3319"/>
                  </a:moveTo>
                  <a:cubicBezTo>
                    <a:pt x="21238" y="1601"/>
                    <a:pt x="21238" y="-117"/>
                    <a:pt x="20338" y="6"/>
                  </a:cubicBezTo>
                  <a:cubicBezTo>
                    <a:pt x="19438" y="128"/>
                    <a:pt x="17638" y="2092"/>
                    <a:pt x="14038" y="5406"/>
                  </a:cubicBezTo>
                  <a:cubicBezTo>
                    <a:pt x="10438" y="8719"/>
                    <a:pt x="5038" y="13383"/>
                    <a:pt x="2338" y="16328"/>
                  </a:cubicBezTo>
                  <a:cubicBezTo>
                    <a:pt x="-362" y="19274"/>
                    <a:pt x="-362" y="20501"/>
                    <a:pt x="538" y="20992"/>
                  </a:cubicBezTo>
                  <a:cubicBezTo>
                    <a:pt x="1438" y="21483"/>
                    <a:pt x="3238" y="21238"/>
                    <a:pt x="5038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6079066" y="2793273"/>
              <a:ext cx="17568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508" y="21600"/>
                  </a:moveTo>
                  <a:cubicBezTo>
                    <a:pt x="0" y="20160"/>
                    <a:pt x="-508" y="18720"/>
                    <a:pt x="1017" y="15696"/>
                  </a:cubicBezTo>
                  <a:cubicBezTo>
                    <a:pt x="2541" y="12672"/>
                    <a:pt x="6099" y="8064"/>
                    <a:pt x="9784" y="5184"/>
                  </a:cubicBezTo>
                  <a:cubicBezTo>
                    <a:pt x="13468" y="2304"/>
                    <a:pt x="17280" y="1152"/>
                    <a:pt x="210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223000" y="2799623"/>
              <a:ext cx="152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891"/>
                    <a:pt x="10800" y="11782"/>
                    <a:pt x="14400" y="15382"/>
                  </a:cubicBezTo>
                  <a:cubicBezTo>
                    <a:pt x="18000" y="18982"/>
                    <a:pt x="19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330950" y="2894873"/>
              <a:ext cx="6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6172199" y="2901223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082"/>
                    <a:pt x="11782" y="10165"/>
                    <a:pt x="15382" y="13765"/>
                  </a:cubicBezTo>
                  <a:cubicBezTo>
                    <a:pt x="18982" y="17365"/>
                    <a:pt x="20291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6178550" y="3028223"/>
              <a:ext cx="114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6711950" y="3072673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7086599" y="305997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7212964" y="305362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7220313" y="2913923"/>
              <a:ext cx="3773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6594" y="635"/>
                    <a:pt x="11794" y="1271"/>
                    <a:pt x="8194" y="4129"/>
                  </a:cubicBezTo>
                  <a:cubicBezTo>
                    <a:pt x="4594" y="6988"/>
                    <a:pt x="2194" y="12071"/>
                    <a:pt x="994" y="15247"/>
                  </a:cubicBezTo>
                  <a:cubicBezTo>
                    <a:pt x="-206" y="18424"/>
                    <a:pt x="-206" y="19694"/>
                    <a:pt x="394" y="20435"/>
                  </a:cubicBezTo>
                  <a:cubicBezTo>
                    <a:pt x="994" y="21176"/>
                    <a:pt x="2194" y="21388"/>
                    <a:pt x="3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223622" y="2850423"/>
              <a:ext cx="11062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515" y="21600"/>
                  </a:moveTo>
                  <a:cubicBezTo>
                    <a:pt x="108" y="18831"/>
                    <a:pt x="-300" y="16062"/>
                    <a:pt x="311" y="13846"/>
                  </a:cubicBezTo>
                  <a:cubicBezTo>
                    <a:pt x="923" y="11631"/>
                    <a:pt x="2553" y="9969"/>
                    <a:pt x="6221" y="7754"/>
                  </a:cubicBezTo>
                  <a:cubicBezTo>
                    <a:pt x="9889" y="5538"/>
                    <a:pt x="15594" y="2769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321550" y="2856773"/>
              <a:ext cx="1206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800"/>
                    <a:pt x="8337" y="9600"/>
                    <a:pt x="11937" y="13200"/>
                  </a:cubicBezTo>
                  <a:cubicBezTo>
                    <a:pt x="15537" y="16800"/>
                    <a:pt x="1856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397750" y="2932973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00"/>
                    <a:pt x="0" y="11600"/>
                    <a:pt x="3600" y="15200"/>
                  </a:cubicBezTo>
                  <a:cubicBezTo>
                    <a:pt x="7200" y="18800"/>
                    <a:pt x="144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277099" y="3104423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2344310" y="2464484"/>
              <a:ext cx="111494" cy="21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322" fill="norm" stroke="1" extrusionOk="0">
                  <a:moveTo>
                    <a:pt x="13674" y="4800"/>
                  </a:moveTo>
                  <a:cubicBezTo>
                    <a:pt x="13674" y="3772"/>
                    <a:pt x="13674" y="2743"/>
                    <a:pt x="12903" y="1920"/>
                  </a:cubicBezTo>
                  <a:cubicBezTo>
                    <a:pt x="12132" y="1097"/>
                    <a:pt x="10589" y="480"/>
                    <a:pt x="8853" y="172"/>
                  </a:cubicBezTo>
                  <a:cubicBezTo>
                    <a:pt x="7117" y="-137"/>
                    <a:pt x="5189" y="-137"/>
                    <a:pt x="3260" y="1097"/>
                  </a:cubicBezTo>
                  <a:cubicBezTo>
                    <a:pt x="1332" y="2332"/>
                    <a:pt x="-597" y="4800"/>
                    <a:pt x="174" y="6652"/>
                  </a:cubicBezTo>
                  <a:cubicBezTo>
                    <a:pt x="946" y="8503"/>
                    <a:pt x="4417" y="9737"/>
                    <a:pt x="8082" y="10766"/>
                  </a:cubicBezTo>
                  <a:cubicBezTo>
                    <a:pt x="11746" y="11794"/>
                    <a:pt x="15603" y="12617"/>
                    <a:pt x="17917" y="13749"/>
                  </a:cubicBezTo>
                  <a:cubicBezTo>
                    <a:pt x="20232" y="14880"/>
                    <a:pt x="21003" y="16320"/>
                    <a:pt x="19653" y="17657"/>
                  </a:cubicBezTo>
                  <a:cubicBezTo>
                    <a:pt x="18303" y="18994"/>
                    <a:pt x="14832" y="20229"/>
                    <a:pt x="11746" y="20846"/>
                  </a:cubicBezTo>
                  <a:cubicBezTo>
                    <a:pt x="8660" y="21463"/>
                    <a:pt x="5960" y="21463"/>
                    <a:pt x="4224" y="20949"/>
                  </a:cubicBezTo>
                  <a:cubicBezTo>
                    <a:pt x="2489" y="20434"/>
                    <a:pt x="1717" y="19406"/>
                    <a:pt x="2103" y="18377"/>
                  </a:cubicBezTo>
                  <a:cubicBezTo>
                    <a:pt x="2489" y="17349"/>
                    <a:pt x="4032" y="16320"/>
                    <a:pt x="5574" y="15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387600" y="2418623"/>
              <a:ext cx="698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347"/>
                    <a:pt x="9164" y="8694"/>
                    <a:pt x="12764" y="12294"/>
                  </a:cubicBezTo>
                  <a:cubicBezTo>
                    <a:pt x="16364" y="15894"/>
                    <a:pt x="18982" y="187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2819602" y="2377059"/>
              <a:ext cx="125855" cy="21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903" fill="norm" stroke="1" extrusionOk="0">
                  <a:moveTo>
                    <a:pt x="14599" y="4079"/>
                  </a:moveTo>
                  <a:cubicBezTo>
                    <a:pt x="13902" y="3040"/>
                    <a:pt x="13205" y="2002"/>
                    <a:pt x="12160" y="1171"/>
                  </a:cubicBezTo>
                  <a:cubicBezTo>
                    <a:pt x="11115" y="340"/>
                    <a:pt x="9722" y="-283"/>
                    <a:pt x="7631" y="132"/>
                  </a:cubicBezTo>
                  <a:cubicBezTo>
                    <a:pt x="5541" y="548"/>
                    <a:pt x="2754" y="2002"/>
                    <a:pt x="1186" y="3352"/>
                  </a:cubicBezTo>
                  <a:cubicBezTo>
                    <a:pt x="-382" y="4702"/>
                    <a:pt x="-730" y="5948"/>
                    <a:pt x="2231" y="7505"/>
                  </a:cubicBezTo>
                  <a:cubicBezTo>
                    <a:pt x="5193" y="9063"/>
                    <a:pt x="11464" y="10932"/>
                    <a:pt x="15296" y="12179"/>
                  </a:cubicBezTo>
                  <a:cubicBezTo>
                    <a:pt x="19128" y="13425"/>
                    <a:pt x="20522" y="14048"/>
                    <a:pt x="20696" y="15398"/>
                  </a:cubicBezTo>
                  <a:cubicBezTo>
                    <a:pt x="20870" y="16748"/>
                    <a:pt x="19825" y="18825"/>
                    <a:pt x="18083" y="19967"/>
                  </a:cubicBezTo>
                  <a:cubicBezTo>
                    <a:pt x="16341" y="21109"/>
                    <a:pt x="13902" y="21317"/>
                    <a:pt x="11812" y="19967"/>
                  </a:cubicBezTo>
                  <a:cubicBezTo>
                    <a:pt x="9722" y="18617"/>
                    <a:pt x="7980" y="15709"/>
                    <a:pt x="6238" y="12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2880033" y="2329451"/>
              <a:ext cx="72718" cy="21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19" fill="norm" stroke="1" extrusionOk="0">
                  <a:moveTo>
                    <a:pt x="4539" y="1896"/>
                  </a:moveTo>
                  <a:cubicBezTo>
                    <a:pt x="2688" y="857"/>
                    <a:pt x="836" y="-181"/>
                    <a:pt x="219" y="27"/>
                  </a:cubicBezTo>
                  <a:cubicBezTo>
                    <a:pt x="-398" y="234"/>
                    <a:pt x="219" y="1688"/>
                    <a:pt x="2996" y="5115"/>
                  </a:cubicBezTo>
                  <a:cubicBezTo>
                    <a:pt x="5773" y="8542"/>
                    <a:pt x="10711" y="13942"/>
                    <a:pt x="13488" y="17161"/>
                  </a:cubicBezTo>
                  <a:cubicBezTo>
                    <a:pt x="16265" y="20381"/>
                    <a:pt x="16882" y="21419"/>
                    <a:pt x="17808" y="21419"/>
                  </a:cubicBezTo>
                  <a:cubicBezTo>
                    <a:pt x="18733" y="21419"/>
                    <a:pt x="19968" y="20381"/>
                    <a:pt x="21202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2966623" y="2361465"/>
              <a:ext cx="108610" cy="19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10" fill="norm" stroke="1" extrusionOk="0">
                  <a:moveTo>
                    <a:pt x="13223" y="4137"/>
                  </a:moveTo>
                  <a:cubicBezTo>
                    <a:pt x="13223" y="2988"/>
                    <a:pt x="13223" y="1839"/>
                    <a:pt x="11389" y="1035"/>
                  </a:cubicBezTo>
                  <a:cubicBezTo>
                    <a:pt x="9555" y="231"/>
                    <a:pt x="5887" y="-229"/>
                    <a:pt x="3646" y="116"/>
                  </a:cubicBezTo>
                  <a:cubicBezTo>
                    <a:pt x="1404" y="460"/>
                    <a:pt x="589" y="1609"/>
                    <a:pt x="182" y="2758"/>
                  </a:cubicBezTo>
                  <a:cubicBezTo>
                    <a:pt x="-226" y="3907"/>
                    <a:pt x="-226" y="5056"/>
                    <a:pt x="3238" y="7239"/>
                  </a:cubicBezTo>
                  <a:cubicBezTo>
                    <a:pt x="6702" y="9422"/>
                    <a:pt x="13631" y="12639"/>
                    <a:pt x="17299" y="14822"/>
                  </a:cubicBezTo>
                  <a:cubicBezTo>
                    <a:pt x="20966" y="17005"/>
                    <a:pt x="21374" y="18154"/>
                    <a:pt x="20559" y="19073"/>
                  </a:cubicBezTo>
                  <a:cubicBezTo>
                    <a:pt x="19744" y="19992"/>
                    <a:pt x="17706" y="20682"/>
                    <a:pt x="15668" y="21026"/>
                  </a:cubicBezTo>
                  <a:cubicBezTo>
                    <a:pt x="13631" y="21371"/>
                    <a:pt x="11593" y="21371"/>
                    <a:pt x="9555" y="19762"/>
                  </a:cubicBezTo>
                  <a:cubicBezTo>
                    <a:pt x="7517" y="18154"/>
                    <a:pt x="5480" y="14937"/>
                    <a:pt x="3442" y="11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3003550" y="2317023"/>
              <a:ext cx="82550" cy="24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3877" y="5354"/>
                    <a:pt x="7754" y="10708"/>
                    <a:pt x="9692" y="13938"/>
                  </a:cubicBezTo>
                  <a:cubicBezTo>
                    <a:pt x="11631" y="17169"/>
                    <a:pt x="11631" y="18277"/>
                    <a:pt x="11908" y="19385"/>
                  </a:cubicBezTo>
                  <a:cubicBezTo>
                    <a:pt x="12185" y="20492"/>
                    <a:pt x="12738" y="21600"/>
                    <a:pt x="14400" y="21415"/>
                  </a:cubicBezTo>
                  <a:cubicBezTo>
                    <a:pt x="16062" y="21231"/>
                    <a:pt x="18831" y="19754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3104511" y="2326458"/>
              <a:ext cx="117850" cy="18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64" fill="norm" stroke="1" extrusionOk="0">
                  <a:moveTo>
                    <a:pt x="16871" y="6062"/>
                  </a:moveTo>
                  <a:cubicBezTo>
                    <a:pt x="16871" y="4876"/>
                    <a:pt x="16871" y="3689"/>
                    <a:pt x="14823" y="2502"/>
                  </a:cubicBezTo>
                  <a:cubicBezTo>
                    <a:pt x="12775" y="1315"/>
                    <a:pt x="8678" y="128"/>
                    <a:pt x="5885" y="10"/>
                  </a:cubicBezTo>
                  <a:cubicBezTo>
                    <a:pt x="3092" y="-109"/>
                    <a:pt x="1602" y="840"/>
                    <a:pt x="671" y="1909"/>
                  </a:cubicBezTo>
                  <a:cubicBezTo>
                    <a:pt x="-260" y="2977"/>
                    <a:pt x="-632" y="4164"/>
                    <a:pt x="2347" y="6300"/>
                  </a:cubicBezTo>
                  <a:cubicBezTo>
                    <a:pt x="5327" y="8436"/>
                    <a:pt x="11658" y="11522"/>
                    <a:pt x="15382" y="13539"/>
                  </a:cubicBezTo>
                  <a:cubicBezTo>
                    <a:pt x="19106" y="15557"/>
                    <a:pt x="20223" y="16506"/>
                    <a:pt x="20596" y="17575"/>
                  </a:cubicBezTo>
                  <a:cubicBezTo>
                    <a:pt x="20968" y="18643"/>
                    <a:pt x="20596" y="19829"/>
                    <a:pt x="19478" y="20542"/>
                  </a:cubicBezTo>
                  <a:cubicBezTo>
                    <a:pt x="18361" y="21254"/>
                    <a:pt x="16499" y="21491"/>
                    <a:pt x="13334" y="21016"/>
                  </a:cubicBezTo>
                  <a:cubicBezTo>
                    <a:pt x="10168" y="20542"/>
                    <a:pt x="5699" y="19355"/>
                    <a:pt x="3651" y="17575"/>
                  </a:cubicBezTo>
                  <a:cubicBezTo>
                    <a:pt x="1602" y="15794"/>
                    <a:pt x="1975" y="13421"/>
                    <a:pt x="2347" y="1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3162300" y="2278923"/>
              <a:ext cx="38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71"/>
                    <a:pt x="0" y="3142"/>
                    <a:pt x="2400" y="5760"/>
                  </a:cubicBezTo>
                  <a:cubicBezTo>
                    <a:pt x="4800" y="8378"/>
                    <a:pt x="9600" y="12044"/>
                    <a:pt x="13200" y="14858"/>
                  </a:cubicBezTo>
                  <a:cubicBezTo>
                    <a:pt x="16800" y="17673"/>
                    <a:pt x="192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209892" y="2305267"/>
              <a:ext cx="112658" cy="18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264" fill="norm" stroke="1" extrusionOk="0">
                  <a:moveTo>
                    <a:pt x="16830" y="2053"/>
                  </a:moveTo>
                  <a:cubicBezTo>
                    <a:pt x="15673" y="1093"/>
                    <a:pt x="14516" y="133"/>
                    <a:pt x="11623" y="13"/>
                  </a:cubicBezTo>
                  <a:cubicBezTo>
                    <a:pt x="8730" y="-107"/>
                    <a:pt x="4102" y="613"/>
                    <a:pt x="1787" y="1813"/>
                  </a:cubicBezTo>
                  <a:cubicBezTo>
                    <a:pt x="-527" y="3013"/>
                    <a:pt x="-527" y="4693"/>
                    <a:pt x="1402" y="6013"/>
                  </a:cubicBezTo>
                  <a:cubicBezTo>
                    <a:pt x="3330" y="7333"/>
                    <a:pt x="7187" y="8293"/>
                    <a:pt x="10852" y="9613"/>
                  </a:cubicBezTo>
                  <a:cubicBezTo>
                    <a:pt x="14516" y="10933"/>
                    <a:pt x="17987" y="12613"/>
                    <a:pt x="19530" y="14053"/>
                  </a:cubicBezTo>
                  <a:cubicBezTo>
                    <a:pt x="21073" y="15493"/>
                    <a:pt x="20687" y="16693"/>
                    <a:pt x="19337" y="17893"/>
                  </a:cubicBezTo>
                  <a:cubicBezTo>
                    <a:pt x="17987" y="19093"/>
                    <a:pt x="15673" y="20293"/>
                    <a:pt x="13359" y="20893"/>
                  </a:cubicBezTo>
                  <a:cubicBezTo>
                    <a:pt x="11044" y="21493"/>
                    <a:pt x="8730" y="21493"/>
                    <a:pt x="8152" y="19933"/>
                  </a:cubicBezTo>
                  <a:cubicBezTo>
                    <a:pt x="7573" y="18373"/>
                    <a:pt x="8730" y="15253"/>
                    <a:pt x="9887" y="12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264876" y="2243686"/>
              <a:ext cx="56425" cy="28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55" fill="norm" stroke="1" extrusionOk="0">
                  <a:moveTo>
                    <a:pt x="9325" y="744"/>
                  </a:moveTo>
                  <a:cubicBezTo>
                    <a:pt x="6125" y="264"/>
                    <a:pt x="2925" y="-216"/>
                    <a:pt x="1325" y="104"/>
                  </a:cubicBezTo>
                  <a:cubicBezTo>
                    <a:pt x="-275" y="424"/>
                    <a:pt x="-275" y="1544"/>
                    <a:pt x="525" y="4264"/>
                  </a:cubicBezTo>
                  <a:cubicBezTo>
                    <a:pt x="1325" y="6984"/>
                    <a:pt x="2925" y="11304"/>
                    <a:pt x="3725" y="14104"/>
                  </a:cubicBezTo>
                  <a:cubicBezTo>
                    <a:pt x="4525" y="16904"/>
                    <a:pt x="4525" y="18184"/>
                    <a:pt x="5325" y="19224"/>
                  </a:cubicBezTo>
                  <a:cubicBezTo>
                    <a:pt x="6125" y="20264"/>
                    <a:pt x="7725" y="21064"/>
                    <a:pt x="10525" y="21224"/>
                  </a:cubicBezTo>
                  <a:cubicBezTo>
                    <a:pt x="13325" y="21384"/>
                    <a:pt x="17325" y="20904"/>
                    <a:pt x="21325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359400" y="2269166"/>
              <a:ext cx="116599" cy="19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99" fill="norm" stroke="1" extrusionOk="0">
                  <a:moveTo>
                    <a:pt x="18514" y="4654"/>
                  </a:moveTo>
                  <a:cubicBezTo>
                    <a:pt x="18514" y="3467"/>
                    <a:pt x="18514" y="2281"/>
                    <a:pt x="17550" y="1450"/>
                  </a:cubicBezTo>
                  <a:cubicBezTo>
                    <a:pt x="16586" y="619"/>
                    <a:pt x="14657" y="144"/>
                    <a:pt x="12729" y="26"/>
                  </a:cubicBezTo>
                  <a:cubicBezTo>
                    <a:pt x="10800" y="-93"/>
                    <a:pt x="8871" y="144"/>
                    <a:pt x="7136" y="1806"/>
                  </a:cubicBezTo>
                  <a:cubicBezTo>
                    <a:pt x="5400" y="3467"/>
                    <a:pt x="3857" y="6553"/>
                    <a:pt x="4629" y="8927"/>
                  </a:cubicBezTo>
                  <a:cubicBezTo>
                    <a:pt x="5400" y="11300"/>
                    <a:pt x="8486" y="12962"/>
                    <a:pt x="10993" y="14149"/>
                  </a:cubicBezTo>
                  <a:cubicBezTo>
                    <a:pt x="13500" y="15336"/>
                    <a:pt x="15429" y="16048"/>
                    <a:pt x="17164" y="16760"/>
                  </a:cubicBezTo>
                  <a:cubicBezTo>
                    <a:pt x="18900" y="17472"/>
                    <a:pt x="20443" y="18184"/>
                    <a:pt x="21021" y="19133"/>
                  </a:cubicBezTo>
                  <a:cubicBezTo>
                    <a:pt x="21600" y="20083"/>
                    <a:pt x="21214" y="21270"/>
                    <a:pt x="18129" y="21388"/>
                  </a:cubicBezTo>
                  <a:cubicBezTo>
                    <a:pt x="15043" y="21507"/>
                    <a:pt x="9257" y="20558"/>
                    <a:pt x="5786" y="19489"/>
                  </a:cubicBezTo>
                  <a:cubicBezTo>
                    <a:pt x="2314" y="18421"/>
                    <a:pt x="1157" y="17234"/>
                    <a:pt x="0" y="1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5403850" y="2247173"/>
              <a:ext cx="254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20"/>
                    <a:pt x="10800" y="8640"/>
                    <a:pt x="7200" y="12240"/>
                  </a:cubicBezTo>
                  <a:cubicBezTo>
                    <a:pt x="3600" y="15840"/>
                    <a:pt x="1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445694" y="3460002"/>
              <a:ext cx="87956" cy="19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132" fill="norm" stroke="1" extrusionOk="0">
                  <a:moveTo>
                    <a:pt x="20874" y="3377"/>
                  </a:moveTo>
                  <a:cubicBezTo>
                    <a:pt x="19367" y="2477"/>
                    <a:pt x="17860" y="1577"/>
                    <a:pt x="14846" y="902"/>
                  </a:cubicBezTo>
                  <a:cubicBezTo>
                    <a:pt x="11832" y="227"/>
                    <a:pt x="7311" y="-223"/>
                    <a:pt x="4297" y="115"/>
                  </a:cubicBezTo>
                  <a:cubicBezTo>
                    <a:pt x="1283" y="452"/>
                    <a:pt x="-224" y="1577"/>
                    <a:pt x="27" y="3152"/>
                  </a:cubicBezTo>
                  <a:cubicBezTo>
                    <a:pt x="278" y="4727"/>
                    <a:pt x="2288" y="6752"/>
                    <a:pt x="5804" y="8552"/>
                  </a:cubicBezTo>
                  <a:cubicBezTo>
                    <a:pt x="9320" y="10352"/>
                    <a:pt x="14343" y="11927"/>
                    <a:pt x="17357" y="13502"/>
                  </a:cubicBezTo>
                  <a:cubicBezTo>
                    <a:pt x="20371" y="15077"/>
                    <a:pt x="21376" y="16652"/>
                    <a:pt x="19869" y="18002"/>
                  </a:cubicBezTo>
                  <a:cubicBezTo>
                    <a:pt x="18362" y="19352"/>
                    <a:pt x="14343" y="20477"/>
                    <a:pt x="11078" y="20927"/>
                  </a:cubicBezTo>
                  <a:cubicBezTo>
                    <a:pt x="7813" y="21377"/>
                    <a:pt x="5302" y="21152"/>
                    <a:pt x="5050" y="19577"/>
                  </a:cubicBezTo>
                  <a:cubicBezTo>
                    <a:pt x="4799" y="18002"/>
                    <a:pt x="6809" y="15077"/>
                    <a:pt x="8818" y="12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486206" y="3434040"/>
              <a:ext cx="60144" cy="28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50" fill="norm" stroke="1" extrusionOk="0">
                  <a:moveTo>
                    <a:pt x="5523" y="1004"/>
                  </a:moveTo>
                  <a:cubicBezTo>
                    <a:pt x="3288" y="364"/>
                    <a:pt x="1054" y="-276"/>
                    <a:pt x="309" y="124"/>
                  </a:cubicBezTo>
                  <a:cubicBezTo>
                    <a:pt x="-436" y="524"/>
                    <a:pt x="309" y="1964"/>
                    <a:pt x="1054" y="4844"/>
                  </a:cubicBezTo>
                  <a:cubicBezTo>
                    <a:pt x="1798" y="7724"/>
                    <a:pt x="2543" y="12044"/>
                    <a:pt x="2916" y="14684"/>
                  </a:cubicBezTo>
                  <a:cubicBezTo>
                    <a:pt x="3288" y="17324"/>
                    <a:pt x="3288" y="18284"/>
                    <a:pt x="3661" y="19244"/>
                  </a:cubicBezTo>
                  <a:cubicBezTo>
                    <a:pt x="4033" y="20204"/>
                    <a:pt x="4778" y="21164"/>
                    <a:pt x="7757" y="21244"/>
                  </a:cubicBezTo>
                  <a:cubicBezTo>
                    <a:pt x="10736" y="21324"/>
                    <a:pt x="15950" y="20524"/>
                    <a:pt x="21164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791420" y="3466878"/>
              <a:ext cx="85139" cy="18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409" fill="norm" stroke="1" extrusionOk="0">
                  <a:moveTo>
                    <a:pt x="20203" y="3543"/>
                  </a:moveTo>
                  <a:cubicBezTo>
                    <a:pt x="19198" y="2343"/>
                    <a:pt x="18193" y="1143"/>
                    <a:pt x="16435" y="543"/>
                  </a:cubicBezTo>
                  <a:cubicBezTo>
                    <a:pt x="14677" y="-57"/>
                    <a:pt x="12165" y="-57"/>
                    <a:pt x="9654" y="63"/>
                  </a:cubicBezTo>
                  <a:cubicBezTo>
                    <a:pt x="7142" y="183"/>
                    <a:pt x="4631" y="423"/>
                    <a:pt x="2621" y="1743"/>
                  </a:cubicBezTo>
                  <a:cubicBezTo>
                    <a:pt x="612" y="3063"/>
                    <a:pt x="-895" y="5463"/>
                    <a:pt x="612" y="7503"/>
                  </a:cubicBezTo>
                  <a:cubicBezTo>
                    <a:pt x="2119" y="9543"/>
                    <a:pt x="6640" y="11223"/>
                    <a:pt x="10156" y="12423"/>
                  </a:cubicBezTo>
                  <a:cubicBezTo>
                    <a:pt x="13672" y="13623"/>
                    <a:pt x="16184" y="14343"/>
                    <a:pt x="17942" y="15303"/>
                  </a:cubicBezTo>
                  <a:cubicBezTo>
                    <a:pt x="19700" y="16263"/>
                    <a:pt x="20705" y="17463"/>
                    <a:pt x="19952" y="18543"/>
                  </a:cubicBezTo>
                  <a:cubicBezTo>
                    <a:pt x="19198" y="19623"/>
                    <a:pt x="16686" y="20583"/>
                    <a:pt x="13421" y="21063"/>
                  </a:cubicBezTo>
                  <a:cubicBezTo>
                    <a:pt x="10156" y="21543"/>
                    <a:pt x="6138" y="21543"/>
                    <a:pt x="3877" y="20943"/>
                  </a:cubicBezTo>
                  <a:cubicBezTo>
                    <a:pt x="1617" y="20343"/>
                    <a:pt x="1114" y="19143"/>
                    <a:pt x="1868" y="18063"/>
                  </a:cubicBezTo>
                  <a:cubicBezTo>
                    <a:pt x="2621" y="16983"/>
                    <a:pt x="4631" y="16023"/>
                    <a:pt x="6640" y="15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870675" y="3477854"/>
              <a:ext cx="71267" cy="15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1" h="21195" fill="norm" stroke="1" extrusionOk="0">
                  <a:moveTo>
                    <a:pt x="14265" y="6214"/>
                  </a:moveTo>
                  <a:cubicBezTo>
                    <a:pt x="14865" y="4774"/>
                    <a:pt x="15465" y="3334"/>
                    <a:pt x="14565" y="2182"/>
                  </a:cubicBezTo>
                  <a:cubicBezTo>
                    <a:pt x="13665" y="1030"/>
                    <a:pt x="11265" y="166"/>
                    <a:pt x="8265" y="22"/>
                  </a:cubicBezTo>
                  <a:cubicBezTo>
                    <a:pt x="5265" y="-122"/>
                    <a:pt x="1665" y="454"/>
                    <a:pt x="465" y="1462"/>
                  </a:cubicBezTo>
                  <a:cubicBezTo>
                    <a:pt x="-735" y="2470"/>
                    <a:pt x="465" y="3910"/>
                    <a:pt x="3165" y="5782"/>
                  </a:cubicBezTo>
                  <a:cubicBezTo>
                    <a:pt x="5865" y="7654"/>
                    <a:pt x="10065" y="9958"/>
                    <a:pt x="13065" y="11686"/>
                  </a:cubicBezTo>
                  <a:cubicBezTo>
                    <a:pt x="16065" y="13414"/>
                    <a:pt x="17865" y="14566"/>
                    <a:pt x="19065" y="16006"/>
                  </a:cubicBezTo>
                  <a:cubicBezTo>
                    <a:pt x="20265" y="17446"/>
                    <a:pt x="20865" y="19174"/>
                    <a:pt x="19065" y="20182"/>
                  </a:cubicBezTo>
                  <a:cubicBezTo>
                    <a:pt x="17265" y="21190"/>
                    <a:pt x="13065" y="21478"/>
                    <a:pt x="10665" y="20902"/>
                  </a:cubicBezTo>
                  <a:cubicBezTo>
                    <a:pt x="8265" y="20326"/>
                    <a:pt x="7665" y="18886"/>
                    <a:pt x="7065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822756" y="3491509"/>
              <a:ext cx="41095" cy="1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99" fill="norm" stroke="1" extrusionOk="0">
                  <a:moveTo>
                    <a:pt x="1527" y="3476"/>
                  </a:moveTo>
                  <a:cubicBezTo>
                    <a:pt x="447" y="1867"/>
                    <a:pt x="-633" y="259"/>
                    <a:pt x="447" y="29"/>
                  </a:cubicBezTo>
                  <a:cubicBezTo>
                    <a:pt x="1527" y="-201"/>
                    <a:pt x="4767" y="948"/>
                    <a:pt x="6927" y="3590"/>
                  </a:cubicBezTo>
                  <a:cubicBezTo>
                    <a:pt x="9087" y="6233"/>
                    <a:pt x="10167" y="10369"/>
                    <a:pt x="12327" y="13586"/>
                  </a:cubicBezTo>
                  <a:cubicBezTo>
                    <a:pt x="14487" y="16803"/>
                    <a:pt x="17727" y="19101"/>
                    <a:pt x="20967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904812" y="3542573"/>
              <a:ext cx="3523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1252"/>
                    <a:pt x="-1623" y="2504"/>
                    <a:pt x="777" y="6104"/>
                  </a:cubicBezTo>
                  <a:cubicBezTo>
                    <a:pt x="3177" y="9704"/>
                    <a:pt x="11577" y="15652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2950380" y="3514263"/>
              <a:ext cx="89154" cy="15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111" fill="norm" stroke="1" extrusionOk="0">
                  <a:moveTo>
                    <a:pt x="17139" y="4594"/>
                  </a:moveTo>
                  <a:cubicBezTo>
                    <a:pt x="15632" y="3191"/>
                    <a:pt x="14125" y="1789"/>
                    <a:pt x="12116" y="947"/>
                  </a:cubicBezTo>
                  <a:cubicBezTo>
                    <a:pt x="10107" y="106"/>
                    <a:pt x="7595" y="-175"/>
                    <a:pt x="5335" y="106"/>
                  </a:cubicBezTo>
                  <a:cubicBezTo>
                    <a:pt x="3074" y="386"/>
                    <a:pt x="1065" y="1228"/>
                    <a:pt x="311" y="2350"/>
                  </a:cubicBezTo>
                  <a:cubicBezTo>
                    <a:pt x="-442" y="3472"/>
                    <a:pt x="60" y="4874"/>
                    <a:pt x="3074" y="6557"/>
                  </a:cubicBezTo>
                  <a:cubicBezTo>
                    <a:pt x="6088" y="8241"/>
                    <a:pt x="11614" y="10204"/>
                    <a:pt x="15381" y="12448"/>
                  </a:cubicBezTo>
                  <a:cubicBezTo>
                    <a:pt x="19149" y="14693"/>
                    <a:pt x="21158" y="17217"/>
                    <a:pt x="21158" y="18900"/>
                  </a:cubicBezTo>
                  <a:cubicBezTo>
                    <a:pt x="21158" y="20583"/>
                    <a:pt x="19149" y="21425"/>
                    <a:pt x="15884" y="21004"/>
                  </a:cubicBezTo>
                  <a:cubicBezTo>
                    <a:pt x="12618" y="20583"/>
                    <a:pt x="8098" y="18900"/>
                    <a:pt x="5586" y="16656"/>
                  </a:cubicBezTo>
                  <a:cubicBezTo>
                    <a:pt x="3074" y="14412"/>
                    <a:pt x="2572" y="11607"/>
                    <a:pt x="2070" y="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2997200" y="3510823"/>
              <a:ext cx="571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12"/>
                    <a:pt x="9600" y="7624"/>
                    <a:pt x="13200" y="11224"/>
                  </a:cubicBezTo>
                  <a:cubicBezTo>
                    <a:pt x="16800" y="14824"/>
                    <a:pt x="192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800600" y="370132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610099" y="3701323"/>
              <a:ext cx="24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364"/>
                    <a:pt x="9600" y="11127"/>
                    <a:pt x="13200" y="7527"/>
                  </a:cubicBezTo>
                  <a:cubicBezTo>
                    <a:pt x="16800" y="3927"/>
                    <a:pt x="192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327650" y="3700100"/>
              <a:ext cx="1778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029" y="11040"/>
                    <a:pt x="2057" y="1783"/>
                    <a:pt x="5657" y="240"/>
                  </a:cubicBezTo>
                  <a:cubicBezTo>
                    <a:pt x="9257" y="-1303"/>
                    <a:pt x="1542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988050" y="3700100"/>
              <a:ext cx="152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00" y="11040"/>
                    <a:pt x="7800" y="1783"/>
                    <a:pt x="11400" y="240"/>
                  </a:cubicBezTo>
                  <a:cubicBezTo>
                    <a:pt x="15000" y="-1303"/>
                    <a:pt x="183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508750" y="3669573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5600"/>
                    <a:pt x="6092" y="9600"/>
                    <a:pt x="9692" y="6000"/>
                  </a:cubicBezTo>
                  <a:cubicBezTo>
                    <a:pt x="13292" y="2400"/>
                    <a:pt x="1744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7010400" y="3631473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7905749" y="3147519"/>
              <a:ext cx="140780" cy="74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42" fill="norm" stroke="1" extrusionOk="0">
                  <a:moveTo>
                    <a:pt x="0" y="1316"/>
                  </a:moveTo>
                  <a:cubicBezTo>
                    <a:pt x="0" y="891"/>
                    <a:pt x="0" y="465"/>
                    <a:pt x="1271" y="221"/>
                  </a:cubicBezTo>
                  <a:cubicBezTo>
                    <a:pt x="2541" y="-22"/>
                    <a:pt x="5082" y="-83"/>
                    <a:pt x="7782" y="130"/>
                  </a:cubicBezTo>
                  <a:cubicBezTo>
                    <a:pt x="10482" y="343"/>
                    <a:pt x="13341" y="830"/>
                    <a:pt x="14135" y="1712"/>
                  </a:cubicBezTo>
                  <a:cubicBezTo>
                    <a:pt x="14929" y="2594"/>
                    <a:pt x="13659" y="3872"/>
                    <a:pt x="11753" y="5180"/>
                  </a:cubicBezTo>
                  <a:cubicBezTo>
                    <a:pt x="9847" y="6488"/>
                    <a:pt x="7306" y="7827"/>
                    <a:pt x="6035" y="8831"/>
                  </a:cubicBezTo>
                  <a:cubicBezTo>
                    <a:pt x="4765" y="9835"/>
                    <a:pt x="4765" y="10504"/>
                    <a:pt x="6512" y="11295"/>
                  </a:cubicBezTo>
                  <a:cubicBezTo>
                    <a:pt x="8259" y="12086"/>
                    <a:pt x="11753" y="12999"/>
                    <a:pt x="14771" y="14216"/>
                  </a:cubicBezTo>
                  <a:cubicBezTo>
                    <a:pt x="17788" y="15432"/>
                    <a:pt x="20329" y="16954"/>
                    <a:pt x="20965" y="17988"/>
                  </a:cubicBezTo>
                  <a:cubicBezTo>
                    <a:pt x="21600" y="19022"/>
                    <a:pt x="20329" y="19570"/>
                    <a:pt x="17788" y="20087"/>
                  </a:cubicBezTo>
                  <a:cubicBezTo>
                    <a:pt x="15247" y="20604"/>
                    <a:pt x="11435" y="21091"/>
                    <a:pt x="8576" y="21304"/>
                  </a:cubicBezTo>
                  <a:cubicBezTo>
                    <a:pt x="5718" y="21517"/>
                    <a:pt x="3812" y="21456"/>
                    <a:pt x="3812" y="21304"/>
                  </a:cubicBezTo>
                  <a:cubicBezTo>
                    <a:pt x="3812" y="21152"/>
                    <a:pt x="5718" y="20909"/>
                    <a:pt x="7624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8534399" y="3154291"/>
              <a:ext cx="121798" cy="46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04" fill="norm" stroke="1" extrusionOk="0">
                  <a:moveTo>
                    <a:pt x="0" y="8721"/>
                  </a:moveTo>
                  <a:cubicBezTo>
                    <a:pt x="0" y="8239"/>
                    <a:pt x="0" y="7757"/>
                    <a:pt x="183" y="7902"/>
                  </a:cubicBezTo>
                  <a:cubicBezTo>
                    <a:pt x="366" y="8046"/>
                    <a:pt x="732" y="8818"/>
                    <a:pt x="1098" y="10602"/>
                  </a:cubicBezTo>
                  <a:cubicBezTo>
                    <a:pt x="1464" y="12386"/>
                    <a:pt x="1831" y="15182"/>
                    <a:pt x="2014" y="16918"/>
                  </a:cubicBezTo>
                  <a:cubicBezTo>
                    <a:pt x="2197" y="18654"/>
                    <a:pt x="2197" y="19329"/>
                    <a:pt x="2380" y="20004"/>
                  </a:cubicBezTo>
                  <a:cubicBezTo>
                    <a:pt x="2563" y="20679"/>
                    <a:pt x="2929" y="21354"/>
                    <a:pt x="2929" y="21402"/>
                  </a:cubicBezTo>
                  <a:cubicBezTo>
                    <a:pt x="2929" y="21450"/>
                    <a:pt x="2563" y="20871"/>
                    <a:pt x="1831" y="18654"/>
                  </a:cubicBezTo>
                  <a:cubicBezTo>
                    <a:pt x="1098" y="16436"/>
                    <a:pt x="0" y="12579"/>
                    <a:pt x="183" y="9445"/>
                  </a:cubicBezTo>
                  <a:cubicBezTo>
                    <a:pt x="366" y="6311"/>
                    <a:pt x="1831" y="3900"/>
                    <a:pt x="3112" y="2454"/>
                  </a:cubicBezTo>
                  <a:cubicBezTo>
                    <a:pt x="4393" y="1007"/>
                    <a:pt x="5492" y="525"/>
                    <a:pt x="7139" y="236"/>
                  </a:cubicBezTo>
                  <a:cubicBezTo>
                    <a:pt x="8786" y="-54"/>
                    <a:pt x="10983" y="-150"/>
                    <a:pt x="13546" y="380"/>
                  </a:cubicBezTo>
                  <a:cubicBezTo>
                    <a:pt x="16108" y="911"/>
                    <a:pt x="19037" y="2068"/>
                    <a:pt x="20319" y="3418"/>
                  </a:cubicBezTo>
                  <a:cubicBezTo>
                    <a:pt x="21600" y="4768"/>
                    <a:pt x="21234" y="6311"/>
                    <a:pt x="19220" y="7468"/>
                  </a:cubicBezTo>
                  <a:cubicBezTo>
                    <a:pt x="17207" y="8625"/>
                    <a:pt x="13546" y="9396"/>
                    <a:pt x="10800" y="9782"/>
                  </a:cubicBezTo>
                  <a:cubicBezTo>
                    <a:pt x="8054" y="10168"/>
                    <a:pt x="6224" y="10168"/>
                    <a:pt x="4393" y="10120"/>
                  </a:cubicBezTo>
                  <a:cubicBezTo>
                    <a:pt x="2563" y="10071"/>
                    <a:pt x="732" y="9975"/>
                    <a:pt x="915" y="9879"/>
                  </a:cubicBezTo>
                  <a:cubicBezTo>
                    <a:pt x="1098" y="9782"/>
                    <a:pt x="3295" y="9686"/>
                    <a:pt x="5492" y="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8646583" y="3313973"/>
              <a:ext cx="186268" cy="2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982" y="10537"/>
                  </a:moveTo>
                  <a:cubicBezTo>
                    <a:pt x="491" y="9307"/>
                    <a:pt x="0" y="8078"/>
                    <a:pt x="0" y="7024"/>
                  </a:cubicBezTo>
                  <a:cubicBezTo>
                    <a:pt x="0" y="5971"/>
                    <a:pt x="491" y="5093"/>
                    <a:pt x="2209" y="5093"/>
                  </a:cubicBezTo>
                  <a:cubicBezTo>
                    <a:pt x="3927" y="5093"/>
                    <a:pt x="6873" y="5971"/>
                    <a:pt x="9082" y="8254"/>
                  </a:cubicBezTo>
                  <a:cubicBezTo>
                    <a:pt x="11291" y="10537"/>
                    <a:pt x="12764" y="14224"/>
                    <a:pt x="13377" y="16507"/>
                  </a:cubicBezTo>
                  <a:cubicBezTo>
                    <a:pt x="13991" y="18790"/>
                    <a:pt x="13745" y="19668"/>
                    <a:pt x="13009" y="20371"/>
                  </a:cubicBezTo>
                  <a:cubicBezTo>
                    <a:pt x="12273" y="21073"/>
                    <a:pt x="11045" y="21600"/>
                    <a:pt x="10064" y="21512"/>
                  </a:cubicBezTo>
                  <a:cubicBezTo>
                    <a:pt x="9082" y="21424"/>
                    <a:pt x="8345" y="20722"/>
                    <a:pt x="8468" y="17824"/>
                  </a:cubicBezTo>
                  <a:cubicBezTo>
                    <a:pt x="8591" y="14927"/>
                    <a:pt x="9573" y="9834"/>
                    <a:pt x="11905" y="6498"/>
                  </a:cubicBezTo>
                  <a:cubicBezTo>
                    <a:pt x="14236" y="3161"/>
                    <a:pt x="17918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939643" y="3174410"/>
              <a:ext cx="172608" cy="37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14" fill="norm" stroke="1" extrusionOk="0">
                  <a:moveTo>
                    <a:pt x="15757" y="3269"/>
                  </a:moveTo>
                  <a:cubicBezTo>
                    <a:pt x="15236" y="2662"/>
                    <a:pt x="14716" y="2055"/>
                    <a:pt x="13805" y="1449"/>
                  </a:cubicBezTo>
                  <a:cubicBezTo>
                    <a:pt x="12894" y="842"/>
                    <a:pt x="11593" y="235"/>
                    <a:pt x="10292" y="53"/>
                  </a:cubicBezTo>
                  <a:cubicBezTo>
                    <a:pt x="8991" y="-129"/>
                    <a:pt x="7689" y="114"/>
                    <a:pt x="5868" y="1509"/>
                  </a:cubicBezTo>
                  <a:cubicBezTo>
                    <a:pt x="4046" y="2905"/>
                    <a:pt x="1704" y="5453"/>
                    <a:pt x="663" y="8669"/>
                  </a:cubicBezTo>
                  <a:cubicBezTo>
                    <a:pt x="-378" y="11884"/>
                    <a:pt x="-118" y="15768"/>
                    <a:pt x="923" y="18134"/>
                  </a:cubicBezTo>
                  <a:cubicBezTo>
                    <a:pt x="1964" y="20500"/>
                    <a:pt x="3786" y="21350"/>
                    <a:pt x="7299" y="21410"/>
                  </a:cubicBezTo>
                  <a:cubicBezTo>
                    <a:pt x="10812" y="21471"/>
                    <a:pt x="16017" y="20743"/>
                    <a:pt x="21222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9169400" y="3275873"/>
              <a:ext cx="152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420"/>
                    <a:pt x="7800" y="6840"/>
                    <a:pt x="11400" y="10440"/>
                  </a:cubicBezTo>
                  <a:cubicBezTo>
                    <a:pt x="15000" y="14040"/>
                    <a:pt x="18300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9166629" y="3242318"/>
              <a:ext cx="212322" cy="31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29" fill="norm" stroke="1" extrusionOk="0">
                  <a:moveTo>
                    <a:pt x="21452" y="123"/>
                  </a:moveTo>
                  <a:cubicBezTo>
                    <a:pt x="20169" y="-21"/>
                    <a:pt x="18886" y="-165"/>
                    <a:pt x="17282" y="483"/>
                  </a:cubicBezTo>
                  <a:cubicBezTo>
                    <a:pt x="15678" y="1131"/>
                    <a:pt x="13753" y="2571"/>
                    <a:pt x="10866" y="5523"/>
                  </a:cubicBezTo>
                  <a:cubicBezTo>
                    <a:pt x="7979" y="8475"/>
                    <a:pt x="4129" y="12939"/>
                    <a:pt x="2098" y="15603"/>
                  </a:cubicBezTo>
                  <a:cubicBezTo>
                    <a:pt x="66" y="18267"/>
                    <a:pt x="-148" y="19131"/>
                    <a:pt x="66" y="19851"/>
                  </a:cubicBezTo>
                  <a:cubicBezTo>
                    <a:pt x="280" y="20571"/>
                    <a:pt x="921" y="21147"/>
                    <a:pt x="1884" y="21291"/>
                  </a:cubicBezTo>
                  <a:cubicBezTo>
                    <a:pt x="2846" y="21435"/>
                    <a:pt x="4129" y="21147"/>
                    <a:pt x="5412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9434527" y="3250473"/>
              <a:ext cx="179373" cy="20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95" fill="norm" stroke="1" extrusionOk="0">
                  <a:moveTo>
                    <a:pt x="21284" y="1322"/>
                  </a:moveTo>
                  <a:cubicBezTo>
                    <a:pt x="20279" y="661"/>
                    <a:pt x="19275" y="0"/>
                    <a:pt x="17391" y="0"/>
                  </a:cubicBezTo>
                  <a:cubicBezTo>
                    <a:pt x="15507" y="0"/>
                    <a:pt x="12744" y="661"/>
                    <a:pt x="9731" y="3086"/>
                  </a:cubicBezTo>
                  <a:cubicBezTo>
                    <a:pt x="6717" y="5510"/>
                    <a:pt x="3451" y="9698"/>
                    <a:pt x="1693" y="12453"/>
                  </a:cubicBezTo>
                  <a:cubicBezTo>
                    <a:pt x="-65" y="15208"/>
                    <a:pt x="-316" y="16531"/>
                    <a:pt x="312" y="18073"/>
                  </a:cubicBezTo>
                  <a:cubicBezTo>
                    <a:pt x="940" y="19616"/>
                    <a:pt x="2447" y="21380"/>
                    <a:pt x="5963" y="21490"/>
                  </a:cubicBezTo>
                  <a:cubicBezTo>
                    <a:pt x="9479" y="21600"/>
                    <a:pt x="15005" y="20057"/>
                    <a:pt x="2053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9486900" y="3339373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9767270" y="3195339"/>
              <a:ext cx="176831" cy="28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48" fill="norm" stroke="1" extrusionOk="0">
                  <a:moveTo>
                    <a:pt x="20983" y="2248"/>
                  </a:moveTo>
                  <a:cubicBezTo>
                    <a:pt x="19727" y="1448"/>
                    <a:pt x="18471" y="648"/>
                    <a:pt x="17090" y="248"/>
                  </a:cubicBezTo>
                  <a:cubicBezTo>
                    <a:pt x="15709" y="-152"/>
                    <a:pt x="14202" y="-152"/>
                    <a:pt x="11564" y="888"/>
                  </a:cubicBezTo>
                  <a:cubicBezTo>
                    <a:pt x="8927" y="1928"/>
                    <a:pt x="5160" y="4008"/>
                    <a:pt x="2774" y="6888"/>
                  </a:cubicBezTo>
                  <a:cubicBezTo>
                    <a:pt x="388" y="9768"/>
                    <a:pt x="-617" y="13448"/>
                    <a:pt x="388" y="16008"/>
                  </a:cubicBezTo>
                  <a:cubicBezTo>
                    <a:pt x="1392" y="18568"/>
                    <a:pt x="4406" y="20008"/>
                    <a:pt x="742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9896787" y="3317095"/>
              <a:ext cx="218763" cy="13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35" fill="norm" stroke="1" extrusionOk="0">
                  <a:moveTo>
                    <a:pt x="14472" y="5758"/>
                  </a:moveTo>
                  <a:cubicBezTo>
                    <a:pt x="12827" y="2970"/>
                    <a:pt x="11181" y="183"/>
                    <a:pt x="8918" y="9"/>
                  </a:cubicBezTo>
                  <a:cubicBezTo>
                    <a:pt x="6655" y="-165"/>
                    <a:pt x="3775" y="2274"/>
                    <a:pt x="2027" y="5583"/>
                  </a:cubicBezTo>
                  <a:cubicBezTo>
                    <a:pt x="278" y="8893"/>
                    <a:pt x="-339" y="13074"/>
                    <a:pt x="175" y="16035"/>
                  </a:cubicBezTo>
                  <a:cubicBezTo>
                    <a:pt x="690" y="18996"/>
                    <a:pt x="2335" y="20738"/>
                    <a:pt x="4598" y="20041"/>
                  </a:cubicBezTo>
                  <a:cubicBezTo>
                    <a:pt x="6861" y="19345"/>
                    <a:pt x="9741" y="16209"/>
                    <a:pt x="11490" y="13770"/>
                  </a:cubicBezTo>
                  <a:cubicBezTo>
                    <a:pt x="13238" y="11332"/>
                    <a:pt x="13855" y="9590"/>
                    <a:pt x="14678" y="9241"/>
                  </a:cubicBezTo>
                  <a:cubicBezTo>
                    <a:pt x="15501" y="8893"/>
                    <a:pt x="16530" y="9938"/>
                    <a:pt x="17661" y="12203"/>
                  </a:cubicBezTo>
                  <a:cubicBezTo>
                    <a:pt x="18792" y="14467"/>
                    <a:pt x="20027" y="17951"/>
                    <a:pt x="21261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0140949" y="3453673"/>
              <a:ext cx="3773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600" fill="norm" stroke="1" extrusionOk="0">
                  <a:moveTo>
                    <a:pt x="17053" y="0"/>
                  </a:moveTo>
                  <a:cubicBezTo>
                    <a:pt x="19326" y="2000"/>
                    <a:pt x="21600" y="4000"/>
                    <a:pt x="19326" y="6600"/>
                  </a:cubicBezTo>
                  <a:cubicBezTo>
                    <a:pt x="17053" y="9200"/>
                    <a:pt x="10232" y="12400"/>
                    <a:pt x="6253" y="15000"/>
                  </a:cubicBezTo>
                  <a:cubicBezTo>
                    <a:pt x="2274" y="17600"/>
                    <a:pt x="1137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0353955" y="3167923"/>
              <a:ext cx="141918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26" fill="norm" stroke="1" extrusionOk="0">
                  <a:moveTo>
                    <a:pt x="9011" y="0"/>
                  </a:moveTo>
                  <a:cubicBezTo>
                    <a:pt x="8058" y="2700"/>
                    <a:pt x="7105" y="5400"/>
                    <a:pt x="6152" y="8656"/>
                  </a:cubicBezTo>
                  <a:cubicBezTo>
                    <a:pt x="5199" y="11912"/>
                    <a:pt x="4246" y="15724"/>
                    <a:pt x="3452" y="18106"/>
                  </a:cubicBezTo>
                  <a:cubicBezTo>
                    <a:pt x="2658" y="20488"/>
                    <a:pt x="2023" y="21441"/>
                    <a:pt x="2023" y="21521"/>
                  </a:cubicBezTo>
                  <a:cubicBezTo>
                    <a:pt x="2023" y="21600"/>
                    <a:pt x="2658" y="20806"/>
                    <a:pt x="4405" y="19059"/>
                  </a:cubicBezTo>
                  <a:cubicBezTo>
                    <a:pt x="6152" y="17312"/>
                    <a:pt x="9011" y="14612"/>
                    <a:pt x="11234" y="13182"/>
                  </a:cubicBezTo>
                  <a:cubicBezTo>
                    <a:pt x="13458" y="11753"/>
                    <a:pt x="15046" y="11594"/>
                    <a:pt x="16475" y="11753"/>
                  </a:cubicBezTo>
                  <a:cubicBezTo>
                    <a:pt x="17905" y="11912"/>
                    <a:pt x="19175" y="12388"/>
                    <a:pt x="19970" y="13024"/>
                  </a:cubicBezTo>
                  <a:cubicBezTo>
                    <a:pt x="20764" y="13659"/>
                    <a:pt x="21081" y="14453"/>
                    <a:pt x="21240" y="15326"/>
                  </a:cubicBezTo>
                  <a:cubicBezTo>
                    <a:pt x="21399" y="16200"/>
                    <a:pt x="21399" y="17153"/>
                    <a:pt x="18858" y="18265"/>
                  </a:cubicBezTo>
                  <a:cubicBezTo>
                    <a:pt x="16317" y="19376"/>
                    <a:pt x="11234" y="20647"/>
                    <a:pt x="7740" y="21124"/>
                  </a:cubicBezTo>
                  <a:cubicBezTo>
                    <a:pt x="4246" y="21600"/>
                    <a:pt x="2340" y="21282"/>
                    <a:pt x="1228" y="20726"/>
                  </a:cubicBezTo>
                  <a:cubicBezTo>
                    <a:pt x="117" y="20171"/>
                    <a:pt x="-201" y="19376"/>
                    <a:pt x="117" y="18582"/>
                  </a:cubicBezTo>
                  <a:cubicBezTo>
                    <a:pt x="434" y="17788"/>
                    <a:pt x="1387" y="16994"/>
                    <a:pt x="234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0579100" y="3138612"/>
              <a:ext cx="63774" cy="34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90" fill="norm" stroke="1" extrusionOk="0">
                  <a:moveTo>
                    <a:pt x="0" y="1813"/>
                  </a:moveTo>
                  <a:cubicBezTo>
                    <a:pt x="0" y="1027"/>
                    <a:pt x="0" y="242"/>
                    <a:pt x="1742" y="45"/>
                  </a:cubicBezTo>
                  <a:cubicBezTo>
                    <a:pt x="3484" y="-151"/>
                    <a:pt x="6968" y="242"/>
                    <a:pt x="11148" y="2140"/>
                  </a:cubicBezTo>
                  <a:cubicBezTo>
                    <a:pt x="15329" y="4038"/>
                    <a:pt x="20206" y="7442"/>
                    <a:pt x="20903" y="10780"/>
                  </a:cubicBezTo>
                  <a:cubicBezTo>
                    <a:pt x="21600" y="14118"/>
                    <a:pt x="18116" y="17391"/>
                    <a:pt x="14981" y="19224"/>
                  </a:cubicBezTo>
                  <a:cubicBezTo>
                    <a:pt x="11845" y="21056"/>
                    <a:pt x="9058" y="21449"/>
                    <a:pt x="6619" y="21384"/>
                  </a:cubicBezTo>
                  <a:cubicBezTo>
                    <a:pt x="4181" y="21318"/>
                    <a:pt x="2090" y="20794"/>
                    <a:pt x="0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0668000" y="3110773"/>
              <a:ext cx="10647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12462" y="0"/>
                  </a:moveTo>
                  <a:cubicBezTo>
                    <a:pt x="15785" y="2020"/>
                    <a:pt x="19108" y="4039"/>
                    <a:pt x="20354" y="6717"/>
                  </a:cubicBezTo>
                  <a:cubicBezTo>
                    <a:pt x="21600" y="9395"/>
                    <a:pt x="20769" y="12732"/>
                    <a:pt x="17031" y="15322"/>
                  </a:cubicBezTo>
                  <a:cubicBezTo>
                    <a:pt x="13292" y="17912"/>
                    <a:pt x="6646" y="197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519436" y="5510227"/>
              <a:ext cx="130631" cy="53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64" fill="norm" stroke="1" extrusionOk="0">
                  <a:moveTo>
                    <a:pt x="20491" y="5902"/>
                  </a:moveTo>
                  <a:cubicBezTo>
                    <a:pt x="20828" y="4626"/>
                    <a:pt x="21166" y="3351"/>
                    <a:pt x="20154" y="2330"/>
                  </a:cubicBezTo>
                  <a:cubicBezTo>
                    <a:pt x="19141" y="1310"/>
                    <a:pt x="16778" y="544"/>
                    <a:pt x="14585" y="204"/>
                  </a:cubicBezTo>
                  <a:cubicBezTo>
                    <a:pt x="12391" y="-136"/>
                    <a:pt x="10366" y="-51"/>
                    <a:pt x="8003" y="459"/>
                  </a:cubicBezTo>
                  <a:cubicBezTo>
                    <a:pt x="5641" y="970"/>
                    <a:pt x="2941" y="1905"/>
                    <a:pt x="1422" y="3478"/>
                  </a:cubicBezTo>
                  <a:cubicBezTo>
                    <a:pt x="-97" y="5051"/>
                    <a:pt x="-434" y="7262"/>
                    <a:pt x="578" y="9899"/>
                  </a:cubicBezTo>
                  <a:cubicBezTo>
                    <a:pt x="1591" y="12535"/>
                    <a:pt x="3953" y="15596"/>
                    <a:pt x="4797" y="17595"/>
                  </a:cubicBezTo>
                  <a:cubicBezTo>
                    <a:pt x="5641" y="19593"/>
                    <a:pt x="4966" y="20529"/>
                    <a:pt x="4291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457450" y="5904773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673350" y="5885723"/>
              <a:ext cx="139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1067"/>
                    <a:pt x="5891" y="2133"/>
                    <a:pt x="9327" y="5067"/>
                  </a:cubicBezTo>
                  <a:cubicBezTo>
                    <a:pt x="12764" y="8000"/>
                    <a:pt x="16691" y="12800"/>
                    <a:pt x="18818" y="15867"/>
                  </a:cubicBezTo>
                  <a:cubicBezTo>
                    <a:pt x="20945" y="18933"/>
                    <a:pt x="21273" y="20267"/>
                    <a:pt x="21436" y="20933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750545" y="5887455"/>
              <a:ext cx="94256" cy="18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04" fill="norm" stroke="1" extrusionOk="0">
                  <a:moveTo>
                    <a:pt x="20910" y="2684"/>
                  </a:moveTo>
                  <a:cubicBezTo>
                    <a:pt x="19032" y="1484"/>
                    <a:pt x="17153" y="284"/>
                    <a:pt x="15275" y="44"/>
                  </a:cubicBezTo>
                  <a:cubicBezTo>
                    <a:pt x="13397" y="-196"/>
                    <a:pt x="11519" y="524"/>
                    <a:pt x="8701" y="2924"/>
                  </a:cubicBezTo>
                  <a:cubicBezTo>
                    <a:pt x="5884" y="5324"/>
                    <a:pt x="2127" y="9404"/>
                    <a:pt x="719" y="12764"/>
                  </a:cubicBezTo>
                  <a:cubicBezTo>
                    <a:pt x="-690" y="16124"/>
                    <a:pt x="249" y="18764"/>
                    <a:pt x="118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926291" y="5590888"/>
              <a:ext cx="90010" cy="29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276" fill="norm" stroke="1" extrusionOk="0">
                  <a:moveTo>
                    <a:pt x="18960" y="2934"/>
                  </a:moveTo>
                  <a:cubicBezTo>
                    <a:pt x="19920" y="1717"/>
                    <a:pt x="20880" y="501"/>
                    <a:pt x="20160" y="120"/>
                  </a:cubicBezTo>
                  <a:cubicBezTo>
                    <a:pt x="19440" y="-260"/>
                    <a:pt x="17040" y="196"/>
                    <a:pt x="13200" y="2402"/>
                  </a:cubicBezTo>
                  <a:cubicBezTo>
                    <a:pt x="9360" y="4608"/>
                    <a:pt x="4080" y="8563"/>
                    <a:pt x="1680" y="11833"/>
                  </a:cubicBezTo>
                  <a:cubicBezTo>
                    <a:pt x="-720" y="15103"/>
                    <a:pt x="-240" y="17689"/>
                    <a:pt x="1200" y="19210"/>
                  </a:cubicBezTo>
                  <a:cubicBezTo>
                    <a:pt x="2640" y="20732"/>
                    <a:pt x="5040" y="21188"/>
                    <a:pt x="7680" y="21264"/>
                  </a:cubicBezTo>
                  <a:cubicBezTo>
                    <a:pt x="10320" y="21340"/>
                    <a:pt x="13200" y="21036"/>
                    <a:pt x="16080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022599" y="5688911"/>
              <a:ext cx="190501" cy="14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3645"/>
                  </a:moveTo>
                  <a:cubicBezTo>
                    <a:pt x="0" y="2124"/>
                    <a:pt x="0" y="603"/>
                    <a:pt x="600" y="146"/>
                  </a:cubicBezTo>
                  <a:cubicBezTo>
                    <a:pt x="1200" y="-310"/>
                    <a:pt x="2400" y="298"/>
                    <a:pt x="3600" y="1972"/>
                  </a:cubicBezTo>
                  <a:cubicBezTo>
                    <a:pt x="4800" y="3645"/>
                    <a:pt x="6000" y="6383"/>
                    <a:pt x="6480" y="9273"/>
                  </a:cubicBezTo>
                  <a:cubicBezTo>
                    <a:pt x="6960" y="12163"/>
                    <a:pt x="6720" y="15205"/>
                    <a:pt x="6240" y="17487"/>
                  </a:cubicBezTo>
                  <a:cubicBezTo>
                    <a:pt x="5760" y="19769"/>
                    <a:pt x="5040" y="21290"/>
                    <a:pt x="4560" y="21138"/>
                  </a:cubicBezTo>
                  <a:cubicBezTo>
                    <a:pt x="4080" y="20986"/>
                    <a:pt x="3840" y="19160"/>
                    <a:pt x="4440" y="15966"/>
                  </a:cubicBezTo>
                  <a:cubicBezTo>
                    <a:pt x="5040" y="12772"/>
                    <a:pt x="6480" y="8208"/>
                    <a:pt x="7560" y="5166"/>
                  </a:cubicBezTo>
                  <a:cubicBezTo>
                    <a:pt x="8640" y="2124"/>
                    <a:pt x="9360" y="603"/>
                    <a:pt x="9600" y="755"/>
                  </a:cubicBezTo>
                  <a:cubicBezTo>
                    <a:pt x="9840" y="907"/>
                    <a:pt x="9600" y="2732"/>
                    <a:pt x="9120" y="5775"/>
                  </a:cubicBezTo>
                  <a:cubicBezTo>
                    <a:pt x="8640" y="8817"/>
                    <a:pt x="7920" y="13076"/>
                    <a:pt x="8160" y="15662"/>
                  </a:cubicBezTo>
                  <a:cubicBezTo>
                    <a:pt x="8400" y="18248"/>
                    <a:pt x="9600" y="19160"/>
                    <a:pt x="12000" y="18248"/>
                  </a:cubicBezTo>
                  <a:cubicBezTo>
                    <a:pt x="14400" y="17335"/>
                    <a:pt x="18000" y="14597"/>
                    <a:pt x="21600" y="11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257550" y="5561873"/>
              <a:ext cx="4904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600" fill="norm" stroke="1" extrusionOk="0">
                  <a:moveTo>
                    <a:pt x="0" y="0"/>
                  </a:moveTo>
                  <a:cubicBezTo>
                    <a:pt x="8640" y="3221"/>
                    <a:pt x="17280" y="6442"/>
                    <a:pt x="19440" y="9758"/>
                  </a:cubicBezTo>
                  <a:cubicBezTo>
                    <a:pt x="21600" y="13074"/>
                    <a:pt x="17280" y="16484"/>
                    <a:pt x="13392" y="18474"/>
                  </a:cubicBezTo>
                  <a:cubicBezTo>
                    <a:pt x="9504" y="20463"/>
                    <a:pt x="6048" y="21032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416300" y="561902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435350" y="575872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848100" y="5625373"/>
              <a:ext cx="190500" cy="18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5040"/>
                  </a:moveTo>
                  <a:cubicBezTo>
                    <a:pt x="0" y="3840"/>
                    <a:pt x="0" y="2640"/>
                    <a:pt x="600" y="1800"/>
                  </a:cubicBezTo>
                  <a:cubicBezTo>
                    <a:pt x="1200" y="960"/>
                    <a:pt x="2400" y="480"/>
                    <a:pt x="4320" y="720"/>
                  </a:cubicBezTo>
                  <a:cubicBezTo>
                    <a:pt x="6240" y="960"/>
                    <a:pt x="8880" y="1920"/>
                    <a:pt x="10800" y="4200"/>
                  </a:cubicBezTo>
                  <a:cubicBezTo>
                    <a:pt x="12720" y="6480"/>
                    <a:pt x="13920" y="10080"/>
                    <a:pt x="14160" y="12960"/>
                  </a:cubicBezTo>
                  <a:cubicBezTo>
                    <a:pt x="14400" y="15840"/>
                    <a:pt x="13680" y="18000"/>
                    <a:pt x="12720" y="19440"/>
                  </a:cubicBezTo>
                  <a:cubicBezTo>
                    <a:pt x="11760" y="20880"/>
                    <a:pt x="10560" y="21600"/>
                    <a:pt x="9720" y="21000"/>
                  </a:cubicBezTo>
                  <a:cubicBezTo>
                    <a:pt x="8880" y="20400"/>
                    <a:pt x="8400" y="18480"/>
                    <a:pt x="8760" y="15360"/>
                  </a:cubicBezTo>
                  <a:cubicBezTo>
                    <a:pt x="9120" y="12240"/>
                    <a:pt x="10320" y="7920"/>
                    <a:pt x="11880" y="5160"/>
                  </a:cubicBezTo>
                  <a:cubicBezTo>
                    <a:pt x="13440" y="2400"/>
                    <a:pt x="15360" y="1200"/>
                    <a:pt x="17040" y="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065089" y="5614855"/>
              <a:ext cx="157661" cy="15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625" fill="norm" stroke="1" extrusionOk="0">
                  <a:moveTo>
                    <a:pt x="12812" y="8023"/>
                  </a:moveTo>
                  <a:cubicBezTo>
                    <a:pt x="12812" y="6638"/>
                    <a:pt x="12812" y="5253"/>
                    <a:pt x="11516" y="3453"/>
                  </a:cubicBezTo>
                  <a:cubicBezTo>
                    <a:pt x="10220" y="1653"/>
                    <a:pt x="7628" y="-562"/>
                    <a:pt x="5468" y="130"/>
                  </a:cubicBezTo>
                  <a:cubicBezTo>
                    <a:pt x="3308" y="823"/>
                    <a:pt x="1580" y="4423"/>
                    <a:pt x="716" y="7746"/>
                  </a:cubicBezTo>
                  <a:cubicBezTo>
                    <a:pt x="-148" y="11069"/>
                    <a:pt x="-148" y="14115"/>
                    <a:pt x="284" y="16192"/>
                  </a:cubicBezTo>
                  <a:cubicBezTo>
                    <a:pt x="716" y="18269"/>
                    <a:pt x="1580" y="19376"/>
                    <a:pt x="2732" y="20069"/>
                  </a:cubicBezTo>
                  <a:cubicBezTo>
                    <a:pt x="3884" y="20761"/>
                    <a:pt x="5324" y="21038"/>
                    <a:pt x="6764" y="19515"/>
                  </a:cubicBezTo>
                  <a:cubicBezTo>
                    <a:pt x="8204" y="17992"/>
                    <a:pt x="9644" y="14669"/>
                    <a:pt x="10652" y="12038"/>
                  </a:cubicBezTo>
                  <a:cubicBezTo>
                    <a:pt x="11660" y="9407"/>
                    <a:pt x="12236" y="7469"/>
                    <a:pt x="12524" y="7330"/>
                  </a:cubicBezTo>
                  <a:cubicBezTo>
                    <a:pt x="12812" y="7192"/>
                    <a:pt x="12812" y="8853"/>
                    <a:pt x="12956" y="10376"/>
                  </a:cubicBezTo>
                  <a:cubicBezTo>
                    <a:pt x="13100" y="11900"/>
                    <a:pt x="13388" y="13284"/>
                    <a:pt x="13964" y="14669"/>
                  </a:cubicBezTo>
                  <a:cubicBezTo>
                    <a:pt x="14540" y="16053"/>
                    <a:pt x="15404" y="17438"/>
                    <a:pt x="16700" y="17438"/>
                  </a:cubicBezTo>
                  <a:cubicBezTo>
                    <a:pt x="17996" y="17438"/>
                    <a:pt x="19724" y="16053"/>
                    <a:pt x="21452" y="14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4260850" y="5453923"/>
              <a:ext cx="50800" cy="30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8900" y="0"/>
                  </a:moveTo>
                  <a:cubicBezTo>
                    <a:pt x="12600" y="1510"/>
                    <a:pt x="6300" y="3021"/>
                    <a:pt x="3150" y="5815"/>
                  </a:cubicBezTo>
                  <a:cubicBezTo>
                    <a:pt x="0" y="8610"/>
                    <a:pt x="0" y="12688"/>
                    <a:pt x="0" y="15180"/>
                  </a:cubicBezTo>
                  <a:cubicBezTo>
                    <a:pt x="0" y="17673"/>
                    <a:pt x="0" y="18579"/>
                    <a:pt x="1350" y="19485"/>
                  </a:cubicBezTo>
                  <a:cubicBezTo>
                    <a:pt x="2700" y="20392"/>
                    <a:pt x="5400" y="21298"/>
                    <a:pt x="8550" y="21449"/>
                  </a:cubicBezTo>
                  <a:cubicBezTo>
                    <a:pt x="11700" y="21600"/>
                    <a:pt x="15300" y="20996"/>
                    <a:pt x="17550" y="20241"/>
                  </a:cubicBezTo>
                  <a:cubicBezTo>
                    <a:pt x="19800" y="19485"/>
                    <a:pt x="20700" y="18579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267200" y="5599973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4381500" y="5551300"/>
              <a:ext cx="209550" cy="18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11405"/>
                  </a:moveTo>
                  <a:cubicBezTo>
                    <a:pt x="2182" y="10435"/>
                    <a:pt x="4364" y="9464"/>
                    <a:pt x="6109" y="8129"/>
                  </a:cubicBezTo>
                  <a:cubicBezTo>
                    <a:pt x="7855" y="6794"/>
                    <a:pt x="9164" y="5095"/>
                    <a:pt x="9927" y="3639"/>
                  </a:cubicBezTo>
                  <a:cubicBezTo>
                    <a:pt x="10691" y="2183"/>
                    <a:pt x="10909" y="969"/>
                    <a:pt x="10473" y="363"/>
                  </a:cubicBezTo>
                  <a:cubicBezTo>
                    <a:pt x="10036" y="-244"/>
                    <a:pt x="8945" y="-244"/>
                    <a:pt x="7309" y="1576"/>
                  </a:cubicBezTo>
                  <a:cubicBezTo>
                    <a:pt x="5673" y="3396"/>
                    <a:pt x="3491" y="7037"/>
                    <a:pt x="2291" y="10192"/>
                  </a:cubicBezTo>
                  <a:cubicBezTo>
                    <a:pt x="1091" y="13347"/>
                    <a:pt x="873" y="16017"/>
                    <a:pt x="2291" y="17958"/>
                  </a:cubicBezTo>
                  <a:cubicBezTo>
                    <a:pt x="3709" y="19900"/>
                    <a:pt x="6764" y="21113"/>
                    <a:pt x="10255" y="21235"/>
                  </a:cubicBezTo>
                  <a:cubicBezTo>
                    <a:pt x="13745" y="21356"/>
                    <a:pt x="17673" y="20385"/>
                    <a:pt x="21600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018843" y="5392153"/>
              <a:ext cx="302458" cy="58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36" fill="norm" stroke="1" extrusionOk="0">
                  <a:moveTo>
                    <a:pt x="6584" y="7111"/>
                  </a:moveTo>
                  <a:cubicBezTo>
                    <a:pt x="6134" y="6726"/>
                    <a:pt x="5684" y="6340"/>
                    <a:pt x="4934" y="6108"/>
                  </a:cubicBezTo>
                  <a:cubicBezTo>
                    <a:pt x="4184" y="5877"/>
                    <a:pt x="3134" y="5800"/>
                    <a:pt x="2159" y="6456"/>
                  </a:cubicBezTo>
                  <a:cubicBezTo>
                    <a:pt x="1184" y="7111"/>
                    <a:pt x="284" y="8500"/>
                    <a:pt x="59" y="9541"/>
                  </a:cubicBezTo>
                  <a:cubicBezTo>
                    <a:pt x="-166" y="10583"/>
                    <a:pt x="284" y="11277"/>
                    <a:pt x="884" y="11624"/>
                  </a:cubicBezTo>
                  <a:cubicBezTo>
                    <a:pt x="1484" y="11971"/>
                    <a:pt x="2234" y="11971"/>
                    <a:pt x="3059" y="11277"/>
                  </a:cubicBezTo>
                  <a:cubicBezTo>
                    <a:pt x="3884" y="10583"/>
                    <a:pt x="4784" y="9194"/>
                    <a:pt x="5084" y="8076"/>
                  </a:cubicBezTo>
                  <a:cubicBezTo>
                    <a:pt x="5384" y="6957"/>
                    <a:pt x="5084" y="6108"/>
                    <a:pt x="4934" y="5491"/>
                  </a:cubicBezTo>
                  <a:cubicBezTo>
                    <a:pt x="4784" y="4874"/>
                    <a:pt x="4784" y="4488"/>
                    <a:pt x="6284" y="3678"/>
                  </a:cubicBezTo>
                  <a:cubicBezTo>
                    <a:pt x="7784" y="2868"/>
                    <a:pt x="10784" y="1634"/>
                    <a:pt x="12659" y="901"/>
                  </a:cubicBezTo>
                  <a:cubicBezTo>
                    <a:pt x="14534" y="168"/>
                    <a:pt x="15284" y="-63"/>
                    <a:pt x="15359" y="14"/>
                  </a:cubicBezTo>
                  <a:cubicBezTo>
                    <a:pt x="15434" y="91"/>
                    <a:pt x="14834" y="477"/>
                    <a:pt x="13634" y="1827"/>
                  </a:cubicBezTo>
                  <a:cubicBezTo>
                    <a:pt x="12434" y="3177"/>
                    <a:pt x="10634" y="5491"/>
                    <a:pt x="8984" y="7844"/>
                  </a:cubicBezTo>
                  <a:cubicBezTo>
                    <a:pt x="7334" y="10197"/>
                    <a:pt x="5834" y="12588"/>
                    <a:pt x="5009" y="14671"/>
                  </a:cubicBezTo>
                  <a:cubicBezTo>
                    <a:pt x="4184" y="16754"/>
                    <a:pt x="4034" y="18528"/>
                    <a:pt x="4109" y="19647"/>
                  </a:cubicBezTo>
                  <a:cubicBezTo>
                    <a:pt x="4184" y="20766"/>
                    <a:pt x="4484" y="21228"/>
                    <a:pt x="5084" y="21383"/>
                  </a:cubicBezTo>
                  <a:cubicBezTo>
                    <a:pt x="5684" y="21537"/>
                    <a:pt x="6584" y="21383"/>
                    <a:pt x="7784" y="20573"/>
                  </a:cubicBezTo>
                  <a:cubicBezTo>
                    <a:pt x="8984" y="19763"/>
                    <a:pt x="10484" y="18297"/>
                    <a:pt x="11384" y="17024"/>
                  </a:cubicBezTo>
                  <a:cubicBezTo>
                    <a:pt x="12284" y="15751"/>
                    <a:pt x="12584" y="14671"/>
                    <a:pt x="12734" y="13900"/>
                  </a:cubicBezTo>
                  <a:cubicBezTo>
                    <a:pt x="12884" y="13128"/>
                    <a:pt x="12884" y="12666"/>
                    <a:pt x="12434" y="12318"/>
                  </a:cubicBezTo>
                  <a:cubicBezTo>
                    <a:pt x="11984" y="11971"/>
                    <a:pt x="11084" y="11740"/>
                    <a:pt x="11009" y="11701"/>
                  </a:cubicBezTo>
                  <a:cubicBezTo>
                    <a:pt x="10934" y="11663"/>
                    <a:pt x="11684" y="11817"/>
                    <a:pt x="13559" y="11701"/>
                  </a:cubicBezTo>
                  <a:cubicBezTo>
                    <a:pt x="15434" y="11586"/>
                    <a:pt x="18434" y="11200"/>
                    <a:pt x="21434" y="1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774166" y="5536473"/>
              <a:ext cx="137685" cy="21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39" fill="norm" stroke="1" extrusionOk="0">
                  <a:moveTo>
                    <a:pt x="17361" y="0"/>
                  </a:moveTo>
                  <a:cubicBezTo>
                    <a:pt x="13433" y="623"/>
                    <a:pt x="9506" y="1246"/>
                    <a:pt x="6561" y="3842"/>
                  </a:cubicBezTo>
                  <a:cubicBezTo>
                    <a:pt x="3615" y="6438"/>
                    <a:pt x="1652" y="11008"/>
                    <a:pt x="670" y="14019"/>
                  </a:cubicBezTo>
                  <a:cubicBezTo>
                    <a:pt x="-312" y="17031"/>
                    <a:pt x="-312" y="18485"/>
                    <a:pt x="1324" y="19627"/>
                  </a:cubicBezTo>
                  <a:cubicBezTo>
                    <a:pt x="2961" y="20769"/>
                    <a:pt x="6233" y="21600"/>
                    <a:pt x="9833" y="21081"/>
                  </a:cubicBezTo>
                  <a:cubicBezTo>
                    <a:pt x="13433" y="20562"/>
                    <a:pt x="17361" y="18692"/>
                    <a:pt x="21288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914783" y="5555523"/>
              <a:ext cx="122697" cy="17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34" fill="norm" stroke="1" extrusionOk="0">
                  <a:moveTo>
                    <a:pt x="14621" y="1543"/>
                  </a:moveTo>
                  <a:cubicBezTo>
                    <a:pt x="9581" y="5657"/>
                    <a:pt x="4541" y="9771"/>
                    <a:pt x="2021" y="12600"/>
                  </a:cubicBezTo>
                  <a:cubicBezTo>
                    <a:pt x="-499" y="15429"/>
                    <a:pt x="-499" y="16971"/>
                    <a:pt x="1121" y="18514"/>
                  </a:cubicBezTo>
                  <a:cubicBezTo>
                    <a:pt x="2741" y="20057"/>
                    <a:pt x="5981" y="21600"/>
                    <a:pt x="9581" y="20829"/>
                  </a:cubicBezTo>
                  <a:cubicBezTo>
                    <a:pt x="13181" y="20057"/>
                    <a:pt x="17141" y="16971"/>
                    <a:pt x="19121" y="14014"/>
                  </a:cubicBezTo>
                  <a:cubicBezTo>
                    <a:pt x="21101" y="11057"/>
                    <a:pt x="21101" y="8229"/>
                    <a:pt x="20561" y="6300"/>
                  </a:cubicBezTo>
                  <a:cubicBezTo>
                    <a:pt x="20021" y="4371"/>
                    <a:pt x="18941" y="3343"/>
                    <a:pt x="17501" y="2571"/>
                  </a:cubicBezTo>
                  <a:cubicBezTo>
                    <a:pt x="16061" y="1800"/>
                    <a:pt x="14261" y="1286"/>
                    <a:pt x="13901" y="900"/>
                  </a:cubicBezTo>
                  <a:cubicBezTo>
                    <a:pt x="13541" y="514"/>
                    <a:pt x="14621" y="257"/>
                    <a:pt x="157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6096778" y="5357544"/>
              <a:ext cx="43408" cy="41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495" fill="norm" stroke="1" extrusionOk="0">
                  <a:moveTo>
                    <a:pt x="17312" y="3050"/>
                  </a:moveTo>
                  <a:cubicBezTo>
                    <a:pt x="18293" y="2496"/>
                    <a:pt x="19275" y="1942"/>
                    <a:pt x="19766" y="1333"/>
                  </a:cubicBezTo>
                  <a:cubicBezTo>
                    <a:pt x="20257" y="723"/>
                    <a:pt x="20257" y="59"/>
                    <a:pt x="19766" y="3"/>
                  </a:cubicBezTo>
                  <a:cubicBezTo>
                    <a:pt x="19275" y="-52"/>
                    <a:pt x="18293" y="502"/>
                    <a:pt x="17312" y="2496"/>
                  </a:cubicBezTo>
                  <a:cubicBezTo>
                    <a:pt x="16330" y="4490"/>
                    <a:pt x="15348" y="7923"/>
                    <a:pt x="12893" y="10970"/>
                  </a:cubicBezTo>
                  <a:cubicBezTo>
                    <a:pt x="10439" y="14016"/>
                    <a:pt x="6512" y="16674"/>
                    <a:pt x="3566" y="18557"/>
                  </a:cubicBezTo>
                  <a:cubicBezTo>
                    <a:pt x="621" y="20440"/>
                    <a:pt x="-1343" y="21548"/>
                    <a:pt x="1112" y="21493"/>
                  </a:cubicBezTo>
                  <a:cubicBezTo>
                    <a:pt x="3566" y="21437"/>
                    <a:pt x="10439" y="20219"/>
                    <a:pt x="17312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210300" y="5371101"/>
              <a:ext cx="35984" cy="36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9059" y="1147"/>
                  </a:moveTo>
                  <a:cubicBezTo>
                    <a:pt x="20329" y="519"/>
                    <a:pt x="21600" y="-109"/>
                    <a:pt x="21600" y="17"/>
                  </a:cubicBezTo>
                  <a:cubicBezTo>
                    <a:pt x="21600" y="142"/>
                    <a:pt x="20329" y="1021"/>
                    <a:pt x="17788" y="2905"/>
                  </a:cubicBezTo>
                  <a:cubicBezTo>
                    <a:pt x="15247" y="4789"/>
                    <a:pt x="11435" y="7677"/>
                    <a:pt x="7624" y="10691"/>
                  </a:cubicBezTo>
                  <a:cubicBezTo>
                    <a:pt x="3812" y="13705"/>
                    <a:pt x="0" y="16844"/>
                    <a:pt x="0" y="18665"/>
                  </a:cubicBezTo>
                  <a:cubicBezTo>
                    <a:pt x="0" y="20486"/>
                    <a:pt x="3812" y="20989"/>
                    <a:pt x="762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280150" y="5528406"/>
              <a:ext cx="152400" cy="18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8395"/>
                  </a:moveTo>
                  <a:cubicBezTo>
                    <a:pt x="3900" y="7898"/>
                    <a:pt x="7800" y="7402"/>
                    <a:pt x="10200" y="6657"/>
                  </a:cubicBezTo>
                  <a:cubicBezTo>
                    <a:pt x="12600" y="5912"/>
                    <a:pt x="13500" y="4919"/>
                    <a:pt x="14100" y="3802"/>
                  </a:cubicBezTo>
                  <a:cubicBezTo>
                    <a:pt x="14700" y="2684"/>
                    <a:pt x="15000" y="1443"/>
                    <a:pt x="14400" y="698"/>
                  </a:cubicBezTo>
                  <a:cubicBezTo>
                    <a:pt x="13800" y="-47"/>
                    <a:pt x="12300" y="-295"/>
                    <a:pt x="10500" y="450"/>
                  </a:cubicBezTo>
                  <a:cubicBezTo>
                    <a:pt x="8700" y="1195"/>
                    <a:pt x="6600" y="2933"/>
                    <a:pt x="4650" y="6284"/>
                  </a:cubicBezTo>
                  <a:cubicBezTo>
                    <a:pt x="2700" y="9636"/>
                    <a:pt x="900" y="14602"/>
                    <a:pt x="600" y="17457"/>
                  </a:cubicBezTo>
                  <a:cubicBezTo>
                    <a:pt x="300" y="20312"/>
                    <a:pt x="1500" y="21057"/>
                    <a:pt x="5250" y="21181"/>
                  </a:cubicBezTo>
                  <a:cubicBezTo>
                    <a:pt x="9000" y="21305"/>
                    <a:pt x="15300" y="20808"/>
                    <a:pt x="21600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433448" y="5530254"/>
              <a:ext cx="157852" cy="18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31" fill="norm" stroke="1" extrusionOk="0">
                  <a:moveTo>
                    <a:pt x="13702" y="2897"/>
                  </a:moveTo>
                  <a:cubicBezTo>
                    <a:pt x="12550" y="1684"/>
                    <a:pt x="11398" y="470"/>
                    <a:pt x="10102" y="106"/>
                  </a:cubicBezTo>
                  <a:cubicBezTo>
                    <a:pt x="8806" y="-258"/>
                    <a:pt x="7366" y="227"/>
                    <a:pt x="5638" y="2897"/>
                  </a:cubicBezTo>
                  <a:cubicBezTo>
                    <a:pt x="3910" y="5567"/>
                    <a:pt x="1894" y="10421"/>
                    <a:pt x="886" y="13454"/>
                  </a:cubicBezTo>
                  <a:cubicBezTo>
                    <a:pt x="-122" y="16488"/>
                    <a:pt x="-122" y="17702"/>
                    <a:pt x="166" y="18915"/>
                  </a:cubicBezTo>
                  <a:cubicBezTo>
                    <a:pt x="454" y="20129"/>
                    <a:pt x="1030" y="21342"/>
                    <a:pt x="3478" y="21099"/>
                  </a:cubicBezTo>
                  <a:cubicBezTo>
                    <a:pt x="5926" y="20857"/>
                    <a:pt x="10246" y="19158"/>
                    <a:pt x="13558" y="17095"/>
                  </a:cubicBezTo>
                  <a:cubicBezTo>
                    <a:pt x="16870" y="15032"/>
                    <a:pt x="19174" y="12605"/>
                    <a:pt x="21478" y="1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598155" y="5333273"/>
              <a:ext cx="113795" cy="3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1" fill="norm" stroke="1" extrusionOk="0">
                  <a:moveTo>
                    <a:pt x="20305" y="0"/>
                  </a:moveTo>
                  <a:cubicBezTo>
                    <a:pt x="17105" y="2359"/>
                    <a:pt x="13905" y="4717"/>
                    <a:pt x="10705" y="7572"/>
                  </a:cubicBezTo>
                  <a:cubicBezTo>
                    <a:pt x="7505" y="10428"/>
                    <a:pt x="4305" y="13779"/>
                    <a:pt x="2505" y="15766"/>
                  </a:cubicBezTo>
                  <a:cubicBezTo>
                    <a:pt x="705" y="17752"/>
                    <a:pt x="305" y="18372"/>
                    <a:pt x="105" y="19117"/>
                  </a:cubicBezTo>
                  <a:cubicBezTo>
                    <a:pt x="-95" y="19862"/>
                    <a:pt x="-95" y="20731"/>
                    <a:pt x="905" y="21166"/>
                  </a:cubicBezTo>
                  <a:cubicBezTo>
                    <a:pt x="1905" y="21600"/>
                    <a:pt x="3905" y="21600"/>
                    <a:pt x="7505" y="20731"/>
                  </a:cubicBezTo>
                  <a:cubicBezTo>
                    <a:pt x="11105" y="19862"/>
                    <a:pt x="16305" y="18124"/>
                    <a:pt x="21505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6609219" y="5536473"/>
              <a:ext cx="10273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5526" y="21600"/>
                  </a:moveTo>
                  <a:cubicBezTo>
                    <a:pt x="2881" y="18514"/>
                    <a:pt x="236" y="15429"/>
                    <a:pt x="15" y="13371"/>
                  </a:cubicBezTo>
                  <a:cubicBezTo>
                    <a:pt x="-205" y="11314"/>
                    <a:pt x="1999" y="10286"/>
                    <a:pt x="5966" y="8229"/>
                  </a:cubicBezTo>
                  <a:cubicBezTo>
                    <a:pt x="9934" y="6171"/>
                    <a:pt x="15664" y="3086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711950" y="5523773"/>
              <a:ext cx="50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62"/>
                    <a:pt x="10800" y="10924"/>
                    <a:pt x="7200" y="14524"/>
                  </a:cubicBezTo>
                  <a:cubicBezTo>
                    <a:pt x="3600" y="18124"/>
                    <a:pt x="180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769100" y="546662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6798733" y="5526859"/>
              <a:ext cx="146322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81" fill="norm" stroke="1" extrusionOk="0">
                  <a:moveTo>
                    <a:pt x="3955" y="4305"/>
                  </a:moveTo>
                  <a:cubicBezTo>
                    <a:pt x="3042" y="8729"/>
                    <a:pt x="2130" y="13153"/>
                    <a:pt x="1369" y="16016"/>
                  </a:cubicBezTo>
                  <a:cubicBezTo>
                    <a:pt x="608" y="18879"/>
                    <a:pt x="0" y="20180"/>
                    <a:pt x="0" y="20050"/>
                  </a:cubicBezTo>
                  <a:cubicBezTo>
                    <a:pt x="0" y="19920"/>
                    <a:pt x="608" y="18358"/>
                    <a:pt x="2130" y="15235"/>
                  </a:cubicBezTo>
                  <a:cubicBezTo>
                    <a:pt x="3651" y="12112"/>
                    <a:pt x="6085" y="7428"/>
                    <a:pt x="8062" y="4435"/>
                  </a:cubicBezTo>
                  <a:cubicBezTo>
                    <a:pt x="10039" y="1442"/>
                    <a:pt x="11561" y="141"/>
                    <a:pt x="13842" y="11"/>
                  </a:cubicBezTo>
                  <a:cubicBezTo>
                    <a:pt x="16124" y="-119"/>
                    <a:pt x="19166" y="922"/>
                    <a:pt x="20383" y="2744"/>
                  </a:cubicBezTo>
                  <a:cubicBezTo>
                    <a:pt x="21600" y="4565"/>
                    <a:pt x="20992" y="7168"/>
                    <a:pt x="19470" y="10421"/>
                  </a:cubicBezTo>
                  <a:cubicBezTo>
                    <a:pt x="17949" y="13674"/>
                    <a:pt x="15515" y="17577"/>
                    <a:pt x="1308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6886315" y="5529624"/>
              <a:ext cx="158143" cy="47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52" fill="norm" stroke="1" extrusionOk="0">
                  <a:moveTo>
                    <a:pt x="20072" y="2316"/>
                  </a:moveTo>
                  <a:cubicBezTo>
                    <a:pt x="20356" y="1839"/>
                    <a:pt x="20640" y="1361"/>
                    <a:pt x="20356" y="931"/>
                  </a:cubicBezTo>
                  <a:cubicBezTo>
                    <a:pt x="20072" y="500"/>
                    <a:pt x="19219" y="118"/>
                    <a:pt x="18082" y="23"/>
                  </a:cubicBezTo>
                  <a:cubicBezTo>
                    <a:pt x="16946" y="-73"/>
                    <a:pt x="15525" y="118"/>
                    <a:pt x="14104" y="931"/>
                  </a:cubicBezTo>
                  <a:cubicBezTo>
                    <a:pt x="12682" y="1743"/>
                    <a:pt x="11261" y="3177"/>
                    <a:pt x="10835" y="4132"/>
                  </a:cubicBezTo>
                  <a:cubicBezTo>
                    <a:pt x="10409" y="5088"/>
                    <a:pt x="10977" y="5566"/>
                    <a:pt x="11830" y="5614"/>
                  </a:cubicBezTo>
                  <a:cubicBezTo>
                    <a:pt x="12682" y="5662"/>
                    <a:pt x="13819" y="5279"/>
                    <a:pt x="14814" y="4849"/>
                  </a:cubicBezTo>
                  <a:cubicBezTo>
                    <a:pt x="15809" y="4419"/>
                    <a:pt x="16661" y="3941"/>
                    <a:pt x="17798" y="3368"/>
                  </a:cubicBezTo>
                  <a:cubicBezTo>
                    <a:pt x="18935" y="2794"/>
                    <a:pt x="20356" y="2125"/>
                    <a:pt x="20925" y="2364"/>
                  </a:cubicBezTo>
                  <a:cubicBezTo>
                    <a:pt x="21493" y="2603"/>
                    <a:pt x="21209" y="3750"/>
                    <a:pt x="20640" y="5518"/>
                  </a:cubicBezTo>
                  <a:cubicBezTo>
                    <a:pt x="20072" y="7286"/>
                    <a:pt x="19219" y="9676"/>
                    <a:pt x="17514" y="12065"/>
                  </a:cubicBezTo>
                  <a:cubicBezTo>
                    <a:pt x="15809" y="14454"/>
                    <a:pt x="13251" y="16844"/>
                    <a:pt x="10977" y="18421"/>
                  </a:cubicBezTo>
                  <a:cubicBezTo>
                    <a:pt x="8704" y="19998"/>
                    <a:pt x="6714" y="20762"/>
                    <a:pt x="5009" y="21145"/>
                  </a:cubicBezTo>
                  <a:cubicBezTo>
                    <a:pt x="3304" y="21527"/>
                    <a:pt x="1882" y="21527"/>
                    <a:pt x="1030" y="21288"/>
                  </a:cubicBezTo>
                  <a:cubicBezTo>
                    <a:pt x="177" y="21049"/>
                    <a:pt x="-107" y="20571"/>
                    <a:pt x="35" y="19615"/>
                  </a:cubicBezTo>
                  <a:cubicBezTo>
                    <a:pt x="177" y="18660"/>
                    <a:pt x="746" y="17226"/>
                    <a:pt x="1314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493794" y="5518876"/>
              <a:ext cx="146413" cy="38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519" fill="norm" stroke="1" extrusionOk="0">
                  <a:moveTo>
                    <a:pt x="8100" y="5585"/>
                  </a:moveTo>
                  <a:cubicBezTo>
                    <a:pt x="7492" y="8653"/>
                    <a:pt x="6883" y="11722"/>
                    <a:pt x="6275" y="14142"/>
                  </a:cubicBezTo>
                  <a:cubicBezTo>
                    <a:pt x="5666" y="16562"/>
                    <a:pt x="5058" y="18332"/>
                    <a:pt x="4297" y="19571"/>
                  </a:cubicBezTo>
                  <a:cubicBezTo>
                    <a:pt x="3537" y="20811"/>
                    <a:pt x="2624" y="21519"/>
                    <a:pt x="1863" y="21519"/>
                  </a:cubicBezTo>
                  <a:cubicBezTo>
                    <a:pt x="1103" y="21519"/>
                    <a:pt x="494" y="20811"/>
                    <a:pt x="190" y="18627"/>
                  </a:cubicBezTo>
                  <a:cubicBezTo>
                    <a:pt x="-114" y="16444"/>
                    <a:pt x="-114" y="12785"/>
                    <a:pt x="647" y="9657"/>
                  </a:cubicBezTo>
                  <a:cubicBezTo>
                    <a:pt x="1407" y="6529"/>
                    <a:pt x="2928" y="3932"/>
                    <a:pt x="4297" y="2398"/>
                  </a:cubicBezTo>
                  <a:cubicBezTo>
                    <a:pt x="5666" y="863"/>
                    <a:pt x="6883" y="391"/>
                    <a:pt x="8556" y="155"/>
                  </a:cubicBezTo>
                  <a:cubicBezTo>
                    <a:pt x="10230" y="-81"/>
                    <a:pt x="12359" y="-81"/>
                    <a:pt x="14489" y="391"/>
                  </a:cubicBezTo>
                  <a:cubicBezTo>
                    <a:pt x="16618" y="863"/>
                    <a:pt x="18748" y="1808"/>
                    <a:pt x="19965" y="2870"/>
                  </a:cubicBezTo>
                  <a:cubicBezTo>
                    <a:pt x="21182" y="3932"/>
                    <a:pt x="21486" y="5112"/>
                    <a:pt x="20269" y="6116"/>
                  </a:cubicBezTo>
                  <a:cubicBezTo>
                    <a:pt x="19052" y="7119"/>
                    <a:pt x="16314" y="7945"/>
                    <a:pt x="13424" y="8358"/>
                  </a:cubicBezTo>
                  <a:cubicBezTo>
                    <a:pt x="10534" y="8771"/>
                    <a:pt x="7492" y="8771"/>
                    <a:pt x="5818" y="8476"/>
                  </a:cubicBezTo>
                  <a:cubicBezTo>
                    <a:pt x="4145" y="8181"/>
                    <a:pt x="3841" y="7591"/>
                    <a:pt x="4601" y="7060"/>
                  </a:cubicBezTo>
                  <a:cubicBezTo>
                    <a:pt x="5362" y="6529"/>
                    <a:pt x="7187" y="6057"/>
                    <a:pt x="9013" y="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7671163" y="5517423"/>
              <a:ext cx="152037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837" y="5968"/>
                  </a:moveTo>
                  <a:cubicBezTo>
                    <a:pt x="245" y="4263"/>
                    <a:pt x="-347" y="2558"/>
                    <a:pt x="245" y="1563"/>
                  </a:cubicBezTo>
                  <a:cubicBezTo>
                    <a:pt x="837" y="568"/>
                    <a:pt x="2612" y="284"/>
                    <a:pt x="4831" y="995"/>
                  </a:cubicBezTo>
                  <a:cubicBezTo>
                    <a:pt x="7050" y="1705"/>
                    <a:pt x="9713" y="3411"/>
                    <a:pt x="11193" y="5826"/>
                  </a:cubicBezTo>
                  <a:cubicBezTo>
                    <a:pt x="12672" y="8242"/>
                    <a:pt x="12968" y="11368"/>
                    <a:pt x="12820" y="13642"/>
                  </a:cubicBezTo>
                  <a:cubicBezTo>
                    <a:pt x="12672" y="15916"/>
                    <a:pt x="12080" y="17337"/>
                    <a:pt x="10749" y="18758"/>
                  </a:cubicBezTo>
                  <a:cubicBezTo>
                    <a:pt x="9417" y="20179"/>
                    <a:pt x="7346" y="21600"/>
                    <a:pt x="6163" y="21600"/>
                  </a:cubicBezTo>
                  <a:cubicBezTo>
                    <a:pt x="4979" y="21600"/>
                    <a:pt x="4683" y="20179"/>
                    <a:pt x="5571" y="17195"/>
                  </a:cubicBezTo>
                  <a:cubicBezTo>
                    <a:pt x="6458" y="14211"/>
                    <a:pt x="8530" y="9663"/>
                    <a:pt x="11341" y="6537"/>
                  </a:cubicBezTo>
                  <a:cubicBezTo>
                    <a:pt x="14152" y="3411"/>
                    <a:pt x="17702" y="1705"/>
                    <a:pt x="212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7816239" y="5516200"/>
              <a:ext cx="108058" cy="10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0624" fill="norm" stroke="1" extrusionOk="0">
                  <a:moveTo>
                    <a:pt x="12115" y="1487"/>
                  </a:moveTo>
                  <a:cubicBezTo>
                    <a:pt x="10115" y="656"/>
                    <a:pt x="8115" y="-175"/>
                    <a:pt x="6115" y="33"/>
                  </a:cubicBezTo>
                  <a:cubicBezTo>
                    <a:pt x="4115" y="240"/>
                    <a:pt x="2115" y="1487"/>
                    <a:pt x="915" y="4394"/>
                  </a:cubicBezTo>
                  <a:cubicBezTo>
                    <a:pt x="-285" y="7302"/>
                    <a:pt x="-685" y="11871"/>
                    <a:pt x="2115" y="15402"/>
                  </a:cubicBezTo>
                  <a:cubicBezTo>
                    <a:pt x="4915" y="18933"/>
                    <a:pt x="10915" y="21425"/>
                    <a:pt x="14915" y="20387"/>
                  </a:cubicBezTo>
                  <a:cubicBezTo>
                    <a:pt x="18915" y="19348"/>
                    <a:pt x="20915" y="14779"/>
                    <a:pt x="20315" y="10833"/>
                  </a:cubicBezTo>
                  <a:cubicBezTo>
                    <a:pt x="19715" y="6887"/>
                    <a:pt x="16515" y="3563"/>
                    <a:pt x="13315" y="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7995075" y="5375607"/>
              <a:ext cx="97133" cy="29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98" fill="norm" stroke="1" extrusionOk="0">
                  <a:moveTo>
                    <a:pt x="2665" y="2504"/>
                  </a:moveTo>
                  <a:cubicBezTo>
                    <a:pt x="2665" y="1252"/>
                    <a:pt x="2665" y="0"/>
                    <a:pt x="2665" y="0"/>
                  </a:cubicBezTo>
                  <a:cubicBezTo>
                    <a:pt x="2665" y="0"/>
                    <a:pt x="2665" y="1252"/>
                    <a:pt x="2436" y="4304"/>
                  </a:cubicBezTo>
                  <a:cubicBezTo>
                    <a:pt x="2206" y="7357"/>
                    <a:pt x="1746" y="12209"/>
                    <a:pt x="1287" y="15104"/>
                  </a:cubicBezTo>
                  <a:cubicBezTo>
                    <a:pt x="827" y="18000"/>
                    <a:pt x="368" y="18939"/>
                    <a:pt x="138" y="18861"/>
                  </a:cubicBezTo>
                  <a:cubicBezTo>
                    <a:pt x="-92" y="18783"/>
                    <a:pt x="-92" y="17687"/>
                    <a:pt x="597" y="16200"/>
                  </a:cubicBezTo>
                  <a:cubicBezTo>
                    <a:pt x="1287" y="14713"/>
                    <a:pt x="2665" y="12835"/>
                    <a:pt x="4274" y="11504"/>
                  </a:cubicBezTo>
                  <a:cubicBezTo>
                    <a:pt x="5882" y="10174"/>
                    <a:pt x="7721" y="9391"/>
                    <a:pt x="9789" y="8843"/>
                  </a:cubicBezTo>
                  <a:cubicBezTo>
                    <a:pt x="11857" y="8296"/>
                    <a:pt x="14155" y="7983"/>
                    <a:pt x="15993" y="8296"/>
                  </a:cubicBezTo>
                  <a:cubicBezTo>
                    <a:pt x="17831" y="8609"/>
                    <a:pt x="19210" y="9548"/>
                    <a:pt x="20129" y="11113"/>
                  </a:cubicBezTo>
                  <a:cubicBezTo>
                    <a:pt x="21048" y="12678"/>
                    <a:pt x="21508" y="14870"/>
                    <a:pt x="20589" y="16670"/>
                  </a:cubicBezTo>
                  <a:cubicBezTo>
                    <a:pt x="19670" y="18470"/>
                    <a:pt x="17372" y="19878"/>
                    <a:pt x="14844" y="20661"/>
                  </a:cubicBezTo>
                  <a:cubicBezTo>
                    <a:pt x="12317" y="21443"/>
                    <a:pt x="9559" y="21600"/>
                    <a:pt x="7261" y="21443"/>
                  </a:cubicBezTo>
                  <a:cubicBezTo>
                    <a:pt x="4963" y="21287"/>
                    <a:pt x="3125" y="20817"/>
                    <a:pt x="1976" y="20191"/>
                  </a:cubicBezTo>
                  <a:cubicBezTo>
                    <a:pt x="827" y="19565"/>
                    <a:pt x="368" y="18783"/>
                    <a:pt x="1057" y="18157"/>
                  </a:cubicBezTo>
                  <a:cubicBezTo>
                    <a:pt x="1746" y="17530"/>
                    <a:pt x="3585" y="17061"/>
                    <a:pt x="5423" y="1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8255000" y="5555523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8678238" y="5481926"/>
              <a:ext cx="199063" cy="17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887" fill="norm" stroke="1" extrusionOk="0">
                  <a:moveTo>
                    <a:pt x="12385" y="4164"/>
                  </a:moveTo>
                  <a:cubicBezTo>
                    <a:pt x="11260" y="2674"/>
                    <a:pt x="10135" y="1185"/>
                    <a:pt x="9010" y="440"/>
                  </a:cubicBezTo>
                  <a:cubicBezTo>
                    <a:pt x="7885" y="-305"/>
                    <a:pt x="6760" y="-305"/>
                    <a:pt x="5072" y="2054"/>
                  </a:cubicBezTo>
                  <a:cubicBezTo>
                    <a:pt x="3385" y="4412"/>
                    <a:pt x="1135" y="9129"/>
                    <a:pt x="347" y="12729"/>
                  </a:cubicBezTo>
                  <a:cubicBezTo>
                    <a:pt x="-440" y="16329"/>
                    <a:pt x="235" y="18812"/>
                    <a:pt x="1135" y="20054"/>
                  </a:cubicBezTo>
                  <a:cubicBezTo>
                    <a:pt x="2035" y="21295"/>
                    <a:pt x="3160" y="21295"/>
                    <a:pt x="4960" y="19061"/>
                  </a:cubicBezTo>
                  <a:cubicBezTo>
                    <a:pt x="6760" y="16826"/>
                    <a:pt x="9235" y="12357"/>
                    <a:pt x="10585" y="9005"/>
                  </a:cubicBezTo>
                  <a:cubicBezTo>
                    <a:pt x="11935" y="5654"/>
                    <a:pt x="12160" y="3419"/>
                    <a:pt x="12160" y="3171"/>
                  </a:cubicBezTo>
                  <a:cubicBezTo>
                    <a:pt x="12160" y="2923"/>
                    <a:pt x="11935" y="4661"/>
                    <a:pt x="12160" y="7019"/>
                  </a:cubicBezTo>
                  <a:cubicBezTo>
                    <a:pt x="12385" y="9378"/>
                    <a:pt x="13060" y="12357"/>
                    <a:pt x="14635" y="14592"/>
                  </a:cubicBezTo>
                  <a:cubicBezTo>
                    <a:pt x="16210" y="16826"/>
                    <a:pt x="18685" y="18316"/>
                    <a:pt x="21160" y="1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8868505" y="5472973"/>
              <a:ext cx="173896" cy="16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21" fill="norm" stroke="1" extrusionOk="0">
                  <a:moveTo>
                    <a:pt x="300" y="5815"/>
                  </a:moveTo>
                  <a:cubicBezTo>
                    <a:pt x="40" y="4431"/>
                    <a:pt x="-220" y="3046"/>
                    <a:pt x="300" y="2354"/>
                  </a:cubicBezTo>
                  <a:cubicBezTo>
                    <a:pt x="821" y="1662"/>
                    <a:pt x="2122" y="1662"/>
                    <a:pt x="4074" y="3877"/>
                  </a:cubicBezTo>
                  <a:cubicBezTo>
                    <a:pt x="6026" y="6092"/>
                    <a:pt x="8628" y="10523"/>
                    <a:pt x="10060" y="13569"/>
                  </a:cubicBezTo>
                  <a:cubicBezTo>
                    <a:pt x="11491" y="16615"/>
                    <a:pt x="11751" y="18277"/>
                    <a:pt x="11361" y="19523"/>
                  </a:cubicBezTo>
                  <a:cubicBezTo>
                    <a:pt x="10970" y="20769"/>
                    <a:pt x="9929" y="21600"/>
                    <a:pt x="9019" y="21046"/>
                  </a:cubicBezTo>
                  <a:cubicBezTo>
                    <a:pt x="8108" y="20492"/>
                    <a:pt x="7327" y="18554"/>
                    <a:pt x="6937" y="15785"/>
                  </a:cubicBezTo>
                  <a:cubicBezTo>
                    <a:pt x="6546" y="13015"/>
                    <a:pt x="6546" y="9415"/>
                    <a:pt x="9019" y="6646"/>
                  </a:cubicBezTo>
                  <a:cubicBezTo>
                    <a:pt x="11491" y="3877"/>
                    <a:pt x="16435" y="1938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9055587" y="5465739"/>
              <a:ext cx="106219" cy="14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0542" fill="norm" stroke="1" extrusionOk="0">
                  <a:moveTo>
                    <a:pt x="17024" y="3674"/>
                  </a:moveTo>
                  <a:cubicBezTo>
                    <a:pt x="15801" y="2491"/>
                    <a:pt x="14578" y="1307"/>
                    <a:pt x="12948" y="568"/>
                  </a:cubicBezTo>
                  <a:cubicBezTo>
                    <a:pt x="11318" y="-172"/>
                    <a:pt x="9280" y="-468"/>
                    <a:pt x="6631" y="1455"/>
                  </a:cubicBezTo>
                  <a:cubicBezTo>
                    <a:pt x="3982" y="3379"/>
                    <a:pt x="722" y="7521"/>
                    <a:pt x="110" y="11072"/>
                  </a:cubicBezTo>
                  <a:cubicBezTo>
                    <a:pt x="-501" y="14622"/>
                    <a:pt x="1537" y="17581"/>
                    <a:pt x="3778" y="19209"/>
                  </a:cubicBezTo>
                  <a:cubicBezTo>
                    <a:pt x="6020" y="20836"/>
                    <a:pt x="8465" y="21132"/>
                    <a:pt x="11522" y="19209"/>
                  </a:cubicBezTo>
                  <a:cubicBezTo>
                    <a:pt x="14578" y="17285"/>
                    <a:pt x="18246" y="13143"/>
                    <a:pt x="19673" y="10332"/>
                  </a:cubicBezTo>
                  <a:cubicBezTo>
                    <a:pt x="21099" y="7521"/>
                    <a:pt x="20284" y="6042"/>
                    <a:pt x="19469" y="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9224656" y="5492023"/>
              <a:ext cx="19874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04" y="0"/>
                  </a:moveTo>
                  <a:cubicBezTo>
                    <a:pt x="-24" y="4926"/>
                    <a:pt x="-251" y="9853"/>
                    <a:pt x="658" y="14021"/>
                  </a:cubicBezTo>
                  <a:cubicBezTo>
                    <a:pt x="1568" y="18189"/>
                    <a:pt x="3614" y="21600"/>
                    <a:pt x="5547" y="21600"/>
                  </a:cubicBezTo>
                  <a:cubicBezTo>
                    <a:pt x="7480" y="21600"/>
                    <a:pt x="9298" y="18189"/>
                    <a:pt x="10322" y="15537"/>
                  </a:cubicBezTo>
                  <a:cubicBezTo>
                    <a:pt x="11345" y="12884"/>
                    <a:pt x="11572" y="10989"/>
                    <a:pt x="11800" y="9095"/>
                  </a:cubicBezTo>
                  <a:cubicBezTo>
                    <a:pt x="12027" y="7200"/>
                    <a:pt x="12254" y="5305"/>
                    <a:pt x="12027" y="5305"/>
                  </a:cubicBezTo>
                  <a:cubicBezTo>
                    <a:pt x="11800" y="5305"/>
                    <a:pt x="11117" y="7200"/>
                    <a:pt x="10890" y="9663"/>
                  </a:cubicBezTo>
                  <a:cubicBezTo>
                    <a:pt x="10663" y="12126"/>
                    <a:pt x="10890" y="15158"/>
                    <a:pt x="11686" y="17053"/>
                  </a:cubicBezTo>
                  <a:cubicBezTo>
                    <a:pt x="12482" y="18947"/>
                    <a:pt x="13846" y="19705"/>
                    <a:pt x="15551" y="18379"/>
                  </a:cubicBezTo>
                  <a:cubicBezTo>
                    <a:pt x="17256" y="17053"/>
                    <a:pt x="19303" y="13642"/>
                    <a:pt x="21349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9442955" y="5446443"/>
              <a:ext cx="101095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7" fill="norm" stroke="1" extrusionOk="0">
                  <a:moveTo>
                    <a:pt x="6643" y="4092"/>
                  </a:moveTo>
                  <a:cubicBezTo>
                    <a:pt x="4393" y="8043"/>
                    <a:pt x="2143" y="11994"/>
                    <a:pt x="1018" y="14628"/>
                  </a:cubicBezTo>
                  <a:cubicBezTo>
                    <a:pt x="-107" y="17262"/>
                    <a:pt x="-107" y="18579"/>
                    <a:pt x="118" y="18579"/>
                  </a:cubicBezTo>
                  <a:cubicBezTo>
                    <a:pt x="343" y="18579"/>
                    <a:pt x="793" y="17262"/>
                    <a:pt x="2368" y="14497"/>
                  </a:cubicBezTo>
                  <a:cubicBezTo>
                    <a:pt x="3943" y="11731"/>
                    <a:pt x="6643" y="7516"/>
                    <a:pt x="9568" y="4618"/>
                  </a:cubicBezTo>
                  <a:cubicBezTo>
                    <a:pt x="12493" y="1721"/>
                    <a:pt x="15643" y="140"/>
                    <a:pt x="17443" y="9"/>
                  </a:cubicBezTo>
                  <a:cubicBezTo>
                    <a:pt x="19243" y="-123"/>
                    <a:pt x="19693" y="1194"/>
                    <a:pt x="20143" y="5014"/>
                  </a:cubicBezTo>
                  <a:cubicBezTo>
                    <a:pt x="20593" y="8833"/>
                    <a:pt x="21043" y="15155"/>
                    <a:pt x="21493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9596500" y="5216857"/>
              <a:ext cx="184300" cy="43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95" fill="norm" stroke="1" extrusionOk="0">
                  <a:moveTo>
                    <a:pt x="6364" y="17091"/>
                  </a:moveTo>
                  <a:cubicBezTo>
                    <a:pt x="6849" y="16462"/>
                    <a:pt x="7335" y="15833"/>
                    <a:pt x="7820" y="14994"/>
                  </a:cubicBezTo>
                  <a:cubicBezTo>
                    <a:pt x="8305" y="14155"/>
                    <a:pt x="8791" y="13107"/>
                    <a:pt x="8427" y="12635"/>
                  </a:cubicBezTo>
                  <a:cubicBezTo>
                    <a:pt x="8063" y="12163"/>
                    <a:pt x="6849" y="12268"/>
                    <a:pt x="5272" y="13474"/>
                  </a:cubicBezTo>
                  <a:cubicBezTo>
                    <a:pt x="3694" y="14680"/>
                    <a:pt x="1753" y="16986"/>
                    <a:pt x="782" y="18454"/>
                  </a:cubicBezTo>
                  <a:cubicBezTo>
                    <a:pt x="-189" y="19922"/>
                    <a:pt x="-189" y="20551"/>
                    <a:pt x="418" y="20971"/>
                  </a:cubicBezTo>
                  <a:cubicBezTo>
                    <a:pt x="1024" y="21390"/>
                    <a:pt x="2238" y="21600"/>
                    <a:pt x="3451" y="21443"/>
                  </a:cubicBezTo>
                  <a:cubicBezTo>
                    <a:pt x="4665" y="21285"/>
                    <a:pt x="5878" y="20761"/>
                    <a:pt x="8063" y="18874"/>
                  </a:cubicBezTo>
                  <a:cubicBezTo>
                    <a:pt x="10247" y="16986"/>
                    <a:pt x="13402" y="13736"/>
                    <a:pt x="15829" y="10538"/>
                  </a:cubicBezTo>
                  <a:cubicBezTo>
                    <a:pt x="18256" y="7340"/>
                    <a:pt x="19955" y="4194"/>
                    <a:pt x="20683" y="2359"/>
                  </a:cubicBezTo>
                  <a:cubicBezTo>
                    <a:pt x="21411" y="524"/>
                    <a:pt x="21168" y="0"/>
                    <a:pt x="20562" y="0"/>
                  </a:cubicBezTo>
                  <a:cubicBezTo>
                    <a:pt x="19955" y="0"/>
                    <a:pt x="18984" y="524"/>
                    <a:pt x="17649" y="1992"/>
                  </a:cubicBezTo>
                  <a:cubicBezTo>
                    <a:pt x="16314" y="3460"/>
                    <a:pt x="14615" y="5872"/>
                    <a:pt x="13645" y="8441"/>
                  </a:cubicBezTo>
                  <a:cubicBezTo>
                    <a:pt x="12674" y="11010"/>
                    <a:pt x="12431" y="13736"/>
                    <a:pt x="12553" y="15361"/>
                  </a:cubicBezTo>
                  <a:cubicBezTo>
                    <a:pt x="12674" y="16986"/>
                    <a:pt x="13159" y="17511"/>
                    <a:pt x="14009" y="17825"/>
                  </a:cubicBezTo>
                  <a:cubicBezTo>
                    <a:pt x="14858" y="18140"/>
                    <a:pt x="16072" y="18245"/>
                    <a:pt x="16800" y="18192"/>
                  </a:cubicBezTo>
                  <a:cubicBezTo>
                    <a:pt x="17528" y="18140"/>
                    <a:pt x="17771" y="17930"/>
                    <a:pt x="18013" y="17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0261728" y="5485144"/>
              <a:ext cx="317373" cy="16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987" fill="norm" stroke="1" extrusionOk="0">
                  <a:moveTo>
                    <a:pt x="418" y="2561"/>
                  </a:moveTo>
                  <a:cubicBezTo>
                    <a:pt x="844" y="1454"/>
                    <a:pt x="1270" y="346"/>
                    <a:pt x="1839" y="69"/>
                  </a:cubicBezTo>
                  <a:cubicBezTo>
                    <a:pt x="2407" y="-208"/>
                    <a:pt x="3118" y="346"/>
                    <a:pt x="4041" y="1730"/>
                  </a:cubicBezTo>
                  <a:cubicBezTo>
                    <a:pt x="4965" y="3115"/>
                    <a:pt x="6102" y="5330"/>
                    <a:pt x="6102" y="8654"/>
                  </a:cubicBezTo>
                  <a:cubicBezTo>
                    <a:pt x="6102" y="11977"/>
                    <a:pt x="4965" y="16407"/>
                    <a:pt x="3757" y="18761"/>
                  </a:cubicBezTo>
                  <a:cubicBezTo>
                    <a:pt x="2549" y="21115"/>
                    <a:pt x="1270" y="21392"/>
                    <a:pt x="560" y="20561"/>
                  </a:cubicBezTo>
                  <a:cubicBezTo>
                    <a:pt x="-151" y="19730"/>
                    <a:pt x="-293" y="17792"/>
                    <a:pt x="773" y="15023"/>
                  </a:cubicBezTo>
                  <a:cubicBezTo>
                    <a:pt x="1839" y="12254"/>
                    <a:pt x="4112" y="8654"/>
                    <a:pt x="5604" y="6438"/>
                  </a:cubicBezTo>
                  <a:cubicBezTo>
                    <a:pt x="7096" y="4223"/>
                    <a:pt x="7807" y="3392"/>
                    <a:pt x="8446" y="2561"/>
                  </a:cubicBezTo>
                  <a:cubicBezTo>
                    <a:pt x="9086" y="1730"/>
                    <a:pt x="9654" y="900"/>
                    <a:pt x="9654" y="1038"/>
                  </a:cubicBezTo>
                  <a:cubicBezTo>
                    <a:pt x="9654" y="1177"/>
                    <a:pt x="9086" y="2284"/>
                    <a:pt x="8731" y="4500"/>
                  </a:cubicBezTo>
                  <a:cubicBezTo>
                    <a:pt x="8375" y="6715"/>
                    <a:pt x="8233" y="10038"/>
                    <a:pt x="8873" y="12946"/>
                  </a:cubicBezTo>
                  <a:cubicBezTo>
                    <a:pt x="9512" y="15854"/>
                    <a:pt x="10933" y="18346"/>
                    <a:pt x="13136" y="19177"/>
                  </a:cubicBezTo>
                  <a:cubicBezTo>
                    <a:pt x="15339" y="20007"/>
                    <a:pt x="18323" y="19177"/>
                    <a:pt x="21307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8769350" y="5771423"/>
              <a:ext cx="17716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903" y="3877"/>
                    <a:pt x="1806" y="4431"/>
                    <a:pt x="2774" y="4154"/>
                  </a:cubicBezTo>
                  <a:cubicBezTo>
                    <a:pt x="3742" y="3877"/>
                    <a:pt x="4774" y="2769"/>
                    <a:pt x="5819" y="1938"/>
                  </a:cubicBezTo>
                  <a:cubicBezTo>
                    <a:pt x="6865" y="1108"/>
                    <a:pt x="7923" y="554"/>
                    <a:pt x="8968" y="277"/>
                  </a:cubicBezTo>
                  <a:cubicBezTo>
                    <a:pt x="10013" y="0"/>
                    <a:pt x="11045" y="0"/>
                    <a:pt x="12103" y="0"/>
                  </a:cubicBezTo>
                  <a:cubicBezTo>
                    <a:pt x="13161" y="0"/>
                    <a:pt x="14245" y="0"/>
                    <a:pt x="15303" y="554"/>
                  </a:cubicBezTo>
                  <a:cubicBezTo>
                    <a:pt x="16361" y="1108"/>
                    <a:pt x="17394" y="2215"/>
                    <a:pt x="18168" y="3046"/>
                  </a:cubicBezTo>
                  <a:cubicBezTo>
                    <a:pt x="18942" y="3877"/>
                    <a:pt x="19458" y="4431"/>
                    <a:pt x="19832" y="4985"/>
                  </a:cubicBezTo>
                  <a:cubicBezTo>
                    <a:pt x="20206" y="5538"/>
                    <a:pt x="20439" y="6092"/>
                    <a:pt x="20490" y="6092"/>
                  </a:cubicBezTo>
                  <a:cubicBezTo>
                    <a:pt x="20542" y="6092"/>
                    <a:pt x="20413" y="5538"/>
                    <a:pt x="19832" y="4985"/>
                  </a:cubicBezTo>
                  <a:cubicBezTo>
                    <a:pt x="19252" y="4431"/>
                    <a:pt x="18219" y="3877"/>
                    <a:pt x="17174" y="3877"/>
                  </a:cubicBezTo>
                  <a:cubicBezTo>
                    <a:pt x="16129" y="3877"/>
                    <a:pt x="15071" y="4431"/>
                    <a:pt x="14039" y="4708"/>
                  </a:cubicBezTo>
                  <a:cubicBezTo>
                    <a:pt x="13006" y="4985"/>
                    <a:pt x="12000" y="4985"/>
                    <a:pt x="10942" y="4985"/>
                  </a:cubicBezTo>
                  <a:cubicBezTo>
                    <a:pt x="9884" y="4985"/>
                    <a:pt x="8774" y="4985"/>
                    <a:pt x="7716" y="4708"/>
                  </a:cubicBezTo>
                  <a:cubicBezTo>
                    <a:pt x="6658" y="4431"/>
                    <a:pt x="5652" y="3877"/>
                    <a:pt x="4787" y="3877"/>
                  </a:cubicBezTo>
                  <a:cubicBezTo>
                    <a:pt x="3923" y="3877"/>
                    <a:pt x="3200" y="4431"/>
                    <a:pt x="2774" y="5262"/>
                  </a:cubicBezTo>
                  <a:cubicBezTo>
                    <a:pt x="2348" y="6092"/>
                    <a:pt x="2219" y="7200"/>
                    <a:pt x="2271" y="8308"/>
                  </a:cubicBezTo>
                  <a:cubicBezTo>
                    <a:pt x="2323" y="9415"/>
                    <a:pt x="2555" y="10523"/>
                    <a:pt x="3148" y="11354"/>
                  </a:cubicBezTo>
                  <a:cubicBezTo>
                    <a:pt x="3742" y="12185"/>
                    <a:pt x="4697" y="12738"/>
                    <a:pt x="5600" y="13015"/>
                  </a:cubicBezTo>
                  <a:cubicBezTo>
                    <a:pt x="6503" y="13292"/>
                    <a:pt x="7355" y="13292"/>
                    <a:pt x="8271" y="13292"/>
                  </a:cubicBezTo>
                  <a:cubicBezTo>
                    <a:pt x="9187" y="13292"/>
                    <a:pt x="10168" y="13292"/>
                    <a:pt x="11123" y="13292"/>
                  </a:cubicBezTo>
                  <a:cubicBezTo>
                    <a:pt x="12077" y="13292"/>
                    <a:pt x="13006" y="13292"/>
                    <a:pt x="14039" y="13569"/>
                  </a:cubicBezTo>
                  <a:cubicBezTo>
                    <a:pt x="15071" y="13846"/>
                    <a:pt x="16206" y="14400"/>
                    <a:pt x="17252" y="15231"/>
                  </a:cubicBezTo>
                  <a:cubicBezTo>
                    <a:pt x="18297" y="16062"/>
                    <a:pt x="19252" y="17169"/>
                    <a:pt x="19961" y="18277"/>
                  </a:cubicBezTo>
                  <a:cubicBezTo>
                    <a:pt x="20671" y="19385"/>
                    <a:pt x="21135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487975" y="6894073"/>
              <a:ext cx="194734" cy="55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05" fill="norm" stroke="1" extrusionOk="0">
                  <a:moveTo>
                    <a:pt x="4269" y="7414"/>
                  </a:moveTo>
                  <a:cubicBezTo>
                    <a:pt x="3350" y="8478"/>
                    <a:pt x="2431" y="9541"/>
                    <a:pt x="2086" y="11382"/>
                  </a:cubicBezTo>
                  <a:cubicBezTo>
                    <a:pt x="1741" y="13223"/>
                    <a:pt x="1971" y="15841"/>
                    <a:pt x="2086" y="17478"/>
                  </a:cubicBezTo>
                  <a:cubicBezTo>
                    <a:pt x="2201" y="19114"/>
                    <a:pt x="2201" y="19769"/>
                    <a:pt x="2086" y="20341"/>
                  </a:cubicBezTo>
                  <a:cubicBezTo>
                    <a:pt x="1971" y="20914"/>
                    <a:pt x="1741" y="21405"/>
                    <a:pt x="1512" y="21405"/>
                  </a:cubicBezTo>
                  <a:cubicBezTo>
                    <a:pt x="1282" y="21405"/>
                    <a:pt x="1052" y="20914"/>
                    <a:pt x="707" y="19237"/>
                  </a:cubicBezTo>
                  <a:cubicBezTo>
                    <a:pt x="363" y="17560"/>
                    <a:pt x="-97" y="14696"/>
                    <a:pt x="18" y="11832"/>
                  </a:cubicBezTo>
                  <a:cubicBezTo>
                    <a:pt x="133" y="8969"/>
                    <a:pt x="822" y="6105"/>
                    <a:pt x="1971" y="4182"/>
                  </a:cubicBezTo>
                  <a:cubicBezTo>
                    <a:pt x="3120" y="2260"/>
                    <a:pt x="4729" y="1278"/>
                    <a:pt x="7026" y="664"/>
                  </a:cubicBezTo>
                  <a:cubicBezTo>
                    <a:pt x="9324" y="50"/>
                    <a:pt x="12312" y="-195"/>
                    <a:pt x="14839" y="173"/>
                  </a:cubicBezTo>
                  <a:cubicBezTo>
                    <a:pt x="17367" y="541"/>
                    <a:pt x="19435" y="1523"/>
                    <a:pt x="20469" y="2464"/>
                  </a:cubicBezTo>
                  <a:cubicBezTo>
                    <a:pt x="21503" y="3405"/>
                    <a:pt x="21503" y="4305"/>
                    <a:pt x="19320" y="5246"/>
                  </a:cubicBezTo>
                  <a:cubicBezTo>
                    <a:pt x="17137" y="6187"/>
                    <a:pt x="12771" y="7169"/>
                    <a:pt x="10014" y="7782"/>
                  </a:cubicBezTo>
                  <a:cubicBezTo>
                    <a:pt x="7256" y="8396"/>
                    <a:pt x="6107" y="8641"/>
                    <a:pt x="4958" y="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2638335" y="7130323"/>
              <a:ext cx="231865" cy="27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0" fill="norm" stroke="1" extrusionOk="0">
                  <a:moveTo>
                    <a:pt x="1481" y="5891"/>
                  </a:moveTo>
                  <a:cubicBezTo>
                    <a:pt x="695" y="5073"/>
                    <a:pt x="-90" y="4255"/>
                    <a:pt x="8" y="3764"/>
                  </a:cubicBezTo>
                  <a:cubicBezTo>
                    <a:pt x="106" y="3273"/>
                    <a:pt x="1088" y="3109"/>
                    <a:pt x="2757" y="3273"/>
                  </a:cubicBezTo>
                  <a:cubicBezTo>
                    <a:pt x="4426" y="3436"/>
                    <a:pt x="6783" y="3927"/>
                    <a:pt x="8452" y="6627"/>
                  </a:cubicBezTo>
                  <a:cubicBezTo>
                    <a:pt x="10121" y="9327"/>
                    <a:pt x="11103" y="14236"/>
                    <a:pt x="11299" y="17100"/>
                  </a:cubicBezTo>
                  <a:cubicBezTo>
                    <a:pt x="11495" y="19964"/>
                    <a:pt x="10906" y="20782"/>
                    <a:pt x="10023" y="21191"/>
                  </a:cubicBezTo>
                  <a:cubicBezTo>
                    <a:pt x="9139" y="21600"/>
                    <a:pt x="7961" y="21600"/>
                    <a:pt x="7274" y="19391"/>
                  </a:cubicBezTo>
                  <a:cubicBezTo>
                    <a:pt x="6586" y="17182"/>
                    <a:pt x="6390" y="12764"/>
                    <a:pt x="8648" y="9164"/>
                  </a:cubicBezTo>
                  <a:cubicBezTo>
                    <a:pt x="10906" y="5564"/>
                    <a:pt x="15619" y="2782"/>
                    <a:pt x="18172" y="1391"/>
                  </a:cubicBezTo>
                  <a:cubicBezTo>
                    <a:pt x="20725" y="0"/>
                    <a:pt x="21117" y="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743812" y="0"/>
              <a:ext cx="6487068" cy="204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9" fill="norm" stroke="1" extrusionOk="0">
                  <a:moveTo>
                    <a:pt x="6051" y="528"/>
                  </a:moveTo>
                  <a:cubicBezTo>
                    <a:pt x="5910" y="394"/>
                    <a:pt x="5769" y="260"/>
                    <a:pt x="5568" y="171"/>
                  </a:cubicBezTo>
                  <a:cubicBezTo>
                    <a:pt x="5368" y="81"/>
                    <a:pt x="5107" y="37"/>
                    <a:pt x="4822" y="14"/>
                  </a:cubicBezTo>
                  <a:cubicBezTo>
                    <a:pt x="4537" y="-8"/>
                    <a:pt x="4227" y="-8"/>
                    <a:pt x="3934" y="37"/>
                  </a:cubicBezTo>
                  <a:cubicBezTo>
                    <a:pt x="3642" y="81"/>
                    <a:pt x="3367" y="171"/>
                    <a:pt x="3103" y="327"/>
                  </a:cubicBezTo>
                  <a:cubicBezTo>
                    <a:pt x="2839" y="483"/>
                    <a:pt x="2586" y="706"/>
                    <a:pt x="2339" y="1030"/>
                  </a:cubicBezTo>
                  <a:cubicBezTo>
                    <a:pt x="2093" y="1353"/>
                    <a:pt x="1853" y="1777"/>
                    <a:pt x="1663" y="2223"/>
                  </a:cubicBezTo>
                  <a:cubicBezTo>
                    <a:pt x="1473" y="2670"/>
                    <a:pt x="1332" y="3138"/>
                    <a:pt x="1205" y="3785"/>
                  </a:cubicBezTo>
                  <a:cubicBezTo>
                    <a:pt x="1079" y="4432"/>
                    <a:pt x="966" y="5258"/>
                    <a:pt x="881" y="6050"/>
                  </a:cubicBezTo>
                  <a:cubicBezTo>
                    <a:pt x="797" y="6842"/>
                    <a:pt x="741" y="7601"/>
                    <a:pt x="684" y="8382"/>
                  </a:cubicBezTo>
                  <a:cubicBezTo>
                    <a:pt x="628" y="9163"/>
                    <a:pt x="572" y="9966"/>
                    <a:pt x="505" y="10781"/>
                  </a:cubicBezTo>
                  <a:cubicBezTo>
                    <a:pt x="438" y="11595"/>
                    <a:pt x="360" y="12421"/>
                    <a:pt x="283" y="13202"/>
                  </a:cubicBezTo>
                  <a:cubicBezTo>
                    <a:pt x="205" y="13983"/>
                    <a:pt x="128" y="14719"/>
                    <a:pt x="75" y="15444"/>
                  </a:cubicBezTo>
                  <a:cubicBezTo>
                    <a:pt x="22" y="16170"/>
                    <a:pt x="-6" y="16884"/>
                    <a:pt x="1" y="17531"/>
                  </a:cubicBezTo>
                  <a:cubicBezTo>
                    <a:pt x="8" y="18178"/>
                    <a:pt x="50" y="18758"/>
                    <a:pt x="138" y="19137"/>
                  </a:cubicBezTo>
                  <a:cubicBezTo>
                    <a:pt x="226" y="19517"/>
                    <a:pt x="360" y="19695"/>
                    <a:pt x="543" y="19796"/>
                  </a:cubicBezTo>
                  <a:cubicBezTo>
                    <a:pt x="726" y="19896"/>
                    <a:pt x="959" y="19918"/>
                    <a:pt x="1212" y="19941"/>
                  </a:cubicBezTo>
                  <a:cubicBezTo>
                    <a:pt x="1466" y="19963"/>
                    <a:pt x="1741" y="19985"/>
                    <a:pt x="2012" y="19997"/>
                  </a:cubicBezTo>
                  <a:cubicBezTo>
                    <a:pt x="2283" y="20008"/>
                    <a:pt x="2551" y="20008"/>
                    <a:pt x="2843" y="20008"/>
                  </a:cubicBezTo>
                  <a:cubicBezTo>
                    <a:pt x="3135" y="20008"/>
                    <a:pt x="3452" y="20008"/>
                    <a:pt x="3734" y="20019"/>
                  </a:cubicBezTo>
                  <a:cubicBezTo>
                    <a:pt x="4015" y="20030"/>
                    <a:pt x="4262" y="20052"/>
                    <a:pt x="4512" y="20086"/>
                  </a:cubicBezTo>
                  <a:cubicBezTo>
                    <a:pt x="4762" y="20119"/>
                    <a:pt x="5015" y="20164"/>
                    <a:pt x="5287" y="20209"/>
                  </a:cubicBezTo>
                  <a:cubicBezTo>
                    <a:pt x="5558" y="20253"/>
                    <a:pt x="5846" y="20298"/>
                    <a:pt x="6135" y="20354"/>
                  </a:cubicBezTo>
                  <a:cubicBezTo>
                    <a:pt x="6424" y="20409"/>
                    <a:pt x="6713" y="20476"/>
                    <a:pt x="6973" y="20532"/>
                  </a:cubicBezTo>
                  <a:cubicBezTo>
                    <a:pt x="7234" y="20588"/>
                    <a:pt x="7466" y="20632"/>
                    <a:pt x="7716" y="20677"/>
                  </a:cubicBezTo>
                  <a:cubicBezTo>
                    <a:pt x="7966" y="20722"/>
                    <a:pt x="8234" y="20766"/>
                    <a:pt x="8488" y="20800"/>
                  </a:cubicBezTo>
                  <a:cubicBezTo>
                    <a:pt x="8741" y="20833"/>
                    <a:pt x="8981" y="20856"/>
                    <a:pt x="9227" y="20867"/>
                  </a:cubicBezTo>
                  <a:cubicBezTo>
                    <a:pt x="9473" y="20878"/>
                    <a:pt x="9727" y="20878"/>
                    <a:pt x="9974" y="20900"/>
                  </a:cubicBezTo>
                  <a:cubicBezTo>
                    <a:pt x="10220" y="20923"/>
                    <a:pt x="10459" y="20967"/>
                    <a:pt x="10699" y="21001"/>
                  </a:cubicBezTo>
                  <a:cubicBezTo>
                    <a:pt x="10938" y="21034"/>
                    <a:pt x="11178" y="21056"/>
                    <a:pt x="11410" y="21079"/>
                  </a:cubicBezTo>
                  <a:cubicBezTo>
                    <a:pt x="11643" y="21101"/>
                    <a:pt x="11868" y="21123"/>
                    <a:pt x="12132" y="21157"/>
                  </a:cubicBezTo>
                  <a:cubicBezTo>
                    <a:pt x="12396" y="21190"/>
                    <a:pt x="12699" y="21235"/>
                    <a:pt x="12995" y="21280"/>
                  </a:cubicBezTo>
                  <a:cubicBezTo>
                    <a:pt x="13291" y="21324"/>
                    <a:pt x="13579" y="21369"/>
                    <a:pt x="13865" y="21402"/>
                  </a:cubicBezTo>
                  <a:cubicBezTo>
                    <a:pt x="14150" y="21436"/>
                    <a:pt x="14432" y="21458"/>
                    <a:pt x="14706" y="21469"/>
                  </a:cubicBezTo>
                  <a:cubicBezTo>
                    <a:pt x="14981" y="21480"/>
                    <a:pt x="15249" y="21480"/>
                    <a:pt x="15523" y="21492"/>
                  </a:cubicBezTo>
                  <a:cubicBezTo>
                    <a:pt x="15798" y="21503"/>
                    <a:pt x="16080" y="21525"/>
                    <a:pt x="16358" y="21547"/>
                  </a:cubicBezTo>
                  <a:cubicBezTo>
                    <a:pt x="16636" y="21570"/>
                    <a:pt x="16911" y="21592"/>
                    <a:pt x="17175" y="21570"/>
                  </a:cubicBezTo>
                  <a:cubicBezTo>
                    <a:pt x="17439" y="21547"/>
                    <a:pt x="17692" y="21480"/>
                    <a:pt x="17911" y="21257"/>
                  </a:cubicBezTo>
                  <a:cubicBezTo>
                    <a:pt x="18129" y="21034"/>
                    <a:pt x="18312" y="20655"/>
                    <a:pt x="18478" y="20130"/>
                  </a:cubicBezTo>
                  <a:cubicBezTo>
                    <a:pt x="18643" y="19606"/>
                    <a:pt x="18791" y="18937"/>
                    <a:pt x="18946" y="18256"/>
                  </a:cubicBezTo>
                  <a:cubicBezTo>
                    <a:pt x="19101" y="17575"/>
                    <a:pt x="19263" y="16884"/>
                    <a:pt x="19421" y="16214"/>
                  </a:cubicBezTo>
                  <a:cubicBezTo>
                    <a:pt x="19580" y="15545"/>
                    <a:pt x="19735" y="14898"/>
                    <a:pt x="19890" y="14240"/>
                  </a:cubicBezTo>
                  <a:cubicBezTo>
                    <a:pt x="20045" y="13581"/>
                    <a:pt x="20200" y="12912"/>
                    <a:pt x="20351" y="12198"/>
                  </a:cubicBezTo>
                  <a:cubicBezTo>
                    <a:pt x="20502" y="11484"/>
                    <a:pt x="20650" y="10725"/>
                    <a:pt x="20784" y="9966"/>
                  </a:cubicBezTo>
                  <a:cubicBezTo>
                    <a:pt x="20918" y="9208"/>
                    <a:pt x="21038" y="8449"/>
                    <a:pt x="21140" y="7690"/>
                  </a:cubicBezTo>
                  <a:cubicBezTo>
                    <a:pt x="21242" y="6932"/>
                    <a:pt x="21326" y="6173"/>
                    <a:pt x="21397" y="5571"/>
                  </a:cubicBezTo>
                  <a:cubicBezTo>
                    <a:pt x="21467" y="4968"/>
                    <a:pt x="21524" y="4522"/>
                    <a:pt x="21555" y="4198"/>
                  </a:cubicBezTo>
                  <a:cubicBezTo>
                    <a:pt x="21587" y="3875"/>
                    <a:pt x="21594" y="3674"/>
                    <a:pt x="21569" y="3573"/>
                  </a:cubicBezTo>
                  <a:cubicBezTo>
                    <a:pt x="21545" y="3473"/>
                    <a:pt x="21488" y="3473"/>
                    <a:pt x="21333" y="3384"/>
                  </a:cubicBezTo>
                  <a:cubicBezTo>
                    <a:pt x="21178" y="3294"/>
                    <a:pt x="20925" y="3116"/>
                    <a:pt x="20682" y="2960"/>
                  </a:cubicBezTo>
                  <a:cubicBezTo>
                    <a:pt x="20439" y="2804"/>
                    <a:pt x="20207" y="2670"/>
                    <a:pt x="19953" y="2547"/>
                  </a:cubicBezTo>
                  <a:cubicBezTo>
                    <a:pt x="19700" y="2424"/>
                    <a:pt x="19425" y="2313"/>
                    <a:pt x="19164" y="2223"/>
                  </a:cubicBezTo>
                  <a:cubicBezTo>
                    <a:pt x="18904" y="2134"/>
                    <a:pt x="18657" y="2067"/>
                    <a:pt x="18400" y="2011"/>
                  </a:cubicBezTo>
                  <a:cubicBezTo>
                    <a:pt x="18143" y="1956"/>
                    <a:pt x="17875" y="1911"/>
                    <a:pt x="17597" y="1855"/>
                  </a:cubicBezTo>
                  <a:cubicBezTo>
                    <a:pt x="17319" y="1799"/>
                    <a:pt x="17030" y="1732"/>
                    <a:pt x="16731" y="1677"/>
                  </a:cubicBezTo>
                  <a:cubicBezTo>
                    <a:pt x="16432" y="1621"/>
                    <a:pt x="16122" y="1576"/>
                    <a:pt x="15858" y="1543"/>
                  </a:cubicBezTo>
                  <a:cubicBezTo>
                    <a:pt x="15594" y="1509"/>
                    <a:pt x="15375" y="1487"/>
                    <a:pt x="15160" y="1465"/>
                  </a:cubicBezTo>
                  <a:cubicBezTo>
                    <a:pt x="14946" y="1442"/>
                    <a:pt x="14734" y="1420"/>
                    <a:pt x="14520" y="1387"/>
                  </a:cubicBezTo>
                  <a:cubicBezTo>
                    <a:pt x="14305" y="1353"/>
                    <a:pt x="14086" y="1309"/>
                    <a:pt x="13861" y="1286"/>
                  </a:cubicBezTo>
                  <a:cubicBezTo>
                    <a:pt x="13636" y="1264"/>
                    <a:pt x="13403" y="1264"/>
                    <a:pt x="13167" y="1264"/>
                  </a:cubicBezTo>
                  <a:cubicBezTo>
                    <a:pt x="12931" y="1264"/>
                    <a:pt x="12692" y="1264"/>
                    <a:pt x="12453" y="1264"/>
                  </a:cubicBezTo>
                  <a:cubicBezTo>
                    <a:pt x="12213" y="1264"/>
                    <a:pt x="11974" y="1264"/>
                    <a:pt x="11731" y="1264"/>
                  </a:cubicBezTo>
                  <a:cubicBezTo>
                    <a:pt x="11488" y="1264"/>
                    <a:pt x="11241" y="1264"/>
                    <a:pt x="11002" y="1275"/>
                  </a:cubicBezTo>
                  <a:cubicBezTo>
                    <a:pt x="10762" y="1286"/>
                    <a:pt x="10530" y="1309"/>
                    <a:pt x="10297" y="1331"/>
                  </a:cubicBezTo>
                  <a:cubicBezTo>
                    <a:pt x="10065" y="1353"/>
                    <a:pt x="9833" y="1375"/>
                    <a:pt x="9604" y="1398"/>
                  </a:cubicBezTo>
                  <a:cubicBezTo>
                    <a:pt x="9375" y="1420"/>
                    <a:pt x="9150" y="1442"/>
                    <a:pt x="8840" y="1487"/>
                  </a:cubicBezTo>
                  <a:cubicBezTo>
                    <a:pt x="8530" y="1532"/>
                    <a:pt x="8135" y="1599"/>
                    <a:pt x="7815" y="1632"/>
                  </a:cubicBezTo>
                  <a:cubicBezTo>
                    <a:pt x="7494" y="1666"/>
                    <a:pt x="7248" y="1666"/>
                    <a:pt x="6956" y="1688"/>
                  </a:cubicBezTo>
                  <a:cubicBezTo>
                    <a:pt x="6663" y="1710"/>
                    <a:pt x="6325" y="1755"/>
                    <a:pt x="6125" y="1788"/>
                  </a:cubicBezTo>
                  <a:cubicBezTo>
                    <a:pt x="5924" y="1822"/>
                    <a:pt x="5861" y="1844"/>
                    <a:pt x="5797" y="1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2992706" y="6950669"/>
              <a:ext cx="190952" cy="49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97" fill="norm" stroke="1" extrusionOk="0">
                  <a:moveTo>
                    <a:pt x="18609" y="2277"/>
                  </a:moveTo>
                  <a:cubicBezTo>
                    <a:pt x="19306" y="1911"/>
                    <a:pt x="20003" y="1544"/>
                    <a:pt x="20467" y="1133"/>
                  </a:cubicBezTo>
                  <a:cubicBezTo>
                    <a:pt x="20932" y="721"/>
                    <a:pt x="21164" y="263"/>
                    <a:pt x="20699" y="80"/>
                  </a:cubicBezTo>
                  <a:cubicBezTo>
                    <a:pt x="20235" y="-103"/>
                    <a:pt x="19074" y="-11"/>
                    <a:pt x="16403" y="766"/>
                  </a:cubicBezTo>
                  <a:cubicBezTo>
                    <a:pt x="13732" y="1544"/>
                    <a:pt x="9551" y="3009"/>
                    <a:pt x="6299" y="4977"/>
                  </a:cubicBezTo>
                  <a:cubicBezTo>
                    <a:pt x="3048" y="6944"/>
                    <a:pt x="725" y="9416"/>
                    <a:pt x="145" y="11795"/>
                  </a:cubicBezTo>
                  <a:cubicBezTo>
                    <a:pt x="-436" y="14175"/>
                    <a:pt x="725" y="16463"/>
                    <a:pt x="3745" y="18065"/>
                  </a:cubicBezTo>
                  <a:cubicBezTo>
                    <a:pt x="6764" y="19666"/>
                    <a:pt x="11641" y="20582"/>
                    <a:pt x="16519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3270250" y="7060473"/>
              <a:ext cx="196850" cy="37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0"/>
                  </a:moveTo>
                  <a:cubicBezTo>
                    <a:pt x="3019" y="2640"/>
                    <a:pt x="6039" y="5280"/>
                    <a:pt x="8710" y="8280"/>
                  </a:cubicBezTo>
                  <a:cubicBezTo>
                    <a:pt x="11381" y="11280"/>
                    <a:pt x="13703" y="14640"/>
                    <a:pt x="15097" y="16680"/>
                  </a:cubicBezTo>
                  <a:cubicBezTo>
                    <a:pt x="16490" y="18720"/>
                    <a:pt x="16955" y="19440"/>
                    <a:pt x="17419" y="20100"/>
                  </a:cubicBezTo>
                  <a:cubicBezTo>
                    <a:pt x="17884" y="20760"/>
                    <a:pt x="18348" y="21360"/>
                    <a:pt x="19045" y="21480"/>
                  </a:cubicBezTo>
                  <a:cubicBezTo>
                    <a:pt x="19742" y="21600"/>
                    <a:pt x="20671" y="21240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3319156" y="7028723"/>
              <a:ext cx="21144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1364" y="758"/>
                  </a:moveTo>
                  <a:cubicBezTo>
                    <a:pt x="20509" y="379"/>
                    <a:pt x="19653" y="0"/>
                    <a:pt x="18798" y="0"/>
                  </a:cubicBezTo>
                  <a:cubicBezTo>
                    <a:pt x="17942" y="0"/>
                    <a:pt x="17087" y="379"/>
                    <a:pt x="14841" y="2589"/>
                  </a:cubicBezTo>
                  <a:cubicBezTo>
                    <a:pt x="12596" y="4800"/>
                    <a:pt x="8960" y="8842"/>
                    <a:pt x="6180" y="12000"/>
                  </a:cubicBezTo>
                  <a:cubicBezTo>
                    <a:pt x="3400" y="15158"/>
                    <a:pt x="1475" y="17432"/>
                    <a:pt x="619" y="18884"/>
                  </a:cubicBezTo>
                  <a:cubicBezTo>
                    <a:pt x="-236" y="20337"/>
                    <a:pt x="-22" y="20968"/>
                    <a:pt x="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3685116" y="7077948"/>
              <a:ext cx="194734" cy="26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1600" y="3641"/>
                  </a:moveTo>
                  <a:cubicBezTo>
                    <a:pt x="21130" y="2469"/>
                    <a:pt x="20661" y="1297"/>
                    <a:pt x="19839" y="627"/>
                  </a:cubicBezTo>
                  <a:cubicBezTo>
                    <a:pt x="19017" y="-43"/>
                    <a:pt x="17843" y="-210"/>
                    <a:pt x="16200" y="292"/>
                  </a:cubicBezTo>
                  <a:cubicBezTo>
                    <a:pt x="14557" y="795"/>
                    <a:pt x="12443" y="1967"/>
                    <a:pt x="9743" y="4395"/>
                  </a:cubicBezTo>
                  <a:cubicBezTo>
                    <a:pt x="7043" y="6823"/>
                    <a:pt x="3757" y="10506"/>
                    <a:pt x="1996" y="12934"/>
                  </a:cubicBezTo>
                  <a:cubicBezTo>
                    <a:pt x="235" y="15362"/>
                    <a:pt x="0" y="16534"/>
                    <a:pt x="0" y="17623"/>
                  </a:cubicBezTo>
                  <a:cubicBezTo>
                    <a:pt x="0" y="18711"/>
                    <a:pt x="235" y="19716"/>
                    <a:pt x="2465" y="20385"/>
                  </a:cubicBezTo>
                  <a:cubicBezTo>
                    <a:pt x="4696" y="21055"/>
                    <a:pt x="8922" y="21390"/>
                    <a:pt x="12443" y="21223"/>
                  </a:cubicBezTo>
                  <a:cubicBezTo>
                    <a:pt x="15965" y="21055"/>
                    <a:pt x="18783" y="20385"/>
                    <a:pt x="21600" y="1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746500" y="7231923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4055285" y="7014821"/>
              <a:ext cx="186516" cy="37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8" fill="norm" stroke="1" extrusionOk="0">
                  <a:moveTo>
                    <a:pt x="21148" y="2254"/>
                  </a:moveTo>
                  <a:cubicBezTo>
                    <a:pt x="20428" y="1768"/>
                    <a:pt x="19708" y="1283"/>
                    <a:pt x="18868" y="858"/>
                  </a:cubicBezTo>
                  <a:cubicBezTo>
                    <a:pt x="18028" y="433"/>
                    <a:pt x="17068" y="69"/>
                    <a:pt x="15988" y="9"/>
                  </a:cubicBezTo>
                  <a:cubicBezTo>
                    <a:pt x="14908" y="-52"/>
                    <a:pt x="13708" y="191"/>
                    <a:pt x="11188" y="1829"/>
                  </a:cubicBezTo>
                  <a:cubicBezTo>
                    <a:pt x="8668" y="3467"/>
                    <a:pt x="4828" y="6501"/>
                    <a:pt x="2548" y="9474"/>
                  </a:cubicBezTo>
                  <a:cubicBezTo>
                    <a:pt x="268" y="12447"/>
                    <a:pt x="-452" y="15359"/>
                    <a:pt x="268" y="17361"/>
                  </a:cubicBezTo>
                  <a:cubicBezTo>
                    <a:pt x="988" y="19364"/>
                    <a:pt x="3148" y="20456"/>
                    <a:pt x="5068" y="21002"/>
                  </a:cubicBezTo>
                  <a:cubicBezTo>
                    <a:pt x="6988" y="21548"/>
                    <a:pt x="8668" y="21548"/>
                    <a:pt x="1034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4254229" y="7145140"/>
              <a:ext cx="235222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1018" y="5695"/>
                  </a:moveTo>
                  <a:cubicBezTo>
                    <a:pt x="10825" y="4713"/>
                    <a:pt x="10632" y="3731"/>
                    <a:pt x="9861" y="2553"/>
                  </a:cubicBezTo>
                  <a:cubicBezTo>
                    <a:pt x="9089" y="1375"/>
                    <a:pt x="7739" y="0"/>
                    <a:pt x="6293" y="0"/>
                  </a:cubicBezTo>
                  <a:cubicBezTo>
                    <a:pt x="4846" y="0"/>
                    <a:pt x="3303" y="1375"/>
                    <a:pt x="2050" y="3829"/>
                  </a:cubicBezTo>
                  <a:cubicBezTo>
                    <a:pt x="796" y="6284"/>
                    <a:pt x="-168" y="9818"/>
                    <a:pt x="25" y="12371"/>
                  </a:cubicBezTo>
                  <a:cubicBezTo>
                    <a:pt x="218" y="14924"/>
                    <a:pt x="1568" y="16495"/>
                    <a:pt x="3400" y="16593"/>
                  </a:cubicBezTo>
                  <a:cubicBezTo>
                    <a:pt x="5232" y="16691"/>
                    <a:pt x="7546" y="15316"/>
                    <a:pt x="9186" y="13549"/>
                  </a:cubicBezTo>
                  <a:cubicBezTo>
                    <a:pt x="10825" y="11782"/>
                    <a:pt x="11789" y="9622"/>
                    <a:pt x="12464" y="8051"/>
                  </a:cubicBezTo>
                  <a:cubicBezTo>
                    <a:pt x="13139" y="6480"/>
                    <a:pt x="13525" y="5498"/>
                    <a:pt x="13814" y="5891"/>
                  </a:cubicBezTo>
                  <a:cubicBezTo>
                    <a:pt x="14103" y="6284"/>
                    <a:pt x="14296" y="8051"/>
                    <a:pt x="15550" y="10898"/>
                  </a:cubicBezTo>
                  <a:cubicBezTo>
                    <a:pt x="16803" y="13745"/>
                    <a:pt x="19118" y="17673"/>
                    <a:pt x="21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527549" y="7384323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680"/>
                    <a:pt x="12600" y="9360"/>
                    <a:pt x="9000" y="12960"/>
                  </a:cubicBezTo>
                  <a:cubicBezTo>
                    <a:pt x="5400" y="16560"/>
                    <a:pt x="270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795172" y="7140173"/>
              <a:ext cx="221329" cy="19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28" fill="norm" stroke="1" extrusionOk="0">
                  <a:moveTo>
                    <a:pt x="10915" y="11103"/>
                  </a:moveTo>
                  <a:cubicBezTo>
                    <a:pt x="11322" y="8853"/>
                    <a:pt x="11730" y="6603"/>
                    <a:pt x="11526" y="4578"/>
                  </a:cubicBezTo>
                  <a:cubicBezTo>
                    <a:pt x="11322" y="2553"/>
                    <a:pt x="10507" y="753"/>
                    <a:pt x="9081" y="190"/>
                  </a:cubicBezTo>
                  <a:cubicBezTo>
                    <a:pt x="7654" y="-372"/>
                    <a:pt x="5616" y="303"/>
                    <a:pt x="3884" y="2328"/>
                  </a:cubicBezTo>
                  <a:cubicBezTo>
                    <a:pt x="2152" y="4353"/>
                    <a:pt x="726" y="7728"/>
                    <a:pt x="216" y="10878"/>
                  </a:cubicBezTo>
                  <a:cubicBezTo>
                    <a:pt x="-293" y="14028"/>
                    <a:pt x="115" y="16953"/>
                    <a:pt x="1235" y="18415"/>
                  </a:cubicBezTo>
                  <a:cubicBezTo>
                    <a:pt x="2356" y="19878"/>
                    <a:pt x="4190" y="19878"/>
                    <a:pt x="6432" y="17965"/>
                  </a:cubicBezTo>
                  <a:cubicBezTo>
                    <a:pt x="8673" y="16053"/>
                    <a:pt x="11322" y="12228"/>
                    <a:pt x="12749" y="9640"/>
                  </a:cubicBezTo>
                  <a:cubicBezTo>
                    <a:pt x="14175" y="7053"/>
                    <a:pt x="14379" y="5703"/>
                    <a:pt x="14277" y="5703"/>
                  </a:cubicBezTo>
                  <a:cubicBezTo>
                    <a:pt x="14175" y="5703"/>
                    <a:pt x="13767" y="7053"/>
                    <a:pt x="13564" y="8853"/>
                  </a:cubicBezTo>
                  <a:cubicBezTo>
                    <a:pt x="13360" y="10653"/>
                    <a:pt x="13360" y="12903"/>
                    <a:pt x="14684" y="15040"/>
                  </a:cubicBezTo>
                  <a:cubicBezTo>
                    <a:pt x="16009" y="17178"/>
                    <a:pt x="18658" y="19203"/>
                    <a:pt x="21307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5086349" y="7231923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4400"/>
                    <a:pt x="9755" y="7200"/>
                    <a:pt x="13355" y="3600"/>
                  </a:cubicBezTo>
                  <a:cubicBezTo>
                    <a:pt x="16955" y="0"/>
                    <a:pt x="19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5192183" y="7149373"/>
              <a:ext cx="84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71"/>
                    <a:pt x="0" y="9741"/>
                    <a:pt x="0" y="13341"/>
                  </a:cubicBezTo>
                  <a:cubicBezTo>
                    <a:pt x="0" y="16941"/>
                    <a:pt x="108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5392561" y="6976793"/>
              <a:ext cx="186973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44" fill="norm" stroke="1" extrusionOk="0">
                  <a:moveTo>
                    <a:pt x="8575" y="8298"/>
                  </a:moveTo>
                  <a:cubicBezTo>
                    <a:pt x="6876" y="11639"/>
                    <a:pt x="5177" y="14980"/>
                    <a:pt x="4085" y="16950"/>
                  </a:cubicBezTo>
                  <a:cubicBezTo>
                    <a:pt x="2993" y="18919"/>
                    <a:pt x="2508" y="19515"/>
                    <a:pt x="1901" y="20052"/>
                  </a:cubicBezTo>
                  <a:cubicBezTo>
                    <a:pt x="1294" y="20589"/>
                    <a:pt x="566" y="21067"/>
                    <a:pt x="202" y="21007"/>
                  </a:cubicBezTo>
                  <a:cubicBezTo>
                    <a:pt x="-162" y="20947"/>
                    <a:pt x="-162" y="20351"/>
                    <a:pt x="1294" y="18143"/>
                  </a:cubicBezTo>
                  <a:cubicBezTo>
                    <a:pt x="2750" y="15935"/>
                    <a:pt x="5663" y="12116"/>
                    <a:pt x="8332" y="9014"/>
                  </a:cubicBezTo>
                  <a:cubicBezTo>
                    <a:pt x="11002" y="5911"/>
                    <a:pt x="13429" y="3524"/>
                    <a:pt x="15249" y="2032"/>
                  </a:cubicBezTo>
                  <a:cubicBezTo>
                    <a:pt x="17069" y="541"/>
                    <a:pt x="18283" y="-56"/>
                    <a:pt x="19132" y="4"/>
                  </a:cubicBezTo>
                  <a:cubicBezTo>
                    <a:pt x="19982" y="63"/>
                    <a:pt x="20467" y="779"/>
                    <a:pt x="20831" y="3166"/>
                  </a:cubicBezTo>
                  <a:cubicBezTo>
                    <a:pt x="21195" y="5553"/>
                    <a:pt x="21438" y="9610"/>
                    <a:pt x="21438" y="12534"/>
                  </a:cubicBezTo>
                  <a:cubicBezTo>
                    <a:pt x="21438" y="15458"/>
                    <a:pt x="21195" y="17248"/>
                    <a:pt x="21074" y="18620"/>
                  </a:cubicBezTo>
                  <a:cubicBezTo>
                    <a:pt x="20953" y="19993"/>
                    <a:pt x="20953" y="20947"/>
                    <a:pt x="20589" y="21126"/>
                  </a:cubicBezTo>
                  <a:cubicBezTo>
                    <a:pt x="20225" y="21305"/>
                    <a:pt x="19496" y="20709"/>
                    <a:pt x="17798" y="20291"/>
                  </a:cubicBezTo>
                  <a:cubicBezTo>
                    <a:pt x="16099" y="19873"/>
                    <a:pt x="13429" y="19635"/>
                    <a:pt x="11123" y="19515"/>
                  </a:cubicBezTo>
                  <a:cubicBezTo>
                    <a:pt x="8818" y="19396"/>
                    <a:pt x="6876" y="19396"/>
                    <a:pt x="5177" y="19515"/>
                  </a:cubicBezTo>
                  <a:cubicBezTo>
                    <a:pt x="3478" y="19635"/>
                    <a:pt x="2022" y="19873"/>
                    <a:pt x="2022" y="20172"/>
                  </a:cubicBezTo>
                  <a:cubicBezTo>
                    <a:pt x="2022" y="20470"/>
                    <a:pt x="3478" y="20828"/>
                    <a:pt x="4813" y="21067"/>
                  </a:cubicBezTo>
                  <a:cubicBezTo>
                    <a:pt x="6148" y="21305"/>
                    <a:pt x="7362" y="21425"/>
                    <a:pt x="857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5672373" y="7172657"/>
              <a:ext cx="214078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3159" y="7397"/>
                  </a:moveTo>
                  <a:cubicBezTo>
                    <a:pt x="13159" y="5918"/>
                    <a:pt x="13159" y="4438"/>
                    <a:pt x="12947" y="2959"/>
                  </a:cubicBezTo>
                  <a:cubicBezTo>
                    <a:pt x="12736" y="1479"/>
                    <a:pt x="12312" y="0"/>
                    <a:pt x="10936" y="0"/>
                  </a:cubicBezTo>
                  <a:cubicBezTo>
                    <a:pt x="9559" y="0"/>
                    <a:pt x="7230" y="1479"/>
                    <a:pt x="5218" y="4142"/>
                  </a:cubicBezTo>
                  <a:cubicBezTo>
                    <a:pt x="3206" y="6805"/>
                    <a:pt x="1512" y="10652"/>
                    <a:pt x="665" y="13315"/>
                  </a:cubicBezTo>
                  <a:cubicBezTo>
                    <a:pt x="-182" y="15978"/>
                    <a:pt x="-182" y="17458"/>
                    <a:pt x="453" y="18345"/>
                  </a:cubicBezTo>
                  <a:cubicBezTo>
                    <a:pt x="1089" y="19233"/>
                    <a:pt x="2359" y="19529"/>
                    <a:pt x="4265" y="17753"/>
                  </a:cubicBezTo>
                  <a:cubicBezTo>
                    <a:pt x="6171" y="15978"/>
                    <a:pt x="8712" y="12132"/>
                    <a:pt x="10300" y="9616"/>
                  </a:cubicBezTo>
                  <a:cubicBezTo>
                    <a:pt x="11889" y="7101"/>
                    <a:pt x="12524" y="5918"/>
                    <a:pt x="13053" y="6214"/>
                  </a:cubicBezTo>
                  <a:cubicBezTo>
                    <a:pt x="13583" y="6510"/>
                    <a:pt x="14006" y="8285"/>
                    <a:pt x="15383" y="11096"/>
                  </a:cubicBezTo>
                  <a:cubicBezTo>
                    <a:pt x="16759" y="13907"/>
                    <a:pt x="19089" y="17753"/>
                    <a:pt x="21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5868395" y="7016023"/>
              <a:ext cx="101312" cy="34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438" fill="norm" stroke="1" extrusionOk="0">
                  <a:moveTo>
                    <a:pt x="7424" y="0"/>
                  </a:moveTo>
                  <a:cubicBezTo>
                    <a:pt x="11659" y="3200"/>
                    <a:pt x="15895" y="6400"/>
                    <a:pt x="18224" y="9200"/>
                  </a:cubicBezTo>
                  <a:cubicBezTo>
                    <a:pt x="20553" y="12000"/>
                    <a:pt x="20977" y="14400"/>
                    <a:pt x="19071" y="16400"/>
                  </a:cubicBezTo>
                  <a:cubicBezTo>
                    <a:pt x="17165" y="18400"/>
                    <a:pt x="12930" y="20000"/>
                    <a:pt x="9118" y="20800"/>
                  </a:cubicBezTo>
                  <a:cubicBezTo>
                    <a:pt x="5306" y="21600"/>
                    <a:pt x="1918" y="21600"/>
                    <a:pt x="648" y="21067"/>
                  </a:cubicBezTo>
                  <a:cubicBezTo>
                    <a:pt x="-623" y="20533"/>
                    <a:pt x="224" y="19467"/>
                    <a:pt x="1071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5981699" y="6939823"/>
              <a:ext cx="15645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7477" y="0"/>
                  </a:moveTo>
                  <a:cubicBezTo>
                    <a:pt x="11631" y="2667"/>
                    <a:pt x="15785" y="5333"/>
                    <a:pt x="18277" y="8044"/>
                  </a:cubicBezTo>
                  <a:cubicBezTo>
                    <a:pt x="20769" y="10756"/>
                    <a:pt x="21600" y="13511"/>
                    <a:pt x="18277" y="15778"/>
                  </a:cubicBezTo>
                  <a:cubicBezTo>
                    <a:pt x="14954" y="18044"/>
                    <a:pt x="7477" y="19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2970668" y="7628711"/>
              <a:ext cx="242007" cy="37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22" fill="norm" stroke="1" extrusionOk="0">
                  <a:moveTo>
                    <a:pt x="7990" y="11345"/>
                  </a:moveTo>
                  <a:cubicBezTo>
                    <a:pt x="6675" y="13865"/>
                    <a:pt x="5360" y="16385"/>
                    <a:pt x="4515" y="18065"/>
                  </a:cubicBezTo>
                  <a:cubicBezTo>
                    <a:pt x="3670" y="19745"/>
                    <a:pt x="3294" y="20585"/>
                    <a:pt x="3200" y="20645"/>
                  </a:cubicBezTo>
                  <a:cubicBezTo>
                    <a:pt x="3106" y="20705"/>
                    <a:pt x="3294" y="19985"/>
                    <a:pt x="4233" y="17585"/>
                  </a:cubicBezTo>
                  <a:cubicBezTo>
                    <a:pt x="5172" y="15185"/>
                    <a:pt x="6863" y="11105"/>
                    <a:pt x="8459" y="8045"/>
                  </a:cubicBezTo>
                  <a:cubicBezTo>
                    <a:pt x="10056" y="4985"/>
                    <a:pt x="11558" y="2945"/>
                    <a:pt x="13436" y="1685"/>
                  </a:cubicBezTo>
                  <a:cubicBezTo>
                    <a:pt x="15315" y="425"/>
                    <a:pt x="17569" y="-55"/>
                    <a:pt x="18977" y="5"/>
                  </a:cubicBezTo>
                  <a:cubicBezTo>
                    <a:pt x="20386" y="65"/>
                    <a:pt x="20950" y="665"/>
                    <a:pt x="21231" y="2885"/>
                  </a:cubicBezTo>
                  <a:cubicBezTo>
                    <a:pt x="21513" y="5105"/>
                    <a:pt x="21513" y="8945"/>
                    <a:pt x="21419" y="12065"/>
                  </a:cubicBezTo>
                  <a:cubicBezTo>
                    <a:pt x="21325" y="15185"/>
                    <a:pt x="21137" y="17585"/>
                    <a:pt x="20950" y="19085"/>
                  </a:cubicBezTo>
                  <a:cubicBezTo>
                    <a:pt x="20762" y="20585"/>
                    <a:pt x="20574" y="21185"/>
                    <a:pt x="20010" y="21365"/>
                  </a:cubicBezTo>
                  <a:cubicBezTo>
                    <a:pt x="19447" y="21545"/>
                    <a:pt x="18508" y="21305"/>
                    <a:pt x="16066" y="20585"/>
                  </a:cubicBezTo>
                  <a:cubicBezTo>
                    <a:pt x="13624" y="19865"/>
                    <a:pt x="9680" y="18665"/>
                    <a:pt x="7144" y="18065"/>
                  </a:cubicBezTo>
                  <a:cubicBezTo>
                    <a:pt x="4609" y="17465"/>
                    <a:pt x="3482" y="17465"/>
                    <a:pt x="2355" y="17525"/>
                  </a:cubicBezTo>
                  <a:cubicBezTo>
                    <a:pt x="1228" y="17585"/>
                    <a:pt x="101" y="17705"/>
                    <a:pt x="7" y="17945"/>
                  </a:cubicBezTo>
                  <a:cubicBezTo>
                    <a:pt x="-87" y="18185"/>
                    <a:pt x="852" y="18545"/>
                    <a:pt x="1979" y="18785"/>
                  </a:cubicBezTo>
                  <a:cubicBezTo>
                    <a:pt x="3106" y="19025"/>
                    <a:pt x="4421" y="19145"/>
                    <a:pt x="5736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3301443" y="7834041"/>
              <a:ext cx="184707" cy="14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0" fill="norm" stroke="1" extrusionOk="0">
                  <a:moveTo>
                    <a:pt x="11110" y="5975"/>
                  </a:moveTo>
                  <a:cubicBezTo>
                    <a:pt x="10128" y="5008"/>
                    <a:pt x="9146" y="4041"/>
                    <a:pt x="8410" y="2751"/>
                  </a:cubicBezTo>
                  <a:cubicBezTo>
                    <a:pt x="7674" y="1462"/>
                    <a:pt x="7183" y="-150"/>
                    <a:pt x="6324" y="11"/>
                  </a:cubicBezTo>
                  <a:cubicBezTo>
                    <a:pt x="5464" y="172"/>
                    <a:pt x="4237" y="2107"/>
                    <a:pt x="3255" y="3719"/>
                  </a:cubicBezTo>
                  <a:cubicBezTo>
                    <a:pt x="2274" y="5331"/>
                    <a:pt x="1537" y="6620"/>
                    <a:pt x="924" y="8071"/>
                  </a:cubicBezTo>
                  <a:cubicBezTo>
                    <a:pt x="310" y="9522"/>
                    <a:pt x="-181" y="11134"/>
                    <a:pt x="64" y="12423"/>
                  </a:cubicBezTo>
                  <a:cubicBezTo>
                    <a:pt x="310" y="13713"/>
                    <a:pt x="1292" y="14680"/>
                    <a:pt x="2396" y="14519"/>
                  </a:cubicBezTo>
                  <a:cubicBezTo>
                    <a:pt x="3501" y="14357"/>
                    <a:pt x="4728" y="13068"/>
                    <a:pt x="5710" y="11778"/>
                  </a:cubicBezTo>
                  <a:cubicBezTo>
                    <a:pt x="6692" y="10489"/>
                    <a:pt x="7428" y="9199"/>
                    <a:pt x="8778" y="7749"/>
                  </a:cubicBezTo>
                  <a:cubicBezTo>
                    <a:pt x="10128" y="6298"/>
                    <a:pt x="12092" y="4686"/>
                    <a:pt x="13074" y="4847"/>
                  </a:cubicBezTo>
                  <a:cubicBezTo>
                    <a:pt x="14055" y="5008"/>
                    <a:pt x="14055" y="6943"/>
                    <a:pt x="14546" y="9360"/>
                  </a:cubicBezTo>
                  <a:cubicBezTo>
                    <a:pt x="15037" y="11778"/>
                    <a:pt x="16019" y="14680"/>
                    <a:pt x="17246" y="16775"/>
                  </a:cubicBezTo>
                  <a:cubicBezTo>
                    <a:pt x="18474" y="18871"/>
                    <a:pt x="19946" y="20160"/>
                    <a:pt x="21419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3638550" y="7903800"/>
              <a:ext cx="349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833" y="11040"/>
                    <a:pt x="3665" y="1783"/>
                    <a:pt x="7265" y="240"/>
                  </a:cubicBezTo>
                  <a:cubicBezTo>
                    <a:pt x="10865" y="-1303"/>
                    <a:pt x="1623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888316" y="7841523"/>
              <a:ext cx="89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3927" y="1964"/>
                  </a:moveTo>
                  <a:cubicBezTo>
                    <a:pt x="1964" y="982"/>
                    <a:pt x="0" y="0"/>
                    <a:pt x="0" y="0"/>
                  </a:cubicBezTo>
                  <a:cubicBezTo>
                    <a:pt x="0" y="0"/>
                    <a:pt x="1964" y="982"/>
                    <a:pt x="5400" y="2945"/>
                  </a:cubicBezTo>
                  <a:cubicBezTo>
                    <a:pt x="8836" y="4909"/>
                    <a:pt x="13745" y="7855"/>
                    <a:pt x="16936" y="9982"/>
                  </a:cubicBezTo>
                  <a:cubicBezTo>
                    <a:pt x="20127" y="12109"/>
                    <a:pt x="21600" y="13418"/>
                    <a:pt x="20373" y="15218"/>
                  </a:cubicBezTo>
                  <a:cubicBezTo>
                    <a:pt x="19145" y="17018"/>
                    <a:pt x="15218" y="19309"/>
                    <a:pt x="12027" y="20455"/>
                  </a:cubicBezTo>
                  <a:cubicBezTo>
                    <a:pt x="8836" y="21600"/>
                    <a:pt x="6382" y="21600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086208" y="7813682"/>
              <a:ext cx="159027" cy="188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717" fill="norm" stroke="1" extrusionOk="0">
                  <a:moveTo>
                    <a:pt x="18937" y="6539"/>
                  </a:moveTo>
                  <a:cubicBezTo>
                    <a:pt x="17254" y="4216"/>
                    <a:pt x="15571" y="1894"/>
                    <a:pt x="13887" y="732"/>
                  </a:cubicBezTo>
                  <a:cubicBezTo>
                    <a:pt x="12204" y="-429"/>
                    <a:pt x="10521" y="-429"/>
                    <a:pt x="8137" y="2358"/>
                  </a:cubicBezTo>
                  <a:cubicBezTo>
                    <a:pt x="5752" y="5145"/>
                    <a:pt x="2667" y="10719"/>
                    <a:pt x="1124" y="14087"/>
                  </a:cubicBezTo>
                  <a:cubicBezTo>
                    <a:pt x="-419" y="17455"/>
                    <a:pt x="-419" y="18616"/>
                    <a:pt x="1404" y="19545"/>
                  </a:cubicBezTo>
                  <a:cubicBezTo>
                    <a:pt x="3228" y="20474"/>
                    <a:pt x="6875" y="21171"/>
                    <a:pt x="10241" y="20358"/>
                  </a:cubicBezTo>
                  <a:cubicBezTo>
                    <a:pt x="13607" y="19545"/>
                    <a:pt x="16693" y="17223"/>
                    <a:pt x="18516" y="14203"/>
                  </a:cubicBezTo>
                  <a:cubicBezTo>
                    <a:pt x="20339" y="11184"/>
                    <a:pt x="20900" y="7468"/>
                    <a:pt x="21041" y="4913"/>
                  </a:cubicBezTo>
                  <a:cubicBezTo>
                    <a:pt x="21181" y="2358"/>
                    <a:pt x="20900" y="965"/>
                    <a:pt x="20059" y="384"/>
                  </a:cubicBezTo>
                  <a:cubicBezTo>
                    <a:pt x="19217" y="-197"/>
                    <a:pt x="17815" y="36"/>
                    <a:pt x="16412" y="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6426200" y="7184017"/>
              <a:ext cx="2349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38" y="11375"/>
                    <a:pt x="11676" y="2735"/>
                    <a:pt x="15276" y="575"/>
                  </a:cubicBezTo>
                  <a:cubicBezTo>
                    <a:pt x="18876" y="-1585"/>
                    <a:pt x="2023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6419850" y="7308123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4400"/>
                    <a:pt x="9231" y="7200"/>
                    <a:pt x="12831" y="3600"/>
                  </a:cubicBezTo>
                  <a:cubicBezTo>
                    <a:pt x="16431" y="0"/>
                    <a:pt x="190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7286105" y="6838366"/>
              <a:ext cx="137585" cy="53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424" fill="norm" stroke="1" extrusionOk="0">
                  <a:moveTo>
                    <a:pt x="15572" y="3311"/>
                  </a:moveTo>
                  <a:cubicBezTo>
                    <a:pt x="16198" y="2885"/>
                    <a:pt x="16824" y="2460"/>
                    <a:pt x="16355" y="1822"/>
                  </a:cubicBezTo>
                  <a:cubicBezTo>
                    <a:pt x="15885" y="1185"/>
                    <a:pt x="14320" y="334"/>
                    <a:pt x="11659" y="79"/>
                  </a:cubicBezTo>
                  <a:cubicBezTo>
                    <a:pt x="8998" y="-176"/>
                    <a:pt x="5242" y="164"/>
                    <a:pt x="2738" y="1397"/>
                  </a:cubicBezTo>
                  <a:cubicBezTo>
                    <a:pt x="233" y="2630"/>
                    <a:pt x="-1019" y="4756"/>
                    <a:pt x="1016" y="6967"/>
                  </a:cubicBezTo>
                  <a:cubicBezTo>
                    <a:pt x="3051" y="9178"/>
                    <a:pt x="8372" y="11474"/>
                    <a:pt x="11972" y="13005"/>
                  </a:cubicBezTo>
                  <a:cubicBezTo>
                    <a:pt x="15572" y="14536"/>
                    <a:pt x="17451" y="15301"/>
                    <a:pt x="18703" y="16024"/>
                  </a:cubicBezTo>
                  <a:cubicBezTo>
                    <a:pt x="19955" y="16747"/>
                    <a:pt x="20581" y="17427"/>
                    <a:pt x="20268" y="17895"/>
                  </a:cubicBezTo>
                  <a:cubicBezTo>
                    <a:pt x="19955" y="18363"/>
                    <a:pt x="18703" y="18618"/>
                    <a:pt x="16355" y="18873"/>
                  </a:cubicBezTo>
                  <a:cubicBezTo>
                    <a:pt x="14007" y="19128"/>
                    <a:pt x="10564" y="19383"/>
                    <a:pt x="8372" y="19808"/>
                  </a:cubicBezTo>
                  <a:cubicBezTo>
                    <a:pt x="6181" y="20233"/>
                    <a:pt x="5242" y="20829"/>
                    <a:pt x="4303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7242024" y="7507355"/>
              <a:ext cx="250977" cy="10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659" fill="norm" stroke="1" extrusionOk="0">
                  <a:moveTo>
                    <a:pt x="10543" y="14213"/>
                  </a:moveTo>
                  <a:cubicBezTo>
                    <a:pt x="10543" y="12175"/>
                    <a:pt x="10543" y="10137"/>
                    <a:pt x="10003" y="7692"/>
                  </a:cubicBezTo>
                  <a:cubicBezTo>
                    <a:pt x="9463" y="5247"/>
                    <a:pt x="8383" y="2394"/>
                    <a:pt x="7393" y="967"/>
                  </a:cubicBezTo>
                  <a:cubicBezTo>
                    <a:pt x="6403" y="-459"/>
                    <a:pt x="5503" y="-459"/>
                    <a:pt x="4243" y="1986"/>
                  </a:cubicBezTo>
                  <a:cubicBezTo>
                    <a:pt x="2983" y="4432"/>
                    <a:pt x="1363" y="9322"/>
                    <a:pt x="553" y="12990"/>
                  </a:cubicBezTo>
                  <a:cubicBezTo>
                    <a:pt x="-257" y="16658"/>
                    <a:pt x="-257" y="19103"/>
                    <a:pt x="1093" y="20122"/>
                  </a:cubicBezTo>
                  <a:cubicBezTo>
                    <a:pt x="2443" y="21141"/>
                    <a:pt x="5143" y="20733"/>
                    <a:pt x="7123" y="18696"/>
                  </a:cubicBezTo>
                  <a:cubicBezTo>
                    <a:pt x="9103" y="16658"/>
                    <a:pt x="10363" y="12990"/>
                    <a:pt x="11083" y="10137"/>
                  </a:cubicBezTo>
                  <a:cubicBezTo>
                    <a:pt x="11803" y="7284"/>
                    <a:pt x="11983" y="5247"/>
                    <a:pt x="12163" y="5450"/>
                  </a:cubicBezTo>
                  <a:cubicBezTo>
                    <a:pt x="12343" y="5654"/>
                    <a:pt x="12523" y="8099"/>
                    <a:pt x="13603" y="10952"/>
                  </a:cubicBezTo>
                  <a:cubicBezTo>
                    <a:pt x="14683" y="13805"/>
                    <a:pt x="16663" y="17066"/>
                    <a:pt x="18103" y="18696"/>
                  </a:cubicBezTo>
                  <a:cubicBezTo>
                    <a:pt x="19543" y="20326"/>
                    <a:pt x="20443" y="20326"/>
                    <a:pt x="21343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6992160" y="6556707"/>
              <a:ext cx="202390" cy="11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06" fill="norm" stroke="1" extrusionOk="0">
                  <a:moveTo>
                    <a:pt x="11939" y="7329"/>
                  </a:moveTo>
                  <a:cubicBezTo>
                    <a:pt x="11494" y="5400"/>
                    <a:pt x="11049" y="3471"/>
                    <a:pt x="9713" y="2314"/>
                  </a:cubicBezTo>
                  <a:cubicBezTo>
                    <a:pt x="8377" y="1157"/>
                    <a:pt x="6150" y="771"/>
                    <a:pt x="4257" y="2314"/>
                  </a:cubicBezTo>
                  <a:cubicBezTo>
                    <a:pt x="2364" y="3857"/>
                    <a:pt x="805" y="7329"/>
                    <a:pt x="249" y="10221"/>
                  </a:cubicBezTo>
                  <a:cubicBezTo>
                    <a:pt x="-308" y="13114"/>
                    <a:pt x="137" y="15429"/>
                    <a:pt x="917" y="16779"/>
                  </a:cubicBezTo>
                  <a:cubicBezTo>
                    <a:pt x="1696" y="18129"/>
                    <a:pt x="2810" y="18514"/>
                    <a:pt x="4146" y="16200"/>
                  </a:cubicBezTo>
                  <a:cubicBezTo>
                    <a:pt x="5482" y="13886"/>
                    <a:pt x="7040" y="8871"/>
                    <a:pt x="7931" y="5400"/>
                  </a:cubicBezTo>
                  <a:cubicBezTo>
                    <a:pt x="8822" y="1929"/>
                    <a:pt x="9045" y="0"/>
                    <a:pt x="9156" y="0"/>
                  </a:cubicBezTo>
                  <a:cubicBezTo>
                    <a:pt x="9267" y="0"/>
                    <a:pt x="9267" y="1929"/>
                    <a:pt x="9713" y="5593"/>
                  </a:cubicBezTo>
                  <a:cubicBezTo>
                    <a:pt x="10158" y="9257"/>
                    <a:pt x="11049" y="14657"/>
                    <a:pt x="12051" y="17743"/>
                  </a:cubicBezTo>
                  <a:cubicBezTo>
                    <a:pt x="13053" y="20829"/>
                    <a:pt x="14166" y="21600"/>
                    <a:pt x="15725" y="21214"/>
                  </a:cubicBezTo>
                  <a:cubicBezTo>
                    <a:pt x="17284" y="20829"/>
                    <a:pt x="19288" y="19286"/>
                    <a:pt x="21292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7169150" y="6584223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7226300" y="6533423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7335100" y="6382730"/>
              <a:ext cx="122108" cy="26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85" fill="norm" stroke="1" extrusionOk="0">
                  <a:moveTo>
                    <a:pt x="3148" y="9711"/>
                  </a:moveTo>
                  <a:cubicBezTo>
                    <a:pt x="2782" y="12821"/>
                    <a:pt x="2416" y="15931"/>
                    <a:pt x="1867" y="18005"/>
                  </a:cubicBezTo>
                  <a:cubicBezTo>
                    <a:pt x="1317" y="20079"/>
                    <a:pt x="585" y="21115"/>
                    <a:pt x="219" y="20770"/>
                  </a:cubicBezTo>
                  <a:cubicBezTo>
                    <a:pt x="-147" y="20424"/>
                    <a:pt x="-147" y="18696"/>
                    <a:pt x="951" y="15586"/>
                  </a:cubicBezTo>
                  <a:cubicBezTo>
                    <a:pt x="2050" y="12475"/>
                    <a:pt x="4246" y="7983"/>
                    <a:pt x="5894" y="5304"/>
                  </a:cubicBezTo>
                  <a:cubicBezTo>
                    <a:pt x="7541" y="2626"/>
                    <a:pt x="8639" y="1762"/>
                    <a:pt x="9921" y="1071"/>
                  </a:cubicBezTo>
                  <a:cubicBezTo>
                    <a:pt x="11202" y="379"/>
                    <a:pt x="12667" y="-139"/>
                    <a:pt x="13582" y="34"/>
                  </a:cubicBezTo>
                  <a:cubicBezTo>
                    <a:pt x="14497" y="207"/>
                    <a:pt x="14863" y="1071"/>
                    <a:pt x="15412" y="3403"/>
                  </a:cubicBezTo>
                  <a:cubicBezTo>
                    <a:pt x="15961" y="5736"/>
                    <a:pt x="16694" y="9538"/>
                    <a:pt x="17609" y="12303"/>
                  </a:cubicBezTo>
                  <a:cubicBezTo>
                    <a:pt x="18524" y="15067"/>
                    <a:pt x="19622" y="16795"/>
                    <a:pt x="20355" y="18178"/>
                  </a:cubicBezTo>
                  <a:cubicBezTo>
                    <a:pt x="21087" y="19560"/>
                    <a:pt x="21453" y="20597"/>
                    <a:pt x="20721" y="21029"/>
                  </a:cubicBezTo>
                  <a:cubicBezTo>
                    <a:pt x="19989" y="21461"/>
                    <a:pt x="18158" y="21288"/>
                    <a:pt x="15412" y="20943"/>
                  </a:cubicBezTo>
                  <a:cubicBezTo>
                    <a:pt x="12667" y="20597"/>
                    <a:pt x="9006" y="20079"/>
                    <a:pt x="5345" y="19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513229" y="6500322"/>
              <a:ext cx="163921" cy="9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722" fill="norm" stroke="1" extrusionOk="0">
                  <a:moveTo>
                    <a:pt x="8984" y="7187"/>
                  </a:moveTo>
                  <a:cubicBezTo>
                    <a:pt x="8708" y="4889"/>
                    <a:pt x="8431" y="2591"/>
                    <a:pt x="7461" y="1212"/>
                  </a:cubicBezTo>
                  <a:cubicBezTo>
                    <a:pt x="6492" y="-166"/>
                    <a:pt x="4831" y="-626"/>
                    <a:pt x="3446" y="1212"/>
                  </a:cubicBezTo>
                  <a:cubicBezTo>
                    <a:pt x="2061" y="3051"/>
                    <a:pt x="954" y="7187"/>
                    <a:pt x="400" y="10863"/>
                  </a:cubicBezTo>
                  <a:cubicBezTo>
                    <a:pt x="-154" y="14540"/>
                    <a:pt x="-154" y="17757"/>
                    <a:pt x="538" y="19365"/>
                  </a:cubicBezTo>
                  <a:cubicBezTo>
                    <a:pt x="1231" y="20974"/>
                    <a:pt x="2615" y="20974"/>
                    <a:pt x="3861" y="20285"/>
                  </a:cubicBezTo>
                  <a:cubicBezTo>
                    <a:pt x="5108" y="19595"/>
                    <a:pt x="6215" y="18217"/>
                    <a:pt x="7461" y="15459"/>
                  </a:cubicBezTo>
                  <a:cubicBezTo>
                    <a:pt x="8708" y="12702"/>
                    <a:pt x="10092" y="8565"/>
                    <a:pt x="11061" y="7876"/>
                  </a:cubicBezTo>
                  <a:cubicBezTo>
                    <a:pt x="12031" y="7187"/>
                    <a:pt x="12584" y="9944"/>
                    <a:pt x="14246" y="12472"/>
                  </a:cubicBezTo>
                  <a:cubicBezTo>
                    <a:pt x="15908" y="15000"/>
                    <a:pt x="18677" y="17297"/>
                    <a:pt x="21446" y="19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7639050" y="6851527"/>
              <a:ext cx="101600" cy="38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21600" y="5512"/>
                  </a:moveTo>
                  <a:cubicBezTo>
                    <a:pt x="20250" y="3779"/>
                    <a:pt x="18900" y="2047"/>
                    <a:pt x="17100" y="1065"/>
                  </a:cubicBezTo>
                  <a:cubicBezTo>
                    <a:pt x="15300" y="83"/>
                    <a:pt x="13050" y="-148"/>
                    <a:pt x="11250" y="83"/>
                  </a:cubicBezTo>
                  <a:cubicBezTo>
                    <a:pt x="9450" y="314"/>
                    <a:pt x="8100" y="1007"/>
                    <a:pt x="6300" y="3028"/>
                  </a:cubicBezTo>
                  <a:cubicBezTo>
                    <a:pt x="4500" y="5050"/>
                    <a:pt x="2250" y="8400"/>
                    <a:pt x="1575" y="11172"/>
                  </a:cubicBezTo>
                  <a:cubicBezTo>
                    <a:pt x="900" y="13944"/>
                    <a:pt x="1800" y="16139"/>
                    <a:pt x="2700" y="17813"/>
                  </a:cubicBezTo>
                  <a:cubicBezTo>
                    <a:pt x="3600" y="19488"/>
                    <a:pt x="4500" y="20643"/>
                    <a:pt x="4050" y="21048"/>
                  </a:cubicBezTo>
                  <a:cubicBezTo>
                    <a:pt x="3600" y="21452"/>
                    <a:pt x="1800" y="21105"/>
                    <a:pt x="0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7579637" y="7051446"/>
              <a:ext cx="154663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989" fill="norm" stroke="1" extrusionOk="0">
                  <a:moveTo>
                    <a:pt x="312" y="20989"/>
                  </a:moveTo>
                  <a:cubicBezTo>
                    <a:pt x="20" y="16835"/>
                    <a:pt x="-272" y="12681"/>
                    <a:pt x="458" y="8943"/>
                  </a:cubicBezTo>
                  <a:cubicBezTo>
                    <a:pt x="1187" y="5204"/>
                    <a:pt x="2939" y="1881"/>
                    <a:pt x="6587" y="635"/>
                  </a:cubicBezTo>
                  <a:cubicBezTo>
                    <a:pt x="10236" y="-611"/>
                    <a:pt x="15782" y="220"/>
                    <a:pt x="21328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7781592" y="6882007"/>
              <a:ext cx="105109" cy="32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365" fill="norm" stroke="1" extrusionOk="0">
                  <a:moveTo>
                    <a:pt x="20627" y="2970"/>
                  </a:moveTo>
                  <a:cubicBezTo>
                    <a:pt x="20212" y="1995"/>
                    <a:pt x="19796" y="1019"/>
                    <a:pt x="18342" y="462"/>
                  </a:cubicBezTo>
                  <a:cubicBezTo>
                    <a:pt x="16889" y="-96"/>
                    <a:pt x="14396" y="-235"/>
                    <a:pt x="11696" y="531"/>
                  </a:cubicBezTo>
                  <a:cubicBezTo>
                    <a:pt x="8996" y="1298"/>
                    <a:pt x="6089" y="2970"/>
                    <a:pt x="3596" y="5757"/>
                  </a:cubicBezTo>
                  <a:cubicBezTo>
                    <a:pt x="1104" y="8544"/>
                    <a:pt x="-973" y="12446"/>
                    <a:pt x="481" y="15233"/>
                  </a:cubicBezTo>
                  <a:cubicBezTo>
                    <a:pt x="1935" y="18020"/>
                    <a:pt x="6919" y="19693"/>
                    <a:pt x="11904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893050" y="7005058"/>
              <a:ext cx="234950" cy="15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4948"/>
                  </a:moveTo>
                  <a:cubicBezTo>
                    <a:pt x="0" y="3508"/>
                    <a:pt x="0" y="2068"/>
                    <a:pt x="486" y="1204"/>
                  </a:cubicBezTo>
                  <a:cubicBezTo>
                    <a:pt x="973" y="340"/>
                    <a:pt x="1946" y="52"/>
                    <a:pt x="3503" y="772"/>
                  </a:cubicBezTo>
                  <a:cubicBezTo>
                    <a:pt x="5059" y="1492"/>
                    <a:pt x="7200" y="3220"/>
                    <a:pt x="8368" y="5812"/>
                  </a:cubicBezTo>
                  <a:cubicBezTo>
                    <a:pt x="9535" y="8404"/>
                    <a:pt x="9730" y="11860"/>
                    <a:pt x="9632" y="14308"/>
                  </a:cubicBezTo>
                  <a:cubicBezTo>
                    <a:pt x="9535" y="16756"/>
                    <a:pt x="9146" y="18196"/>
                    <a:pt x="8465" y="19348"/>
                  </a:cubicBezTo>
                  <a:cubicBezTo>
                    <a:pt x="7784" y="20500"/>
                    <a:pt x="6811" y="21364"/>
                    <a:pt x="6227" y="21076"/>
                  </a:cubicBezTo>
                  <a:cubicBezTo>
                    <a:pt x="5643" y="20788"/>
                    <a:pt x="5449" y="19348"/>
                    <a:pt x="6227" y="15892"/>
                  </a:cubicBezTo>
                  <a:cubicBezTo>
                    <a:pt x="7005" y="12436"/>
                    <a:pt x="8757" y="6964"/>
                    <a:pt x="10022" y="3796"/>
                  </a:cubicBezTo>
                  <a:cubicBezTo>
                    <a:pt x="11286" y="628"/>
                    <a:pt x="12065" y="-236"/>
                    <a:pt x="12551" y="52"/>
                  </a:cubicBezTo>
                  <a:cubicBezTo>
                    <a:pt x="13038" y="340"/>
                    <a:pt x="13232" y="1780"/>
                    <a:pt x="13232" y="4372"/>
                  </a:cubicBezTo>
                  <a:cubicBezTo>
                    <a:pt x="13232" y="6964"/>
                    <a:pt x="13038" y="10708"/>
                    <a:pt x="13427" y="13156"/>
                  </a:cubicBezTo>
                  <a:cubicBezTo>
                    <a:pt x="13816" y="15604"/>
                    <a:pt x="14789" y="16756"/>
                    <a:pt x="16249" y="17188"/>
                  </a:cubicBezTo>
                  <a:cubicBezTo>
                    <a:pt x="17708" y="17620"/>
                    <a:pt x="19654" y="17332"/>
                    <a:pt x="21600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8166100" y="6920773"/>
              <a:ext cx="6035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0" y="0"/>
                  </a:moveTo>
                  <a:cubicBezTo>
                    <a:pt x="10428" y="2817"/>
                    <a:pt x="20855" y="5635"/>
                    <a:pt x="21228" y="9235"/>
                  </a:cubicBezTo>
                  <a:cubicBezTo>
                    <a:pt x="21600" y="12835"/>
                    <a:pt x="11917" y="17217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8362949" y="712397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8480788" y="6845070"/>
              <a:ext cx="434612" cy="38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26" fill="norm" stroke="1" extrusionOk="0">
                  <a:moveTo>
                    <a:pt x="7965" y="14954"/>
                  </a:moveTo>
                  <a:cubicBezTo>
                    <a:pt x="7548" y="13792"/>
                    <a:pt x="7130" y="12631"/>
                    <a:pt x="6400" y="11876"/>
                  </a:cubicBezTo>
                  <a:cubicBezTo>
                    <a:pt x="5669" y="11122"/>
                    <a:pt x="4626" y="10773"/>
                    <a:pt x="3478" y="11934"/>
                  </a:cubicBezTo>
                  <a:cubicBezTo>
                    <a:pt x="2330" y="13096"/>
                    <a:pt x="1078" y="15767"/>
                    <a:pt x="452" y="17451"/>
                  </a:cubicBezTo>
                  <a:cubicBezTo>
                    <a:pt x="-174" y="19134"/>
                    <a:pt x="-174" y="19831"/>
                    <a:pt x="609" y="20412"/>
                  </a:cubicBezTo>
                  <a:cubicBezTo>
                    <a:pt x="1391" y="20992"/>
                    <a:pt x="2956" y="21457"/>
                    <a:pt x="4261" y="20818"/>
                  </a:cubicBezTo>
                  <a:cubicBezTo>
                    <a:pt x="5565" y="20180"/>
                    <a:pt x="6609" y="18438"/>
                    <a:pt x="7391" y="15592"/>
                  </a:cubicBezTo>
                  <a:cubicBezTo>
                    <a:pt x="8174" y="12747"/>
                    <a:pt x="8696" y="8799"/>
                    <a:pt x="8956" y="6186"/>
                  </a:cubicBezTo>
                  <a:cubicBezTo>
                    <a:pt x="9217" y="3573"/>
                    <a:pt x="9217" y="2296"/>
                    <a:pt x="9217" y="1367"/>
                  </a:cubicBezTo>
                  <a:cubicBezTo>
                    <a:pt x="9217" y="438"/>
                    <a:pt x="9217" y="-143"/>
                    <a:pt x="9217" y="31"/>
                  </a:cubicBezTo>
                  <a:cubicBezTo>
                    <a:pt x="9217" y="205"/>
                    <a:pt x="9217" y="1134"/>
                    <a:pt x="9009" y="3457"/>
                  </a:cubicBezTo>
                  <a:cubicBezTo>
                    <a:pt x="8800" y="5780"/>
                    <a:pt x="8383" y="9496"/>
                    <a:pt x="8122" y="11934"/>
                  </a:cubicBezTo>
                  <a:cubicBezTo>
                    <a:pt x="7861" y="14373"/>
                    <a:pt x="7756" y="15534"/>
                    <a:pt x="7652" y="16463"/>
                  </a:cubicBezTo>
                  <a:cubicBezTo>
                    <a:pt x="7548" y="17392"/>
                    <a:pt x="7443" y="18089"/>
                    <a:pt x="7496" y="18089"/>
                  </a:cubicBezTo>
                  <a:cubicBezTo>
                    <a:pt x="7548" y="18089"/>
                    <a:pt x="7756" y="17392"/>
                    <a:pt x="8435" y="15941"/>
                  </a:cubicBezTo>
                  <a:cubicBezTo>
                    <a:pt x="9113" y="14489"/>
                    <a:pt x="10261" y="12283"/>
                    <a:pt x="11096" y="11063"/>
                  </a:cubicBezTo>
                  <a:cubicBezTo>
                    <a:pt x="11930" y="9844"/>
                    <a:pt x="12452" y="9612"/>
                    <a:pt x="12922" y="9728"/>
                  </a:cubicBezTo>
                  <a:cubicBezTo>
                    <a:pt x="13391" y="9844"/>
                    <a:pt x="13809" y="10309"/>
                    <a:pt x="13913" y="11296"/>
                  </a:cubicBezTo>
                  <a:cubicBezTo>
                    <a:pt x="14017" y="12283"/>
                    <a:pt x="13809" y="13792"/>
                    <a:pt x="13339" y="15128"/>
                  </a:cubicBezTo>
                  <a:cubicBezTo>
                    <a:pt x="12869" y="16463"/>
                    <a:pt x="12139" y="17625"/>
                    <a:pt x="11565" y="18438"/>
                  </a:cubicBezTo>
                  <a:cubicBezTo>
                    <a:pt x="10991" y="19251"/>
                    <a:pt x="10574" y="19715"/>
                    <a:pt x="10104" y="19889"/>
                  </a:cubicBezTo>
                  <a:cubicBezTo>
                    <a:pt x="9635" y="20063"/>
                    <a:pt x="9113" y="19947"/>
                    <a:pt x="8904" y="19599"/>
                  </a:cubicBezTo>
                  <a:cubicBezTo>
                    <a:pt x="8696" y="19251"/>
                    <a:pt x="8800" y="18670"/>
                    <a:pt x="9530" y="17567"/>
                  </a:cubicBezTo>
                  <a:cubicBezTo>
                    <a:pt x="10261" y="16463"/>
                    <a:pt x="11617" y="14838"/>
                    <a:pt x="12765" y="13618"/>
                  </a:cubicBezTo>
                  <a:cubicBezTo>
                    <a:pt x="13913" y="12399"/>
                    <a:pt x="14852" y="11586"/>
                    <a:pt x="15583" y="11005"/>
                  </a:cubicBezTo>
                  <a:cubicBezTo>
                    <a:pt x="16313" y="10425"/>
                    <a:pt x="16835" y="10076"/>
                    <a:pt x="16835" y="10134"/>
                  </a:cubicBezTo>
                  <a:cubicBezTo>
                    <a:pt x="16835" y="10192"/>
                    <a:pt x="16313" y="10657"/>
                    <a:pt x="15791" y="11412"/>
                  </a:cubicBezTo>
                  <a:cubicBezTo>
                    <a:pt x="15269" y="12167"/>
                    <a:pt x="14748" y="13212"/>
                    <a:pt x="14800" y="14315"/>
                  </a:cubicBezTo>
                  <a:cubicBezTo>
                    <a:pt x="14852" y="15418"/>
                    <a:pt x="15478" y="16580"/>
                    <a:pt x="16678" y="17276"/>
                  </a:cubicBezTo>
                  <a:cubicBezTo>
                    <a:pt x="17878" y="17973"/>
                    <a:pt x="19652" y="18205"/>
                    <a:pt x="21426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8720666" y="5771423"/>
              <a:ext cx="199813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" y="0"/>
                  </a:moveTo>
                  <a:cubicBezTo>
                    <a:pt x="92" y="864"/>
                    <a:pt x="0" y="1728"/>
                    <a:pt x="0" y="2736"/>
                  </a:cubicBezTo>
                  <a:cubicBezTo>
                    <a:pt x="0" y="3744"/>
                    <a:pt x="92" y="4896"/>
                    <a:pt x="503" y="5616"/>
                  </a:cubicBezTo>
                  <a:cubicBezTo>
                    <a:pt x="915" y="6336"/>
                    <a:pt x="1647" y="6624"/>
                    <a:pt x="2471" y="6480"/>
                  </a:cubicBezTo>
                  <a:cubicBezTo>
                    <a:pt x="3295" y="6336"/>
                    <a:pt x="4210" y="5760"/>
                    <a:pt x="5148" y="5328"/>
                  </a:cubicBezTo>
                  <a:cubicBezTo>
                    <a:pt x="6086" y="4896"/>
                    <a:pt x="7047" y="4608"/>
                    <a:pt x="8020" y="4320"/>
                  </a:cubicBezTo>
                  <a:cubicBezTo>
                    <a:pt x="8992" y="4032"/>
                    <a:pt x="9976" y="3744"/>
                    <a:pt x="10903" y="3600"/>
                  </a:cubicBezTo>
                  <a:cubicBezTo>
                    <a:pt x="11830" y="3456"/>
                    <a:pt x="12699" y="3456"/>
                    <a:pt x="13580" y="3456"/>
                  </a:cubicBezTo>
                  <a:cubicBezTo>
                    <a:pt x="14461" y="3456"/>
                    <a:pt x="15353" y="3456"/>
                    <a:pt x="15868" y="3456"/>
                  </a:cubicBezTo>
                  <a:cubicBezTo>
                    <a:pt x="16383" y="3456"/>
                    <a:pt x="16520" y="3456"/>
                    <a:pt x="16669" y="3312"/>
                  </a:cubicBezTo>
                  <a:cubicBezTo>
                    <a:pt x="16818" y="3168"/>
                    <a:pt x="16978" y="2880"/>
                    <a:pt x="17001" y="2592"/>
                  </a:cubicBezTo>
                  <a:cubicBezTo>
                    <a:pt x="17024" y="2304"/>
                    <a:pt x="16909" y="2016"/>
                    <a:pt x="16383" y="1872"/>
                  </a:cubicBezTo>
                  <a:cubicBezTo>
                    <a:pt x="15857" y="1728"/>
                    <a:pt x="14919" y="1728"/>
                    <a:pt x="14015" y="2016"/>
                  </a:cubicBezTo>
                  <a:cubicBezTo>
                    <a:pt x="13111" y="2304"/>
                    <a:pt x="12242" y="2880"/>
                    <a:pt x="11429" y="3456"/>
                  </a:cubicBezTo>
                  <a:cubicBezTo>
                    <a:pt x="10617" y="4032"/>
                    <a:pt x="9862" y="4608"/>
                    <a:pt x="9118" y="5184"/>
                  </a:cubicBezTo>
                  <a:cubicBezTo>
                    <a:pt x="8375" y="5760"/>
                    <a:pt x="7642" y="6336"/>
                    <a:pt x="6819" y="6912"/>
                  </a:cubicBezTo>
                  <a:cubicBezTo>
                    <a:pt x="5995" y="7488"/>
                    <a:pt x="5080" y="8064"/>
                    <a:pt x="4244" y="8496"/>
                  </a:cubicBezTo>
                  <a:cubicBezTo>
                    <a:pt x="3409" y="8928"/>
                    <a:pt x="2654" y="9216"/>
                    <a:pt x="2151" y="9360"/>
                  </a:cubicBezTo>
                  <a:cubicBezTo>
                    <a:pt x="1647" y="9504"/>
                    <a:pt x="1396" y="9504"/>
                    <a:pt x="1201" y="9360"/>
                  </a:cubicBezTo>
                  <a:cubicBezTo>
                    <a:pt x="1007" y="9216"/>
                    <a:pt x="869" y="8928"/>
                    <a:pt x="869" y="8640"/>
                  </a:cubicBezTo>
                  <a:cubicBezTo>
                    <a:pt x="869" y="8352"/>
                    <a:pt x="1007" y="8064"/>
                    <a:pt x="1453" y="7776"/>
                  </a:cubicBezTo>
                  <a:cubicBezTo>
                    <a:pt x="1899" y="7488"/>
                    <a:pt x="2654" y="7200"/>
                    <a:pt x="3512" y="6768"/>
                  </a:cubicBezTo>
                  <a:cubicBezTo>
                    <a:pt x="4370" y="6336"/>
                    <a:pt x="5331" y="5760"/>
                    <a:pt x="6292" y="5472"/>
                  </a:cubicBezTo>
                  <a:cubicBezTo>
                    <a:pt x="7253" y="5184"/>
                    <a:pt x="8214" y="5184"/>
                    <a:pt x="9038" y="5184"/>
                  </a:cubicBezTo>
                  <a:cubicBezTo>
                    <a:pt x="9862" y="5184"/>
                    <a:pt x="10548" y="5184"/>
                    <a:pt x="11235" y="5472"/>
                  </a:cubicBezTo>
                  <a:cubicBezTo>
                    <a:pt x="11921" y="5760"/>
                    <a:pt x="12608" y="6336"/>
                    <a:pt x="13569" y="7488"/>
                  </a:cubicBezTo>
                  <a:cubicBezTo>
                    <a:pt x="14530" y="8640"/>
                    <a:pt x="15765" y="10368"/>
                    <a:pt x="16841" y="11952"/>
                  </a:cubicBezTo>
                  <a:cubicBezTo>
                    <a:pt x="17916" y="13536"/>
                    <a:pt x="18831" y="14976"/>
                    <a:pt x="19598" y="16560"/>
                  </a:cubicBezTo>
                  <a:cubicBezTo>
                    <a:pt x="20364" y="18144"/>
                    <a:pt x="20982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793279" y="7460523"/>
              <a:ext cx="1118821" cy="74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73" fill="norm" stroke="1" extrusionOk="0">
                  <a:moveTo>
                    <a:pt x="21583" y="0"/>
                  </a:moveTo>
                  <a:cubicBezTo>
                    <a:pt x="21461" y="1464"/>
                    <a:pt x="21338" y="2929"/>
                    <a:pt x="21277" y="4576"/>
                  </a:cubicBezTo>
                  <a:cubicBezTo>
                    <a:pt x="21216" y="6224"/>
                    <a:pt x="21216" y="8054"/>
                    <a:pt x="21011" y="9671"/>
                  </a:cubicBezTo>
                  <a:cubicBezTo>
                    <a:pt x="20807" y="11288"/>
                    <a:pt x="20399" y="12692"/>
                    <a:pt x="19970" y="13973"/>
                  </a:cubicBezTo>
                  <a:cubicBezTo>
                    <a:pt x="19541" y="15254"/>
                    <a:pt x="19092" y="16414"/>
                    <a:pt x="18398" y="17603"/>
                  </a:cubicBezTo>
                  <a:cubicBezTo>
                    <a:pt x="17704" y="18793"/>
                    <a:pt x="16765" y="20014"/>
                    <a:pt x="15622" y="20715"/>
                  </a:cubicBezTo>
                  <a:cubicBezTo>
                    <a:pt x="14478" y="21417"/>
                    <a:pt x="13131" y="21600"/>
                    <a:pt x="11824" y="21569"/>
                  </a:cubicBezTo>
                  <a:cubicBezTo>
                    <a:pt x="10518" y="21539"/>
                    <a:pt x="9252" y="21295"/>
                    <a:pt x="8068" y="20929"/>
                  </a:cubicBezTo>
                  <a:cubicBezTo>
                    <a:pt x="6884" y="20563"/>
                    <a:pt x="5781" y="20075"/>
                    <a:pt x="4842" y="19220"/>
                  </a:cubicBezTo>
                  <a:cubicBezTo>
                    <a:pt x="3903" y="18366"/>
                    <a:pt x="3127" y="17146"/>
                    <a:pt x="2515" y="15773"/>
                  </a:cubicBezTo>
                  <a:cubicBezTo>
                    <a:pt x="1902" y="14400"/>
                    <a:pt x="1453" y="12875"/>
                    <a:pt x="1249" y="11410"/>
                  </a:cubicBezTo>
                  <a:cubicBezTo>
                    <a:pt x="1045" y="9946"/>
                    <a:pt x="1085" y="8542"/>
                    <a:pt x="1147" y="7688"/>
                  </a:cubicBezTo>
                  <a:cubicBezTo>
                    <a:pt x="1208" y="6834"/>
                    <a:pt x="1290" y="6529"/>
                    <a:pt x="1453" y="6163"/>
                  </a:cubicBezTo>
                  <a:cubicBezTo>
                    <a:pt x="1616" y="5797"/>
                    <a:pt x="1861" y="5369"/>
                    <a:pt x="1984" y="5339"/>
                  </a:cubicBezTo>
                  <a:cubicBezTo>
                    <a:pt x="2106" y="5308"/>
                    <a:pt x="2106" y="5675"/>
                    <a:pt x="2004" y="6559"/>
                  </a:cubicBezTo>
                  <a:cubicBezTo>
                    <a:pt x="1902" y="7444"/>
                    <a:pt x="1698" y="8847"/>
                    <a:pt x="1535" y="9885"/>
                  </a:cubicBezTo>
                  <a:cubicBezTo>
                    <a:pt x="1371" y="10922"/>
                    <a:pt x="1249" y="11593"/>
                    <a:pt x="1106" y="12051"/>
                  </a:cubicBezTo>
                  <a:cubicBezTo>
                    <a:pt x="963" y="12508"/>
                    <a:pt x="800" y="12753"/>
                    <a:pt x="657" y="12753"/>
                  </a:cubicBezTo>
                  <a:cubicBezTo>
                    <a:pt x="514" y="12753"/>
                    <a:pt x="391" y="12508"/>
                    <a:pt x="269" y="11563"/>
                  </a:cubicBezTo>
                  <a:cubicBezTo>
                    <a:pt x="146" y="10617"/>
                    <a:pt x="24" y="8969"/>
                    <a:pt x="3" y="7810"/>
                  </a:cubicBezTo>
                  <a:cubicBezTo>
                    <a:pt x="-17" y="6651"/>
                    <a:pt x="65" y="5980"/>
                    <a:pt x="187" y="5492"/>
                  </a:cubicBezTo>
                  <a:cubicBezTo>
                    <a:pt x="310" y="5003"/>
                    <a:pt x="473" y="4698"/>
                    <a:pt x="657" y="4576"/>
                  </a:cubicBezTo>
                  <a:cubicBezTo>
                    <a:pt x="840" y="4454"/>
                    <a:pt x="1045" y="4515"/>
                    <a:pt x="1392" y="5003"/>
                  </a:cubicBezTo>
                  <a:cubicBezTo>
                    <a:pt x="1739" y="5492"/>
                    <a:pt x="2229" y="6407"/>
                    <a:pt x="2678" y="7444"/>
                  </a:cubicBezTo>
                  <a:cubicBezTo>
                    <a:pt x="3127" y="8481"/>
                    <a:pt x="3535" y="9641"/>
                    <a:pt x="394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9194800" y="7098573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9251950" y="7206523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9671994" y="6878207"/>
              <a:ext cx="126057" cy="43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7" fill="norm" stroke="1" extrusionOk="0">
                  <a:moveTo>
                    <a:pt x="21439" y="2724"/>
                  </a:moveTo>
                  <a:cubicBezTo>
                    <a:pt x="21079" y="2203"/>
                    <a:pt x="20719" y="1681"/>
                    <a:pt x="18919" y="1107"/>
                  </a:cubicBezTo>
                  <a:cubicBezTo>
                    <a:pt x="17119" y="533"/>
                    <a:pt x="13879" y="-93"/>
                    <a:pt x="10819" y="11"/>
                  </a:cubicBezTo>
                  <a:cubicBezTo>
                    <a:pt x="7759" y="116"/>
                    <a:pt x="4879" y="950"/>
                    <a:pt x="2899" y="2516"/>
                  </a:cubicBezTo>
                  <a:cubicBezTo>
                    <a:pt x="919" y="4081"/>
                    <a:pt x="-161" y="6377"/>
                    <a:pt x="19" y="8985"/>
                  </a:cubicBezTo>
                  <a:cubicBezTo>
                    <a:pt x="199" y="11594"/>
                    <a:pt x="1639" y="14516"/>
                    <a:pt x="2179" y="16655"/>
                  </a:cubicBezTo>
                  <a:cubicBezTo>
                    <a:pt x="2719" y="18794"/>
                    <a:pt x="2359" y="20150"/>
                    <a:pt x="1999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9588499" y="7127330"/>
              <a:ext cx="196851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465" y="16354"/>
                    <a:pt x="929" y="11659"/>
                    <a:pt x="3832" y="7902"/>
                  </a:cubicBezTo>
                  <a:cubicBezTo>
                    <a:pt x="6735" y="4146"/>
                    <a:pt x="12077" y="1328"/>
                    <a:pt x="15445" y="389"/>
                  </a:cubicBezTo>
                  <a:cubicBezTo>
                    <a:pt x="18813" y="-550"/>
                    <a:pt x="20206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9838346" y="6938718"/>
              <a:ext cx="162904" cy="29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06" fill="norm" stroke="1" extrusionOk="0">
                  <a:moveTo>
                    <a:pt x="21313" y="5064"/>
                  </a:moveTo>
                  <a:cubicBezTo>
                    <a:pt x="21313" y="4157"/>
                    <a:pt x="21313" y="3251"/>
                    <a:pt x="21036" y="2194"/>
                  </a:cubicBezTo>
                  <a:cubicBezTo>
                    <a:pt x="20759" y="1136"/>
                    <a:pt x="20205" y="-72"/>
                    <a:pt x="17990" y="4"/>
                  </a:cubicBezTo>
                  <a:cubicBezTo>
                    <a:pt x="15775" y="79"/>
                    <a:pt x="11898" y="1438"/>
                    <a:pt x="8575" y="4233"/>
                  </a:cubicBezTo>
                  <a:cubicBezTo>
                    <a:pt x="5251" y="7027"/>
                    <a:pt x="2482" y="11257"/>
                    <a:pt x="1098" y="13825"/>
                  </a:cubicBezTo>
                  <a:cubicBezTo>
                    <a:pt x="-287" y="16392"/>
                    <a:pt x="-287" y="17299"/>
                    <a:pt x="682" y="18356"/>
                  </a:cubicBezTo>
                  <a:cubicBezTo>
                    <a:pt x="1651" y="19413"/>
                    <a:pt x="3590" y="20622"/>
                    <a:pt x="6082" y="21075"/>
                  </a:cubicBezTo>
                  <a:cubicBezTo>
                    <a:pt x="8575" y="21528"/>
                    <a:pt x="11621" y="21226"/>
                    <a:pt x="14667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9948725" y="7069787"/>
              <a:ext cx="217626" cy="13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45" fill="norm" stroke="1" extrusionOk="0">
                  <a:moveTo>
                    <a:pt x="10139" y="11498"/>
                  </a:moveTo>
                  <a:cubicBezTo>
                    <a:pt x="10346" y="9504"/>
                    <a:pt x="10554" y="7510"/>
                    <a:pt x="10346" y="5350"/>
                  </a:cubicBezTo>
                  <a:cubicBezTo>
                    <a:pt x="10139" y="3190"/>
                    <a:pt x="9516" y="864"/>
                    <a:pt x="8269" y="200"/>
                  </a:cubicBezTo>
                  <a:cubicBezTo>
                    <a:pt x="7023" y="-465"/>
                    <a:pt x="5154" y="532"/>
                    <a:pt x="3492" y="3190"/>
                  </a:cubicBezTo>
                  <a:cubicBezTo>
                    <a:pt x="1831" y="5849"/>
                    <a:pt x="377" y="10169"/>
                    <a:pt x="66" y="13658"/>
                  </a:cubicBezTo>
                  <a:cubicBezTo>
                    <a:pt x="-246" y="17147"/>
                    <a:pt x="585" y="19806"/>
                    <a:pt x="1935" y="20470"/>
                  </a:cubicBezTo>
                  <a:cubicBezTo>
                    <a:pt x="3285" y="21135"/>
                    <a:pt x="5154" y="19806"/>
                    <a:pt x="6400" y="18144"/>
                  </a:cubicBezTo>
                  <a:cubicBezTo>
                    <a:pt x="7646" y="16483"/>
                    <a:pt x="8269" y="14489"/>
                    <a:pt x="8892" y="12827"/>
                  </a:cubicBezTo>
                  <a:cubicBezTo>
                    <a:pt x="9516" y="11166"/>
                    <a:pt x="10139" y="9837"/>
                    <a:pt x="11177" y="10335"/>
                  </a:cubicBezTo>
                  <a:cubicBezTo>
                    <a:pt x="12216" y="10833"/>
                    <a:pt x="13669" y="13160"/>
                    <a:pt x="15435" y="14821"/>
                  </a:cubicBezTo>
                  <a:cubicBezTo>
                    <a:pt x="17200" y="16483"/>
                    <a:pt x="19277" y="17480"/>
                    <a:pt x="21354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0160000" y="6965223"/>
              <a:ext cx="8790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6171" y="0"/>
                  </a:moveTo>
                  <a:cubicBezTo>
                    <a:pt x="8743" y="282"/>
                    <a:pt x="11314" y="565"/>
                    <a:pt x="14400" y="2047"/>
                  </a:cubicBezTo>
                  <a:cubicBezTo>
                    <a:pt x="17486" y="3529"/>
                    <a:pt x="21086" y="6212"/>
                    <a:pt x="21343" y="9176"/>
                  </a:cubicBezTo>
                  <a:cubicBezTo>
                    <a:pt x="21600" y="12141"/>
                    <a:pt x="18514" y="15388"/>
                    <a:pt x="14400" y="17506"/>
                  </a:cubicBezTo>
                  <a:cubicBezTo>
                    <a:pt x="10286" y="19624"/>
                    <a:pt x="5143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0385371" y="6851868"/>
              <a:ext cx="119456" cy="59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05" fill="norm" stroke="1" extrusionOk="0">
                  <a:moveTo>
                    <a:pt x="20678" y="2733"/>
                  </a:moveTo>
                  <a:cubicBezTo>
                    <a:pt x="20678" y="1965"/>
                    <a:pt x="20678" y="1196"/>
                    <a:pt x="19933" y="696"/>
                  </a:cubicBezTo>
                  <a:cubicBezTo>
                    <a:pt x="19189" y="197"/>
                    <a:pt x="17699" y="-34"/>
                    <a:pt x="15092" y="4"/>
                  </a:cubicBezTo>
                  <a:cubicBezTo>
                    <a:pt x="12485" y="43"/>
                    <a:pt x="8761" y="350"/>
                    <a:pt x="5595" y="1426"/>
                  </a:cubicBezTo>
                  <a:cubicBezTo>
                    <a:pt x="2430" y="2503"/>
                    <a:pt x="-177" y="4347"/>
                    <a:pt x="9" y="6269"/>
                  </a:cubicBezTo>
                  <a:cubicBezTo>
                    <a:pt x="195" y="8191"/>
                    <a:pt x="3175" y="10189"/>
                    <a:pt x="7085" y="12034"/>
                  </a:cubicBezTo>
                  <a:cubicBezTo>
                    <a:pt x="10995" y="13879"/>
                    <a:pt x="15837" y="15570"/>
                    <a:pt x="18444" y="16954"/>
                  </a:cubicBezTo>
                  <a:cubicBezTo>
                    <a:pt x="21051" y="18338"/>
                    <a:pt x="21423" y="19414"/>
                    <a:pt x="20678" y="20106"/>
                  </a:cubicBezTo>
                  <a:cubicBezTo>
                    <a:pt x="19933" y="20797"/>
                    <a:pt x="18071" y="21105"/>
                    <a:pt x="16209" y="21297"/>
                  </a:cubicBezTo>
                  <a:cubicBezTo>
                    <a:pt x="14347" y="21489"/>
                    <a:pt x="12485" y="21566"/>
                    <a:pt x="10995" y="21451"/>
                  </a:cubicBezTo>
                  <a:cubicBezTo>
                    <a:pt x="9506" y="21335"/>
                    <a:pt x="8389" y="21028"/>
                    <a:pt x="8575" y="20874"/>
                  </a:cubicBezTo>
                  <a:cubicBezTo>
                    <a:pt x="8761" y="20720"/>
                    <a:pt x="10251" y="20720"/>
                    <a:pt x="11740" y="2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0398840" y="7546819"/>
              <a:ext cx="161210" cy="9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086" fill="norm" stroke="1" extrusionOk="0">
                  <a:moveTo>
                    <a:pt x="14633" y="7304"/>
                  </a:moveTo>
                  <a:cubicBezTo>
                    <a:pt x="13791" y="5504"/>
                    <a:pt x="12949" y="3704"/>
                    <a:pt x="11547" y="2129"/>
                  </a:cubicBezTo>
                  <a:cubicBezTo>
                    <a:pt x="10144" y="554"/>
                    <a:pt x="8181" y="-796"/>
                    <a:pt x="6217" y="554"/>
                  </a:cubicBezTo>
                  <a:cubicBezTo>
                    <a:pt x="4253" y="1904"/>
                    <a:pt x="2290" y="5954"/>
                    <a:pt x="1168" y="9329"/>
                  </a:cubicBezTo>
                  <a:cubicBezTo>
                    <a:pt x="46" y="12704"/>
                    <a:pt x="-235" y="15404"/>
                    <a:pt x="186" y="17429"/>
                  </a:cubicBezTo>
                  <a:cubicBezTo>
                    <a:pt x="607" y="19454"/>
                    <a:pt x="1729" y="20804"/>
                    <a:pt x="3973" y="19679"/>
                  </a:cubicBezTo>
                  <a:cubicBezTo>
                    <a:pt x="6217" y="18554"/>
                    <a:pt x="9583" y="14954"/>
                    <a:pt x="11827" y="14054"/>
                  </a:cubicBezTo>
                  <a:cubicBezTo>
                    <a:pt x="14071" y="13154"/>
                    <a:pt x="15194" y="14954"/>
                    <a:pt x="16596" y="16304"/>
                  </a:cubicBezTo>
                  <a:cubicBezTo>
                    <a:pt x="17999" y="17654"/>
                    <a:pt x="19682" y="18554"/>
                    <a:pt x="21365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0250079" y="6609681"/>
              <a:ext cx="125821" cy="12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870" fill="norm" stroke="1" extrusionOk="0">
                  <a:moveTo>
                    <a:pt x="10599" y="4310"/>
                  </a:moveTo>
                  <a:cubicBezTo>
                    <a:pt x="10239" y="2510"/>
                    <a:pt x="9879" y="710"/>
                    <a:pt x="8799" y="170"/>
                  </a:cubicBezTo>
                  <a:cubicBezTo>
                    <a:pt x="7719" y="-370"/>
                    <a:pt x="5919" y="350"/>
                    <a:pt x="4299" y="2690"/>
                  </a:cubicBezTo>
                  <a:cubicBezTo>
                    <a:pt x="2679" y="5030"/>
                    <a:pt x="1239" y="8990"/>
                    <a:pt x="519" y="12230"/>
                  </a:cubicBezTo>
                  <a:cubicBezTo>
                    <a:pt x="-201" y="15470"/>
                    <a:pt x="-201" y="17990"/>
                    <a:pt x="699" y="19430"/>
                  </a:cubicBezTo>
                  <a:cubicBezTo>
                    <a:pt x="1599" y="20870"/>
                    <a:pt x="3399" y="21230"/>
                    <a:pt x="4839" y="20510"/>
                  </a:cubicBezTo>
                  <a:cubicBezTo>
                    <a:pt x="6279" y="19790"/>
                    <a:pt x="7359" y="17990"/>
                    <a:pt x="8259" y="16190"/>
                  </a:cubicBezTo>
                  <a:cubicBezTo>
                    <a:pt x="9159" y="14390"/>
                    <a:pt x="9879" y="12590"/>
                    <a:pt x="10599" y="10430"/>
                  </a:cubicBezTo>
                  <a:cubicBezTo>
                    <a:pt x="11319" y="8270"/>
                    <a:pt x="12039" y="5750"/>
                    <a:pt x="12579" y="5930"/>
                  </a:cubicBezTo>
                  <a:cubicBezTo>
                    <a:pt x="13119" y="6110"/>
                    <a:pt x="13479" y="8990"/>
                    <a:pt x="14019" y="11510"/>
                  </a:cubicBezTo>
                  <a:cubicBezTo>
                    <a:pt x="14559" y="14030"/>
                    <a:pt x="15279" y="16190"/>
                    <a:pt x="16539" y="17630"/>
                  </a:cubicBezTo>
                  <a:cubicBezTo>
                    <a:pt x="17799" y="19070"/>
                    <a:pt x="19599" y="19790"/>
                    <a:pt x="21399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0394949" y="665407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0464800" y="6622323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0535120" y="6457250"/>
              <a:ext cx="112919" cy="30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52" fill="norm" stroke="1" extrusionOk="0">
                  <a:moveTo>
                    <a:pt x="7111" y="8042"/>
                  </a:moveTo>
                  <a:cubicBezTo>
                    <a:pt x="5111" y="10723"/>
                    <a:pt x="3111" y="13405"/>
                    <a:pt x="1911" y="15267"/>
                  </a:cubicBezTo>
                  <a:cubicBezTo>
                    <a:pt x="711" y="17129"/>
                    <a:pt x="311" y="18172"/>
                    <a:pt x="111" y="18172"/>
                  </a:cubicBezTo>
                  <a:cubicBezTo>
                    <a:pt x="-89" y="18172"/>
                    <a:pt x="-89" y="17129"/>
                    <a:pt x="711" y="14597"/>
                  </a:cubicBezTo>
                  <a:cubicBezTo>
                    <a:pt x="1511" y="12064"/>
                    <a:pt x="3111" y="8042"/>
                    <a:pt x="4511" y="5435"/>
                  </a:cubicBezTo>
                  <a:cubicBezTo>
                    <a:pt x="5911" y="2828"/>
                    <a:pt x="7111" y="1637"/>
                    <a:pt x="8711" y="892"/>
                  </a:cubicBezTo>
                  <a:cubicBezTo>
                    <a:pt x="10311" y="147"/>
                    <a:pt x="12311" y="-151"/>
                    <a:pt x="13711" y="72"/>
                  </a:cubicBezTo>
                  <a:cubicBezTo>
                    <a:pt x="15111" y="296"/>
                    <a:pt x="15911" y="1041"/>
                    <a:pt x="17111" y="3648"/>
                  </a:cubicBezTo>
                  <a:cubicBezTo>
                    <a:pt x="18311" y="6255"/>
                    <a:pt x="19911" y="10723"/>
                    <a:pt x="20711" y="13703"/>
                  </a:cubicBezTo>
                  <a:cubicBezTo>
                    <a:pt x="21511" y="16682"/>
                    <a:pt x="21511" y="18172"/>
                    <a:pt x="20911" y="19215"/>
                  </a:cubicBezTo>
                  <a:cubicBezTo>
                    <a:pt x="20311" y="20257"/>
                    <a:pt x="19111" y="20853"/>
                    <a:pt x="17511" y="21151"/>
                  </a:cubicBezTo>
                  <a:cubicBezTo>
                    <a:pt x="15911" y="21449"/>
                    <a:pt x="13911" y="21449"/>
                    <a:pt x="11111" y="20928"/>
                  </a:cubicBezTo>
                  <a:cubicBezTo>
                    <a:pt x="8311" y="20406"/>
                    <a:pt x="4711" y="19363"/>
                    <a:pt x="3911" y="19140"/>
                  </a:cubicBezTo>
                  <a:cubicBezTo>
                    <a:pt x="3111" y="18917"/>
                    <a:pt x="5111" y="19512"/>
                    <a:pt x="7111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0680715" y="6651957"/>
              <a:ext cx="158735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14" fill="norm" stroke="1" extrusionOk="0">
                  <a:moveTo>
                    <a:pt x="11082" y="10800"/>
                  </a:moveTo>
                  <a:cubicBezTo>
                    <a:pt x="11082" y="8871"/>
                    <a:pt x="11082" y="6943"/>
                    <a:pt x="11082" y="5014"/>
                  </a:cubicBezTo>
                  <a:cubicBezTo>
                    <a:pt x="11082" y="3085"/>
                    <a:pt x="11082" y="1157"/>
                    <a:pt x="10372" y="385"/>
                  </a:cubicBezTo>
                  <a:cubicBezTo>
                    <a:pt x="9661" y="-386"/>
                    <a:pt x="8240" y="0"/>
                    <a:pt x="6535" y="1543"/>
                  </a:cubicBezTo>
                  <a:cubicBezTo>
                    <a:pt x="4830" y="3085"/>
                    <a:pt x="2840" y="5785"/>
                    <a:pt x="1561" y="8293"/>
                  </a:cubicBezTo>
                  <a:cubicBezTo>
                    <a:pt x="282" y="10800"/>
                    <a:pt x="-286" y="13114"/>
                    <a:pt x="140" y="14657"/>
                  </a:cubicBezTo>
                  <a:cubicBezTo>
                    <a:pt x="567" y="16200"/>
                    <a:pt x="1988" y="16971"/>
                    <a:pt x="3267" y="16585"/>
                  </a:cubicBezTo>
                  <a:cubicBezTo>
                    <a:pt x="4546" y="16200"/>
                    <a:pt x="5682" y="14657"/>
                    <a:pt x="6961" y="13114"/>
                  </a:cubicBezTo>
                  <a:cubicBezTo>
                    <a:pt x="8240" y="11571"/>
                    <a:pt x="9661" y="10028"/>
                    <a:pt x="10798" y="10414"/>
                  </a:cubicBezTo>
                  <a:cubicBezTo>
                    <a:pt x="11935" y="10800"/>
                    <a:pt x="12788" y="13114"/>
                    <a:pt x="14493" y="15235"/>
                  </a:cubicBezTo>
                  <a:cubicBezTo>
                    <a:pt x="16198" y="17357"/>
                    <a:pt x="18756" y="19285"/>
                    <a:pt x="21314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0676069" y="6969457"/>
              <a:ext cx="360232" cy="36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4" fill="norm" stroke="1" extrusionOk="0">
                  <a:moveTo>
                    <a:pt x="7097" y="15284"/>
                  </a:moveTo>
                  <a:cubicBezTo>
                    <a:pt x="7097" y="14653"/>
                    <a:pt x="7097" y="14021"/>
                    <a:pt x="6781" y="13200"/>
                  </a:cubicBezTo>
                  <a:cubicBezTo>
                    <a:pt x="6465" y="12379"/>
                    <a:pt x="5834" y="11368"/>
                    <a:pt x="4886" y="11242"/>
                  </a:cubicBezTo>
                  <a:cubicBezTo>
                    <a:pt x="3939" y="11116"/>
                    <a:pt x="2676" y="11874"/>
                    <a:pt x="1729" y="13516"/>
                  </a:cubicBezTo>
                  <a:cubicBezTo>
                    <a:pt x="781" y="15158"/>
                    <a:pt x="150" y="17684"/>
                    <a:pt x="23" y="19200"/>
                  </a:cubicBezTo>
                  <a:cubicBezTo>
                    <a:pt x="-103" y="20716"/>
                    <a:pt x="276" y="21221"/>
                    <a:pt x="1160" y="21411"/>
                  </a:cubicBezTo>
                  <a:cubicBezTo>
                    <a:pt x="2044" y="21600"/>
                    <a:pt x="3434" y="21474"/>
                    <a:pt x="4508" y="20400"/>
                  </a:cubicBezTo>
                  <a:cubicBezTo>
                    <a:pt x="5581" y="19326"/>
                    <a:pt x="6339" y="17305"/>
                    <a:pt x="7034" y="14400"/>
                  </a:cubicBezTo>
                  <a:cubicBezTo>
                    <a:pt x="7729" y="11495"/>
                    <a:pt x="8360" y="7705"/>
                    <a:pt x="8676" y="5368"/>
                  </a:cubicBezTo>
                  <a:cubicBezTo>
                    <a:pt x="8992" y="3032"/>
                    <a:pt x="8992" y="2147"/>
                    <a:pt x="8929" y="1389"/>
                  </a:cubicBezTo>
                  <a:cubicBezTo>
                    <a:pt x="8865" y="632"/>
                    <a:pt x="8739" y="0"/>
                    <a:pt x="8550" y="0"/>
                  </a:cubicBezTo>
                  <a:cubicBezTo>
                    <a:pt x="8360" y="0"/>
                    <a:pt x="8108" y="632"/>
                    <a:pt x="7918" y="3158"/>
                  </a:cubicBezTo>
                  <a:cubicBezTo>
                    <a:pt x="7729" y="5684"/>
                    <a:pt x="7602" y="10105"/>
                    <a:pt x="7602" y="13011"/>
                  </a:cubicBezTo>
                  <a:cubicBezTo>
                    <a:pt x="7602" y="15916"/>
                    <a:pt x="7729" y="17305"/>
                    <a:pt x="7918" y="18568"/>
                  </a:cubicBezTo>
                  <a:cubicBezTo>
                    <a:pt x="8108" y="19832"/>
                    <a:pt x="8360" y="20968"/>
                    <a:pt x="8676" y="21158"/>
                  </a:cubicBezTo>
                  <a:cubicBezTo>
                    <a:pt x="8992" y="21347"/>
                    <a:pt x="9371" y="20589"/>
                    <a:pt x="9750" y="18568"/>
                  </a:cubicBezTo>
                  <a:cubicBezTo>
                    <a:pt x="10129" y="16547"/>
                    <a:pt x="10508" y="13263"/>
                    <a:pt x="10760" y="11305"/>
                  </a:cubicBezTo>
                  <a:cubicBezTo>
                    <a:pt x="11013" y="9347"/>
                    <a:pt x="11139" y="8716"/>
                    <a:pt x="11518" y="8463"/>
                  </a:cubicBezTo>
                  <a:cubicBezTo>
                    <a:pt x="11897" y="8211"/>
                    <a:pt x="12529" y="8337"/>
                    <a:pt x="13223" y="9095"/>
                  </a:cubicBezTo>
                  <a:cubicBezTo>
                    <a:pt x="13918" y="9853"/>
                    <a:pt x="14676" y="11242"/>
                    <a:pt x="15055" y="12884"/>
                  </a:cubicBezTo>
                  <a:cubicBezTo>
                    <a:pt x="15434" y="14526"/>
                    <a:pt x="15434" y="16421"/>
                    <a:pt x="15244" y="17747"/>
                  </a:cubicBezTo>
                  <a:cubicBezTo>
                    <a:pt x="15055" y="19074"/>
                    <a:pt x="14676" y="19832"/>
                    <a:pt x="14108" y="20400"/>
                  </a:cubicBezTo>
                  <a:cubicBezTo>
                    <a:pt x="13539" y="20968"/>
                    <a:pt x="12781" y="21347"/>
                    <a:pt x="12402" y="21095"/>
                  </a:cubicBezTo>
                  <a:cubicBezTo>
                    <a:pt x="12023" y="20842"/>
                    <a:pt x="12023" y="19958"/>
                    <a:pt x="12908" y="18189"/>
                  </a:cubicBezTo>
                  <a:cubicBezTo>
                    <a:pt x="13792" y="16421"/>
                    <a:pt x="15560" y="13768"/>
                    <a:pt x="16634" y="12189"/>
                  </a:cubicBezTo>
                  <a:cubicBezTo>
                    <a:pt x="17708" y="10611"/>
                    <a:pt x="18086" y="10105"/>
                    <a:pt x="18023" y="10042"/>
                  </a:cubicBezTo>
                  <a:cubicBezTo>
                    <a:pt x="17960" y="9979"/>
                    <a:pt x="17455" y="10358"/>
                    <a:pt x="17076" y="11368"/>
                  </a:cubicBezTo>
                  <a:cubicBezTo>
                    <a:pt x="16697" y="12379"/>
                    <a:pt x="16444" y="14021"/>
                    <a:pt x="17202" y="15411"/>
                  </a:cubicBezTo>
                  <a:cubicBezTo>
                    <a:pt x="17960" y="16800"/>
                    <a:pt x="19729" y="17937"/>
                    <a:pt x="21497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1277600" y="7165746"/>
              <a:ext cx="1714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67" y="12302"/>
                    <a:pt x="11733" y="4448"/>
                    <a:pt x="15333" y="1502"/>
                  </a:cubicBezTo>
                  <a:cubicBezTo>
                    <a:pt x="18933" y="-1443"/>
                    <a:pt x="202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1303000" y="730812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0295142" y="7921640"/>
              <a:ext cx="156959" cy="42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01" fill="norm" stroke="1" extrusionOk="0">
                  <a:moveTo>
                    <a:pt x="21075" y="4314"/>
                  </a:moveTo>
                  <a:cubicBezTo>
                    <a:pt x="19086" y="3025"/>
                    <a:pt x="17096" y="1735"/>
                    <a:pt x="14680" y="929"/>
                  </a:cubicBezTo>
                  <a:cubicBezTo>
                    <a:pt x="12264" y="123"/>
                    <a:pt x="9422" y="-199"/>
                    <a:pt x="7007" y="123"/>
                  </a:cubicBezTo>
                  <a:cubicBezTo>
                    <a:pt x="4591" y="446"/>
                    <a:pt x="2601" y="1413"/>
                    <a:pt x="1322" y="3186"/>
                  </a:cubicBezTo>
                  <a:cubicBezTo>
                    <a:pt x="43" y="4959"/>
                    <a:pt x="-525" y="7538"/>
                    <a:pt x="612" y="10117"/>
                  </a:cubicBezTo>
                  <a:cubicBezTo>
                    <a:pt x="1749" y="12697"/>
                    <a:pt x="4591" y="15276"/>
                    <a:pt x="5870" y="17156"/>
                  </a:cubicBezTo>
                  <a:cubicBezTo>
                    <a:pt x="7149" y="19037"/>
                    <a:pt x="6864" y="20219"/>
                    <a:pt x="658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0234306" y="8120923"/>
              <a:ext cx="27494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48" y="21600"/>
                  </a:moveTo>
                  <a:cubicBezTo>
                    <a:pt x="-17" y="19059"/>
                    <a:pt x="-182" y="16518"/>
                    <a:pt x="478" y="14188"/>
                  </a:cubicBezTo>
                  <a:cubicBezTo>
                    <a:pt x="1137" y="11859"/>
                    <a:pt x="2621" y="9741"/>
                    <a:pt x="6249" y="7412"/>
                  </a:cubicBezTo>
                  <a:cubicBezTo>
                    <a:pt x="9876" y="5082"/>
                    <a:pt x="15647" y="2541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0571294" y="7936255"/>
              <a:ext cx="96707" cy="33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214" fill="norm" stroke="1" extrusionOk="0">
                  <a:moveTo>
                    <a:pt x="15482" y="6108"/>
                  </a:moveTo>
                  <a:cubicBezTo>
                    <a:pt x="15482" y="4758"/>
                    <a:pt x="15482" y="3408"/>
                    <a:pt x="15482" y="2396"/>
                  </a:cubicBezTo>
                  <a:cubicBezTo>
                    <a:pt x="15482" y="1383"/>
                    <a:pt x="15482" y="708"/>
                    <a:pt x="14333" y="303"/>
                  </a:cubicBezTo>
                  <a:cubicBezTo>
                    <a:pt x="13184" y="-102"/>
                    <a:pt x="10886" y="-237"/>
                    <a:pt x="8129" y="776"/>
                  </a:cubicBezTo>
                  <a:cubicBezTo>
                    <a:pt x="5371" y="1788"/>
                    <a:pt x="2154" y="3948"/>
                    <a:pt x="776" y="6986"/>
                  </a:cubicBezTo>
                  <a:cubicBezTo>
                    <a:pt x="-603" y="10023"/>
                    <a:pt x="-143" y="13938"/>
                    <a:pt x="2154" y="16503"/>
                  </a:cubicBezTo>
                  <a:cubicBezTo>
                    <a:pt x="4452" y="19068"/>
                    <a:pt x="8588" y="20283"/>
                    <a:pt x="12035" y="20823"/>
                  </a:cubicBezTo>
                  <a:cubicBezTo>
                    <a:pt x="15482" y="21363"/>
                    <a:pt x="18240" y="21228"/>
                    <a:pt x="20997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0667914" y="8057969"/>
              <a:ext cx="222336" cy="14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669" fill="norm" stroke="1" extrusionOk="0">
                  <a:moveTo>
                    <a:pt x="9697" y="10576"/>
                  </a:moveTo>
                  <a:cubicBezTo>
                    <a:pt x="8890" y="7321"/>
                    <a:pt x="8083" y="4066"/>
                    <a:pt x="7174" y="2143"/>
                  </a:cubicBezTo>
                  <a:cubicBezTo>
                    <a:pt x="6266" y="220"/>
                    <a:pt x="5256" y="-372"/>
                    <a:pt x="4247" y="220"/>
                  </a:cubicBezTo>
                  <a:cubicBezTo>
                    <a:pt x="3238" y="812"/>
                    <a:pt x="2228" y="2587"/>
                    <a:pt x="1320" y="5990"/>
                  </a:cubicBezTo>
                  <a:cubicBezTo>
                    <a:pt x="411" y="9392"/>
                    <a:pt x="-396" y="14423"/>
                    <a:pt x="210" y="17381"/>
                  </a:cubicBezTo>
                  <a:cubicBezTo>
                    <a:pt x="815" y="20340"/>
                    <a:pt x="2834" y="21228"/>
                    <a:pt x="4954" y="20340"/>
                  </a:cubicBezTo>
                  <a:cubicBezTo>
                    <a:pt x="7073" y="19453"/>
                    <a:pt x="9294" y="16790"/>
                    <a:pt x="10505" y="14570"/>
                  </a:cubicBezTo>
                  <a:cubicBezTo>
                    <a:pt x="11716" y="12351"/>
                    <a:pt x="11918" y="10576"/>
                    <a:pt x="12019" y="10428"/>
                  </a:cubicBezTo>
                  <a:cubicBezTo>
                    <a:pt x="12120" y="10280"/>
                    <a:pt x="12120" y="11760"/>
                    <a:pt x="12423" y="13091"/>
                  </a:cubicBezTo>
                  <a:cubicBezTo>
                    <a:pt x="12725" y="14423"/>
                    <a:pt x="13331" y="15606"/>
                    <a:pt x="14845" y="16346"/>
                  </a:cubicBezTo>
                  <a:cubicBezTo>
                    <a:pt x="16359" y="17086"/>
                    <a:pt x="18782" y="17381"/>
                    <a:pt x="21204" y="17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0858500" y="7924073"/>
              <a:ext cx="142446" cy="3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40" fill="norm" stroke="1" extrusionOk="0">
                  <a:moveTo>
                    <a:pt x="0" y="0"/>
                  </a:moveTo>
                  <a:cubicBezTo>
                    <a:pt x="7200" y="2342"/>
                    <a:pt x="14400" y="4684"/>
                    <a:pt x="18000" y="7417"/>
                  </a:cubicBezTo>
                  <a:cubicBezTo>
                    <a:pt x="21600" y="10149"/>
                    <a:pt x="21600" y="13272"/>
                    <a:pt x="20191" y="15745"/>
                  </a:cubicBezTo>
                  <a:cubicBezTo>
                    <a:pt x="18783" y="18217"/>
                    <a:pt x="15965" y="20039"/>
                    <a:pt x="13774" y="20819"/>
                  </a:cubicBezTo>
                  <a:cubicBezTo>
                    <a:pt x="11583" y="21600"/>
                    <a:pt x="10017" y="21340"/>
                    <a:pt x="8452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11106150" y="8108223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11234092" y="7757480"/>
              <a:ext cx="206492" cy="53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45" fill="norm" stroke="1" extrusionOk="0">
                  <a:moveTo>
                    <a:pt x="11143" y="10397"/>
                  </a:moveTo>
                  <a:cubicBezTo>
                    <a:pt x="9820" y="10229"/>
                    <a:pt x="8498" y="10061"/>
                    <a:pt x="7506" y="10145"/>
                  </a:cubicBezTo>
                  <a:cubicBezTo>
                    <a:pt x="6514" y="10229"/>
                    <a:pt x="5853" y="10565"/>
                    <a:pt x="5302" y="11742"/>
                  </a:cubicBezTo>
                  <a:cubicBezTo>
                    <a:pt x="4751" y="12918"/>
                    <a:pt x="4310" y="14935"/>
                    <a:pt x="3980" y="16238"/>
                  </a:cubicBezTo>
                  <a:cubicBezTo>
                    <a:pt x="3649" y="17541"/>
                    <a:pt x="3429" y="18129"/>
                    <a:pt x="3318" y="18129"/>
                  </a:cubicBezTo>
                  <a:cubicBezTo>
                    <a:pt x="3208" y="18129"/>
                    <a:pt x="3208" y="17541"/>
                    <a:pt x="3980" y="15860"/>
                  </a:cubicBezTo>
                  <a:cubicBezTo>
                    <a:pt x="4751" y="14179"/>
                    <a:pt x="6294" y="11405"/>
                    <a:pt x="7837" y="8926"/>
                  </a:cubicBezTo>
                  <a:cubicBezTo>
                    <a:pt x="9380" y="6447"/>
                    <a:pt x="10922" y="4261"/>
                    <a:pt x="11914" y="2875"/>
                  </a:cubicBezTo>
                  <a:cubicBezTo>
                    <a:pt x="12906" y="1488"/>
                    <a:pt x="13347" y="900"/>
                    <a:pt x="14008" y="479"/>
                  </a:cubicBezTo>
                  <a:cubicBezTo>
                    <a:pt x="14669" y="59"/>
                    <a:pt x="15551" y="-193"/>
                    <a:pt x="16322" y="185"/>
                  </a:cubicBezTo>
                  <a:cubicBezTo>
                    <a:pt x="17094" y="563"/>
                    <a:pt x="17755" y="1572"/>
                    <a:pt x="18416" y="3211"/>
                  </a:cubicBezTo>
                  <a:cubicBezTo>
                    <a:pt x="19078" y="4850"/>
                    <a:pt x="19739" y="7119"/>
                    <a:pt x="20180" y="9430"/>
                  </a:cubicBezTo>
                  <a:cubicBezTo>
                    <a:pt x="20620" y="11742"/>
                    <a:pt x="20841" y="14095"/>
                    <a:pt x="21061" y="15524"/>
                  </a:cubicBezTo>
                  <a:cubicBezTo>
                    <a:pt x="21282" y="16953"/>
                    <a:pt x="21502" y="17457"/>
                    <a:pt x="21502" y="18087"/>
                  </a:cubicBezTo>
                  <a:cubicBezTo>
                    <a:pt x="21502" y="18718"/>
                    <a:pt x="21282" y="19474"/>
                    <a:pt x="20180" y="19684"/>
                  </a:cubicBezTo>
                  <a:cubicBezTo>
                    <a:pt x="19078" y="19894"/>
                    <a:pt x="17094" y="19558"/>
                    <a:pt x="13898" y="19432"/>
                  </a:cubicBezTo>
                  <a:cubicBezTo>
                    <a:pt x="10702" y="19306"/>
                    <a:pt x="6294" y="19390"/>
                    <a:pt x="3649" y="19600"/>
                  </a:cubicBezTo>
                  <a:cubicBezTo>
                    <a:pt x="1004" y="19810"/>
                    <a:pt x="122" y="20146"/>
                    <a:pt x="12" y="20482"/>
                  </a:cubicBezTo>
                  <a:cubicBezTo>
                    <a:pt x="-98" y="20819"/>
                    <a:pt x="563" y="21155"/>
                    <a:pt x="1445" y="21281"/>
                  </a:cubicBezTo>
                  <a:cubicBezTo>
                    <a:pt x="2326" y="21407"/>
                    <a:pt x="3429" y="21323"/>
                    <a:pt x="4531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11539765" y="8022680"/>
              <a:ext cx="302986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986" fill="norm" stroke="1" extrusionOk="0">
                  <a:moveTo>
                    <a:pt x="12921" y="4609"/>
                  </a:moveTo>
                  <a:cubicBezTo>
                    <a:pt x="12771" y="3422"/>
                    <a:pt x="12621" y="2235"/>
                    <a:pt x="11721" y="1286"/>
                  </a:cubicBezTo>
                  <a:cubicBezTo>
                    <a:pt x="10821" y="336"/>
                    <a:pt x="9171" y="-376"/>
                    <a:pt x="7446" y="217"/>
                  </a:cubicBezTo>
                  <a:cubicBezTo>
                    <a:pt x="5721" y="811"/>
                    <a:pt x="3921" y="2710"/>
                    <a:pt x="2646" y="5677"/>
                  </a:cubicBezTo>
                  <a:cubicBezTo>
                    <a:pt x="1371" y="8644"/>
                    <a:pt x="621" y="12679"/>
                    <a:pt x="246" y="15290"/>
                  </a:cubicBezTo>
                  <a:cubicBezTo>
                    <a:pt x="-129" y="17901"/>
                    <a:pt x="-129" y="19088"/>
                    <a:pt x="621" y="19919"/>
                  </a:cubicBezTo>
                  <a:cubicBezTo>
                    <a:pt x="1371" y="20749"/>
                    <a:pt x="2871" y="21224"/>
                    <a:pt x="4746" y="19444"/>
                  </a:cubicBezTo>
                  <a:cubicBezTo>
                    <a:pt x="6621" y="17664"/>
                    <a:pt x="8871" y="13628"/>
                    <a:pt x="10221" y="10661"/>
                  </a:cubicBezTo>
                  <a:cubicBezTo>
                    <a:pt x="11571" y="7694"/>
                    <a:pt x="12021" y="5795"/>
                    <a:pt x="12246" y="5558"/>
                  </a:cubicBezTo>
                  <a:cubicBezTo>
                    <a:pt x="12471" y="5321"/>
                    <a:pt x="12471" y="6745"/>
                    <a:pt x="12696" y="8644"/>
                  </a:cubicBezTo>
                  <a:cubicBezTo>
                    <a:pt x="12921" y="10543"/>
                    <a:pt x="13371" y="12916"/>
                    <a:pt x="14871" y="15053"/>
                  </a:cubicBezTo>
                  <a:cubicBezTo>
                    <a:pt x="16371" y="17189"/>
                    <a:pt x="18921" y="19088"/>
                    <a:pt x="21471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5" name="Drawing"/>
          <p:cNvGrpSpPr/>
          <p:nvPr/>
        </p:nvGrpSpPr>
        <p:grpSpPr>
          <a:xfrm>
            <a:off x="1879599" y="1511299"/>
            <a:ext cx="10674351" cy="7480301"/>
            <a:chOff x="0" y="0"/>
            <a:chExt cx="10674349" cy="7480300"/>
          </a:xfrm>
        </p:grpSpPr>
        <p:sp>
          <p:nvSpPr>
            <p:cNvPr id="2999" name="Line"/>
            <p:cNvSpPr/>
            <p:nvPr/>
          </p:nvSpPr>
          <p:spPr>
            <a:xfrm>
              <a:off x="266700" y="154730"/>
              <a:ext cx="279400" cy="43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11"/>
                  </a:moveTo>
                  <a:cubicBezTo>
                    <a:pt x="655" y="198"/>
                    <a:pt x="1309" y="-115"/>
                    <a:pt x="1964" y="42"/>
                  </a:cubicBezTo>
                  <a:cubicBezTo>
                    <a:pt x="2618" y="198"/>
                    <a:pt x="3273" y="824"/>
                    <a:pt x="5073" y="2859"/>
                  </a:cubicBezTo>
                  <a:cubicBezTo>
                    <a:pt x="6873" y="4894"/>
                    <a:pt x="9818" y="8337"/>
                    <a:pt x="12436" y="11207"/>
                  </a:cubicBezTo>
                  <a:cubicBezTo>
                    <a:pt x="15055" y="14076"/>
                    <a:pt x="17345" y="16372"/>
                    <a:pt x="18818" y="17989"/>
                  </a:cubicBezTo>
                  <a:cubicBezTo>
                    <a:pt x="20291" y="19607"/>
                    <a:pt x="20945" y="20546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292216" y="127000"/>
              <a:ext cx="304684" cy="4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3" fill="norm" stroke="1" extrusionOk="0">
                  <a:moveTo>
                    <a:pt x="21443" y="0"/>
                  </a:moveTo>
                  <a:cubicBezTo>
                    <a:pt x="20549" y="0"/>
                    <a:pt x="19655" y="0"/>
                    <a:pt x="18613" y="498"/>
                  </a:cubicBezTo>
                  <a:cubicBezTo>
                    <a:pt x="17570" y="995"/>
                    <a:pt x="16378" y="1991"/>
                    <a:pt x="14665" y="3982"/>
                  </a:cubicBezTo>
                  <a:cubicBezTo>
                    <a:pt x="12952" y="5972"/>
                    <a:pt x="10717" y="8959"/>
                    <a:pt x="8260" y="11845"/>
                  </a:cubicBezTo>
                  <a:cubicBezTo>
                    <a:pt x="5802" y="14732"/>
                    <a:pt x="3120" y="17519"/>
                    <a:pt x="1631" y="19161"/>
                  </a:cubicBezTo>
                  <a:cubicBezTo>
                    <a:pt x="141" y="20804"/>
                    <a:pt x="-157" y="21301"/>
                    <a:pt x="66" y="21451"/>
                  </a:cubicBezTo>
                  <a:cubicBezTo>
                    <a:pt x="290" y="21600"/>
                    <a:pt x="1035" y="21401"/>
                    <a:pt x="178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1664170" y="234461"/>
              <a:ext cx="149182" cy="57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02" fill="norm" stroke="1" extrusionOk="0">
                  <a:moveTo>
                    <a:pt x="1733" y="8118"/>
                  </a:moveTo>
                  <a:cubicBezTo>
                    <a:pt x="1733" y="10977"/>
                    <a:pt x="1733" y="13836"/>
                    <a:pt x="1583" y="15901"/>
                  </a:cubicBezTo>
                  <a:cubicBezTo>
                    <a:pt x="1433" y="17965"/>
                    <a:pt x="1133" y="19236"/>
                    <a:pt x="983" y="20110"/>
                  </a:cubicBezTo>
                  <a:cubicBezTo>
                    <a:pt x="833" y="20983"/>
                    <a:pt x="833" y="21460"/>
                    <a:pt x="683" y="21499"/>
                  </a:cubicBezTo>
                  <a:cubicBezTo>
                    <a:pt x="533" y="21539"/>
                    <a:pt x="233" y="21142"/>
                    <a:pt x="83" y="19395"/>
                  </a:cubicBezTo>
                  <a:cubicBezTo>
                    <a:pt x="-67" y="17648"/>
                    <a:pt x="-67" y="14551"/>
                    <a:pt x="533" y="11613"/>
                  </a:cubicBezTo>
                  <a:cubicBezTo>
                    <a:pt x="1133" y="8674"/>
                    <a:pt x="2333" y="5895"/>
                    <a:pt x="3683" y="4108"/>
                  </a:cubicBezTo>
                  <a:cubicBezTo>
                    <a:pt x="5033" y="2321"/>
                    <a:pt x="6533" y="1527"/>
                    <a:pt x="7733" y="971"/>
                  </a:cubicBezTo>
                  <a:cubicBezTo>
                    <a:pt x="8933" y="415"/>
                    <a:pt x="9833" y="98"/>
                    <a:pt x="11033" y="18"/>
                  </a:cubicBezTo>
                  <a:cubicBezTo>
                    <a:pt x="12233" y="-61"/>
                    <a:pt x="13733" y="98"/>
                    <a:pt x="15533" y="892"/>
                  </a:cubicBezTo>
                  <a:cubicBezTo>
                    <a:pt x="17333" y="1686"/>
                    <a:pt x="19433" y="3115"/>
                    <a:pt x="20483" y="4267"/>
                  </a:cubicBezTo>
                  <a:cubicBezTo>
                    <a:pt x="21533" y="5418"/>
                    <a:pt x="21533" y="6292"/>
                    <a:pt x="18983" y="7165"/>
                  </a:cubicBezTo>
                  <a:cubicBezTo>
                    <a:pt x="16433" y="8039"/>
                    <a:pt x="11333" y="8913"/>
                    <a:pt x="7883" y="9310"/>
                  </a:cubicBezTo>
                  <a:cubicBezTo>
                    <a:pt x="4433" y="9707"/>
                    <a:pt x="2633" y="9627"/>
                    <a:pt x="2933" y="9429"/>
                  </a:cubicBezTo>
                  <a:cubicBezTo>
                    <a:pt x="3233" y="9230"/>
                    <a:pt x="5633" y="8913"/>
                    <a:pt x="8033" y="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893242" y="434889"/>
              <a:ext cx="113359" cy="19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92" fill="norm" stroke="1" extrusionOk="0">
                  <a:moveTo>
                    <a:pt x="2222" y="2475"/>
                  </a:moveTo>
                  <a:cubicBezTo>
                    <a:pt x="1022" y="1301"/>
                    <a:pt x="-178" y="127"/>
                    <a:pt x="22" y="9"/>
                  </a:cubicBezTo>
                  <a:cubicBezTo>
                    <a:pt x="222" y="-108"/>
                    <a:pt x="1822" y="831"/>
                    <a:pt x="5622" y="4588"/>
                  </a:cubicBezTo>
                  <a:cubicBezTo>
                    <a:pt x="9422" y="8344"/>
                    <a:pt x="15422" y="14918"/>
                    <a:pt x="21422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1915265" y="396058"/>
              <a:ext cx="148485" cy="23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39" fill="norm" stroke="1" extrusionOk="0">
                  <a:moveTo>
                    <a:pt x="21341" y="357"/>
                  </a:moveTo>
                  <a:cubicBezTo>
                    <a:pt x="19820" y="-22"/>
                    <a:pt x="18299" y="-401"/>
                    <a:pt x="16017" y="925"/>
                  </a:cubicBezTo>
                  <a:cubicBezTo>
                    <a:pt x="13735" y="2252"/>
                    <a:pt x="10693" y="5283"/>
                    <a:pt x="7955" y="8504"/>
                  </a:cubicBezTo>
                  <a:cubicBezTo>
                    <a:pt x="5217" y="11725"/>
                    <a:pt x="2783" y="15136"/>
                    <a:pt x="1414" y="17315"/>
                  </a:cubicBezTo>
                  <a:cubicBezTo>
                    <a:pt x="45" y="19494"/>
                    <a:pt x="-259" y="20441"/>
                    <a:pt x="197" y="20820"/>
                  </a:cubicBezTo>
                  <a:cubicBezTo>
                    <a:pt x="654" y="21199"/>
                    <a:pt x="1871" y="21010"/>
                    <a:pt x="3087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2130757" y="226896"/>
              <a:ext cx="104444" cy="25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10" fill="norm" stroke="1" extrusionOk="0">
                  <a:moveTo>
                    <a:pt x="21316" y="2267"/>
                  </a:moveTo>
                  <a:cubicBezTo>
                    <a:pt x="20884" y="1381"/>
                    <a:pt x="20452" y="496"/>
                    <a:pt x="19156" y="142"/>
                  </a:cubicBezTo>
                  <a:cubicBezTo>
                    <a:pt x="17860" y="-212"/>
                    <a:pt x="15700" y="-35"/>
                    <a:pt x="12460" y="2178"/>
                  </a:cubicBezTo>
                  <a:cubicBezTo>
                    <a:pt x="9220" y="4391"/>
                    <a:pt x="4900" y="8640"/>
                    <a:pt x="2524" y="11916"/>
                  </a:cubicBezTo>
                  <a:cubicBezTo>
                    <a:pt x="148" y="15191"/>
                    <a:pt x="-284" y="17493"/>
                    <a:pt x="148" y="18998"/>
                  </a:cubicBezTo>
                  <a:cubicBezTo>
                    <a:pt x="580" y="20503"/>
                    <a:pt x="1876" y="21211"/>
                    <a:pt x="5116" y="21299"/>
                  </a:cubicBezTo>
                  <a:cubicBezTo>
                    <a:pt x="8356" y="21388"/>
                    <a:pt x="13540" y="20857"/>
                    <a:pt x="18724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2260600" y="301537"/>
              <a:ext cx="241300" cy="13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3558"/>
                  </a:moveTo>
                  <a:cubicBezTo>
                    <a:pt x="568" y="2207"/>
                    <a:pt x="1137" y="857"/>
                    <a:pt x="1895" y="351"/>
                  </a:cubicBezTo>
                  <a:cubicBezTo>
                    <a:pt x="2653" y="-155"/>
                    <a:pt x="3600" y="182"/>
                    <a:pt x="4358" y="2545"/>
                  </a:cubicBezTo>
                  <a:cubicBezTo>
                    <a:pt x="5116" y="4908"/>
                    <a:pt x="5684" y="9295"/>
                    <a:pt x="5684" y="12333"/>
                  </a:cubicBezTo>
                  <a:cubicBezTo>
                    <a:pt x="5684" y="15370"/>
                    <a:pt x="5116" y="17058"/>
                    <a:pt x="4547" y="18576"/>
                  </a:cubicBezTo>
                  <a:cubicBezTo>
                    <a:pt x="3979" y="20095"/>
                    <a:pt x="3411" y="21445"/>
                    <a:pt x="3032" y="21276"/>
                  </a:cubicBezTo>
                  <a:cubicBezTo>
                    <a:pt x="2653" y="21108"/>
                    <a:pt x="2463" y="19420"/>
                    <a:pt x="3505" y="16045"/>
                  </a:cubicBezTo>
                  <a:cubicBezTo>
                    <a:pt x="4547" y="12670"/>
                    <a:pt x="6821" y="7608"/>
                    <a:pt x="8432" y="4401"/>
                  </a:cubicBezTo>
                  <a:cubicBezTo>
                    <a:pt x="10042" y="1195"/>
                    <a:pt x="10989" y="-155"/>
                    <a:pt x="11368" y="14"/>
                  </a:cubicBezTo>
                  <a:cubicBezTo>
                    <a:pt x="11747" y="182"/>
                    <a:pt x="11558" y="1870"/>
                    <a:pt x="11274" y="3558"/>
                  </a:cubicBezTo>
                  <a:cubicBezTo>
                    <a:pt x="10989" y="5245"/>
                    <a:pt x="10611" y="6933"/>
                    <a:pt x="10421" y="8620"/>
                  </a:cubicBezTo>
                  <a:cubicBezTo>
                    <a:pt x="10232" y="10308"/>
                    <a:pt x="10232" y="11995"/>
                    <a:pt x="10705" y="13008"/>
                  </a:cubicBezTo>
                  <a:cubicBezTo>
                    <a:pt x="11179" y="14020"/>
                    <a:pt x="12126" y="14358"/>
                    <a:pt x="14021" y="13514"/>
                  </a:cubicBezTo>
                  <a:cubicBezTo>
                    <a:pt x="15916" y="12670"/>
                    <a:pt x="18758" y="10645"/>
                    <a:pt x="21600" y="8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2520950" y="241300"/>
              <a:ext cx="38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93"/>
                    <a:pt x="9600" y="785"/>
                    <a:pt x="6600" y="1440"/>
                  </a:cubicBezTo>
                  <a:cubicBezTo>
                    <a:pt x="3600" y="2095"/>
                    <a:pt x="3600" y="3011"/>
                    <a:pt x="6600" y="5171"/>
                  </a:cubicBezTo>
                  <a:cubicBezTo>
                    <a:pt x="9600" y="7331"/>
                    <a:pt x="15600" y="10735"/>
                    <a:pt x="15000" y="13680"/>
                  </a:cubicBezTo>
                  <a:cubicBezTo>
                    <a:pt x="14400" y="16625"/>
                    <a:pt x="7200" y="19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1720850" y="863600"/>
              <a:ext cx="533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9029"/>
                    <a:pt x="343" y="16457"/>
                    <a:pt x="1800" y="13629"/>
                  </a:cubicBezTo>
                  <a:cubicBezTo>
                    <a:pt x="3257" y="10800"/>
                    <a:pt x="6000" y="7714"/>
                    <a:pt x="8657" y="5914"/>
                  </a:cubicBezTo>
                  <a:cubicBezTo>
                    <a:pt x="11314" y="4114"/>
                    <a:pt x="13886" y="3600"/>
                    <a:pt x="16029" y="2829"/>
                  </a:cubicBezTo>
                  <a:cubicBezTo>
                    <a:pt x="18171" y="2057"/>
                    <a:pt x="198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881716" y="1009650"/>
              <a:ext cx="366185" cy="4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1748" y="16200"/>
                  </a:moveTo>
                  <a:cubicBezTo>
                    <a:pt x="874" y="18360"/>
                    <a:pt x="0" y="20520"/>
                    <a:pt x="0" y="21060"/>
                  </a:cubicBezTo>
                  <a:cubicBezTo>
                    <a:pt x="0" y="21600"/>
                    <a:pt x="874" y="20520"/>
                    <a:pt x="3246" y="17280"/>
                  </a:cubicBezTo>
                  <a:cubicBezTo>
                    <a:pt x="5618" y="14040"/>
                    <a:pt x="9489" y="8640"/>
                    <a:pt x="12798" y="5400"/>
                  </a:cubicBezTo>
                  <a:cubicBezTo>
                    <a:pt x="16106" y="2160"/>
                    <a:pt x="18853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987550" y="1170106"/>
              <a:ext cx="125203" cy="29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77" fill="norm" stroke="1" extrusionOk="0">
                  <a:moveTo>
                    <a:pt x="0" y="12654"/>
                  </a:moveTo>
                  <a:cubicBezTo>
                    <a:pt x="720" y="17066"/>
                    <a:pt x="1440" y="21477"/>
                    <a:pt x="1440" y="21477"/>
                  </a:cubicBezTo>
                  <a:cubicBezTo>
                    <a:pt x="1440" y="21477"/>
                    <a:pt x="720" y="17066"/>
                    <a:pt x="1440" y="13035"/>
                  </a:cubicBezTo>
                  <a:cubicBezTo>
                    <a:pt x="2160" y="9004"/>
                    <a:pt x="4320" y="5353"/>
                    <a:pt x="7200" y="3147"/>
                  </a:cubicBezTo>
                  <a:cubicBezTo>
                    <a:pt x="10080" y="942"/>
                    <a:pt x="13680" y="181"/>
                    <a:pt x="16200" y="29"/>
                  </a:cubicBezTo>
                  <a:cubicBezTo>
                    <a:pt x="18720" y="-123"/>
                    <a:pt x="20160" y="333"/>
                    <a:pt x="20880" y="942"/>
                  </a:cubicBezTo>
                  <a:cubicBezTo>
                    <a:pt x="21600" y="1550"/>
                    <a:pt x="21600" y="2311"/>
                    <a:pt x="19080" y="3680"/>
                  </a:cubicBezTo>
                  <a:cubicBezTo>
                    <a:pt x="16560" y="5049"/>
                    <a:pt x="11520" y="7026"/>
                    <a:pt x="6480" y="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2173816" y="1143945"/>
              <a:ext cx="150284" cy="15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608" y="4136"/>
                  </a:moveTo>
                  <a:cubicBezTo>
                    <a:pt x="608" y="8399"/>
                    <a:pt x="608" y="12662"/>
                    <a:pt x="456" y="15931"/>
                  </a:cubicBezTo>
                  <a:cubicBezTo>
                    <a:pt x="304" y="19199"/>
                    <a:pt x="0" y="21473"/>
                    <a:pt x="0" y="21473"/>
                  </a:cubicBezTo>
                  <a:cubicBezTo>
                    <a:pt x="0" y="21473"/>
                    <a:pt x="304" y="19199"/>
                    <a:pt x="761" y="16641"/>
                  </a:cubicBezTo>
                  <a:cubicBezTo>
                    <a:pt x="1217" y="14084"/>
                    <a:pt x="1825" y="11241"/>
                    <a:pt x="2434" y="9110"/>
                  </a:cubicBezTo>
                  <a:cubicBezTo>
                    <a:pt x="3042" y="6978"/>
                    <a:pt x="3651" y="5557"/>
                    <a:pt x="4715" y="4705"/>
                  </a:cubicBezTo>
                  <a:cubicBezTo>
                    <a:pt x="5780" y="3852"/>
                    <a:pt x="7301" y="3568"/>
                    <a:pt x="8214" y="4136"/>
                  </a:cubicBezTo>
                  <a:cubicBezTo>
                    <a:pt x="9127" y="4705"/>
                    <a:pt x="9431" y="6126"/>
                    <a:pt x="9583" y="7547"/>
                  </a:cubicBezTo>
                  <a:cubicBezTo>
                    <a:pt x="9735" y="8968"/>
                    <a:pt x="9735" y="10389"/>
                    <a:pt x="9735" y="11810"/>
                  </a:cubicBezTo>
                  <a:cubicBezTo>
                    <a:pt x="9735" y="13231"/>
                    <a:pt x="9735" y="14652"/>
                    <a:pt x="9735" y="14652"/>
                  </a:cubicBezTo>
                  <a:cubicBezTo>
                    <a:pt x="9735" y="14652"/>
                    <a:pt x="9735" y="13231"/>
                    <a:pt x="10496" y="10815"/>
                  </a:cubicBezTo>
                  <a:cubicBezTo>
                    <a:pt x="11256" y="8399"/>
                    <a:pt x="12777" y="4989"/>
                    <a:pt x="14146" y="2857"/>
                  </a:cubicBezTo>
                  <a:cubicBezTo>
                    <a:pt x="15515" y="726"/>
                    <a:pt x="16732" y="-127"/>
                    <a:pt x="17797" y="15"/>
                  </a:cubicBezTo>
                  <a:cubicBezTo>
                    <a:pt x="18862" y="157"/>
                    <a:pt x="19775" y="1294"/>
                    <a:pt x="20079" y="3568"/>
                  </a:cubicBezTo>
                  <a:cubicBezTo>
                    <a:pt x="20383" y="5841"/>
                    <a:pt x="20079" y="9252"/>
                    <a:pt x="20231" y="11668"/>
                  </a:cubicBezTo>
                  <a:cubicBezTo>
                    <a:pt x="20383" y="14084"/>
                    <a:pt x="20992" y="15505"/>
                    <a:pt x="21600" y="16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2422805" y="940163"/>
              <a:ext cx="71951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14" fill="norm" stroke="1" extrusionOk="0">
                  <a:moveTo>
                    <a:pt x="17507" y="7485"/>
                  </a:moveTo>
                  <a:cubicBezTo>
                    <a:pt x="18741" y="6168"/>
                    <a:pt x="19976" y="4851"/>
                    <a:pt x="20593" y="3599"/>
                  </a:cubicBezTo>
                  <a:cubicBezTo>
                    <a:pt x="21210" y="2348"/>
                    <a:pt x="21210" y="1163"/>
                    <a:pt x="19667" y="504"/>
                  </a:cubicBezTo>
                  <a:cubicBezTo>
                    <a:pt x="18124" y="-154"/>
                    <a:pt x="15039" y="-286"/>
                    <a:pt x="11644" y="834"/>
                  </a:cubicBezTo>
                  <a:cubicBezTo>
                    <a:pt x="8250" y="1953"/>
                    <a:pt x="4547" y="4324"/>
                    <a:pt x="2387" y="7485"/>
                  </a:cubicBezTo>
                  <a:cubicBezTo>
                    <a:pt x="227" y="10646"/>
                    <a:pt x="-390" y="14597"/>
                    <a:pt x="227" y="17034"/>
                  </a:cubicBezTo>
                  <a:cubicBezTo>
                    <a:pt x="844" y="19470"/>
                    <a:pt x="2696" y="20392"/>
                    <a:pt x="4547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2368550" y="1111250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200"/>
                    <a:pt x="11200" y="10800"/>
                    <a:pt x="14800" y="7200"/>
                  </a:cubicBezTo>
                  <a:cubicBezTo>
                    <a:pt x="18400" y="3600"/>
                    <a:pt x="20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727200" y="1790700"/>
              <a:ext cx="749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2" y="20880"/>
                    <a:pt x="2685" y="20160"/>
                    <a:pt x="4393" y="18000"/>
                  </a:cubicBezTo>
                  <a:cubicBezTo>
                    <a:pt x="6102" y="15840"/>
                    <a:pt x="8176" y="12240"/>
                    <a:pt x="10373" y="9720"/>
                  </a:cubicBezTo>
                  <a:cubicBezTo>
                    <a:pt x="12569" y="7200"/>
                    <a:pt x="14888" y="5760"/>
                    <a:pt x="16780" y="4320"/>
                  </a:cubicBezTo>
                  <a:cubicBezTo>
                    <a:pt x="18671" y="2880"/>
                    <a:pt x="2013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796779" y="1835150"/>
              <a:ext cx="667022" cy="14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17" fill="norm" stroke="1" extrusionOk="0">
                  <a:moveTo>
                    <a:pt x="2264" y="17341"/>
                  </a:moveTo>
                  <a:cubicBezTo>
                    <a:pt x="1717" y="18254"/>
                    <a:pt x="1170" y="19166"/>
                    <a:pt x="726" y="19775"/>
                  </a:cubicBezTo>
                  <a:cubicBezTo>
                    <a:pt x="282" y="20383"/>
                    <a:pt x="-60" y="20687"/>
                    <a:pt x="8" y="20992"/>
                  </a:cubicBezTo>
                  <a:cubicBezTo>
                    <a:pt x="77" y="21296"/>
                    <a:pt x="555" y="21600"/>
                    <a:pt x="1820" y="20839"/>
                  </a:cubicBezTo>
                  <a:cubicBezTo>
                    <a:pt x="3084" y="20079"/>
                    <a:pt x="5135" y="18254"/>
                    <a:pt x="7356" y="15820"/>
                  </a:cubicBezTo>
                  <a:cubicBezTo>
                    <a:pt x="9578" y="13386"/>
                    <a:pt x="11970" y="10344"/>
                    <a:pt x="14363" y="7606"/>
                  </a:cubicBezTo>
                  <a:cubicBezTo>
                    <a:pt x="16755" y="4868"/>
                    <a:pt x="19148" y="2434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2032000" y="2204460"/>
              <a:ext cx="143943" cy="46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08" fill="norm" stroke="1" extrusionOk="0">
                  <a:moveTo>
                    <a:pt x="0" y="8419"/>
                  </a:moveTo>
                  <a:cubicBezTo>
                    <a:pt x="309" y="7640"/>
                    <a:pt x="617" y="6862"/>
                    <a:pt x="771" y="6813"/>
                  </a:cubicBezTo>
                  <a:cubicBezTo>
                    <a:pt x="926" y="6765"/>
                    <a:pt x="926" y="7446"/>
                    <a:pt x="1697" y="9295"/>
                  </a:cubicBezTo>
                  <a:cubicBezTo>
                    <a:pt x="2469" y="11143"/>
                    <a:pt x="4011" y="14159"/>
                    <a:pt x="4783" y="16154"/>
                  </a:cubicBezTo>
                  <a:cubicBezTo>
                    <a:pt x="5554" y="18149"/>
                    <a:pt x="5554" y="19122"/>
                    <a:pt x="5554" y="19949"/>
                  </a:cubicBezTo>
                  <a:cubicBezTo>
                    <a:pt x="5554" y="20776"/>
                    <a:pt x="5554" y="21457"/>
                    <a:pt x="5400" y="21505"/>
                  </a:cubicBezTo>
                  <a:cubicBezTo>
                    <a:pt x="5246" y="21554"/>
                    <a:pt x="4937" y="20970"/>
                    <a:pt x="4166" y="18976"/>
                  </a:cubicBezTo>
                  <a:cubicBezTo>
                    <a:pt x="3394" y="16981"/>
                    <a:pt x="2160" y="13576"/>
                    <a:pt x="2006" y="10657"/>
                  </a:cubicBezTo>
                  <a:cubicBezTo>
                    <a:pt x="1851" y="7738"/>
                    <a:pt x="2777" y="5305"/>
                    <a:pt x="4320" y="3603"/>
                  </a:cubicBezTo>
                  <a:cubicBezTo>
                    <a:pt x="5863" y="1900"/>
                    <a:pt x="8023" y="927"/>
                    <a:pt x="10029" y="440"/>
                  </a:cubicBezTo>
                  <a:cubicBezTo>
                    <a:pt x="12034" y="-46"/>
                    <a:pt x="13886" y="-46"/>
                    <a:pt x="15583" y="51"/>
                  </a:cubicBezTo>
                  <a:cubicBezTo>
                    <a:pt x="17280" y="149"/>
                    <a:pt x="18823" y="343"/>
                    <a:pt x="19903" y="1024"/>
                  </a:cubicBezTo>
                  <a:cubicBezTo>
                    <a:pt x="20983" y="1705"/>
                    <a:pt x="21600" y="2873"/>
                    <a:pt x="20057" y="4089"/>
                  </a:cubicBezTo>
                  <a:cubicBezTo>
                    <a:pt x="18514" y="5305"/>
                    <a:pt x="14811" y="6570"/>
                    <a:pt x="12343" y="7397"/>
                  </a:cubicBezTo>
                  <a:cubicBezTo>
                    <a:pt x="9874" y="8224"/>
                    <a:pt x="8640" y="8613"/>
                    <a:pt x="8023" y="8857"/>
                  </a:cubicBezTo>
                  <a:cubicBezTo>
                    <a:pt x="7406" y="9100"/>
                    <a:pt x="7406" y="9197"/>
                    <a:pt x="7406" y="9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2169704" y="2336800"/>
              <a:ext cx="205197" cy="29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29" fill="norm" stroke="1" extrusionOk="0">
                  <a:moveTo>
                    <a:pt x="208" y="11030"/>
                  </a:moveTo>
                  <a:cubicBezTo>
                    <a:pt x="-13" y="9804"/>
                    <a:pt x="-233" y="8579"/>
                    <a:pt x="538" y="7583"/>
                  </a:cubicBezTo>
                  <a:cubicBezTo>
                    <a:pt x="1310" y="6587"/>
                    <a:pt x="3073" y="5821"/>
                    <a:pt x="5498" y="6051"/>
                  </a:cubicBezTo>
                  <a:cubicBezTo>
                    <a:pt x="7922" y="6281"/>
                    <a:pt x="11008" y="7506"/>
                    <a:pt x="12771" y="9498"/>
                  </a:cubicBezTo>
                  <a:cubicBezTo>
                    <a:pt x="14534" y="11489"/>
                    <a:pt x="14975" y="14247"/>
                    <a:pt x="14975" y="16238"/>
                  </a:cubicBezTo>
                  <a:cubicBezTo>
                    <a:pt x="14975" y="18230"/>
                    <a:pt x="14534" y="19455"/>
                    <a:pt x="13873" y="20298"/>
                  </a:cubicBezTo>
                  <a:cubicBezTo>
                    <a:pt x="13212" y="21140"/>
                    <a:pt x="12330" y="21600"/>
                    <a:pt x="11669" y="21370"/>
                  </a:cubicBezTo>
                  <a:cubicBezTo>
                    <a:pt x="11008" y="21140"/>
                    <a:pt x="10567" y="20221"/>
                    <a:pt x="10677" y="17617"/>
                  </a:cubicBezTo>
                  <a:cubicBezTo>
                    <a:pt x="10787" y="15013"/>
                    <a:pt x="11449" y="10723"/>
                    <a:pt x="13322" y="7506"/>
                  </a:cubicBezTo>
                  <a:cubicBezTo>
                    <a:pt x="15196" y="4289"/>
                    <a:pt x="18281" y="2145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2504673" y="2186782"/>
              <a:ext cx="149627" cy="38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69" fill="norm" stroke="1" extrusionOk="0">
                  <a:moveTo>
                    <a:pt x="17607" y="3742"/>
                  </a:moveTo>
                  <a:cubicBezTo>
                    <a:pt x="17307" y="3155"/>
                    <a:pt x="17007" y="2568"/>
                    <a:pt x="16407" y="1922"/>
                  </a:cubicBezTo>
                  <a:cubicBezTo>
                    <a:pt x="15807" y="1277"/>
                    <a:pt x="14907" y="572"/>
                    <a:pt x="13707" y="220"/>
                  </a:cubicBezTo>
                  <a:cubicBezTo>
                    <a:pt x="12507" y="-132"/>
                    <a:pt x="11007" y="-132"/>
                    <a:pt x="8607" y="748"/>
                  </a:cubicBezTo>
                  <a:cubicBezTo>
                    <a:pt x="6207" y="1629"/>
                    <a:pt x="2907" y="3390"/>
                    <a:pt x="1257" y="6325"/>
                  </a:cubicBezTo>
                  <a:cubicBezTo>
                    <a:pt x="-393" y="9259"/>
                    <a:pt x="-393" y="13368"/>
                    <a:pt x="1107" y="16185"/>
                  </a:cubicBezTo>
                  <a:cubicBezTo>
                    <a:pt x="2607" y="19003"/>
                    <a:pt x="5607" y="20529"/>
                    <a:pt x="9207" y="20998"/>
                  </a:cubicBezTo>
                  <a:cubicBezTo>
                    <a:pt x="12807" y="21468"/>
                    <a:pt x="17007" y="20881"/>
                    <a:pt x="21207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2667000" y="2266950"/>
              <a:ext cx="190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014"/>
                    <a:pt x="8640" y="6028"/>
                    <a:pt x="12240" y="9628"/>
                  </a:cubicBezTo>
                  <a:cubicBezTo>
                    <a:pt x="15840" y="13228"/>
                    <a:pt x="18720" y="17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2736850" y="2224201"/>
              <a:ext cx="165100" cy="35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668"/>
                  </a:moveTo>
                  <a:cubicBezTo>
                    <a:pt x="20492" y="283"/>
                    <a:pt x="19385" y="-103"/>
                    <a:pt x="18415" y="26"/>
                  </a:cubicBezTo>
                  <a:cubicBezTo>
                    <a:pt x="17446" y="154"/>
                    <a:pt x="16615" y="797"/>
                    <a:pt x="14815" y="2597"/>
                  </a:cubicBezTo>
                  <a:cubicBezTo>
                    <a:pt x="13015" y="4397"/>
                    <a:pt x="10246" y="7354"/>
                    <a:pt x="7615" y="10697"/>
                  </a:cubicBezTo>
                  <a:cubicBezTo>
                    <a:pt x="4985" y="14040"/>
                    <a:pt x="2492" y="17768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3035300" y="2336800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3022599" y="2413000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3333749" y="2217094"/>
              <a:ext cx="292101" cy="21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645"/>
                  </a:moveTo>
                  <a:cubicBezTo>
                    <a:pt x="157" y="2607"/>
                    <a:pt x="313" y="1569"/>
                    <a:pt x="1096" y="1049"/>
                  </a:cubicBezTo>
                  <a:cubicBezTo>
                    <a:pt x="1878" y="530"/>
                    <a:pt x="3287" y="530"/>
                    <a:pt x="4539" y="1569"/>
                  </a:cubicBezTo>
                  <a:cubicBezTo>
                    <a:pt x="5791" y="2607"/>
                    <a:pt x="6887" y="4684"/>
                    <a:pt x="6574" y="7903"/>
                  </a:cubicBezTo>
                  <a:cubicBezTo>
                    <a:pt x="6261" y="11122"/>
                    <a:pt x="4539" y="15484"/>
                    <a:pt x="3209" y="18080"/>
                  </a:cubicBezTo>
                  <a:cubicBezTo>
                    <a:pt x="1878" y="20676"/>
                    <a:pt x="939" y="21507"/>
                    <a:pt x="548" y="21299"/>
                  </a:cubicBezTo>
                  <a:cubicBezTo>
                    <a:pt x="157" y="21092"/>
                    <a:pt x="313" y="19845"/>
                    <a:pt x="1722" y="17145"/>
                  </a:cubicBezTo>
                  <a:cubicBezTo>
                    <a:pt x="3130" y="14445"/>
                    <a:pt x="5791" y="10292"/>
                    <a:pt x="7904" y="7384"/>
                  </a:cubicBezTo>
                  <a:cubicBezTo>
                    <a:pt x="10017" y="4476"/>
                    <a:pt x="11583" y="2815"/>
                    <a:pt x="12678" y="1672"/>
                  </a:cubicBezTo>
                  <a:cubicBezTo>
                    <a:pt x="13774" y="530"/>
                    <a:pt x="14400" y="-93"/>
                    <a:pt x="14243" y="11"/>
                  </a:cubicBezTo>
                  <a:cubicBezTo>
                    <a:pt x="14087" y="115"/>
                    <a:pt x="13148" y="945"/>
                    <a:pt x="12287" y="3126"/>
                  </a:cubicBezTo>
                  <a:cubicBezTo>
                    <a:pt x="11426" y="5307"/>
                    <a:pt x="10643" y="8838"/>
                    <a:pt x="10957" y="11642"/>
                  </a:cubicBezTo>
                  <a:cubicBezTo>
                    <a:pt x="11270" y="14445"/>
                    <a:pt x="12678" y="16522"/>
                    <a:pt x="14635" y="16938"/>
                  </a:cubicBezTo>
                  <a:cubicBezTo>
                    <a:pt x="16591" y="17353"/>
                    <a:pt x="19096" y="16107"/>
                    <a:pt x="21600" y="14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3632200" y="2032000"/>
              <a:ext cx="13065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0" y="0"/>
                  </a:moveTo>
                  <a:cubicBezTo>
                    <a:pt x="4800" y="1600"/>
                    <a:pt x="9600" y="3200"/>
                    <a:pt x="13543" y="5422"/>
                  </a:cubicBezTo>
                  <a:cubicBezTo>
                    <a:pt x="17486" y="7644"/>
                    <a:pt x="20571" y="10489"/>
                    <a:pt x="21086" y="12978"/>
                  </a:cubicBezTo>
                  <a:cubicBezTo>
                    <a:pt x="21600" y="15467"/>
                    <a:pt x="19543" y="17600"/>
                    <a:pt x="15943" y="18978"/>
                  </a:cubicBezTo>
                  <a:cubicBezTo>
                    <a:pt x="12343" y="20356"/>
                    <a:pt x="7200" y="20978"/>
                    <a:pt x="2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0" y="3308350"/>
              <a:ext cx="80327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216" y="12857"/>
                    <a:pt x="433" y="13371"/>
                    <a:pt x="646" y="13886"/>
                  </a:cubicBezTo>
                  <a:cubicBezTo>
                    <a:pt x="859" y="14400"/>
                    <a:pt x="1070" y="14914"/>
                    <a:pt x="1289" y="15429"/>
                  </a:cubicBezTo>
                  <a:cubicBezTo>
                    <a:pt x="1508" y="15943"/>
                    <a:pt x="1736" y="16457"/>
                    <a:pt x="1952" y="16714"/>
                  </a:cubicBezTo>
                  <a:cubicBezTo>
                    <a:pt x="2169" y="16971"/>
                    <a:pt x="2373" y="16971"/>
                    <a:pt x="2601" y="16971"/>
                  </a:cubicBezTo>
                  <a:cubicBezTo>
                    <a:pt x="2829" y="16971"/>
                    <a:pt x="3079" y="16971"/>
                    <a:pt x="3295" y="16714"/>
                  </a:cubicBezTo>
                  <a:cubicBezTo>
                    <a:pt x="3512" y="16457"/>
                    <a:pt x="3694" y="15943"/>
                    <a:pt x="3893" y="15429"/>
                  </a:cubicBezTo>
                  <a:cubicBezTo>
                    <a:pt x="4092" y="14914"/>
                    <a:pt x="4309" y="14400"/>
                    <a:pt x="4533" y="13886"/>
                  </a:cubicBezTo>
                  <a:cubicBezTo>
                    <a:pt x="4758" y="13371"/>
                    <a:pt x="4992" y="12857"/>
                    <a:pt x="5231" y="12086"/>
                  </a:cubicBezTo>
                  <a:cubicBezTo>
                    <a:pt x="5470" y="11314"/>
                    <a:pt x="5714" y="10286"/>
                    <a:pt x="5899" y="9771"/>
                  </a:cubicBezTo>
                  <a:cubicBezTo>
                    <a:pt x="6084" y="9257"/>
                    <a:pt x="6210" y="9257"/>
                    <a:pt x="6341" y="9000"/>
                  </a:cubicBezTo>
                  <a:cubicBezTo>
                    <a:pt x="6471" y="8743"/>
                    <a:pt x="6608" y="8229"/>
                    <a:pt x="6739" y="7714"/>
                  </a:cubicBezTo>
                  <a:cubicBezTo>
                    <a:pt x="6870" y="7200"/>
                    <a:pt x="6995" y="6686"/>
                    <a:pt x="7140" y="6429"/>
                  </a:cubicBezTo>
                  <a:cubicBezTo>
                    <a:pt x="7285" y="6171"/>
                    <a:pt x="7450" y="6171"/>
                    <a:pt x="7596" y="5914"/>
                  </a:cubicBezTo>
                  <a:cubicBezTo>
                    <a:pt x="7741" y="5657"/>
                    <a:pt x="7866" y="5143"/>
                    <a:pt x="8005" y="4886"/>
                  </a:cubicBezTo>
                  <a:cubicBezTo>
                    <a:pt x="8145" y="4629"/>
                    <a:pt x="8298" y="4629"/>
                    <a:pt x="8446" y="4371"/>
                  </a:cubicBezTo>
                  <a:cubicBezTo>
                    <a:pt x="8594" y="4114"/>
                    <a:pt x="8737" y="3600"/>
                    <a:pt x="8899" y="3343"/>
                  </a:cubicBezTo>
                  <a:cubicBezTo>
                    <a:pt x="9061" y="3086"/>
                    <a:pt x="9243" y="3086"/>
                    <a:pt x="9414" y="2829"/>
                  </a:cubicBezTo>
                  <a:cubicBezTo>
                    <a:pt x="9585" y="2571"/>
                    <a:pt x="9744" y="2057"/>
                    <a:pt x="9906" y="1800"/>
                  </a:cubicBezTo>
                  <a:cubicBezTo>
                    <a:pt x="10069" y="1543"/>
                    <a:pt x="10234" y="1543"/>
                    <a:pt x="10390" y="1543"/>
                  </a:cubicBezTo>
                  <a:cubicBezTo>
                    <a:pt x="10547" y="1543"/>
                    <a:pt x="10695" y="1543"/>
                    <a:pt x="10857" y="1543"/>
                  </a:cubicBezTo>
                  <a:cubicBezTo>
                    <a:pt x="11019" y="1543"/>
                    <a:pt x="11196" y="1543"/>
                    <a:pt x="11366" y="1543"/>
                  </a:cubicBezTo>
                  <a:cubicBezTo>
                    <a:pt x="11537" y="1543"/>
                    <a:pt x="11702" y="1543"/>
                    <a:pt x="11870" y="1286"/>
                  </a:cubicBezTo>
                  <a:cubicBezTo>
                    <a:pt x="12038" y="1029"/>
                    <a:pt x="12209" y="514"/>
                    <a:pt x="12371" y="257"/>
                  </a:cubicBezTo>
                  <a:cubicBezTo>
                    <a:pt x="12533" y="0"/>
                    <a:pt x="12687" y="0"/>
                    <a:pt x="12932" y="0"/>
                  </a:cubicBezTo>
                  <a:cubicBezTo>
                    <a:pt x="13176" y="0"/>
                    <a:pt x="13512" y="0"/>
                    <a:pt x="13754" y="0"/>
                  </a:cubicBezTo>
                  <a:cubicBezTo>
                    <a:pt x="13996" y="0"/>
                    <a:pt x="14144" y="0"/>
                    <a:pt x="14292" y="0"/>
                  </a:cubicBezTo>
                  <a:cubicBezTo>
                    <a:pt x="14440" y="0"/>
                    <a:pt x="14588" y="0"/>
                    <a:pt x="14753" y="0"/>
                  </a:cubicBezTo>
                  <a:cubicBezTo>
                    <a:pt x="14918" y="0"/>
                    <a:pt x="15100" y="0"/>
                    <a:pt x="15268" y="0"/>
                  </a:cubicBezTo>
                  <a:cubicBezTo>
                    <a:pt x="15436" y="0"/>
                    <a:pt x="15590" y="0"/>
                    <a:pt x="15743" y="0"/>
                  </a:cubicBezTo>
                  <a:cubicBezTo>
                    <a:pt x="15897" y="0"/>
                    <a:pt x="16051" y="0"/>
                    <a:pt x="16190" y="0"/>
                  </a:cubicBezTo>
                  <a:cubicBezTo>
                    <a:pt x="16329" y="0"/>
                    <a:pt x="16455" y="0"/>
                    <a:pt x="16665" y="257"/>
                  </a:cubicBezTo>
                  <a:cubicBezTo>
                    <a:pt x="16876" y="514"/>
                    <a:pt x="17172" y="1029"/>
                    <a:pt x="17456" y="1543"/>
                  </a:cubicBezTo>
                  <a:cubicBezTo>
                    <a:pt x="17741" y="2057"/>
                    <a:pt x="18014" y="2571"/>
                    <a:pt x="18282" y="3343"/>
                  </a:cubicBezTo>
                  <a:cubicBezTo>
                    <a:pt x="18549" y="4114"/>
                    <a:pt x="18811" y="5143"/>
                    <a:pt x="19062" y="6171"/>
                  </a:cubicBezTo>
                  <a:cubicBezTo>
                    <a:pt x="19312" y="7200"/>
                    <a:pt x="19551" y="8229"/>
                    <a:pt x="19830" y="9771"/>
                  </a:cubicBezTo>
                  <a:cubicBezTo>
                    <a:pt x="20109" y="11314"/>
                    <a:pt x="20428" y="13371"/>
                    <a:pt x="20729" y="15429"/>
                  </a:cubicBezTo>
                  <a:cubicBezTo>
                    <a:pt x="21031" y="17486"/>
                    <a:pt x="21315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38100" y="3956050"/>
              <a:ext cx="2667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077"/>
                    <a:pt x="6514" y="4154"/>
                    <a:pt x="9771" y="7200"/>
                  </a:cubicBezTo>
                  <a:cubicBezTo>
                    <a:pt x="13029" y="10246"/>
                    <a:pt x="16286" y="14262"/>
                    <a:pt x="18257" y="16823"/>
                  </a:cubicBezTo>
                  <a:cubicBezTo>
                    <a:pt x="20229" y="19385"/>
                    <a:pt x="20914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95228" y="3878718"/>
              <a:ext cx="231616" cy="46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54" fill="norm" stroke="1" extrusionOk="0">
                  <a:moveTo>
                    <a:pt x="21018" y="945"/>
                  </a:moveTo>
                  <a:cubicBezTo>
                    <a:pt x="21212" y="449"/>
                    <a:pt x="21407" y="-46"/>
                    <a:pt x="21212" y="4"/>
                  </a:cubicBezTo>
                  <a:cubicBezTo>
                    <a:pt x="21018" y="53"/>
                    <a:pt x="20434" y="648"/>
                    <a:pt x="18975" y="2629"/>
                  </a:cubicBezTo>
                  <a:cubicBezTo>
                    <a:pt x="17515" y="4611"/>
                    <a:pt x="15180" y="7980"/>
                    <a:pt x="12261" y="11200"/>
                  </a:cubicBezTo>
                  <a:cubicBezTo>
                    <a:pt x="9342" y="14420"/>
                    <a:pt x="5839" y="17492"/>
                    <a:pt x="3602" y="19275"/>
                  </a:cubicBezTo>
                  <a:cubicBezTo>
                    <a:pt x="1364" y="21059"/>
                    <a:pt x="391" y="21554"/>
                    <a:pt x="99" y="21554"/>
                  </a:cubicBezTo>
                  <a:cubicBezTo>
                    <a:pt x="-193" y="21554"/>
                    <a:pt x="196" y="21059"/>
                    <a:pt x="780" y="20464"/>
                  </a:cubicBezTo>
                  <a:cubicBezTo>
                    <a:pt x="1364" y="19870"/>
                    <a:pt x="2142" y="19176"/>
                    <a:pt x="2921" y="18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800100" y="330200"/>
              <a:ext cx="317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806450" y="260350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881648" y="202655"/>
              <a:ext cx="114020" cy="18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160" fill="norm" stroke="1" extrusionOk="0">
                  <a:moveTo>
                    <a:pt x="12911" y="4334"/>
                  </a:moveTo>
                  <a:cubicBezTo>
                    <a:pt x="12525" y="3147"/>
                    <a:pt x="12140" y="1960"/>
                    <a:pt x="10597" y="1129"/>
                  </a:cubicBezTo>
                  <a:cubicBezTo>
                    <a:pt x="9054" y="299"/>
                    <a:pt x="6354" y="-176"/>
                    <a:pt x="4425" y="61"/>
                  </a:cubicBezTo>
                  <a:cubicBezTo>
                    <a:pt x="2497" y="299"/>
                    <a:pt x="1340" y="1248"/>
                    <a:pt x="568" y="2435"/>
                  </a:cubicBezTo>
                  <a:cubicBezTo>
                    <a:pt x="-203" y="3622"/>
                    <a:pt x="-589" y="5046"/>
                    <a:pt x="2111" y="6826"/>
                  </a:cubicBezTo>
                  <a:cubicBezTo>
                    <a:pt x="4811" y="8606"/>
                    <a:pt x="10597" y="10743"/>
                    <a:pt x="14261" y="12167"/>
                  </a:cubicBezTo>
                  <a:cubicBezTo>
                    <a:pt x="17925" y="13591"/>
                    <a:pt x="19468" y="14303"/>
                    <a:pt x="20240" y="15490"/>
                  </a:cubicBezTo>
                  <a:cubicBezTo>
                    <a:pt x="21011" y="16677"/>
                    <a:pt x="21011" y="18338"/>
                    <a:pt x="19854" y="19525"/>
                  </a:cubicBezTo>
                  <a:cubicBezTo>
                    <a:pt x="18697" y="20712"/>
                    <a:pt x="16382" y="21424"/>
                    <a:pt x="15032" y="21068"/>
                  </a:cubicBezTo>
                  <a:cubicBezTo>
                    <a:pt x="13682" y="20712"/>
                    <a:pt x="13297" y="19288"/>
                    <a:pt x="13682" y="18101"/>
                  </a:cubicBezTo>
                  <a:cubicBezTo>
                    <a:pt x="14068" y="16914"/>
                    <a:pt x="15225" y="15965"/>
                    <a:pt x="16382" y="15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146422" y="0"/>
              <a:ext cx="199778" cy="28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23" fill="norm" stroke="1" extrusionOk="0">
                  <a:moveTo>
                    <a:pt x="8500" y="12497"/>
                  </a:moveTo>
                  <a:cubicBezTo>
                    <a:pt x="7363" y="12189"/>
                    <a:pt x="6226" y="11880"/>
                    <a:pt x="5089" y="11726"/>
                  </a:cubicBezTo>
                  <a:cubicBezTo>
                    <a:pt x="3953" y="11571"/>
                    <a:pt x="2816" y="11571"/>
                    <a:pt x="1906" y="12651"/>
                  </a:cubicBezTo>
                  <a:cubicBezTo>
                    <a:pt x="997" y="13731"/>
                    <a:pt x="315" y="15891"/>
                    <a:pt x="87" y="17357"/>
                  </a:cubicBezTo>
                  <a:cubicBezTo>
                    <a:pt x="-140" y="18823"/>
                    <a:pt x="87" y="19594"/>
                    <a:pt x="656" y="20289"/>
                  </a:cubicBezTo>
                  <a:cubicBezTo>
                    <a:pt x="1224" y="20983"/>
                    <a:pt x="2134" y="21600"/>
                    <a:pt x="3498" y="20597"/>
                  </a:cubicBezTo>
                  <a:cubicBezTo>
                    <a:pt x="4862" y="19594"/>
                    <a:pt x="6681" y="16971"/>
                    <a:pt x="7249" y="13577"/>
                  </a:cubicBezTo>
                  <a:cubicBezTo>
                    <a:pt x="7818" y="10183"/>
                    <a:pt x="7136" y="6017"/>
                    <a:pt x="6681" y="3471"/>
                  </a:cubicBezTo>
                  <a:cubicBezTo>
                    <a:pt x="6226" y="926"/>
                    <a:pt x="5999" y="0"/>
                    <a:pt x="5658" y="0"/>
                  </a:cubicBezTo>
                  <a:cubicBezTo>
                    <a:pt x="5317" y="0"/>
                    <a:pt x="4862" y="926"/>
                    <a:pt x="5431" y="3549"/>
                  </a:cubicBezTo>
                  <a:cubicBezTo>
                    <a:pt x="5999" y="6171"/>
                    <a:pt x="7591" y="10491"/>
                    <a:pt x="8727" y="13114"/>
                  </a:cubicBezTo>
                  <a:cubicBezTo>
                    <a:pt x="9864" y="15737"/>
                    <a:pt x="10546" y="16663"/>
                    <a:pt x="11228" y="17511"/>
                  </a:cubicBezTo>
                  <a:cubicBezTo>
                    <a:pt x="11911" y="18360"/>
                    <a:pt x="12593" y="19131"/>
                    <a:pt x="13502" y="19363"/>
                  </a:cubicBezTo>
                  <a:cubicBezTo>
                    <a:pt x="14412" y="19594"/>
                    <a:pt x="15548" y="19286"/>
                    <a:pt x="16231" y="18129"/>
                  </a:cubicBezTo>
                  <a:cubicBezTo>
                    <a:pt x="16913" y="16971"/>
                    <a:pt x="17140" y="14966"/>
                    <a:pt x="17140" y="13269"/>
                  </a:cubicBezTo>
                  <a:cubicBezTo>
                    <a:pt x="17140" y="11571"/>
                    <a:pt x="16913" y="10183"/>
                    <a:pt x="16799" y="9874"/>
                  </a:cubicBezTo>
                  <a:cubicBezTo>
                    <a:pt x="16685" y="9566"/>
                    <a:pt x="16685" y="10337"/>
                    <a:pt x="16913" y="11109"/>
                  </a:cubicBezTo>
                  <a:cubicBezTo>
                    <a:pt x="17140" y="11880"/>
                    <a:pt x="17595" y="12651"/>
                    <a:pt x="18277" y="13423"/>
                  </a:cubicBezTo>
                  <a:cubicBezTo>
                    <a:pt x="18959" y="14194"/>
                    <a:pt x="19868" y="14966"/>
                    <a:pt x="20437" y="15351"/>
                  </a:cubicBezTo>
                  <a:cubicBezTo>
                    <a:pt x="21005" y="15737"/>
                    <a:pt x="21233" y="15737"/>
                    <a:pt x="21460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292956" y="68627"/>
              <a:ext cx="53245" cy="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32" fill="norm" stroke="1" extrusionOk="0">
                  <a:moveTo>
                    <a:pt x="20897" y="21332"/>
                  </a:moveTo>
                  <a:cubicBezTo>
                    <a:pt x="15912" y="15614"/>
                    <a:pt x="10928" y="9897"/>
                    <a:pt x="6774" y="6085"/>
                  </a:cubicBezTo>
                  <a:cubicBezTo>
                    <a:pt x="2620" y="2273"/>
                    <a:pt x="-703" y="367"/>
                    <a:pt x="128" y="50"/>
                  </a:cubicBezTo>
                  <a:cubicBezTo>
                    <a:pt x="959" y="-268"/>
                    <a:pt x="5943" y="1003"/>
                    <a:pt x="10928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346132" y="40216"/>
              <a:ext cx="119710" cy="17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024" fill="norm" stroke="1" extrusionOk="0">
                  <a:moveTo>
                    <a:pt x="13191" y="502"/>
                  </a:moveTo>
                  <a:cubicBezTo>
                    <a:pt x="11360" y="251"/>
                    <a:pt x="9530" y="0"/>
                    <a:pt x="7333" y="0"/>
                  </a:cubicBezTo>
                  <a:cubicBezTo>
                    <a:pt x="5137" y="0"/>
                    <a:pt x="2574" y="251"/>
                    <a:pt x="1110" y="1005"/>
                  </a:cubicBezTo>
                  <a:cubicBezTo>
                    <a:pt x="-355" y="1758"/>
                    <a:pt x="-721" y="3014"/>
                    <a:pt x="2208" y="4898"/>
                  </a:cubicBezTo>
                  <a:cubicBezTo>
                    <a:pt x="5137" y="6781"/>
                    <a:pt x="11360" y="9293"/>
                    <a:pt x="15021" y="11051"/>
                  </a:cubicBezTo>
                  <a:cubicBezTo>
                    <a:pt x="18682" y="12809"/>
                    <a:pt x="19781" y="13814"/>
                    <a:pt x="20330" y="15195"/>
                  </a:cubicBezTo>
                  <a:cubicBezTo>
                    <a:pt x="20879" y="16577"/>
                    <a:pt x="20879" y="18335"/>
                    <a:pt x="19964" y="19591"/>
                  </a:cubicBezTo>
                  <a:cubicBezTo>
                    <a:pt x="19048" y="20847"/>
                    <a:pt x="17218" y="21600"/>
                    <a:pt x="15571" y="20470"/>
                  </a:cubicBezTo>
                  <a:cubicBezTo>
                    <a:pt x="13923" y="19340"/>
                    <a:pt x="12459" y="16326"/>
                    <a:pt x="12093" y="14191"/>
                  </a:cubicBezTo>
                  <a:cubicBezTo>
                    <a:pt x="11726" y="12056"/>
                    <a:pt x="12459" y="10800"/>
                    <a:pt x="13191" y="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482939" y="6350"/>
              <a:ext cx="187112" cy="14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17" fill="norm" stroke="1" extrusionOk="0">
                  <a:moveTo>
                    <a:pt x="6816" y="0"/>
                  </a:moveTo>
                  <a:cubicBezTo>
                    <a:pt x="4416" y="4200"/>
                    <a:pt x="2016" y="8400"/>
                    <a:pt x="816" y="11700"/>
                  </a:cubicBezTo>
                  <a:cubicBezTo>
                    <a:pt x="-384" y="15000"/>
                    <a:pt x="-384" y="17400"/>
                    <a:pt x="1656" y="19050"/>
                  </a:cubicBezTo>
                  <a:cubicBezTo>
                    <a:pt x="3696" y="20700"/>
                    <a:pt x="7776" y="21600"/>
                    <a:pt x="11376" y="20850"/>
                  </a:cubicBezTo>
                  <a:cubicBezTo>
                    <a:pt x="14976" y="20100"/>
                    <a:pt x="18096" y="17700"/>
                    <a:pt x="21216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742950" y="4108450"/>
              <a:ext cx="25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751001" y="4062868"/>
              <a:ext cx="2370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827" fill="norm" stroke="1" extrusionOk="0">
                  <a:moveTo>
                    <a:pt x="9353" y="20827"/>
                  </a:moveTo>
                  <a:cubicBezTo>
                    <a:pt x="3953" y="10858"/>
                    <a:pt x="-1447" y="889"/>
                    <a:pt x="353" y="58"/>
                  </a:cubicBezTo>
                  <a:cubicBezTo>
                    <a:pt x="2153" y="-773"/>
                    <a:pt x="11153" y="7535"/>
                    <a:pt x="20153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849100" y="4064942"/>
              <a:ext cx="113719" cy="22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94" fill="norm" stroke="1" extrusionOk="0">
                  <a:moveTo>
                    <a:pt x="19999" y="1759"/>
                  </a:moveTo>
                  <a:cubicBezTo>
                    <a:pt x="14985" y="937"/>
                    <a:pt x="9970" y="114"/>
                    <a:pt x="6692" y="11"/>
                  </a:cubicBezTo>
                  <a:cubicBezTo>
                    <a:pt x="3413" y="-92"/>
                    <a:pt x="1870" y="525"/>
                    <a:pt x="906" y="1348"/>
                  </a:cubicBezTo>
                  <a:cubicBezTo>
                    <a:pt x="-58" y="2171"/>
                    <a:pt x="-444" y="3199"/>
                    <a:pt x="713" y="3919"/>
                  </a:cubicBezTo>
                  <a:cubicBezTo>
                    <a:pt x="1870" y="4639"/>
                    <a:pt x="4570" y="5051"/>
                    <a:pt x="8235" y="6491"/>
                  </a:cubicBezTo>
                  <a:cubicBezTo>
                    <a:pt x="11899" y="7931"/>
                    <a:pt x="16527" y="10399"/>
                    <a:pt x="18842" y="12662"/>
                  </a:cubicBezTo>
                  <a:cubicBezTo>
                    <a:pt x="21156" y="14925"/>
                    <a:pt x="21156" y="16982"/>
                    <a:pt x="19806" y="18422"/>
                  </a:cubicBezTo>
                  <a:cubicBezTo>
                    <a:pt x="18456" y="19862"/>
                    <a:pt x="15756" y="20685"/>
                    <a:pt x="13249" y="21097"/>
                  </a:cubicBezTo>
                  <a:cubicBezTo>
                    <a:pt x="10742" y="21508"/>
                    <a:pt x="8427" y="21508"/>
                    <a:pt x="7077" y="20994"/>
                  </a:cubicBezTo>
                  <a:cubicBezTo>
                    <a:pt x="5727" y="20479"/>
                    <a:pt x="5342" y="19451"/>
                    <a:pt x="4956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1453284" y="4065156"/>
              <a:ext cx="102466" cy="20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256" fill="norm" stroke="1" extrusionOk="0">
                  <a:moveTo>
                    <a:pt x="19231" y="3887"/>
                  </a:moveTo>
                  <a:cubicBezTo>
                    <a:pt x="19655" y="2328"/>
                    <a:pt x="20078" y="769"/>
                    <a:pt x="19231" y="213"/>
                  </a:cubicBezTo>
                  <a:cubicBezTo>
                    <a:pt x="18384" y="-344"/>
                    <a:pt x="16267" y="101"/>
                    <a:pt x="12455" y="2662"/>
                  </a:cubicBezTo>
                  <a:cubicBezTo>
                    <a:pt x="8643" y="5223"/>
                    <a:pt x="3137" y="9899"/>
                    <a:pt x="1020" y="13351"/>
                  </a:cubicBezTo>
                  <a:cubicBezTo>
                    <a:pt x="-1098" y="16802"/>
                    <a:pt x="173" y="19029"/>
                    <a:pt x="3984" y="20143"/>
                  </a:cubicBezTo>
                  <a:cubicBezTo>
                    <a:pt x="7796" y="21256"/>
                    <a:pt x="14149" y="21256"/>
                    <a:pt x="20502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1596532" y="4108450"/>
              <a:ext cx="88335" cy="13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83" fill="norm" stroke="1" extrusionOk="0">
                  <a:moveTo>
                    <a:pt x="18954" y="4985"/>
                  </a:moveTo>
                  <a:cubicBezTo>
                    <a:pt x="15940" y="4320"/>
                    <a:pt x="12926" y="3655"/>
                    <a:pt x="9158" y="4818"/>
                  </a:cubicBezTo>
                  <a:cubicBezTo>
                    <a:pt x="5391" y="5982"/>
                    <a:pt x="870" y="8972"/>
                    <a:pt x="116" y="11963"/>
                  </a:cubicBezTo>
                  <a:cubicBezTo>
                    <a:pt x="-637" y="14954"/>
                    <a:pt x="2377" y="17945"/>
                    <a:pt x="5642" y="19606"/>
                  </a:cubicBezTo>
                  <a:cubicBezTo>
                    <a:pt x="8907" y="21268"/>
                    <a:pt x="12423" y="21600"/>
                    <a:pt x="15437" y="21268"/>
                  </a:cubicBezTo>
                  <a:cubicBezTo>
                    <a:pt x="18451" y="20935"/>
                    <a:pt x="20963" y="19938"/>
                    <a:pt x="20963" y="16283"/>
                  </a:cubicBezTo>
                  <a:cubicBezTo>
                    <a:pt x="20963" y="12628"/>
                    <a:pt x="18451" y="6314"/>
                    <a:pt x="159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755530" y="4090029"/>
              <a:ext cx="130420" cy="17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35" fill="norm" stroke="1" extrusionOk="0">
                  <a:moveTo>
                    <a:pt x="3698" y="3045"/>
                  </a:moveTo>
                  <a:cubicBezTo>
                    <a:pt x="3001" y="6949"/>
                    <a:pt x="2305" y="10852"/>
                    <a:pt x="1608" y="13455"/>
                  </a:cubicBezTo>
                  <a:cubicBezTo>
                    <a:pt x="911" y="16057"/>
                    <a:pt x="214" y="17358"/>
                    <a:pt x="40" y="17228"/>
                  </a:cubicBezTo>
                  <a:cubicBezTo>
                    <a:pt x="-134" y="17098"/>
                    <a:pt x="214" y="15537"/>
                    <a:pt x="1956" y="12544"/>
                  </a:cubicBezTo>
                  <a:cubicBezTo>
                    <a:pt x="3698" y="9551"/>
                    <a:pt x="6834" y="5127"/>
                    <a:pt x="9272" y="2655"/>
                  </a:cubicBezTo>
                  <a:cubicBezTo>
                    <a:pt x="11711" y="182"/>
                    <a:pt x="13453" y="-338"/>
                    <a:pt x="14672" y="182"/>
                  </a:cubicBezTo>
                  <a:cubicBezTo>
                    <a:pt x="15892" y="703"/>
                    <a:pt x="16589" y="2264"/>
                    <a:pt x="16937" y="5517"/>
                  </a:cubicBezTo>
                  <a:cubicBezTo>
                    <a:pt x="17285" y="8770"/>
                    <a:pt x="17285" y="13715"/>
                    <a:pt x="17111" y="16838"/>
                  </a:cubicBezTo>
                  <a:cubicBezTo>
                    <a:pt x="16937" y="19961"/>
                    <a:pt x="16589" y="21262"/>
                    <a:pt x="17285" y="21002"/>
                  </a:cubicBezTo>
                  <a:cubicBezTo>
                    <a:pt x="17982" y="20742"/>
                    <a:pt x="19724" y="18920"/>
                    <a:pt x="21466" y="17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943950" y="3895671"/>
              <a:ext cx="107101" cy="36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99" fill="norm" stroke="1" extrusionOk="0">
                  <a:moveTo>
                    <a:pt x="4912" y="1689"/>
                  </a:moveTo>
                  <a:cubicBezTo>
                    <a:pt x="6183" y="815"/>
                    <a:pt x="7454" y="-59"/>
                    <a:pt x="7877" y="3"/>
                  </a:cubicBezTo>
                  <a:cubicBezTo>
                    <a:pt x="8301" y="66"/>
                    <a:pt x="7877" y="1065"/>
                    <a:pt x="6395" y="3624"/>
                  </a:cubicBezTo>
                  <a:cubicBezTo>
                    <a:pt x="4912" y="6184"/>
                    <a:pt x="2371" y="10304"/>
                    <a:pt x="1101" y="13301"/>
                  </a:cubicBezTo>
                  <a:cubicBezTo>
                    <a:pt x="-170" y="16297"/>
                    <a:pt x="-170" y="18170"/>
                    <a:pt x="254" y="19481"/>
                  </a:cubicBezTo>
                  <a:cubicBezTo>
                    <a:pt x="677" y="20792"/>
                    <a:pt x="1524" y="21541"/>
                    <a:pt x="5124" y="21229"/>
                  </a:cubicBezTo>
                  <a:cubicBezTo>
                    <a:pt x="8724" y="20917"/>
                    <a:pt x="15077" y="19543"/>
                    <a:pt x="18254" y="18420"/>
                  </a:cubicBezTo>
                  <a:cubicBezTo>
                    <a:pt x="21430" y="17296"/>
                    <a:pt x="21430" y="16422"/>
                    <a:pt x="21430" y="15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929268" y="4085166"/>
              <a:ext cx="64632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6644" y="21600"/>
                  </a:moveTo>
                  <a:cubicBezTo>
                    <a:pt x="3160" y="21600"/>
                    <a:pt x="-324" y="21600"/>
                    <a:pt x="24" y="16200"/>
                  </a:cubicBezTo>
                  <a:cubicBezTo>
                    <a:pt x="373" y="10800"/>
                    <a:pt x="4553" y="0"/>
                    <a:pt x="8734" y="0"/>
                  </a:cubicBezTo>
                  <a:cubicBezTo>
                    <a:pt x="12915" y="0"/>
                    <a:pt x="17095" y="10800"/>
                    <a:pt x="21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2171700" y="41148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3652194" y="3824715"/>
              <a:ext cx="119707" cy="50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4" fill="norm" stroke="1" extrusionOk="0">
                  <a:moveTo>
                    <a:pt x="21431" y="4504"/>
                  </a:moveTo>
                  <a:cubicBezTo>
                    <a:pt x="21431" y="3424"/>
                    <a:pt x="21431" y="2344"/>
                    <a:pt x="20673" y="1579"/>
                  </a:cubicBezTo>
                  <a:cubicBezTo>
                    <a:pt x="19915" y="814"/>
                    <a:pt x="18399" y="364"/>
                    <a:pt x="16694" y="139"/>
                  </a:cubicBezTo>
                  <a:cubicBezTo>
                    <a:pt x="14989" y="-86"/>
                    <a:pt x="13094" y="-86"/>
                    <a:pt x="10631" y="499"/>
                  </a:cubicBezTo>
                  <a:cubicBezTo>
                    <a:pt x="8168" y="1084"/>
                    <a:pt x="5136" y="2254"/>
                    <a:pt x="3052" y="4504"/>
                  </a:cubicBezTo>
                  <a:cubicBezTo>
                    <a:pt x="968" y="6754"/>
                    <a:pt x="-169" y="10084"/>
                    <a:pt x="20" y="13099"/>
                  </a:cubicBezTo>
                  <a:cubicBezTo>
                    <a:pt x="210" y="16114"/>
                    <a:pt x="1726" y="18814"/>
                    <a:pt x="324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3561218" y="4146550"/>
              <a:ext cx="217032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999" y="21600"/>
                  </a:moveTo>
                  <a:cubicBezTo>
                    <a:pt x="951" y="20700"/>
                    <a:pt x="-98" y="19800"/>
                    <a:pt x="7" y="18000"/>
                  </a:cubicBezTo>
                  <a:cubicBezTo>
                    <a:pt x="112" y="16200"/>
                    <a:pt x="1370" y="13500"/>
                    <a:pt x="5145" y="10350"/>
                  </a:cubicBezTo>
                  <a:cubicBezTo>
                    <a:pt x="8919" y="7200"/>
                    <a:pt x="15211" y="36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3835400" y="4222750"/>
              <a:ext cx="1270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3886199" y="4220430"/>
              <a:ext cx="88901" cy="18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21600" y="3075"/>
                  </a:moveTo>
                  <a:cubicBezTo>
                    <a:pt x="21086" y="1431"/>
                    <a:pt x="20571" y="-212"/>
                    <a:pt x="19286" y="23"/>
                  </a:cubicBezTo>
                  <a:cubicBezTo>
                    <a:pt x="18000" y="258"/>
                    <a:pt x="15943" y="2371"/>
                    <a:pt x="13371" y="5423"/>
                  </a:cubicBezTo>
                  <a:cubicBezTo>
                    <a:pt x="10800" y="8475"/>
                    <a:pt x="7714" y="12466"/>
                    <a:pt x="5400" y="15401"/>
                  </a:cubicBezTo>
                  <a:cubicBezTo>
                    <a:pt x="3086" y="18336"/>
                    <a:pt x="1543" y="20214"/>
                    <a:pt x="771" y="20801"/>
                  </a:cubicBezTo>
                  <a:cubicBezTo>
                    <a:pt x="0" y="21388"/>
                    <a:pt x="0" y="20684"/>
                    <a:pt x="0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4101308" y="3919651"/>
              <a:ext cx="121443" cy="31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18" fill="norm" stroke="1" extrusionOk="0">
                  <a:moveTo>
                    <a:pt x="21005" y="739"/>
                  </a:moveTo>
                  <a:cubicBezTo>
                    <a:pt x="18808" y="312"/>
                    <a:pt x="16612" y="-114"/>
                    <a:pt x="14781" y="28"/>
                  </a:cubicBezTo>
                  <a:cubicBezTo>
                    <a:pt x="12951" y="170"/>
                    <a:pt x="11486" y="881"/>
                    <a:pt x="9107" y="3225"/>
                  </a:cubicBezTo>
                  <a:cubicBezTo>
                    <a:pt x="6727" y="5570"/>
                    <a:pt x="3432" y="9549"/>
                    <a:pt x="1602" y="12462"/>
                  </a:cubicBezTo>
                  <a:cubicBezTo>
                    <a:pt x="-229" y="15375"/>
                    <a:pt x="-595" y="17223"/>
                    <a:pt x="1052" y="18644"/>
                  </a:cubicBezTo>
                  <a:cubicBezTo>
                    <a:pt x="2700" y="20065"/>
                    <a:pt x="6361" y="21060"/>
                    <a:pt x="8924" y="21273"/>
                  </a:cubicBezTo>
                  <a:cubicBezTo>
                    <a:pt x="11486" y="21486"/>
                    <a:pt x="12951" y="20918"/>
                    <a:pt x="14415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4241800" y="4019550"/>
              <a:ext cx="196850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620"/>
                  </a:moveTo>
                  <a:cubicBezTo>
                    <a:pt x="929" y="810"/>
                    <a:pt x="1858" y="0"/>
                    <a:pt x="2787" y="0"/>
                  </a:cubicBezTo>
                  <a:cubicBezTo>
                    <a:pt x="3716" y="0"/>
                    <a:pt x="4645" y="810"/>
                    <a:pt x="5574" y="3375"/>
                  </a:cubicBezTo>
                  <a:cubicBezTo>
                    <a:pt x="6503" y="5940"/>
                    <a:pt x="7432" y="10260"/>
                    <a:pt x="7432" y="13230"/>
                  </a:cubicBezTo>
                  <a:cubicBezTo>
                    <a:pt x="7432" y="16200"/>
                    <a:pt x="6503" y="17820"/>
                    <a:pt x="5690" y="19170"/>
                  </a:cubicBezTo>
                  <a:cubicBezTo>
                    <a:pt x="4877" y="20520"/>
                    <a:pt x="4181" y="21600"/>
                    <a:pt x="3600" y="21465"/>
                  </a:cubicBezTo>
                  <a:cubicBezTo>
                    <a:pt x="3019" y="21330"/>
                    <a:pt x="2555" y="19980"/>
                    <a:pt x="3252" y="17145"/>
                  </a:cubicBezTo>
                  <a:cubicBezTo>
                    <a:pt x="3948" y="14310"/>
                    <a:pt x="5806" y="9990"/>
                    <a:pt x="7200" y="7155"/>
                  </a:cubicBezTo>
                  <a:cubicBezTo>
                    <a:pt x="8594" y="4320"/>
                    <a:pt x="9523" y="2970"/>
                    <a:pt x="9639" y="3780"/>
                  </a:cubicBezTo>
                  <a:cubicBezTo>
                    <a:pt x="9755" y="4590"/>
                    <a:pt x="9058" y="7560"/>
                    <a:pt x="8710" y="9720"/>
                  </a:cubicBezTo>
                  <a:cubicBezTo>
                    <a:pt x="8361" y="11880"/>
                    <a:pt x="8361" y="13230"/>
                    <a:pt x="9290" y="14715"/>
                  </a:cubicBezTo>
                  <a:cubicBezTo>
                    <a:pt x="10219" y="16200"/>
                    <a:pt x="12077" y="17820"/>
                    <a:pt x="14284" y="18090"/>
                  </a:cubicBezTo>
                  <a:cubicBezTo>
                    <a:pt x="16490" y="18360"/>
                    <a:pt x="19045" y="1728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4483100" y="3886200"/>
              <a:ext cx="79654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11631" y="0"/>
                  </a:moveTo>
                  <a:cubicBezTo>
                    <a:pt x="15508" y="3467"/>
                    <a:pt x="19385" y="6933"/>
                    <a:pt x="20492" y="9800"/>
                  </a:cubicBezTo>
                  <a:cubicBezTo>
                    <a:pt x="21600" y="12667"/>
                    <a:pt x="19938" y="14933"/>
                    <a:pt x="17446" y="16800"/>
                  </a:cubicBezTo>
                  <a:cubicBezTo>
                    <a:pt x="14954" y="18667"/>
                    <a:pt x="11631" y="20133"/>
                    <a:pt x="8585" y="20867"/>
                  </a:cubicBezTo>
                  <a:cubicBezTo>
                    <a:pt x="5538" y="21600"/>
                    <a:pt x="27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4902200" y="3968749"/>
              <a:ext cx="36308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0" y="0"/>
                  </a:moveTo>
                  <a:cubicBezTo>
                    <a:pt x="3767" y="1846"/>
                    <a:pt x="7535" y="3692"/>
                    <a:pt x="10863" y="5354"/>
                  </a:cubicBezTo>
                  <a:cubicBezTo>
                    <a:pt x="14191" y="7015"/>
                    <a:pt x="17079" y="8492"/>
                    <a:pt x="18900" y="9323"/>
                  </a:cubicBezTo>
                  <a:cubicBezTo>
                    <a:pt x="20721" y="10154"/>
                    <a:pt x="21474" y="10338"/>
                    <a:pt x="21537" y="10708"/>
                  </a:cubicBezTo>
                  <a:cubicBezTo>
                    <a:pt x="21600" y="11077"/>
                    <a:pt x="20972" y="11631"/>
                    <a:pt x="18963" y="12923"/>
                  </a:cubicBezTo>
                  <a:cubicBezTo>
                    <a:pt x="16953" y="14215"/>
                    <a:pt x="13563" y="16246"/>
                    <a:pt x="11114" y="17446"/>
                  </a:cubicBezTo>
                  <a:cubicBezTo>
                    <a:pt x="8665" y="18646"/>
                    <a:pt x="7158" y="19015"/>
                    <a:pt x="6028" y="19292"/>
                  </a:cubicBezTo>
                  <a:cubicBezTo>
                    <a:pt x="4898" y="19569"/>
                    <a:pt x="4144" y="19754"/>
                    <a:pt x="4081" y="20123"/>
                  </a:cubicBezTo>
                  <a:cubicBezTo>
                    <a:pt x="4019" y="20492"/>
                    <a:pt x="4647" y="21046"/>
                    <a:pt x="5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073650" y="4203700"/>
              <a:ext cx="2603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12" y="2400"/>
                    <a:pt x="14224" y="4800"/>
                    <a:pt x="10800" y="7600"/>
                  </a:cubicBezTo>
                  <a:cubicBezTo>
                    <a:pt x="7376" y="10400"/>
                    <a:pt x="4215" y="13600"/>
                    <a:pt x="2459" y="16000"/>
                  </a:cubicBezTo>
                  <a:cubicBezTo>
                    <a:pt x="702" y="18400"/>
                    <a:pt x="351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508487" y="3999441"/>
              <a:ext cx="236248" cy="2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047" fill="norm" stroke="1" extrusionOk="0">
                  <a:moveTo>
                    <a:pt x="11096" y="7344"/>
                  </a:moveTo>
                  <a:cubicBezTo>
                    <a:pt x="12044" y="5789"/>
                    <a:pt x="12991" y="4234"/>
                    <a:pt x="13560" y="3024"/>
                  </a:cubicBezTo>
                  <a:cubicBezTo>
                    <a:pt x="14128" y="1815"/>
                    <a:pt x="14317" y="951"/>
                    <a:pt x="13939" y="432"/>
                  </a:cubicBezTo>
                  <a:cubicBezTo>
                    <a:pt x="13560" y="-86"/>
                    <a:pt x="12612" y="-259"/>
                    <a:pt x="10717" y="605"/>
                  </a:cubicBezTo>
                  <a:cubicBezTo>
                    <a:pt x="8823" y="1469"/>
                    <a:pt x="5981" y="3370"/>
                    <a:pt x="3896" y="6221"/>
                  </a:cubicBezTo>
                  <a:cubicBezTo>
                    <a:pt x="1812" y="9072"/>
                    <a:pt x="486" y="12874"/>
                    <a:pt x="107" y="15552"/>
                  </a:cubicBezTo>
                  <a:cubicBezTo>
                    <a:pt x="-272" y="18231"/>
                    <a:pt x="296" y="19786"/>
                    <a:pt x="2760" y="20563"/>
                  </a:cubicBezTo>
                  <a:cubicBezTo>
                    <a:pt x="5223" y="21341"/>
                    <a:pt x="9581" y="21341"/>
                    <a:pt x="12991" y="19354"/>
                  </a:cubicBezTo>
                  <a:cubicBezTo>
                    <a:pt x="16402" y="17367"/>
                    <a:pt x="18865" y="13392"/>
                    <a:pt x="20096" y="10455"/>
                  </a:cubicBezTo>
                  <a:cubicBezTo>
                    <a:pt x="21328" y="7517"/>
                    <a:pt x="21328" y="5616"/>
                    <a:pt x="20854" y="4407"/>
                  </a:cubicBezTo>
                  <a:cubicBezTo>
                    <a:pt x="20381" y="3197"/>
                    <a:pt x="19433" y="2679"/>
                    <a:pt x="17349" y="2506"/>
                  </a:cubicBezTo>
                  <a:cubicBezTo>
                    <a:pt x="15265" y="2333"/>
                    <a:pt x="12044" y="2506"/>
                    <a:pt x="8823" y="2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394642" y="5256668"/>
              <a:ext cx="322908" cy="46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37" fill="norm" stroke="1" extrusionOk="0">
                  <a:moveTo>
                    <a:pt x="784" y="1803"/>
                  </a:moveTo>
                  <a:cubicBezTo>
                    <a:pt x="361" y="1025"/>
                    <a:pt x="-63" y="246"/>
                    <a:pt x="8" y="52"/>
                  </a:cubicBezTo>
                  <a:cubicBezTo>
                    <a:pt x="78" y="-143"/>
                    <a:pt x="643" y="246"/>
                    <a:pt x="1561" y="2095"/>
                  </a:cubicBezTo>
                  <a:cubicBezTo>
                    <a:pt x="2478" y="3943"/>
                    <a:pt x="3749" y="7252"/>
                    <a:pt x="5019" y="10268"/>
                  </a:cubicBezTo>
                  <a:cubicBezTo>
                    <a:pt x="6290" y="13284"/>
                    <a:pt x="7561" y="16008"/>
                    <a:pt x="8619" y="17760"/>
                  </a:cubicBezTo>
                  <a:cubicBezTo>
                    <a:pt x="9678" y="19511"/>
                    <a:pt x="10525" y="20289"/>
                    <a:pt x="11302" y="20776"/>
                  </a:cubicBezTo>
                  <a:cubicBezTo>
                    <a:pt x="12078" y="21262"/>
                    <a:pt x="12784" y="21457"/>
                    <a:pt x="13419" y="21262"/>
                  </a:cubicBezTo>
                  <a:cubicBezTo>
                    <a:pt x="14055" y="21068"/>
                    <a:pt x="14619" y="20484"/>
                    <a:pt x="15325" y="18684"/>
                  </a:cubicBezTo>
                  <a:cubicBezTo>
                    <a:pt x="16031" y="16884"/>
                    <a:pt x="16878" y="13868"/>
                    <a:pt x="17372" y="10998"/>
                  </a:cubicBezTo>
                  <a:cubicBezTo>
                    <a:pt x="17866" y="8127"/>
                    <a:pt x="18008" y="5403"/>
                    <a:pt x="18078" y="3749"/>
                  </a:cubicBezTo>
                  <a:cubicBezTo>
                    <a:pt x="18149" y="2095"/>
                    <a:pt x="18149" y="1511"/>
                    <a:pt x="18008" y="976"/>
                  </a:cubicBezTo>
                  <a:cubicBezTo>
                    <a:pt x="17866" y="441"/>
                    <a:pt x="17584" y="-46"/>
                    <a:pt x="17584" y="3"/>
                  </a:cubicBezTo>
                  <a:cubicBezTo>
                    <a:pt x="17584" y="52"/>
                    <a:pt x="17866" y="635"/>
                    <a:pt x="18572" y="1462"/>
                  </a:cubicBezTo>
                  <a:cubicBezTo>
                    <a:pt x="19278" y="2289"/>
                    <a:pt x="20408" y="3360"/>
                    <a:pt x="21537" y="4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737922" y="5454766"/>
              <a:ext cx="195528" cy="20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5" fill="norm" stroke="1" extrusionOk="0">
                  <a:moveTo>
                    <a:pt x="10307" y="9340"/>
                  </a:moveTo>
                  <a:cubicBezTo>
                    <a:pt x="9610" y="7113"/>
                    <a:pt x="8913" y="4887"/>
                    <a:pt x="8332" y="3217"/>
                  </a:cubicBezTo>
                  <a:cubicBezTo>
                    <a:pt x="7752" y="1546"/>
                    <a:pt x="7287" y="433"/>
                    <a:pt x="6474" y="99"/>
                  </a:cubicBezTo>
                  <a:cubicBezTo>
                    <a:pt x="5661" y="-235"/>
                    <a:pt x="4500" y="210"/>
                    <a:pt x="3339" y="2437"/>
                  </a:cubicBezTo>
                  <a:cubicBezTo>
                    <a:pt x="2178" y="4664"/>
                    <a:pt x="1016" y="8672"/>
                    <a:pt x="436" y="11901"/>
                  </a:cubicBezTo>
                  <a:cubicBezTo>
                    <a:pt x="-145" y="15130"/>
                    <a:pt x="-145" y="17579"/>
                    <a:pt x="436" y="19138"/>
                  </a:cubicBezTo>
                  <a:cubicBezTo>
                    <a:pt x="1016" y="20697"/>
                    <a:pt x="2178" y="21365"/>
                    <a:pt x="3223" y="21365"/>
                  </a:cubicBezTo>
                  <a:cubicBezTo>
                    <a:pt x="4268" y="21365"/>
                    <a:pt x="5197" y="20697"/>
                    <a:pt x="6126" y="18916"/>
                  </a:cubicBezTo>
                  <a:cubicBezTo>
                    <a:pt x="7055" y="17134"/>
                    <a:pt x="7984" y="14239"/>
                    <a:pt x="8913" y="12346"/>
                  </a:cubicBezTo>
                  <a:cubicBezTo>
                    <a:pt x="9842" y="10454"/>
                    <a:pt x="10771" y="9563"/>
                    <a:pt x="11468" y="9674"/>
                  </a:cubicBezTo>
                  <a:cubicBezTo>
                    <a:pt x="12165" y="9786"/>
                    <a:pt x="12629" y="10899"/>
                    <a:pt x="13210" y="12235"/>
                  </a:cubicBezTo>
                  <a:cubicBezTo>
                    <a:pt x="13790" y="13571"/>
                    <a:pt x="14487" y="15130"/>
                    <a:pt x="15881" y="16243"/>
                  </a:cubicBezTo>
                  <a:cubicBezTo>
                    <a:pt x="17274" y="17357"/>
                    <a:pt x="19365" y="18025"/>
                    <a:pt x="21455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952500" y="5276850"/>
              <a:ext cx="381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44"/>
                    <a:pt x="9600" y="9687"/>
                    <a:pt x="13200" y="13287"/>
                  </a:cubicBezTo>
                  <a:cubicBezTo>
                    <a:pt x="16800" y="16887"/>
                    <a:pt x="19200" y="192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022350" y="553085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047750" y="540385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115483" y="5259691"/>
              <a:ext cx="110068" cy="31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15369" y="13695"/>
                  </a:moveTo>
                  <a:cubicBezTo>
                    <a:pt x="13708" y="13119"/>
                    <a:pt x="12046" y="12543"/>
                    <a:pt x="10177" y="12111"/>
                  </a:cubicBezTo>
                  <a:cubicBezTo>
                    <a:pt x="8308" y="11679"/>
                    <a:pt x="6231" y="11391"/>
                    <a:pt x="4154" y="12327"/>
                  </a:cubicBezTo>
                  <a:cubicBezTo>
                    <a:pt x="2077" y="13263"/>
                    <a:pt x="0" y="15423"/>
                    <a:pt x="0" y="17151"/>
                  </a:cubicBezTo>
                  <a:cubicBezTo>
                    <a:pt x="0" y="18879"/>
                    <a:pt x="2077" y="20175"/>
                    <a:pt x="4154" y="20823"/>
                  </a:cubicBezTo>
                  <a:cubicBezTo>
                    <a:pt x="6231" y="21471"/>
                    <a:pt x="8308" y="21471"/>
                    <a:pt x="10592" y="19887"/>
                  </a:cubicBezTo>
                  <a:cubicBezTo>
                    <a:pt x="12877" y="18303"/>
                    <a:pt x="15369" y="15135"/>
                    <a:pt x="16823" y="11823"/>
                  </a:cubicBezTo>
                  <a:cubicBezTo>
                    <a:pt x="18277" y="8511"/>
                    <a:pt x="18692" y="5055"/>
                    <a:pt x="18485" y="2895"/>
                  </a:cubicBezTo>
                  <a:cubicBezTo>
                    <a:pt x="18277" y="735"/>
                    <a:pt x="17446" y="-129"/>
                    <a:pt x="16615" y="15"/>
                  </a:cubicBezTo>
                  <a:cubicBezTo>
                    <a:pt x="15785" y="159"/>
                    <a:pt x="14954" y="1311"/>
                    <a:pt x="14538" y="4479"/>
                  </a:cubicBezTo>
                  <a:cubicBezTo>
                    <a:pt x="14123" y="7647"/>
                    <a:pt x="14123" y="12831"/>
                    <a:pt x="14331" y="15783"/>
                  </a:cubicBezTo>
                  <a:cubicBezTo>
                    <a:pt x="14538" y="18735"/>
                    <a:pt x="14954" y="19455"/>
                    <a:pt x="16200" y="19887"/>
                  </a:cubicBezTo>
                  <a:cubicBezTo>
                    <a:pt x="17446" y="20319"/>
                    <a:pt x="19523" y="20463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1265766" y="5448300"/>
              <a:ext cx="1693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694"/>
                    <a:pt x="0" y="3388"/>
                    <a:pt x="0" y="6988"/>
                  </a:cubicBezTo>
                  <a:cubicBezTo>
                    <a:pt x="0" y="10588"/>
                    <a:pt x="10800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306877" y="5321300"/>
              <a:ext cx="13923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7600"/>
                    <a:pt x="-1303" y="13600"/>
                    <a:pt x="240" y="10000"/>
                  </a:cubicBezTo>
                  <a:cubicBezTo>
                    <a:pt x="1783" y="6400"/>
                    <a:pt x="11040" y="32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356783" y="5213350"/>
              <a:ext cx="239270" cy="52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6" fill="norm" stroke="1" extrusionOk="0">
                  <a:moveTo>
                    <a:pt x="4737" y="0"/>
                  </a:moveTo>
                  <a:cubicBezTo>
                    <a:pt x="3979" y="2003"/>
                    <a:pt x="3221" y="4006"/>
                    <a:pt x="2653" y="6227"/>
                  </a:cubicBezTo>
                  <a:cubicBezTo>
                    <a:pt x="2084" y="8448"/>
                    <a:pt x="1705" y="10887"/>
                    <a:pt x="1705" y="12324"/>
                  </a:cubicBezTo>
                  <a:cubicBezTo>
                    <a:pt x="1705" y="13761"/>
                    <a:pt x="2084" y="14197"/>
                    <a:pt x="2747" y="14502"/>
                  </a:cubicBezTo>
                  <a:cubicBezTo>
                    <a:pt x="3411" y="14806"/>
                    <a:pt x="4358" y="14981"/>
                    <a:pt x="5116" y="14894"/>
                  </a:cubicBezTo>
                  <a:cubicBezTo>
                    <a:pt x="5874" y="14806"/>
                    <a:pt x="6442" y="14458"/>
                    <a:pt x="6726" y="13848"/>
                  </a:cubicBezTo>
                  <a:cubicBezTo>
                    <a:pt x="7011" y="13239"/>
                    <a:pt x="7011" y="12368"/>
                    <a:pt x="6726" y="11671"/>
                  </a:cubicBezTo>
                  <a:cubicBezTo>
                    <a:pt x="6442" y="10974"/>
                    <a:pt x="5874" y="10452"/>
                    <a:pt x="5021" y="10103"/>
                  </a:cubicBezTo>
                  <a:cubicBezTo>
                    <a:pt x="4168" y="9755"/>
                    <a:pt x="3032" y="9581"/>
                    <a:pt x="1989" y="9537"/>
                  </a:cubicBezTo>
                  <a:cubicBezTo>
                    <a:pt x="947" y="9494"/>
                    <a:pt x="0" y="9581"/>
                    <a:pt x="0" y="9711"/>
                  </a:cubicBezTo>
                  <a:cubicBezTo>
                    <a:pt x="0" y="9842"/>
                    <a:pt x="947" y="10016"/>
                    <a:pt x="2274" y="9885"/>
                  </a:cubicBezTo>
                  <a:cubicBezTo>
                    <a:pt x="3600" y="9755"/>
                    <a:pt x="5305" y="9319"/>
                    <a:pt x="6726" y="9015"/>
                  </a:cubicBezTo>
                  <a:cubicBezTo>
                    <a:pt x="8147" y="8710"/>
                    <a:pt x="9284" y="8535"/>
                    <a:pt x="10137" y="8623"/>
                  </a:cubicBezTo>
                  <a:cubicBezTo>
                    <a:pt x="10989" y="8710"/>
                    <a:pt x="11558" y="9058"/>
                    <a:pt x="12032" y="9450"/>
                  </a:cubicBezTo>
                  <a:cubicBezTo>
                    <a:pt x="12505" y="9842"/>
                    <a:pt x="12884" y="10277"/>
                    <a:pt x="13453" y="10365"/>
                  </a:cubicBezTo>
                  <a:cubicBezTo>
                    <a:pt x="14021" y="10452"/>
                    <a:pt x="14779" y="10190"/>
                    <a:pt x="15347" y="9798"/>
                  </a:cubicBezTo>
                  <a:cubicBezTo>
                    <a:pt x="15916" y="9406"/>
                    <a:pt x="16295" y="8884"/>
                    <a:pt x="16389" y="8840"/>
                  </a:cubicBezTo>
                  <a:cubicBezTo>
                    <a:pt x="16484" y="8797"/>
                    <a:pt x="16295" y="9232"/>
                    <a:pt x="16674" y="10408"/>
                  </a:cubicBezTo>
                  <a:cubicBezTo>
                    <a:pt x="17053" y="11584"/>
                    <a:pt x="18000" y="13500"/>
                    <a:pt x="18947" y="15242"/>
                  </a:cubicBezTo>
                  <a:cubicBezTo>
                    <a:pt x="19895" y="16984"/>
                    <a:pt x="20842" y="18552"/>
                    <a:pt x="21221" y="19553"/>
                  </a:cubicBezTo>
                  <a:cubicBezTo>
                    <a:pt x="21600" y="20555"/>
                    <a:pt x="21411" y="20990"/>
                    <a:pt x="20842" y="21252"/>
                  </a:cubicBezTo>
                  <a:cubicBezTo>
                    <a:pt x="20274" y="21513"/>
                    <a:pt x="19326" y="21600"/>
                    <a:pt x="18000" y="21339"/>
                  </a:cubicBezTo>
                  <a:cubicBezTo>
                    <a:pt x="16674" y="21077"/>
                    <a:pt x="14968" y="20468"/>
                    <a:pt x="13263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946555" y="5145395"/>
              <a:ext cx="122134" cy="42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398" fill="norm" stroke="1" extrusionOk="0">
                  <a:moveTo>
                    <a:pt x="8983" y="1838"/>
                  </a:moveTo>
                  <a:cubicBezTo>
                    <a:pt x="9337" y="979"/>
                    <a:pt x="9691" y="119"/>
                    <a:pt x="9337" y="11"/>
                  </a:cubicBezTo>
                  <a:cubicBezTo>
                    <a:pt x="8983" y="-96"/>
                    <a:pt x="7920" y="549"/>
                    <a:pt x="6327" y="2805"/>
                  </a:cubicBezTo>
                  <a:cubicBezTo>
                    <a:pt x="4733" y="5062"/>
                    <a:pt x="2609" y="8931"/>
                    <a:pt x="1369" y="12047"/>
                  </a:cubicBezTo>
                  <a:cubicBezTo>
                    <a:pt x="130" y="15164"/>
                    <a:pt x="-224" y="17528"/>
                    <a:pt x="130" y="18979"/>
                  </a:cubicBezTo>
                  <a:cubicBezTo>
                    <a:pt x="484" y="20429"/>
                    <a:pt x="1546" y="20967"/>
                    <a:pt x="2963" y="21235"/>
                  </a:cubicBezTo>
                  <a:cubicBezTo>
                    <a:pt x="4379" y="21504"/>
                    <a:pt x="6150" y="21504"/>
                    <a:pt x="9514" y="20752"/>
                  </a:cubicBezTo>
                  <a:cubicBezTo>
                    <a:pt x="12878" y="20000"/>
                    <a:pt x="17835" y="18495"/>
                    <a:pt x="19606" y="17259"/>
                  </a:cubicBezTo>
                  <a:cubicBezTo>
                    <a:pt x="21376" y="16023"/>
                    <a:pt x="19960" y="15056"/>
                    <a:pt x="18543" y="14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941968" y="5397500"/>
              <a:ext cx="121783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0255" y="21600"/>
                  </a:moveTo>
                  <a:cubicBezTo>
                    <a:pt x="8020" y="21600"/>
                    <a:pt x="5786" y="21600"/>
                    <a:pt x="3737" y="21600"/>
                  </a:cubicBezTo>
                  <a:cubicBezTo>
                    <a:pt x="1689" y="21600"/>
                    <a:pt x="-173" y="21600"/>
                    <a:pt x="13" y="19800"/>
                  </a:cubicBezTo>
                  <a:cubicBezTo>
                    <a:pt x="199" y="18000"/>
                    <a:pt x="2434" y="14400"/>
                    <a:pt x="6344" y="10800"/>
                  </a:cubicBezTo>
                  <a:cubicBezTo>
                    <a:pt x="10255" y="7200"/>
                    <a:pt x="15841" y="360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120417" y="5335727"/>
              <a:ext cx="243765" cy="17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833" fill="norm" stroke="1" extrusionOk="0">
                  <a:moveTo>
                    <a:pt x="2239" y="8636"/>
                  </a:moveTo>
                  <a:cubicBezTo>
                    <a:pt x="3703" y="6673"/>
                    <a:pt x="5168" y="4709"/>
                    <a:pt x="6174" y="3114"/>
                  </a:cubicBezTo>
                  <a:cubicBezTo>
                    <a:pt x="7181" y="1518"/>
                    <a:pt x="7730" y="291"/>
                    <a:pt x="7456" y="45"/>
                  </a:cubicBezTo>
                  <a:cubicBezTo>
                    <a:pt x="7181" y="-200"/>
                    <a:pt x="6083" y="536"/>
                    <a:pt x="4618" y="2745"/>
                  </a:cubicBezTo>
                  <a:cubicBezTo>
                    <a:pt x="3154" y="4955"/>
                    <a:pt x="1323" y="8636"/>
                    <a:pt x="500" y="11827"/>
                  </a:cubicBezTo>
                  <a:cubicBezTo>
                    <a:pt x="-324" y="15018"/>
                    <a:pt x="-141" y="17718"/>
                    <a:pt x="1140" y="19314"/>
                  </a:cubicBezTo>
                  <a:cubicBezTo>
                    <a:pt x="2422" y="20909"/>
                    <a:pt x="4801" y="21400"/>
                    <a:pt x="7639" y="20050"/>
                  </a:cubicBezTo>
                  <a:cubicBezTo>
                    <a:pt x="10476" y="18700"/>
                    <a:pt x="13771" y="15509"/>
                    <a:pt x="15693" y="12686"/>
                  </a:cubicBezTo>
                  <a:cubicBezTo>
                    <a:pt x="17615" y="9864"/>
                    <a:pt x="18164" y="7409"/>
                    <a:pt x="18439" y="5568"/>
                  </a:cubicBezTo>
                  <a:cubicBezTo>
                    <a:pt x="18713" y="3727"/>
                    <a:pt x="18713" y="2500"/>
                    <a:pt x="18256" y="1764"/>
                  </a:cubicBezTo>
                  <a:cubicBezTo>
                    <a:pt x="17798" y="1027"/>
                    <a:pt x="16883" y="782"/>
                    <a:pt x="16059" y="1027"/>
                  </a:cubicBezTo>
                  <a:cubicBezTo>
                    <a:pt x="15235" y="1273"/>
                    <a:pt x="14503" y="2009"/>
                    <a:pt x="14320" y="2991"/>
                  </a:cubicBezTo>
                  <a:cubicBezTo>
                    <a:pt x="14137" y="3973"/>
                    <a:pt x="14503" y="5200"/>
                    <a:pt x="15693" y="7409"/>
                  </a:cubicBezTo>
                  <a:cubicBezTo>
                    <a:pt x="16883" y="9618"/>
                    <a:pt x="18896" y="12809"/>
                    <a:pt x="19995" y="15018"/>
                  </a:cubicBezTo>
                  <a:cubicBezTo>
                    <a:pt x="21093" y="17227"/>
                    <a:pt x="21276" y="18455"/>
                    <a:pt x="20910" y="19314"/>
                  </a:cubicBezTo>
                  <a:cubicBezTo>
                    <a:pt x="20544" y="20173"/>
                    <a:pt x="19629" y="20664"/>
                    <a:pt x="18713" y="20786"/>
                  </a:cubicBezTo>
                  <a:cubicBezTo>
                    <a:pt x="17798" y="20909"/>
                    <a:pt x="16883" y="20664"/>
                    <a:pt x="16334" y="19927"/>
                  </a:cubicBezTo>
                  <a:cubicBezTo>
                    <a:pt x="15784" y="19191"/>
                    <a:pt x="15601" y="17964"/>
                    <a:pt x="15784" y="16491"/>
                  </a:cubicBezTo>
                  <a:cubicBezTo>
                    <a:pt x="15968" y="15018"/>
                    <a:pt x="16517" y="13300"/>
                    <a:pt x="17066" y="1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2434965" y="5127572"/>
              <a:ext cx="94141" cy="40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60" fill="norm" stroke="1" extrusionOk="0">
                  <a:moveTo>
                    <a:pt x="14849" y="1840"/>
                  </a:moveTo>
                  <a:cubicBezTo>
                    <a:pt x="16258" y="949"/>
                    <a:pt x="17666" y="58"/>
                    <a:pt x="17666" y="3"/>
                  </a:cubicBezTo>
                  <a:cubicBezTo>
                    <a:pt x="17666" y="-53"/>
                    <a:pt x="16258" y="726"/>
                    <a:pt x="13440" y="2731"/>
                  </a:cubicBezTo>
                  <a:cubicBezTo>
                    <a:pt x="10623" y="4735"/>
                    <a:pt x="6397" y="7963"/>
                    <a:pt x="3814" y="11025"/>
                  </a:cubicBezTo>
                  <a:cubicBezTo>
                    <a:pt x="1232" y="14087"/>
                    <a:pt x="293" y="16982"/>
                    <a:pt x="58" y="18708"/>
                  </a:cubicBezTo>
                  <a:cubicBezTo>
                    <a:pt x="-177" y="20434"/>
                    <a:pt x="293" y="20990"/>
                    <a:pt x="1701" y="21269"/>
                  </a:cubicBezTo>
                  <a:cubicBezTo>
                    <a:pt x="3110" y="21547"/>
                    <a:pt x="5458" y="21547"/>
                    <a:pt x="8980" y="21102"/>
                  </a:cubicBezTo>
                  <a:cubicBezTo>
                    <a:pt x="12501" y="20656"/>
                    <a:pt x="17197" y="19766"/>
                    <a:pt x="19310" y="18931"/>
                  </a:cubicBezTo>
                  <a:cubicBezTo>
                    <a:pt x="21423" y="18095"/>
                    <a:pt x="20953" y="17316"/>
                    <a:pt x="20484" y="16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411973" y="5327650"/>
              <a:ext cx="15977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9393" y="21600"/>
                  </a:moveTo>
                  <a:cubicBezTo>
                    <a:pt x="7991" y="21000"/>
                    <a:pt x="6588" y="20400"/>
                    <a:pt x="4765" y="19500"/>
                  </a:cubicBezTo>
                  <a:cubicBezTo>
                    <a:pt x="2941" y="18600"/>
                    <a:pt x="697" y="17400"/>
                    <a:pt x="136" y="15900"/>
                  </a:cubicBezTo>
                  <a:cubicBezTo>
                    <a:pt x="-425" y="14400"/>
                    <a:pt x="697" y="12600"/>
                    <a:pt x="4484" y="9900"/>
                  </a:cubicBezTo>
                  <a:cubicBezTo>
                    <a:pt x="8271" y="7200"/>
                    <a:pt x="14723" y="3600"/>
                    <a:pt x="211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641600" y="528955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641600" y="54800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583219" y="5270854"/>
              <a:ext cx="201381" cy="6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10" fill="norm" stroke="1" extrusionOk="0">
                  <a:moveTo>
                    <a:pt x="20970" y="1531"/>
                  </a:moveTo>
                  <a:cubicBezTo>
                    <a:pt x="20750" y="1163"/>
                    <a:pt x="20529" y="796"/>
                    <a:pt x="19097" y="465"/>
                  </a:cubicBezTo>
                  <a:cubicBezTo>
                    <a:pt x="17664" y="135"/>
                    <a:pt x="15019" y="-159"/>
                    <a:pt x="11823" y="98"/>
                  </a:cubicBezTo>
                  <a:cubicBezTo>
                    <a:pt x="8627" y="355"/>
                    <a:pt x="4880" y="1163"/>
                    <a:pt x="2566" y="2523"/>
                  </a:cubicBezTo>
                  <a:cubicBezTo>
                    <a:pt x="252" y="3882"/>
                    <a:pt x="-630" y="5792"/>
                    <a:pt x="472" y="7812"/>
                  </a:cubicBezTo>
                  <a:cubicBezTo>
                    <a:pt x="1574" y="9833"/>
                    <a:pt x="4660" y="11963"/>
                    <a:pt x="7194" y="13910"/>
                  </a:cubicBezTo>
                  <a:cubicBezTo>
                    <a:pt x="9729" y="15857"/>
                    <a:pt x="11713" y="17621"/>
                    <a:pt x="12705" y="18686"/>
                  </a:cubicBezTo>
                  <a:cubicBezTo>
                    <a:pt x="13697" y="19751"/>
                    <a:pt x="13697" y="20119"/>
                    <a:pt x="13256" y="20412"/>
                  </a:cubicBezTo>
                  <a:cubicBezTo>
                    <a:pt x="12815" y="20706"/>
                    <a:pt x="11933" y="20927"/>
                    <a:pt x="10831" y="21110"/>
                  </a:cubicBezTo>
                  <a:cubicBezTo>
                    <a:pt x="9729" y="21294"/>
                    <a:pt x="8407" y="21441"/>
                    <a:pt x="7305" y="21404"/>
                  </a:cubicBezTo>
                  <a:cubicBezTo>
                    <a:pt x="6203" y="21368"/>
                    <a:pt x="5321" y="21147"/>
                    <a:pt x="4439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352799" y="61087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720"/>
                    <a:pt x="9600" y="15840"/>
                    <a:pt x="13200" y="12240"/>
                  </a:cubicBezTo>
                  <a:cubicBezTo>
                    <a:pt x="16800" y="8640"/>
                    <a:pt x="192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604793" y="6037631"/>
              <a:ext cx="213908" cy="12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42" fill="norm" stroke="1" extrusionOk="0">
                  <a:moveTo>
                    <a:pt x="9635" y="2449"/>
                  </a:moveTo>
                  <a:cubicBezTo>
                    <a:pt x="8377" y="7663"/>
                    <a:pt x="7119" y="12876"/>
                    <a:pt x="5965" y="15856"/>
                  </a:cubicBezTo>
                  <a:cubicBezTo>
                    <a:pt x="4812" y="18835"/>
                    <a:pt x="3763" y="19580"/>
                    <a:pt x="2820" y="19208"/>
                  </a:cubicBezTo>
                  <a:cubicBezTo>
                    <a:pt x="1876" y="18835"/>
                    <a:pt x="1037" y="17345"/>
                    <a:pt x="513" y="15483"/>
                  </a:cubicBezTo>
                  <a:cubicBezTo>
                    <a:pt x="-11" y="13621"/>
                    <a:pt x="-221" y="11387"/>
                    <a:pt x="303" y="8966"/>
                  </a:cubicBezTo>
                  <a:cubicBezTo>
                    <a:pt x="828" y="6545"/>
                    <a:pt x="2086" y="3939"/>
                    <a:pt x="3554" y="3939"/>
                  </a:cubicBezTo>
                  <a:cubicBezTo>
                    <a:pt x="5022" y="3939"/>
                    <a:pt x="6699" y="6545"/>
                    <a:pt x="8482" y="9525"/>
                  </a:cubicBezTo>
                  <a:cubicBezTo>
                    <a:pt x="10264" y="12504"/>
                    <a:pt x="12152" y="15856"/>
                    <a:pt x="13515" y="18090"/>
                  </a:cubicBezTo>
                  <a:cubicBezTo>
                    <a:pt x="14878" y="20325"/>
                    <a:pt x="15717" y="21442"/>
                    <a:pt x="16556" y="21442"/>
                  </a:cubicBezTo>
                  <a:cubicBezTo>
                    <a:pt x="17395" y="21442"/>
                    <a:pt x="18233" y="20325"/>
                    <a:pt x="19072" y="17904"/>
                  </a:cubicBezTo>
                  <a:cubicBezTo>
                    <a:pt x="19911" y="15483"/>
                    <a:pt x="20750" y="11759"/>
                    <a:pt x="21064" y="8780"/>
                  </a:cubicBezTo>
                  <a:cubicBezTo>
                    <a:pt x="21379" y="5801"/>
                    <a:pt x="21169" y="3566"/>
                    <a:pt x="19806" y="2076"/>
                  </a:cubicBezTo>
                  <a:cubicBezTo>
                    <a:pt x="18443" y="587"/>
                    <a:pt x="15927" y="-158"/>
                    <a:pt x="14249" y="28"/>
                  </a:cubicBezTo>
                  <a:cubicBezTo>
                    <a:pt x="12571" y="214"/>
                    <a:pt x="11732" y="1332"/>
                    <a:pt x="11313" y="2821"/>
                  </a:cubicBezTo>
                  <a:cubicBezTo>
                    <a:pt x="10894" y="4311"/>
                    <a:pt x="10894" y="6173"/>
                    <a:pt x="10894" y="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483222" y="5080000"/>
              <a:ext cx="189195" cy="10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15" fill="norm" stroke="1" extrusionOk="0">
                  <a:moveTo>
                    <a:pt x="12572" y="0"/>
                  </a:moveTo>
                  <a:cubicBezTo>
                    <a:pt x="11372" y="4075"/>
                    <a:pt x="10172" y="8151"/>
                    <a:pt x="8372" y="11004"/>
                  </a:cubicBezTo>
                  <a:cubicBezTo>
                    <a:pt x="6572" y="13857"/>
                    <a:pt x="4172" y="15487"/>
                    <a:pt x="2612" y="15487"/>
                  </a:cubicBezTo>
                  <a:cubicBezTo>
                    <a:pt x="1052" y="15487"/>
                    <a:pt x="332" y="13857"/>
                    <a:pt x="92" y="11819"/>
                  </a:cubicBezTo>
                  <a:cubicBezTo>
                    <a:pt x="-148" y="9781"/>
                    <a:pt x="92" y="7336"/>
                    <a:pt x="692" y="5502"/>
                  </a:cubicBezTo>
                  <a:cubicBezTo>
                    <a:pt x="1292" y="3668"/>
                    <a:pt x="2252" y="2445"/>
                    <a:pt x="4412" y="4279"/>
                  </a:cubicBezTo>
                  <a:cubicBezTo>
                    <a:pt x="6572" y="6113"/>
                    <a:pt x="9932" y="11004"/>
                    <a:pt x="12092" y="14264"/>
                  </a:cubicBezTo>
                  <a:cubicBezTo>
                    <a:pt x="14252" y="17525"/>
                    <a:pt x="15212" y="19155"/>
                    <a:pt x="16412" y="20174"/>
                  </a:cubicBezTo>
                  <a:cubicBezTo>
                    <a:pt x="17612" y="21192"/>
                    <a:pt x="19052" y="21600"/>
                    <a:pt x="20012" y="19562"/>
                  </a:cubicBezTo>
                  <a:cubicBezTo>
                    <a:pt x="20972" y="17525"/>
                    <a:pt x="21452" y="13042"/>
                    <a:pt x="21452" y="9577"/>
                  </a:cubicBezTo>
                  <a:cubicBezTo>
                    <a:pt x="21452" y="6113"/>
                    <a:pt x="20972" y="3668"/>
                    <a:pt x="19172" y="2445"/>
                  </a:cubicBezTo>
                  <a:cubicBezTo>
                    <a:pt x="17372" y="1223"/>
                    <a:pt x="14252" y="1223"/>
                    <a:pt x="12332" y="2038"/>
                  </a:cubicBezTo>
                  <a:cubicBezTo>
                    <a:pt x="10412" y="2853"/>
                    <a:pt x="9692" y="4483"/>
                    <a:pt x="9572" y="6317"/>
                  </a:cubicBezTo>
                  <a:cubicBezTo>
                    <a:pt x="9452" y="8151"/>
                    <a:pt x="9932" y="10189"/>
                    <a:pt x="10412" y="12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937000" y="5314405"/>
              <a:ext cx="154888" cy="45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80" fill="norm" stroke="1" extrusionOk="0">
                  <a:moveTo>
                    <a:pt x="18389" y="4781"/>
                  </a:moveTo>
                  <a:cubicBezTo>
                    <a:pt x="19557" y="3790"/>
                    <a:pt x="20724" y="2799"/>
                    <a:pt x="21162" y="2056"/>
                  </a:cubicBezTo>
                  <a:cubicBezTo>
                    <a:pt x="21600" y="1313"/>
                    <a:pt x="21308" y="818"/>
                    <a:pt x="20286" y="471"/>
                  </a:cubicBezTo>
                  <a:cubicBezTo>
                    <a:pt x="19265" y="124"/>
                    <a:pt x="17514" y="-74"/>
                    <a:pt x="16054" y="25"/>
                  </a:cubicBezTo>
                  <a:cubicBezTo>
                    <a:pt x="14595" y="124"/>
                    <a:pt x="13427" y="520"/>
                    <a:pt x="11530" y="1858"/>
                  </a:cubicBezTo>
                  <a:cubicBezTo>
                    <a:pt x="9632" y="3196"/>
                    <a:pt x="7005" y="5475"/>
                    <a:pt x="5692" y="8051"/>
                  </a:cubicBezTo>
                  <a:cubicBezTo>
                    <a:pt x="4378" y="10627"/>
                    <a:pt x="4378" y="13500"/>
                    <a:pt x="4524" y="15631"/>
                  </a:cubicBezTo>
                  <a:cubicBezTo>
                    <a:pt x="4670" y="17761"/>
                    <a:pt x="4962" y="19148"/>
                    <a:pt x="4962" y="20089"/>
                  </a:cubicBezTo>
                  <a:cubicBezTo>
                    <a:pt x="4962" y="21031"/>
                    <a:pt x="4670" y="21526"/>
                    <a:pt x="3795" y="21476"/>
                  </a:cubicBezTo>
                  <a:cubicBezTo>
                    <a:pt x="2919" y="21427"/>
                    <a:pt x="1459" y="20832"/>
                    <a:pt x="0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3873500" y="5601405"/>
              <a:ext cx="2349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503" y="12126"/>
                    <a:pt x="7005" y="4168"/>
                    <a:pt x="10605" y="1326"/>
                  </a:cubicBezTo>
                  <a:cubicBezTo>
                    <a:pt x="14205" y="-1516"/>
                    <a:pt x="17903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4121149" y="5657850"/>
              <a:ext cx="1016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59"/>
                    <a:pt x="14400" y="11917"/>
                    <a:pt x="18000" y="15517"/>
                  </a:cubicBezTo>
                  <a:cubicBezTo>
                    <a:pt x="21600" y="19117"/>
                    <a:pt x="216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4159250" y="5670550"/>
              <a:ext cx="952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4"/>
                    <a:pt x="16800" y="1108"/>
                    <a:pt x="13200" y="4708"/>
                  </a:cubicBezTo>
                  <a:cubicBezTo>
                    <a:pt x="9600" y="8308"/>
                    <a:pt x="4800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4364404" y="5398206"/>
              <a:ext cx="118697" cy="29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66" fill="norm" stroke="1" extrusionOk="0">
                  <a:moveTo>
                    <a:pt x="21250" y="2247"/>
                  </a:moveTo>
                  <a:cubicBezTo>
                    <a:pt x="20492" y="1328"/>
                    <a:pt x="19734" y="409"/>
                    <a:pt x="18408" y="102"/>
                  </a:cubicBezTo>
                  <a:cubicBezTo>
                    <a:pt x="17082" y="-204"/>
                    <a:pt x="15187" y="102"/>
                    <a:pt x="11966" y="2094"/>
                  </a:cubicBezTo>
                  <a:cubicBezTo>
                    <a:pt x="8745" y="4085"/>
                    <a:pt x="4197" y="7762"/>
                    <a:pt x="1924" y="10902"/>
                  </a:cubicBezTo>
                  <a:cubicBezTo>
                    <a:pt x="-350" y="14043"/>
                    <a:pt x="-350" y="16647"/>
                    <a:pt x="597" y="18332"/>
                  </a:cubicBezTo>
                  <a:cubicBezTo>
                    <a:pt x="1545" y="20017"/>
                    <a:pt x="3439" y="20783"/>
                    <a:pt x="5524" y="21090"/>
                  </a:cubicBezTo>
                  <a:cubicBezTo>
                    <a:pt x="7608" y="21396"/>
                    <a:pt x="9882" y="21243"/>
                    <a:pt x="12155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476749" y="5516033"/>
              <a:ext cx="209551" cy="11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1600"/>
                  </a:moveTo>
                  <a:cubicBezTo>
                    <a:pt x="1309" y="800"/>
                    <a:pt x="2618" y="0"/>
                    <a:pt x="3709" y="400"/>
                  </a:cubicBezTo>
                  <a:cubicBezTo>
                    <a:pt x="4800" y="800"/>
                    <a:pt x="5673" y="2400"/>
                    <a:pt x="6327" y="5400"/>
                  </a:cubicBezTo>
                  <a:cubicBezTo>
                    <a:pt x="6982" y="8400"/>
                    <a:pt x="7418" y="12800"/>
                    <a:pt x="7200" y="16000"/>
                  </a:cubicBezTo>
                  <a:cubicBezTo>
                    <a:pt x="6982" y="19200"/>
                    <a:pt x="6109" y="21200"/>
                    <a:pt x="5782" y="20200"/>
                  </a:cubicBezTo>
                  <a:cubicBezTo>
                    <a:pt x="5455" y="19200"/>
                    <a:pt x="5673" y="15200"/>
                    <a:pt x="6109" y="12000"/>
                  </a:cubicBezTo>
                  <a:cubicBezTo>
                    <a:pt x="6545" y="8800"/>
                    <a:pt x="7200" y="6400"/>
                    <a:pt x="7964" y="4200"/>
                  </a:cubicBezTo>
                  <a:cubicBezTo>
                    <a:pt x="8727" y="2000"/>
                    <a:pt x="9600" y="0"/>
                    <a:pt x="9927" y="0"/>
                  </a:cubicBezTo>
                  <a:cubicBezTo>
                    <a:pt x="10255" y="0"/>
                    <a:pt x="10036" y="2000"/>
                    <a:pt x="9600" y="4600"/>
                  </a:cubicBezTo>
                  <a:cubicBezTo>
                    <a:pt x="9164" y="7200"/>
                    <a:pt x="8509" y="10400"/>
                    <a:pt x="8618" y="13600"/>
                  </a:cubicBezTo>
                  <a:cubicBezTo>
                    <a:pt x="8727" y="16800"/>
                    <a:pt x="9600" y="20000"/>
                    <a:pt x="11891" y="20800"/>
                  </a:cubicBezTo>
                  <a:cubicBezTo>
                    <a:pt x="14182" y="21600"/>
                    <a:pt x="17891" y="20000"/>
                    <a:pt x="2160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718050" y="5416550"/>
              <a:ext cx="11399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600" fill="norm" stroke="1" extrusionOk="0">
                  <a:moveTo>
                    <a:pt x="11368" y="0"/>
                  </a:moveTo>
                  <a:cubicBezTo>
                    <a:pt x="14021" y="1800"/>
                    <a:pt x="16674" y="3600"/>
                    <a:pt x="18568" y="5815"/>
                  </a:cubicBezTo>
                  <a:cubicBezTo>
                    <a:pt x="20463" y="8031"/>
                    <a:pt x="21600" y="10662"/>
                    <a:pt x="18379" y="13362"/>
                  </a:cubicBezTo>
                  <a:cubicBezTo>
                    <a:pt x="15158" y="16062"/>
                    <a:pt x="7579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5019445" y="5335892"/>
              <a:ext cx="422506" cy="34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44" fill="norm" stroke="1" extrusionOk="0">
                  <a:moveTo>
                    <a:pt x="5358" y="16082"/>
                  </a:moveTo>
                  <a:cubicBezTo>
                    <a:pt x="5682" y="14765"/>
                    <a:pt x="6006" y="13448"/>
                    <a:pt x="6168" y="12328"/>
                  </a:cubicBezTo>
                  <a:cubicBezTo>
                    <a:pt x="6330" y="11209"/>
                    <a:pt x="6330" y="10287"/>
                    <a:pt x="6060" y="9826"/>
                  </a:cubicBezTo>
                  <a:cubicBezTo>
                    <a:pt x="5790" y="9365"/>
                    <a:pt x="5250" y="9365"/>
                    <a:pt x="4224" y="10616"/>
                  </a:cubicBezTo>
                  <a:cubicBezTo>
                    <a:pt x="3198" y="11867"/>
                    <a:pt x="1686" y="14370"/>
                    <a:pt x="876" y="16016"/>
                  </a:cubicBezTo>
                  <a:cubicBezTo>
                    <a:pt x="66" y="17662"/>
                    <a:pt x="-42" y="18453"/>
                    <a:pt x="12" y="19243"/>
                  </a:cubicBezTo>
                  <a:cubicBezTo>
                    <a:pt x="66" y="20033"/>
                    <a:pt x="282" y="20823"/>
                    <a:pt x="660" y="21153"/>
                  </a:cubicBezTo>
                  <a:cubicBezTo>
                    <a:pt x="1038" y="21482"/>
                    <a:pt x="1578" y="21350"/>
                    <a:pt x="2550" y="19836"/>
                  </a:cubicBezTo>
                  <a:cubicBezTo>
                    <a:pt x="3522" y="18321"/>
                    <a:pt x="4926" y="15423"/>
                    <a:pt x="5844" y="12131"/>
                  </a:cubicBezTo>
                  <a:cubicBezTo>
                    <a:pt x="6762" y="8838"/>
                    <a:pt x="7194" y="5150"/>
                    <a:pt x="7302" y="2911"/>
                  </a:cubicBezTo>
                  <a:cubicBezTo>
                    <a:pt x="7410" y="672"/>
                    <a:pt x="7194" y="-118"/>
                    <a:pt x="6924" y="14"/>
                  </a:cubicBezTo>
                  <a:cubicBezTo>
                    <a:pt x="6654" y="145"/>
                    <a:pt x="6330" y="1199"/>
                    <a:pt x="6060" y="3702"/>
                  </a:cubicBezTo>
                  <a:cubicBezTo>
                    <a:pt x="5790" y="6204"/>
                    <a:pt x="5574" y="10155"/>
                    <a:pt x="5574" y="12592"/>
                  </a:cubicBezTo>
                  <a:cubicBezTo>
                    <a:pt x="5574" y="15028"/>
                    <a:pt x="5790" y="15950"/>
                    <a:pt x="5952" y="16806"/>
                  </a:cubicBezTo>
                  <a:cubicBezTo>
                    <a:pt x="6114" y="17662"/>
                    <a:pt x="6222" y="18453"/>
                    <a:pt x="6492" y="18650"/>
                  </a:cubicBezTo>
                  <a:cubicBezTo>
                    <a:pt x="6762" y="18848"/>
                    <a:pt x="7194" y="18453"/>
                    <a:pt x="7572" y="17333"/>
                  </a:cubicBezTo>
                  <a:cubicBezTo>
                    <a:pt x="7950" y="16214"/>
                    <a:pt x="8274" y="14370"/>
                    <a:pt x="8598" y="12987"/>
                  </a:cubicBezTo>
                  <a:cubicBezTo>
                    <a:pt x="8922" y="11604"/>
                    <a:pt x="9246" y="10682"/>
                    <a:pt x="9678" y="10353"/>
                  </a:cubicBezTo>
                  <a:cubicBezTo>
                    <a:pt x="10110" y="10023"/>
                    <a:pt x="10650" y="10287"/>
                    <a:pt x="11136" y="11209"/>
                  </a:cubicBezTo>
                  <a:cubicBezTo>
                    <a:pt x="11622" y="12131"/>
                    <a:pt x="12054" y="13711"/>
                    <a:pt x="12162" y="15226"/>
                  </a:cubicBezTo>
                  <a:cubicBezTo>
                    <a:pt x="12270" y="16741"/>
                    <a:pt x="12054" y="18189"/>
                    <a:pt x="11730" y="19177"/>
                  </a:cubicBezTo>
                  <a:cubicBezTo>
                    <a:pt x="11406" y="20165"/>
                    <a:pt x="10974" y="20692"/>
                    <a:pt x="10434" y="21021"/>
                  </a:cubicBezTo>
                  <a:cubicBezTo>
                    <a:pt x="9894" y="21350"/>
                    <a:pt x="9246" y="21482"/>
                    <a:pt x="8868" y="21153"/>
                  </a:cubicBezTo>
                  <a:cubicBezTo>
                    <a:pt x="8490" y="20823"/>
                    <a:pt x="8382" y="20033"/>
                    <a:pt x="8814" y="18848"/>
                  </a:cubicBezTo>
                  <a:cubicBezTo>
                    <a:pt x="9246" y="17662"/>
                    <a:pt x="10218" y="16082"/>
                    <a:pt x="11136" y="14897"/>
                  </a:cubicBezTo>
                  <a:cubicBezTo>
                    <a:pt x="12054" y="13711"/>
                    <a:pt x="12918" y="12921"/>
                    <a:pt x="13728" y="12262"/>
                  </a:cubicBezTo>
                  <a:cubicBezTo>
                    <a:pt x="14538" y="11604"/>
                    <a:pt x="15294" y="11077"/>
                    <a:pt x="15510" y="11077"/>
                  </a:cubicBezTo>
                  <a:cubicBezTo>
                    <a:pt x="15726" y="11077"/>
                    <a:pt x="15402" y="11604"/>
                    <a:pt x="14970" y="12592"/>
                  </a:cubicBezTo>
                  <a:cubicBezTo>
                    <a:pt x="14538" y="13580"/>
                    <a:pt x="13998" y="15028"/>
                    <a:pt x="14322" y="16543"/>
                  </a:cubicBezTo>
                  <a:cubicBezTo>
                    <a:pt x="14646" y="18058"/>
                    <a:pt x="15834" y="19638"/>
                    <a:pt x="17184" y="20297"/>
                  </a:cubicBezTo>
                  <a:cubicBezTo>
                    <a:pt x="18534" y="20955"/>
                    <a:pt x="20046" y="20692"/>
                    <a:pt x="21558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727700" y="551180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0800"/>
                    <a:pt x="5110" y="0"/>
                    <a:pt x="8710" y="0"/>
                  </a:cubicBezTo>
                  <a:cubicBezTo>
                    <a:pt x="12310" y="0"/>
                    <a:pt x="1695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5734050" y="5588000"/>
              <a:ext cx="247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15" y="21600"/>
                  </a:moveTo>
                  <a:cubicBezTo>
                    <a:pt x="1108" y="21600"/>
                    <a:pt x="0" y="21600"/>
                    <a:pt x="0" y="21000"/>
                  </a:cubicBezTo>
                  <a:cubicBezTo>
                    <a:pt x="0" y="20400"/>
                    <a:pt x="1108" y="19200"/>
                    <a:pt x="4892" y="15600"/>
                  </a:cubicBezTo>
                  <a:cubicBezTo>
                    <a:pt x="8677" y="12000"/>
                    <a:pt x="15138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6121400" y="5410200"/>
              <a:ext cx="7387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8000" y="0"/>
                  </a:moveTo>
                  <a:cubicBezTo>
                    <a:pt x="19800" y="543"/>
                    <a:pt x="21600" y="1087"/>
                    <a:pt x="20700" y="2921"/>
                  </a:cubicBezTo>
                  <a:cubicBezTo>
                    <a:pt x="19800" y="4755"/>
                    <a:pt x="16200" y="7879"/>
                    <a:pt x="12300" y="11208"/>
                  </a:cubicBezTo>
                  <a:cubicBezTo>
                    <a:pt x="8400" y="14536"/>
                    <a:pt x="4200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3419755" y="3464582"/>
              <a:ext cx="2599319" cy="120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30" fill="norm" stroke="1" extrusionOk="0">
                  <a:moveTo>
                    <a:pt x="9462" y="2314"/>
                  </a:moveTo>
                  <a:cubicBezTo>
                    <a:pt x="9585" y="1936"/>
                    <a:pt x="9708" y="1558"/>
                    <a:pt x="9796" y="1274"/>
                  </a:cubicBezTo>
                  <a:cubicBezTo>
                    <a:pt x="9884" y="990"/>
                    <a:pt x="9937" y="801"/>
                    <a:pt x="9963" y="612"/>
                  </a:cubicBezTo>
                  <a:cubicBezTo>
                    <a:pt x="9989" y="423"/>
                    <a:pt x="9989" y="234"/>
                    <a:pt x="9945" y="120"/>
                  </a:cubicBezTo>
                  <a:cubicBezTo>
                    <a:pt x="9901" y="7"/>
                    <a:pt x="9814" y="-31"/>
                    <a:pt x="9559" y="26"/>
                  </a:cubicBezTo>
                  <a:cubicBezTo>
                    <a:pt x="9304" y="82"/>
                    <a:pt x="8882" y="234"/>
                    <a:pt x="8372" y="404"/>
                  </a:cubicBezTo>
                  <a:cubicBezTo>
                    <a:pt x="7863" y="574"/>
                    <a:pt x="7265" y="763"/>
                    <a:pt x="6632" y="971"/>
                  </a:cubicBezTo>
                  <a:cubicBezTo>
                    <a:pt x="6000" y="1180"/>
                    <a:pt x="5332" y="1406"/>
                    <a:pt x="4699" y="1652"/>
                  </a:cubicBezTo>
                  <a:cubicBezTo>
                    <a:pt x="4066" y="1898"/>
                    <a:pt x="3469" y="2163"/>
                    <a:pt x="2906" y="2390"/>
                  </a:cubicBezTo>
                  <a:cubicBezTo>
                    <a:pt x="2344" y="2617"/>
                    <a:pt x="1817" y="2806"/>
                    <a:pt x="1421" y="2995"/>
                  </a:cubicBezTo>
                  <a:cubicBezTo>
                    <a:pt x="1026" y="3184"/>
                    <a:pt x="762" y="3374"/>
                    <a:pt x="630" y="3582"/>
                  </a:cubicBezTo>
                  <a:cubicBezTo>
                    <a:pt x="499" y="3790"/>
                    <a:pt x="499" y="4017"/>
                    <a:pt x="551" y="4679"/>
                  </a:cubicBezTo>
                  <a:cubicBezTo>
                    <a:pt x="604" y="5341"/>
                    <a:pt x="710" y="6438"/>
                    <a:pt x="754" y="7705"/>
                  </a:cubicBezTo>
                  <a:cubicBezTo>
                    <a:pt x="797" y="8972"/>
                    <a:pt x="780" y="10410"/>
                    <a:pt x="727" y="11715"/>
                  </a:cubicBezTo>
                  <a:cubicBezTo>
                    <a:pt x="674" y="13020"/>
                    <a:pt x="587" y="14192"/>
                    <a:pt x="481" y="15384"/>
                  </a:cubicBezTo>
                  <a:cubicBezTo>
                    <a:pt x="376" y="16576"/>
                    <a:pt x="253" y="17786"/>
                    <a:pt x="165" y="18732"/>
                  </a:cubicBezTo>
                  <a:cubicBezTo>
                    <a:pt x="77" y="19678"/>
                    <a:pt x="24" y="20358"/>
                    <a:pt x="7" y="20794"/>
                  </a:cubicBezTo>
                  <a:cubicBezTo>
                    <a:pt x="-11" y="21229"/>
                    <a:pt x="7" y="21418"/>
                    <a:pt x="68" y="21493"/>
                  </a:cubicBezTo>
                  <a:cubicBezTo>
                    <a:pt x="130" y="21569"/>
                    <a:pt x="235" y="21531"/>
                    <a:pt x="551" y="21323"/>
                  </a:cubicBezTo>
                  <a:cubicBezTo>
                    <a:pt x="868" y="21115"/>
                    <a:pt x="1395" y="20737"/>
                    <a:pt x="1984" y="20415"/>
                  </a:cubicBezTo>
                  <a:cubicBezTo>
                    <a:pt x="2573" y="20094"/>
                    <a:pt x="3223" y="19829"/>
                    <a:pt x="3864" y="19640"/>
                  </a:cubicBezTo>
                  <a:cubicBezTo>
                    <a:pt x="4506" y="19451"/>
                    <a:pt x="5139" y="19337"/>
                    <a:pt x="5815" y="19299"/>
                  </a:cubicBezTo>
                  <a:cubicBezTo>
                    <a:pt x="6492" y="19261"/>
                    <a:pt x="7212" y="19299"/>
                    <a:pt x="7880" y="19375"/>
                  </a:cubicBezTo>
                  <a:cubicBezTo>
                    <a:pt x="8548" y="19451"/>
                    <a:pt x="9163" y="19564"/>
                    <a:pt x="9849" y="19583"/>
                  </a:cubicBezTo>
                  <a:cubicBezTo>
                    <a:pt x="10534" y="19602"/>
                    <a:pt x="11290" y="19526"/>
                    <a:pt x="12010" y="19394"/>
                  </a:cubicBezTo>
                  <a:cubicBezTo>
                    <a:pt x="12731" y="19261"/>
                    <a:pt x="13417" y="19072"/>
                    <a:pt x="14084" y="18940"/>
                  </a:cubicBezTo>
                  <a:cubicBezTo>
                    <a:pt x="14752" y="18808"/>
                    <a:pt x="15403" y="18732"/>
                    <a:pt x="16088" y="18694"/>
                  </a:cubicBezTo>
                  <a:cubicBezTo>
                    <a:pt x="16773" y="18656"/>
                    <a:pt x="17494" y="18656"/>
                    <a:pt x="18039" y="18618"/>
                  </a:cubicBezTo>
                  <a:cubicBezTo>
                    <a:pt x="18584" y="18581"/>
                    <a:pt x="18953" y="18505"/>
                    <a:pt x="19216" y="18391"/>
                  </a:cubicBezTo>
                  <a:cubicBezTo>
                    <a:pt x="19480" y="18278"/>
                    <a:pt x="19638" y="18127"/>
                    <a:pt x="19788" y="17673"/>
                  </a:cubicBezTo>
                  <a:cubicBezTo>
                    <a:pt x="19937" y="17219"/>
                    <a:pt x="20078" y="16462"/>
                    <a:pt x="20253" y="15346"/>
                  </a:cubicBezTo>
                  <a:cubicBezTo>
                    <a:pt x="20429" y="14230"/>
                    <a:pt x="20640" y="12755"/>
                    <a:pt x="20833" y="11336"/>
                  </a:cubicBezTo>
                  <a:cubicBezTo>
                    <a:pt x="21027" y="9918"/>
                    <a:pt x="21202" y="8556"/>
                    <a:pt x="21325" y="7194"/>
                  </a:cubicBezTo>
                  <a:cubicBezTo>
                    <a:pt x="21448" y="5832"/>
                    <a:pt x="21519" y="4471"/>
                    <a:pt x="21554" y="3411"/>
                  </a:cubicBezTo>
                  <a:cubicBezTo>
                    <a:pt x="21589" y="2352"/>
                    <a:pt x="21589" y="1596"/>
                    <a:pt x="21571" y="1104"/>
                  </a:cubicBezTo>
                  <a:cubicBezTo>
                    <a:pt x="21554" y="612"/>
                    <a:pt x="21519" y="385"/>
                    <a:pt x="21457" y="234"/>
                  </a:cubicBezTo>
                  <a:cubicBezTo>
                    <a:pt x="21396" y="82"/>
                    <a:pt x="21308" y="7"/>
                    <a:pt x="21229" y="101"/>
                  </a:cubicBezTo>
                  <a:cubicBezTo>
                    <a:pt x="21150" y="196"/>
                    <a:pt x="21079" y="461"/>
                    <a:pt x="20904" y="801"/>
                  </a:cubicBezTo>
                  <a:cubicBezTo>
                    <a:pt x="20728" y="1142"/>
                    <a:pt x="20447" y="1558"/>
                    <a:pt x="20086" y="1785"/>
                  </a:cubicBezTo>
                  <a:cubicBezTo>
                    <a:pt x="19726" y="2012"/>
                    <a:pt x="19287" y="2050"/>
                    <a:pt x="18759" y="1993"/>
                  </a:cubicBezTo>
                  <a:cubicBezTo>
                    <a:pt x="18232" y="1936"/>
                    <a:pt x="17617" y="1785"/>
                    <a:pt x="16984" y="1671"/>
                  </a:cubicBezTo>
                  <a:cubicBezTo>
                    <a:pt x="16352" y="1558"/>
                    <a:pt x="15701" y="1482"/>
                    <a:pt x="15033" y="1444"/>
                  </a:cubicBezTo>
                  <a:cubicBezTo>
                    <a:pt x="14366" y="1406"/>
                    <a:pt x="13680" y="1406"/>
                    <a:pt x="13047" y="1406"/>
                  </a:cubicBezTo>
                  <a:cubicBezTo>
                    <a:pt x="12415" y="1406"/>
                    <a:pt x="11835" y="1406"/>
                    <a:pt x="11088" y="1482"/>
                  </a:cubicBezTo>
                  <a:cubicBezTo>
                    <a:pt x="10341" y="1558"/>
                    <a:pt x="9427" y="1709"/>
                    <a:pt x="8654" y="1917"/>
                  </a:cubicBezTo>
                  <a:cubicBezTo>
                    <a:pt x="7880" y="2125"/>
                    <a:pt x="7248" y="2390"/>
                    <a:pt x="6615" y="2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3032468" y="4864100"/>
              <a:ext cx="3482632" cy="154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7" fill="norm" stroke="1" extrusionOk="0">
                  <a:moveTo>
                    <a:pt x="10725" y="888"/>
                  </a:moveTo>
                  <a:cubicBezTo>
                    <a:pt x="10607" y="621"/>
                    <a:pt x="10489" y="355"/>
                    <a:pt x="10207" y="207"/>
                  </a:cubicBezTo>
                  <a:cubicBezTo>
                    <a:pt x="9925" y="59"/>
                    <a:pt x="9479" y="30"/>
                    <a:pt x="8987" y="15"/>
                  </a:cubicBezTo>
                  <a:cubicBezTo>
                    <a:pt x="8495" y="0"/>
                    <a:pt x="7956" y="0"/>
                    <a:pt x="7418" y="0"/>
                  </a:cubicBezTo>
                  <a:cubicBezTo>
                    <a:pt x="6880" y="0"/>
                    <a:pt x="6342" y="0"/>
                    <a:pt x="5844" y="15"/>
                  </a:cubicBezTo>
                  <a:cubicBezTo>
                    <a:pt x="5345" y="30"/>
                    <a:pt x="4886" y="59"/>
                    <a:pt x="4387" y="163"/>
                  </a:cubicBezTo>
                  <a:cubicBezTo>
                    <a:pt x="3888" y="266"/>
                    <a:pt x="3350" y="444"/>
                    <a:pt x="2852" y="607"/>
                  </a:cubicBezTo>
                  <a:cubicBezTo>
                    <a:pt x="2353" y="769"/>
                    <a:pt x="1894" y="917"/>
                    <a:pt x="1526" y="1080"/>
                  </a:cubicBezTo>
                  <a:cubicBezTo>
                    <a:pt x="1159" y="1243"/>
                    <a:pt x="883" y="1420"/>
                    <a:pt x="673" y="1835"/>
                  </a:cubicBezTo>
                  <a:cubicBezTo>
                    <a:pt x="463" y="2249"/>
                    <a:pt x="319" y="2900"/>
                    <a:pt x="240" y="3802"/>
                  </a:cubicBezTo>
                  <a:cubicBezTo>
                    <a:pt x="162" y="4705"/>
                    <a:pt x="148" y="5859"/>
                    <a:pt x="135" y="6968"/>
                  </a:cubicBezTo>
                  <a:cubicBezTo>
                    <a:pt x="122" y="8078"/>
                    <a:pt x="109" y="9143"/>
                    <a:pt x="83" y="10223"/>
                  </a:cubicBezTo>
                  <a:cubicBezTo>
                    <a:pt x="57" y="11303"/>
                    <a:pt x="17" y="12398"/>
                    <a:pt x="4" y="13493"/>
                  </a:cubicBezTo>
                  <a:cubicBezTo>
                    <a:pt x="-9" y="14587"/>
                    <a:pt x="4" y="15682"/>
                    <a:pt x="83" y="16792"/>
                  </a:cubicBezTo>
                  <a:cubicBezTo>
                    <a:pt x="162" y="17901"/>
                    <a:pt x="306" y="19026"/>
                    <a:pt x="424" y="19810"/>
                  </a:cubicBezTo>
                  <a:cubicBezTo>
                    <a:pt x="542" y="20594"/>
                    <a:pt x="634" y="21038"/>
                    <a:pt x="713" y="21289"/>
                  </a:cubicBezTo>
                  <a:cubicBezTo>
                    <a:pt x="791" y="21541"/>
                    <a:pt x="857" y="21600"/>
                    <a:pt x="1106" y="21585"/>
                  </a:cubicBezTo>
                  <a:cubicBezTo>
                    <a:pt x="1356" y="21570"/>
                    <a:pt x="1789" y="21482"/>
                    <a:pt x="2261" y="21467"/>
                  </a:cubicBezTo>
                  <a:cubicBezTo>
                    <a:pt x="2734" y="21452"/>
                    <a:pt x="3245" y="21511"/>
                    <a:pt x="3751" y="21526"/>
                  </a:cubicBezTo>
                  <a:cubicBezTo>
                    <a:pt x="4256" y="21541"/>
                    <a:pt x="4755" y="21511"/>
                    <a:pt x="5240" y="21467"/>
                  </a:cubicBezTo>
                  <a:cubicBezTo>
                    <a:pt x="5726" y="21422"/>
                    <a:pt x="6198" y="21363"/>
                    <a:pt x="6684" y="21304"/>
                  </a:cubicBezTo>
                  <a:cubicBezTo>
                    <a:pt x="7169" y="21245"/>
                    <a:pt x="7668" y="21186"/>
                    <a:pt x="8186" y="21127"/>
                  </a:cubicBezTo>
                  <a:cubicBezTo>
                    <a:pt x="8704" y="21067"/>
                    <a:pt x="9243" y="21008"/>
                    <a:pt x="9781" y="20949"/>
                  </a:cubicBezTo>
                  <a:cubicBezTo>
                    <a:pt x="10319" y="20890"/>
                    <a:pt x="10857" y="20831"/>
                    <a:pt x="11382" y="20786"/>
                  </a:cubicBezTo>
                  <a:cubicBezTo>
                    <a:pt x="11906" y="20742"/>
                    <a:pt x="12418" y="20712"/>
                    <a:pt x="12897" y="20668"/>
                  </a:cubicBezTo>
                  <a:cubicBezTo>
                    <a:pt x="13376" y="20624"/>
                    <a:pt x="13822" y="20564"/>
                    <a:pt x="14308" y="20461"/>
                  </a:cubicBezTo>
                  <a:cubicBezTo>
                    <a:pt x="14793" y="20357"/>
                    <a:pt x="15318" y="20209"/>
                    <a:pt x="15843" y="20076"/>
                  </a:cubicBezTo>
                  <a:cubicBezTo>
                    <a:pt x="16368" y="19943"/>
                    <a:pt x="16893" y="19825"/>
                    <a:pt x="17379" y="19736"/>
                  </a:cubicBezTo>
                  <a:cubicBezTo>
                    <a:pt x="17864" y="19647"/>
                    <a:pt x="18310" y="19588"/>
                    <a:pt x="18724" y="19499"/>
                  </a:cubicBezTo>
                  <a:cubicBezTo>
                    <a:pt x="19137" y="19410"/>
                    <a:pt x="19518" y="19292"/>
                    <a:pt x="19826" y="19100"/>
                  </a:cubicBezTo>
                  <a:cubicBezTo>
                    <a:pt x="20134" y="18907"/>
                    <a:pt x="20371" y="18641"/>
                    <a:pt x="20554" y="18271"/>
                  </a:cubicBezTo>
                  <a:cubicBezTo>
                    <a:pt x="20738" y="17901"/>
                    <a:pt x="20869" y="17428"/>
                    <a:pt x="20994" y="16733"/>
                  </a:cubicBezTo>
                  <a:cubicBezTo>
                    <a:pt x="21119" y="16037"/>
                    <a:pt x="21237" y="15120"/>
                    <a:pt x="21322" y="14129"/>
                  </a:cubicBezTo>
                  <a:cubicBezTo>
                    <a:pt x="21407" y="13138"/>
                    <a:pt x="21460" y="12072"/>
                    <a:pt x="21499" y="11037"/>
                  </a:cubicBezTo>
                  <a:cubicBezTo>
                    <a:pt x="21539" y="10001"/>
                    <a:pt x="21565" y="8995"/>
                    <a:pt x="21578" y="7930"/>
                  </a:cubicBezTo>
                  <a:cubicBezTo>
                    <a:pt x="21591" y="6865"/>
                    <a:pt x="21591" y="5740"/>
                    <a:pt x="21591" y="4779"/>
                  </a:cubicBezTo>
                  <a:cubicBezTo>
                    <a:pt x="21591" y="3817"/>
                    <a:pt x="21591" y="3018"/>
                    <a:pt x="21479" y="2456"/>
                  </a:cubicBezTo>
                  <a:cubicBezTo>
                    <a:pt x="21368" y="1894"/>
                    <a:pt x="21145" y="1568"/>
                    <a:pt x="20863" y="1435"/>
                  </a:cubicBezTo>
                  <a:cubicBezTo>
                    <a:pt x="20581" y="1302"/>
                    <a:pt x="20239" y="1361"/>
                    <a:pt x="19819" y="1391"/>
                  </a:cubicBezTo>
                  <a:cubicBezTo>
                    <a:pt x="19400" y="1420"/>
                    <a:pt x="18901" y="1420"/>
                    <a:pt x="18442" y="1450"/>
                  </a:cubicBezTo>
                  <a:cubicBezTo>
                    <a:pt x="17982" y="1479"/>
                    <a:pt x="17562" y="1539"/>
                    <a:pt x="17110" y="1598"/>
                  </a:cubicBezTo>
                  <a:cubicBezTo>
                    <a:pt x="16657" y="1657"/>
                    <a:pt x="16171" y="1716"/>
                    <a:pt x="15686" y="1761"/>
                  </a:cubicBezTo>
                  <a:cubicBezTo>
                    <a:pt x="15200" y="1805"/>
                    <a:pt x="14715" y="1835"/>
                    <a:pt x="14190" y="1805"/>
                  </a:cubicBezTo>
                  <a:cubicBezTo>
                    <a:pt x="13665" y="1775"/>
                    <a:pt x="13101" y="1687"/>
                    <a:pt x="12569" y="1613"/>
                  </a:cubicBezTo>
                  <a:cubicBezTo>
                    <a:pt x="12038" y="1539"/>
                    <a:pt x="11539" y="1479"/>
                    <a:pt x="10988" y="1524"/>
                  </a:cubicBezTo>
                  <a:cubicBezTo>
                    <a:pt x="10437" y="1568"/>
                    <a:pt x="9833" y="1716"/>
                    <a:pt x="9400" y="1923"/>
                  </a:cubicBezTo>
                  <a:cubicBezTo>
                    <a:pt x="8967" y="2130"/>
                    <a:pt x="8704" y="2397"/>
                    <a:pt x="8442" y="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7378700" y="6877050"/>
              <a:ext cx="3155950" cy="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6200"/>
                  </a:moveTo>
                  <a:cubicBezTo>
                    <a:pt x="304" y="18360"/>
                    <a:pt x="608" y="20520"/>
                    <a:pt x="1058" y="21060"/>
                  </a:cubicBezTo>
                  <a:cubicBezTo>
                    <a:pt x="1507" y="21600"/>
                    <a:pt x="2101" y="20520"/>
                    <a:pt x="2695" y="18900"/>
                  </a:cubicBezTo>
                  <a:cubicBezTo>
                    <a:pt x="3289" y="17280"/>
                    <a:pt x="3882" y="15120"/>
                    <a:pt x="4484" y="13500"/>
                  </a:cubicBezTo>
                  <a:cubicBezTo>
                    <a:pt x="5085" y="11880"/>
                    <a:pt x="5693" y="10800"/>
                    <a:pt x="6266" y="9720"/>
                  </a:cubicBezTo>
                  <a:cubicBezTo>
                    <a:pt x="6838" y="8640"/>
                    <a:pt x="7374" y="7560"/>
                    <a:pt x="7888" y="6480"/>
                  </a:cubicBezTo>
                  <a:cubicBezTo>
                    <a:pt x="8402" y="5400"/>
                    <a:pt x="8895" y="4320"/>
                    <a:pt x="9409" y="3240"/>
                  </a:cubicBezTo>
                  <a:cubicBezTo>
                    <a:pt x="9924" y="2160"/>
                    <a:pt x="10460" y="1080"/>
                    <a:pt x="10988" y="540"/>
                  </a:cubicBezTo>
                  <a:cubicBezTo>
                    <a:pt x="11517" y="0"/>
                    <a:pt x="12039" y="0"/>
                    <a:pt x="12582" y="0"/>
                  </a:cubicBezTo>
                  <a:cubicBezTo>
                    <a:pt x="13125" y="0"/>
                    <a:pt x="13690" y="0"/>
                    <a:pt x="14226" y="0"/>
                  </a:cubicBezTo>
                  <a:cubicBezTo>
                    <a:pt x="14762" y="0"/>
                    <a:pt x="15269" y="0"/>
                    <a:pt x="15841" y="0"/>
                  </a:cubicBezTo>
                  <a:cubicBezTo>
                    <a:pt x="16414" y="0"/>
                    <a:pt x="17051" y="0"/>
                    <a:pt x="17645" y="540"/>
                  </a:cubicBezTo>
                  <a:cubicBezTo>
                    <a:pt x="18239" y="1080"/>
                    <a:pt x="18790" y="2160"/>
                    <a:pt x="19340" y="3240"/>
                  </a:cubicBezTo>
                  <a:cubicBezTo>
                    <a:pt x="19891" y="4320"/>
                    <a:pt x="20441" y="5400"/>
                    <a:pt x="20818" y="6480"/>
                  </a:cubicBezTo>
                  <a:cubicBezTo>
                    <a:pt x="21194" y="7560"/>
                    <a:pt x="21397" y="8640"/>
                    <a:pt x="21600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7372614" y="6862233"/>
              <a:ext cx="50537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0688" y="6353"/>
                  </a:moveTo>
                  <a:cubicBezTo>
                    <a:pt x="7988" y="5082"/>
                    <a:pt x="5288" y="3812"/>
                    <a:pt x="3938" y="3812"/>
                  </a:cubicBezTo>
                  <a:cubicBezTo>
                    <a:pt x="2588" y="3812"/>
                    <a:pt x="2588" y="5082"/>
                    <a:pt x="2138" y="7751"/>
                  </a:cubicBezTo>
                  <a:cubicBezTo>
                    <a:pt x="1688" y="10419"/>
                    <a:pt x="788" y="14485"/>
                    <a:pt x="338" y="17153"/>
                  </a:cubicBezTo>
                  <a:cubicBezTo>
                    <a:pt x="-112" y="19821"/>
                    <a:pt x="-112" y="21092"/>
                    <a:pt x="338" y="21092"/>
                  </a:cubicBezTo>
                  <a:cubicBezTo>
                    <a:pt x="788" y="21092"/>
                    <a:pt x="1688" y="19821"/>
                    <a:pt x="3038" y="16518"/>
                  </a:cubicBezTo>
                  <a:cubicBezTo>
                    <a:pt x="4388" y="13214"/>
                    <a:pt x="6188" y="7878"/>
                    <a:pt x="7988" y="4574"/>
                  </a:cubicBezTo>
                  <a:cubicBezTo>
                    <a:pt x="9788" y="1271"/>
                    <a:pt x="11588" y="0"/>
                    <a:pt x="12488" y="0"/>
                  </a:cubicBezTo>
                  <a:cubicBezTo>
                    <a:pt x="13388" y="0"/>
                    <a:pt x="13388" y="1271"/>
                    <a:pt x="14738" y="5082"/>
                  </a:cubicBezTo>
                  <a:cubicBezTo>
                    <a:pt x="16088" y="8894"/>
                    <a:pt x="18788" y="15247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7319528" y="7218260"/>
              <a:ext cx="212284" cy="22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990" fill="norm" stroke="1" extrusionOk="0">
                  <a:moveTo>
                    <a:pt x="11413" y="4870"/>
                  </a:moveTo>
                  <a:cubicBezTo>
                    <a:pt x="11206" y="3888"/>
                    <a:pt x="10998" y="2906"/>
                    <a:pt x="10479" y="2121"/>
                  </a:cubicBezTo>
                  <a:cubicBezTo>
                    <a:pt x="9960" y="1335"/>
                    <a:pt x="9129" y="746"/>
                    <a:pt x="7467" y="1433"/>
                  </a:cubicBezTo>
                  <a:cubicBezTo>
                    <a:pt x="5806" y="2121"/>
                    <a:pt x="3313" y="4084"/>
                    <a:pt x="1756" y="7128"/>
                  </a:cubicBezTo>
                  <a:cubicBezTo>
                    <a:pt x="198" y="10172"/>
                    <a:pt x="-425" y="14295"/>
                    <a:pt x="302" y="17044"/>
                  </a:cubicBezTo>
                  <a:cubicBezTo>
                    <a:pt x="1029" y="19793"/>
                    <a:pt x="3106" y="21168"/>
                    <a:pt x="6325" y="20972"/>
                  </a:cubicBezTo>
                  <a:cubicBezTo>
                    <a:pt x="9544" y="20775"/>
                    <a:pt x="13906" y="19008"/>
                    <a:pt x="16813" y="16161"/>
                  </a:cubicBezTo>
                  <a:cubicBezTo>
                    <a:pt x="19721" y="13313"/>
                    <a:pt x="21175" y="9386"/>
                    <a:pt x="20760" y="6244"/>
                  </a:cubicBezTo>
                  <a:cubicBezTo>
                    <a:pt x="20344" y="3103"/>
                    <a:pt x="18060" y="746"/>
                    <a:pt x="15879" y="157"/>
                  </a:cubicBezTo>
                  <a:cubicBezTo>
                    <a:pt x="13698" y="-432"/>
                    <a:pt x="11621" y="746"/>
                    <a:pt x="9544" y="1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10524865" y="6826250"/>
              <a:ext cx="4910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14960" y="0"/>
                  </a:moveTo>
                  <a:cubicBezTo>
                    <a:pt x="10460" y="3273"/>
                    <a:pt x="5960" y="6545"/>
                    <a:pt x="3260" y="9164"/>
                  </a:cubicBezTo>
                  <a:cubicBezTo>
                    <a:pt x="560" y="11782"/>
                    <a:pt x="-340" y="13745"/>
                    <a:pt x="110" y="14073"/>
                  </a:cubicBezTo>
                  <a:cubicBezTo>
                    <a:pt x="560" y="14400"/>
                    <a:pt x="2360" y="13091"/>
                    <a:pt x="5510" y="11127"/>
                  </a:cubicBezTo>
                  <a:cubicBezTo>
                    <a:pt x="8660" y="9164"/>
                    <a:pt x="13160" y="6545"/>
                    <a:pt x="16310" y="4582"/>
                  </a:cubicBezTo>
                  <a:cubicBezTo>
                    <a:pt x="19460" y="2618"/>
                    <a:pt x="21260" y="1309"/>
                    <a:pt x="20810" y="1200"/>
                  </a:cubicBezTo>
                  <a:cubicBezTo>
                    <a:pt x="20360" y="1091"/>
                    <a:pt x="17660" y="2182"/>
                    <a:pt x="16310" y="5782"/>
                  </a:cubicBezTo>
                  <a:cubicBezTo>
                    <a:pt x="14960" y="9382"/>
                    <a:pt x="14960" y="15491"/>
                    <a:pt x="14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0598149" y="719455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731"/>
                    <a:pt x="10800" y="9463"/>
                    <a:pt x="7200" y="13063"/>
                  </a:cubicBezTo>
                  <a:cubicBezTo>
                    <a:pt x="3600" y="16663"/>
                    <a:pt x="18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8559800" y="6775450"/>
              <a:ext cx="31750" cy="27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209" fill="norm" stroke="1" extrusionOk="0">
                  <a:moveTo>
                    <a:pt x="0" y="0"/>
                  </a:moveTo>
                  <a:cubicBezTo>
                    <a:pt x="1350" y="5317"/>
                    <a:pt x="2700" y="10634"/>
                    <a:pt x="2025" y="14455"/>
                  </a:cubicBezTo>
                  <a:cubicBezTo>
                    <a:pt x="1350" y="18277"/>
                    <a:pt x="-1350" y="20603"/>
                    <a:pt x="1350" y="21102"/>
                  </a:cubicBezTo>
                  <a:cubicBezTo>
                    <a:pt x="4050" y="21600"/>
                    <a:pt x="12150" y="20271"/>
                    <a:pt x="20250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8395643" y="7221320"/>
              <a:ext cx="130071" cy="22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91" fill="norm" stroke="1" extrusionOk="0">
                  <a:moveTo>
                    <a:pt x="15276" y="7071"/>
                  </a:moveTo>
                  <a:cubicBezTo>
                    <a:pt x="14933" y="6071"/>
                    <a:pt x="14590" y="5071"/>
                    <a:pt x="13390" y="4571"/>
                  </a:cubicBezTo>
                  <a:cubicBezTo>
                    <a:pt x="12190" y="4071"/>
                    <a:pt x="10133" y="4071"/>
                    <a:pt x="8076" y="4971"/>
                  </a:cubicBezTo>
                  <a:cubicBezTo>
                    <a:pt x="6018" y="5871"/>
                    <a:pt x="3961" y="7671"/>
                    <a:pt x="2418" y="9771"/>
                  </a:cubicBezTo>
                  <a:cubicBezTo>
                    <a:pt x="876" y="11871"/>
                    <a:pt x="-153" y="14271"/>
                    <a:pt x="18" y="16371"/>
                  </a:cubicBezTo>
                  <a:cubicBezTo>
                    <a:pt x="190" y="18471"/>
                    <a:pt x="1561" y="20271"/>
                    <a:pt x="4476" y="20871"/>
                  </a:cubicBezTo>
                  <a:cubicBezTo>
                    <a:pt x="7390" y="21471"/>
                    <a:pt x="11847" y="20871"/>
                    <a:pt x="15104" y="18771"/>
                  </a:cubicBezTo>
                  <a:cubicBezTo>
                    <a:pt x="18361" y="16671"/>
                    <a:pt x="20418" y="13071"/>
                    <a:pt x="20933" y="9971"/>
                  </a:cubicBezTo>
                  <a:cubicBezTo>
                    <a:pt x="21447" y="6871"/>
                    <a:pt x="20418" y="4271"/>
                    <a:pt x="19218" y="2671"/>
                  </a:cubicBezTo>
                  <a:cubicBezTo>
                    <a:pt x="18018" y="1071"/>
                    <a:pt x="16647" y="471"/>
                    <a:pt x="15104" y="171"/>
                  </a:cubicBezTo>
                  <a:cubicBezTo>
                    <a:pt x="13561" y="-129"/>
                    <a:pt x="11847" y="-129"/>
                    <a:pt x="11161" y="971"/>
                  </a:cubicBezTo>
                  <a:cubicBezTo>
                    <a:pt x="10476" y="2071"/>
                    <a:pt x="10818" y="4271"/>
                    <a:pt x="11161" y="6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8604250" y="73596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8685449" y="7219950"/>
              <a:ext cx="134702" cy="18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65" fill="norm" stroke="1" extrusionOk="0">
                  <a:moveTo>
                    <a:pt x="10181" y="0"/>
                  </a:moveTo>
                  <a:cubicBezTo>
                    <a:pt x="8519" y="2136"/>
                    <a:pt x="6858" y="4273"/>
                    <a:pt x="5196" y="7121"/>
                  </a:cubicBezTo>
                  <a:cubicBezTo>
                    <a:pt x="3535" y="9969"/>
                    <a:pt x="1873" y="13530"/>
                    <a:pt x="876" y="16141"/>
                  </a:cubicBezTo>
                  <a:cubicBezTo>
                    <a:pt x="-121" y="18752"/>
                    <a:pt x="-453" y="20413"/>
                    <a:pt x="876" y="21007"/>
                  </a:cubicBezTo>
                  <a:cubicBezTo>
                    <a:pt x="2205" y="21600"/>
                    <a:pt x="5196" y="21125"/>
                    <a:pt x="8852" y="20057"/>
                  </a:cubicBezTo>
                  <a:cubicBezTo>
                    <a:pt x="12507" y="18989"/>
                    <a:pt x="16827" y="17327"/>
                    <a:pt x="21147" y="1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8797643" y="7321550"/>
              <a:ext cx="980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72"/>
                    <a:pt x="2735" y="10944"/>
                    <a:pt x="575" y="14544"/>
                  </a:cubicBezTo>
                  <a:cubicBezTo>
                    <a:pt x="-1585" y="18144"/>
                    <a:pt x="2735" y="1987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9226550" y="6807200"/>
              <a:ext cx="381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823"/>
                    <a:pt x="12000" y="1646"/>
                    <a:pt x="15600" y="5246"/>
                  </a:cubicBezTo>
                  <a:cubicBezTo>
                    <a:pt x="19200" y="8846"/>
                    <a:pt x="20400" y="152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9192973" y="7208100"/>
              <a:ext cx="135788" cy="19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100" fill="norm" stroke="1" extrusionOk="0">
                  <a:moveTo>
                    <a:pt x="14785" y="4684"/>
                  </a:moveTo>
                  <a:cubicBezTo>
                    <a:pt x="13496" y="3774"/>
                    <a:pt x="12206" y="2865"/>
                    <a:pt x="10594" y="2978"/>
                  </a:cubicBezTo>
                  <a:cubicBezTo>
                    <a:pt x="8982" y="3092"/>
                    <a:pt x="7048" y="4229"/>
                    <a:pt x="5114" y="6844"/>
                  </a:cubicBezTo>
                  <a:cubicBezTo>
                    <a:pt x="3179" y="9458"/>
                    <a:pt x="1245" y="13551"/>
                    <a:pt x="439" y="16166"/>
                  </a:cubicBezTo>
                  <a:cubicBezTo>
                    <a:pt x="-367" y="18781"/>
                    <a:pt x="-45" y="19917"/>
                    <a:pt x="1245" y="20600"/>
                  </a:cubicBezTo>
                  <a:cubicBezTo>
                    <a:pt x="2534" y="21282"/>
                    <a:pt x="4791" y="21509"/>
                    <a:pt x="8337" y="19690"/>
                  </a:cubicBezTo>
                  <a:cubicBezTo>
                    <a:pt x="11884" y="17871"/>
                    <a:pt x="16720" y="14006"/>
                    <a:pt x="18976" y="10595"/>
                  </a:cubicBezTo>
                  <a:cubicBezTo>
                    <a:pt x="21233" y="7185"/>
                    <a:pt x="20911" y="4229"/>
                    <a:pt x="19943" y="2524"/>
                  </a:cubicBezTo>
                  <a:cubicBezTo>
                    <a:pt x="18976" y="818"/>
                    <a:pt x="17364" y="364"/>
                    <a:pt x="15752" y="136"/>
                  </a:cubicBezTo>
                  <a:cubicBezTo>
                    <a:pt x="14140" y="-91"/>
                    <a:pt x="12529" y="-91"/>
                    <a:pt x="11400" y="591"/>
                  </a:cubicBezTo>
                  <a:cubicBezTo>
                    <a:pt x="10272" y="1273"/>
                    <a:pt x="9627" y="2637"/>
                    <a:pt x="8982" y="4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9372599" y="73405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9480550" y="7182798"/>
              <a:ext cx="146050" cy="24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579"/>
                  </a:moveTo>
                  <a:cubicBezTo>
                    <a:pt x="20661" y="840"/>
                    <a:pt x="19722" y="102"/>
                    <a:pt x="18626" y="9"/>
                  </a:cubicBezTo>
                  <a:cubicBezTo>
                    <a:pt x="17530" y="-83"/>
                    <a:pt x="16278" y="471"/>
                    <a:pt x="13774" y="2502"/>
                  </a:cubicBezTo>
                  <a:cubicBezTo>
                    <a:pt x="11270" y="4532"/>
                    <a:pt x="7513" y="8040"/>
                    <a:pt x="5009" y="10902"/>
                  </a:cubicBezTo>
                  <a:cubicBezTo>
                    <a:pt x="2504" y="13763"/>
                    <a:pt x="1252" y="15979"/>
                    <a:pt x="939" y="17548"/>
                  </a:cubicBezTo>
                  <a:cubicBezTo>
                    <a:pt x="626" y="19117"/>
                    <a:pt x="1252" y="20040"/>
                    <a:pt x="2348" y="20594"/>
                  </a:cubicBezTo>
                  <a:cubicBezTo>
                    <a:pt x="3443" y="21148"/>
                    <a:pt x="5009" y="21332"/>
                    <a:pt x="7043" y="21425"/>
                  </a:cubicBezTo>
                  <a:cubicBezTo>
                    <a:pt x="9078" y="21517"/>
                    <a:pt x="11583" y="21517"/>
                    <a:pt x="13461" y="21240"/>
                  </a:cubicBezTo>
                  <a:cubicBezTo>
                    <a:pt x="15339" y="20963"/>
                    <a:pt x="16591" y="20409"/>
                    <a:pt x="17217" y="19671"/>
                  </a:cubicBezTo>
                  <a:cubicBezTo>
                    <a:pt x="17843" y="18932"/>
                    <a:pt x="17843" y="18009"/>
                    <a:pt x="16435" y="16809"/>
                  </a:cubicBezTo>
                  <a:cubicBezTo>
                    <a:pt x="15026" y="15609"/>
                    <a:pt x="12209" y="14132"/>
                    <a:pt x="9235" y="13486"/>
                  </a:cubicBezTo>
                  <a:cubicBezTo>
                    <a:pt x="6261" y="12840"/>
                    <a:pt x="3130" y="13025"/>
                    <a:pt x="0" y="13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7429500" y="6835493"/>
              <a:ext cx="1208617" cy="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7302"/>
                  </a:moveTo>
                  <a:cubicBezTo>
                    <a:pt x="1551" y="16627"/>
                    <a:pt x="3102" y="15952"/>
                    <a:pt x="4520" y="14265"/>
                  </a:cubicBezTo>
                  <a:cubicBezTo>
                    <a:pt x="5939" y="12577"/>
                    <a:pt x="7225" y="9877"/>
                    <a:pt x="8417" y="7852"/>
                  </a:cubicBezTo>
                  <a:cubicBezTo>
                    <a:pt x="9608" y="5827"/>
                    <a:pt x="10705" y="4477"/>
                    <a:pt x="11992" y="3127"/>
                  </a:cubicBezTo>
                  <a:cubicBezTo>
                    <a:pt x="13278" y="1777"/>
                    <a:pt x="14753" y="427"/>
                    <a:pt x="16001" y="89"/>
                  </a:cubicBezTo>
                  <a:cubicBezTo>
                    <a:pt x="17250" y="-248"/>
                    <a:pt x="18271" y="427"/>
                    <a:pt x="18876" y="1102"/>
                  </a:cubicBezTo>
                  <a:cubicBezTo>
                    <a:pt x="19482" y="1777"/>
                    <a:pt x="19671" y="2452"/>
                    <a:pt x="19595" y="2790"/>
                  </a:cubicBezTo>
                  <a:cubicBezTo>
                    <a:pt x="19519" y="3127"/>
                    <a:pt x="19179" y="3127"/>
                    <a:pt x="18252" y="3127"/>
                  </a:cubicBezTo>
                  <a:cubicBezTo>
                    <a:pt x="17325" y="3127"/>
                    <a:pt x="15812" y="3127"/>
                    <a:pt x="14205" y="3127"/>
                  </a:cubicBezTo>
                  <a:cubicBezTo>
                    <a:pt x="12597" y="3127"/>
                    <a:pt x="10895" y="3127"/>
                    <a:pt x="9325" y="3464"/>
                  </a:cubicBezTo>
                  <a:cubicBezTo>
                    <a:pt x="7755" y="3802"/>
                    <a:pt x="6317" y="4477"/>
                    <a:pt x="5504" y="4814"/>
                  </a:cubicBezTo>
                  <a:cubicBezTo>
                    <a:pt x="4691" y="5152"/>
                    <a:pt x="4502" y="5152"/>
                    <a:pt x="4520" y="5827"/>
                  </a:cubicBezTo>
                  <a:cubicBezTo>
                    <a:pt x="4539" y="6502"/>
                    <a:pt x="4766" y="7852"/>
                    <a:pt x="5504" y="8865"/>
                  </a:cubicBezTo>
                  <a:cubicBezTo>
                    <a:pt x="6242" y="9877"/>
                    <a:pt x="7490" y="10552"/>
                    <a:pt x="8776" y="10552"/>
                  </a:cubicBezTo>
                  <a:cubicBezTo>
                    <a:pt x="10062" y="10552"/>
                    <a:pt x="11386" y="9877"/>
                    <a:pt x="12899" y="9540"/>
                  </a:cubicBezTo>
                  <a:cubicBezTo>
                    <a:pt x="14413" y="9202"/>
                    <a:pt x="16115" y="9202"/>
                    <a:pt x="17533" y="9202"/>
                  </a:cubicBezTo>
                  <a:cubicBezTo>
                    <a:pt x="18952" y="9202"/>
                    <a:pt x="20087" y="9202"/>
                    <a:pt x="20749" y="9202"/>
                  </a:cubicBezTo>
                  <a:cubicBezTo>
                    <a:pt x="21411" y="9202"/>
                    <a:pt x="21600" y="9202"/>
                    <a:pt x="21600" y="8865"/>
                  </a:cubicBezTo>
                  <a:cubicBezTo>
                    <a:pt x="21600" y="8527"/>
                    <a:pt x="21411" y="7852"/>
                    <a:pt x="20673" y="7852"/>
                  </a:cubicBezTo>
                  <a:cubicBezTo>
                    <a:pt x="19936" y="7852"/>
                    <a:pt x="18649" y="8527"/>
                    <a:pt x="17306" y="9202"/>
                  </a:cubicBezTo>
                  <a:cubicBezTo>
                    <a:pt x="15964" y="9877"/>
                    <a:pt x="14564" y="10552"/>
                    <a:pt x="13221" y="11227"/>
                  </a:cubicBezTo>
                  <a:cubicBezTo>
                    <a:pt x="11878" y="11902"/>
                    <a:pt x="10592" y="12577"/>
                    <a:pt x="9400" y="13927"/>
                  </a:cubicBezTo>
                  <a:cubicBezTo>
                    <a:pt x="8209" y="15277"/>
                    <a:pt x="7112" y="17302"/>
                    <a:pt x="5901" y="18652"/>
                  </a:cubicBezTo>
                  <a:cubicBezTo>
                    <a:pt x="4691" y="20002"/>
                    <a:pt x="3367" y="20677"/>
                    <a:pt x="2610" y="21015"/>
                  </a:cubicBezTo>
                  <a:cubicBezTo>
                    <a:pt x="1854" y="21352"/>
                    <a:pt x="1664" y="21352"/>
                    <a:pt x="1437" y="21352"/>
                  </a:cubicBezTo>
                  <a:cubicBezTo>
                    <a:pt x="1211" y="21352"/>
                    <a:pt x="946" y="21352"/>
                    <a:pt x="889" y="20340"/>
                  </a:cubicBezTo>
                  <a:cubicBezTo>
                    <a:pt x="832" y="19327"/>
                    <a:pt x="984" y="17302"/>
                    <a:pt x="1589" y="16289"/>
                  </a:cubicBezTo>
                  <a:cubicBezTo>
                    <a:pt x="2194" y="15277"/>
                    <a:pt x="3253" y="15277"/>
                    <a:pt x="4596" y="15277"/>
                  </a:cubicBezTo>
                  <a:cubicBezTo>
                    <a:pt x="5939" y="15277"/>
                    <a:pt x="7566" y="15277"/>
                    <a:pt x="9211" y="15277"/>
                  </a:cubicBezTo>
                  <a:cubicBezTo>
                    <a:pt x="10857" y="15277"/>
                    <a:pt x="12521" y="15277"/>
                    <a:pt x="14110" y="15277"/>
                  </a:cubicBezTo>
                  <a:cubicBezTo>
                    <a:pt x="15699" y="15277"/>
                    <a:pt x="17212" y="15277"/>
                    <a:pt x="18347" y="14265"/>
                  </a:cubicBezTo>
                  <a:cubicBezTo>
                    <a:pt x="19482" y="13252"/>
                    <a:pt x="20238" y="11227"/>
                    <a:pt x="20995" y="9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9213849" y="6838950"/>
              <a:ext cx="146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5" y="15840"/>
                    <a:pt x="1690" y="10080"/>
                    <a:pt x="2677" y="6480"/>
                  </a:cubicBezTo>
                  <a:cubicBezTo>
                    <a:pt x="3663" y="2880"/>
                    <a:pt x="4790" y="1440"/>
                    <a:pt x="5995" y="720"/>
                  </a:cubicBezTo>
                  <a:cubicBezTo>
                    <a:pt x="7200" y="0"/>
                    <a:pt x="8483" y="0"/>
                    <a:pt x="9642" y="720"/>
                  </a:cubicBezTo>
                  <a:cubicBezTo>
                    <a:pt x="10800" y="1440"/>
                    <a:pt x="11833" y="2880"/>
                    <a:pt x="12897" y="4320"/>
                  </a:cubicBezTo>
                  <a:cubicBezTo>
                    <a:pt x="13962" y="5760"/>
                    <a:pt x="15057" y="7200"/>
                    <a:pt x="16200" y="8640"/>
                  </a:cubicBezTo>
                  <a:cubicBezTo>
                    <a:pt x="17343" y="10080"/>
                    <a:pt x="18532" y="11520"/>
                    <a:pt x="18830" y="11520"/>
                  </a:cubicBezTo>
                  <a:cubicBezTo>
                    <a:pt x="19127" y="11520"/>
                    <a:pt x="18532" y="10080"/>
                    <a:pt x="17671" y="8640"/>
                  </a:cubicBezTo>
                  <a:cubicBezTo>
                    <a:pt x="16810" y="7200"/>
                    <a:pt x="15683" y="5760"/>
                    <a:pt x="14557" y="4320"/>
                  </a:cubicBezTo>
                  <a:cubicBezTo>
                    <a:pt x="13430" y="2880"/>
                    <a:pt x="12303" y="1440"/>
                    <a:pt x="11066" y="720"/>
                  </a:cubicBezTo>
                  <a:cubicBezTo>
                    <a:pt x="9830" y="0"/>
                    <a:pt x="8483" y="0"/>
                    <a:pt x="7247" y="0"/>
                  </a:cubicBezTo>
                  <a:cubicBezTo>
                    <a:pt x="6010" y="0"/>
                    <a:pt x="4883" y="0"/>
                    <a:pt x="4179" y="0"/>
                  </a:cubicBezTo>
                  <a:cubicBezTo>
                    <a:pt x="3475" y="0"/>
                    <a:pt x="3193" y="0"/>
                    <a:pt x="2974" y="720"/>
                  </a:cubicBezTo>
                  <a:cubicBezTo>
                    <a:pt x="2755" y="1440"/>
                    <a:pt x="2598" y="2880"/>
                    <a:pt x="2630" y="4320"/>
                  </a:cubicBezTo>
                  <a:cubicBezTo>
                    <a:pt x="2661" y="5760"/>
                    <a:pt x="2880" y="7200"/>
                    <a:pt x="3522" y="8640"/>
                  </a:cubicBezTo>
                  <a:cubicBezTo>
                    <a:pt x="4163" y="10080"/>
                    <a:pt x="5228" y="11520"/>
                    <a:pt x="6277" y="12960"/>
                  </a:cubicBezTo>
                  <a:cubicBezTo>
                    <a:pt x="7325" y="14400"/>
                    <a:pt x="8358" y="15840"/>
                    <a:pt x="9485" y="17280"/>
                  </a:cubicBezTo>
                  <a:cubicBezTo>
                    <a:pt x="10612" y="18720"/>
                    <a:pt x="11833" y="20160"/>
                    <a:pt x="13085" y="20880"/>
                  </a:cubicBezTo>
                  <a:cubicBezTo>
                    <a:pt x="14337" y="21600"/>
                    <a:pt x="15621" y="21600"/>
                    <a:pt x="16873" y="20880"/>
                  </a:cubicBezTo>
                  <a:cubicBezTo>
                    <a:pt x="18125" y="20160"/>
                    <a:pt x="19346" y="18720"/>
                    <a:pt x="20129" y="16560"/>
                  </a:cubicBezTo>
                  <a:cubicBezTo>
                    <a:pt x="20911" y="14400"/>
                    <a:pt x="21256" y="115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8521700" y="5429250"/>
              <a:ext cx="57150" cy="146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626"/>
                    <a:pt x="1600" y="1252"/>
                    <a:pt x="4000" y="2019"/>
                  </a:cubicBezTo>
                  <a:cubicBezTo>
                    <a:pt x="6400" y="2786"/>
                    <a:pt x="10400" y="3694"/>
                    <a:pt x="12400" y="4696"/>
                  </a:cubicBezTo>
                  <a:cubicBezTo>
                    <a:pt x="14400" y="5697"/>
                    <a:pt x="14400" y="6793"/>
                    <a:pt x="14800" y="7920"/>
                  </a:cubicBezTo>
                  <a:cubicBezTo>
                    <a:pt x="15200" y="9047"/>
                    <a:pt x="16000" y="10205"/>
                    <a:pt x="16800" y="11176"/>
                  </a:cubicBezTo>
                  <a:cubicBezTo>
                    <a:pt x="17600" y="12146"/>
                    <a:pt x="18400" y="12929"/>
                    <a:pt x="19200" y="13727"/>
                  </a:cubicBezTo>
                  <a:cubicBezTo>
                    <a:pt x="20000" y="14525"/>
                    <a:pt x="20800" y="15339"/>
                    <a:pt x="20400" y="16294"/>
                  </a:cubicBezTo>
                  <a:cubicBezTo>
                    <a:pt x="20000" y="17249"/>
                    <a:pt x="18400" y="18344"/>
                    <a:pt x="18400" y="19252"/>
                  </a:cubicBezTo>
                  <a:cubicBezTo>
                    <a:pt x="18400" y="20160"/>
                    <a:pt x="200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8464549" y="5427133"/>
              <a:ext cx="74295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4" y="18900"/>
                    <a:pt x="4308" y="16200"/>
                    <a:pt x="6554" y="13500"/>
                  </a:cubicBezTo>
                  <a:cubicBezTo>
                    <a:pt x="8800" y="10800"/>
                    <a:pt x="11138" y="8100"/>
                    <a:pt x="13231" y="5400"/>
                  </a:cubicBezTo>
                  <a:cubicBezTo>
                    <a:pt x="15323" y="2700"/>
                    <a:pt x="17169" y="0"/>
                    <a:pt x="18523" y="0"/>
                  </a:cubicBezTo>
                  <a:cubicBezTo>
                    <a:pt x="19877" y="0"/>
                    <a:pt x="20738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9191852" y="5480050"/>
              <a:ext cx="53243" cy="142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8603" y="0"/>
                  </a:moveTo>
                  <a:cubicBezTo>
                    <a:pt x="19433" y="643"/>
                    <a:pt x="20264" y="1286"/>
                    <a:pt x="20680" y="2137"/>
                  </a:cubicBezTo>
                  <a:cubicBezTo>
                    <a:pt x="21095" y="2989"/>
                    <a:pt x="21095" y="4050"/>
                    <a:pt x="19018" y="5111"/>
                  </a:cubicBezTo>
                  <a:cubicBezTo>
                    <a:pt x="16941" y="6171"/>
                    <a:pt x="12787" y="7232"/>
                    <a:pt x="9880" y="8245"/>
                  </a:cubicBezTo>
                  <a:cubicBezTo>
                    <a:pt x="6972" y="9257"/>
                    <a:pt x="5310" y="10221"/>
                    <a:pt x="5310" y="11186"/>
                  </a:cubicBezTo>
                  <a:cubicBezTo>
                    <a:pt x="5310" y="12150"/>
                    <a:pt x="6972" y="13114"/>
                    <a:pt x="6557" y="13966"/>
                  </a:cubicBezTo>
                  <a:cubicBezTo>
                    <a:pt x="6141" y="14818"/>
                    <a:pt x="3649" y="15557"/>
                    <a:pt x="1987" y="16296"/>
                  </a:cubicBezTo>
                  <a:cubicBezTo>
                    <a:pt x="326" y="17036"/>
                    <a:pt x="-505" y="17775"/>
                    <a:pt x="326" y="18498"/>
                  </a:cubicBezTo>
                  <a:cubicBezTo>
                    <a:pt x="1157" y="19221"/>
                    <a:pt x="3649" y="19929"/>
                    <a:pt x="6141" y="20443"/>
                  </a:cubicBezTo>
                  <a:cubicBezTo>
                    <a:pt x="8633" y="20957"/>
                    <a:pt x="11126" y="21279"/>
                    <a:pt x="136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9205383" y="5384800"/>
              <a:ext cx="4021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1800"/>
                    <a:pt x="-1080" y="3600"/>
                    <a:pt x="2160" y="7200"/>
                  </a:cubicBezTo>
                  <a:cubicBezTo>
                    <a:pt x="5400" y="10800"/>
                    <a:pt x="12960" y="16200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9378949" y="5264149"/>
              <a:ext cx="228601" cy="3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2461"/>
                  </a:moveTo>
                  <a:cubicBezTo>
                    <a:pt x="21400" y="1777"/>
                    <a:pt x="21200" y="1094"/>
                    <a:pt x="20600" y="684"/>
                  </a:cubicBezTo>
                  <a:cubicBezTo>
                    <a:pt x="20000" y="273"/>
                    <a:pt x="19000" y="137"/>
                    <a:pt x="17700" y="68"/>
                  </a:cubicBezTo>
                  <a:cubicBezTo>
                    <a:pt x="16400" y="0"/>
                    <a:pt x="14800" y="0"/>
                    <a:pt x="13500" y="0"/>
                  </a:cubicBezTo>
                  <a:cubicBezTo>
                    <a:pt x="12200" y="0"/>
                    <a:pt x="11200" y="0"/>
                    <a:pt x="10400" y="1094"/>
                  </a:cubicBezTo>
                  <a:cubicBezTo>
                    <a:pt x="9600" y="2187"/>
                    <a:pt x="9000" y="4375"/>
                    <a:pt x="8700" y="5810"/>
                  </a:cubicBezTo>
                  <a:cubicBezTo>
                    <a:pt x="8400" y="7246"/>
                    <a:pt x="8400" y="7929"/>
                    <a:pt x="8300" y="8818"/>
                  </a:cubicBezTo>
                  <a:cubicBezTo>
                    <a:pt x="8200" y="9706"/>
                    <a:pt x="8000" y="10800"/>
                    <a:pt x="8400" y="11278"/>
                  </a:cubicBezTo>
                  <a:cubicBezTo>
                    <a:pt x="8800" y="11757"/>
                    <a:pt x="9800" y="11620"/>
                    <a:pt x="11400" y="11894"/>
                  </a:cubicBezTo>
                  <a:cubicBezTo>
                    <a:pt x="13000" y="12167"/>
                    <a:pt x="15200" y="12851"/>
                    <a:pt x="16900" y="13808"/>
                  </a:cubicBezTo>
                  <a:cubicBezTo>
                    <a:pt x="18600" y="14765"/>
                    <a:pt x="19800" y="15995"/>
                    <a:pt x="20400" y="17157"/>
                  </a:cubicBezTo>
                  <a:cubicBezTo>
                    <a:pt x="21000" y="18319"/>
                    <a:pt x="21000" y="19413"/>
                    <a:pt x="20300" y="20233"/>
                  </a:cubicBezTo>
                  <a:cubicBezTo>
                    <a:pt x="19600" y="21053"/>
                    <a:pt x="18200" y="21600"/>
                    <a:pt x="14700" y="21463"/>
                  </a:cubicBezTo>
                  <a:cubicBezTo>
                    <a:pt x="11200" y="21327"/>
                    <a:pt x="5600" y="20506"/>
                    <a:pt x="0" y="196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8547099" y="5480050"/>
              <a:ext cx="3810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0" y="18073"/>
                    <a:pt x="5520" y="14547"/>
                    <a:pt x="8820" y="11094"/>
                  </a:cubicBezTo>
                  <a:cubicBezTo>
                    <a:pt x="12120" y="7641"/>
                    <a:pt x="15960" y="4261"/>
                    <a:pt x="18180" y="2424"/>
                  </a:cubicBezTo>
                  <a:cubicBezTo>
                    <a:pt x="20400" y="588"/>
                    <a:pt x="21000" y="2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578849" y="5543550"/>
              <a:ext cx="64135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0" y="19777"/>
                    <a:pt x="3279" y="17954"/>
                    <a:pt x="4954" y="16086"/>
                  </a:cubicBezTo>
                  <a:cubicBezTo>
                    <a:pt x="6630" y="14218"/>
                    <a:pt x="8341" y="12304"/>
                    <a:pt x="10158" y="10390"/>
                  </a:cubicBezTo>
                  <a:cubicBezTo>
                    <a:pt x="11976" y="8476"/>
                    <a:pt x="13901" y="6562"/>
                    <a:pt x="15826" y="4830"/>
                  </a:cubicBezTo>
                  <a:cubicBezTo>
                    <a:pt x="17750" y="3099"/>
                    <a:pt x="19675" y="15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8642349" y="5867400"/>
              <a:ext cx="5334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9052"/>
                    <a:pt x="4114" y="16505"/>
                    <a:pt x="6171" y="14123"/>
                  </a:cubicBezTo>
                  <a:cubicBezTo>
                    <a:pt x="8229" y="11742"/>
                    <a:pt x="10286" y="9526"/>
                    <a:pt x="12857" y="7200"/>
                  </a:cubicBezTo>
                  <a:cubicBezTo>
                    <a:pt x="15429" y="4874"/>
                    <a:pt x="18514" y="24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8737600" y="6115050"/>
              <a:ext cx="5016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5" y="19286"/>
                    <a:pt x="4010" y="16971"/>
                    <a:pt x="6425" y="14271"/>
                  </a:cubicBezTo>
                  <a:cubicBezTo>
                    <a:pt x="8841" y="11571"/>
                    <a:pt x="11666" y="8486"/>
                    <a:pt x="14263" y="6043"/>
                  </a:cubicBezTo>
                  <a:cubicBezTo>
                    <a:pt x="16861" y="3600"/>
                    <a:pt x="192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8779604" y="6388099"/>
              <a:ext cx="358047" cy="23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3" fill="norm" stroke="1" extrusionOk="0">
                  <a:moveTo>
                    <a:pt x="909" y="18758"/>
                  </a:moveTo>
                  <a:cubicBezTo>
                    <a:pt x="401" y="19895"/>
                    <a:pt x="-107" y="21032"/>
                    <a:pt x="20" y="21316"/>
                  </a:cubicBezTo>
                  <a:cubicBezTo>
                    <a:pt x="147" y="21600"/>
                    <a:pt x="909" y="21032"/>
                    <a:pt x="3260" y="18568"/>
                  </a:cubicBezTo>
                  <a:cubicBezTo>
                    <a:pt x="5611" y="16105"/>
                    <a:pt x="9549" y="11747"/>
                    <a:pt x="12853" y="8337"/>
                  </a:cubicBezTo>
                  <a:cubicBezTo>
                    <a:pt x="16157" y="4926"/>
                    <a:pt x="18825" y="2463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8959850" y="6623050"/>
              <a:ext cx="2667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457"/>
                    <a:pt x="9257" y="11314"/>
                    <a:pt x="12857" y="7714"/>
                  </a:cubicBezTo>
                  <a:cubicBezTo>
                    <a:pt x="16457" y="4114"/>
                    <a:pt x="190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8784399" y="4229100"/>
              <a:ext cx="200851" cy="39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87" fill="norm" stroke="1" extrusionOk="0">
                  <a:moveTo>
                    <a:pt x="21350" y="0"/>
                  </a:moveTo>
                  <a:cubicBezTo>
                    <a:pt x="17750" y="0"/>
                    <a:pt x="14150" y="0"/>
                    <a:pt x="11113" y="457"/>
                  </a:cubicBezTo>
                  <a:cubicBezTo>
                    <a:pt x="8075" y="914"/>
                    <a:pt x="5600" y="1829"/>
                    <a:pt x="3688" y="2800"/>
                  </a:cubicBezTo>
                  <a:cubicBezTo>
                    <a:pt x="1775" y="3771"/>
                    <a:pt x="425" y="4800"/>
                    <a:pt x="88" y="6229"/>
                  </a:cubicBezTo>
                  <a:cubicBezTo>
                    <a:pt x="-250" y="7657"/>
                    <a:pt x="425" y="9486"/>
                    <a:pt x="1438" y="11086"/>
                  </a:cubicBezTo>
                  <a:cubicBezTo>
                    <a:pt x="2450" y="12686"/>
                    <a:pt x="3800" y="14057"/>
                    <a:pt x="4588" y="14457"/>
                  </a:cubicBezTo>
                  <a:cubicBezTo>
                    <a:pt x="5375" y="14857"/>
                    <a:pt x="5600" y="14286"/>
                    <a:pt x="6163" y="13771"/>
                  </a:cubicBezTo>
                  <a:cubicBezTo>
                    <a:pt x="6725" y="13257"/>
                    <a:pt x="7625" y="12800"/>
                    <a:pt x="8637" y="12571"/>
                  </a:cubicBezTo>
                  <a:cubicBezTo>
                    <a:pt x="9650" y="12343"/>
                    <a:pt x="10775" y="12343"/>
                    <a:pt x="12688" y="12686"/>
                  </a:cubicBezTo>
                  <a:cubicBezTo>
                    <a:pt x="14600" y="13029"/>
                    <a:pt x="17300" y="13714"/>
                    <a:pt x="18875" y="14629"/>
                  </a:cubicBezTo>
                  <a:cubicBezTo>
                    <a:pt x="20450" y="15543"/>
                    <a:pt x="20900" y="16686"/>
                    <a:pt x="19775" y="17886"/>
                  </a:cubicBezTo>
                  <a:cubicBezTo>
                    <a:pt x="18650" y="19086"/>
                    <a:pt x="15950" y="20343"/>
                    <a:pt x="13813" y="20971"/>
                  </a:cubicBezTo>
                  <a:cubicBezTo>
                    <a:pt x="11675" y="21600"/>
                    <a:pt x="10100" y="21600"/>
                    <a:pt x="9425" y="21257"/>
                  </a:cubicBezTo>
                  <a:cubicBezTo>
                    <a:pt x="8750" y="20914"/>
                    <a:pt x="8975" y="20229"/>
                    <a:pt x="9200" y="19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9074150" y="4279900"/>
              <a:ext cx="2413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1371"/>
                    <a:pt x="8337" y="2743"/>
                    <a:pt x="11937" y="6343"/>
                  </a:cubicBezTo>
                  <a:cubicBezTo>
                    <a:pt x="15537" y="9943"/>
                    <a:pt x="18568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9221208" y="4203700"/>
              <a:ext cx="56143" cy="27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18" fill="norm" stroke="1" extrusionOk="0">
                  <a:moveTo>
                    <a:pt x="21219" y="0"/>
                  </a:moveTo>
                  <a:cubicBezTo>
                    <a:pt x="16419" y="1979"/>
                    <a:pt x="11619" y="3957"/>
                    <a:pt x="8019" y="6843"/>
                  </a:cubicBezTo>
                  <a:cubicBezTo>
                    <a:pt x="4419" y="9728"/>
                    <a:pt x="2019" y="13521"/>
                    <a:pt x="819" y="16159"/>
                  </a:cubicBezTo>
                  <a:cubicBezTo>
                    <a:pt x="-381" y="18797"/>
                    <a:pt x="-381" y="20281"/>
                    <a:pt x="1619" y="20940"/>
                  </a:cubicBezTo>
                  <a:cubicBezTo>
                    <a:pt x="3619" y="21600"/>
                    <a:pt x="7619" y="21435"/>
                    <a:pt x="11619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9408208" y="4102049"/>
              <a:ext cx="129847" cy="18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6" h="20951" fill="norm" stroke="1" extrusionOk="0">
                  <a:moveTo>
                    <a:pt x="15112" y="734"/>
                  </a:moveTo>
                  <a:cubicBezTo>
                    <a:pt x="13476" y="248"/>
                    <a:pt x="11839" y="-237"/>
                    <a:pt x="9548" y="127"/>
                  </a:cubicBezTo>
                  <a:cubicBezTo>
                    <a:pt x="7258" y="491"/>
                    <a:pt x="4312" y="1705"/>
                    <a:pt x="2348" y="4738"/>
                  </a:cubicBezTo>
                  <a:cubicBezTo>
                    <a:pt x="385" y="7772"/>
                    <a:pt x="-597" y="12626"/>
                    <a:pt x="385" y="16024"/>
                  </a:cubicBezTo>
                  <a:cubicBezTo>
                    <a:pt x="1367" y="19421"/>
                    <a:pt x="4312" y="21363"/>
                    <a:pt x="8239" y="20878"/>
                  </a:cubicBezTo>
                  <a:cubicBezTo>
                    <a:pt x="12167" y="20392"/>
                    <a:pt x="17076" y="17480"/>
                    <a:pt x="19039" y="13839"/>
                  </a:cubicBezTo>
                  <a:cubicBezTo>
                    <a:pt x="21003" y="10199"/>
                    <a:pt x="20021" y="5830"/>
                    <a:pt x="17403" y="3282"/>
                  </a:cubicBezTo>
                  <a:cubicBezTo>
                    <a:pt x="14785" y="734"/>
                    <a:pt x="10530" y="6"/>
                    <a:pt x="7748" y="248"/>
                  </a:cubicBezTo>
                  <a:cubicBezTo>
                    <a:pt x="4967" y="491"/>
                    <a:pt x="3658" y="1705"/>
                    <a:pt x="3494" y="2797"/>
                  </a:cubicBezTo>
                  <a:cubicBezTo>
                    <a:pt x="3330" y="3889"/>
                    <a:pt x="4312" y="4860"/>
                    <a:pt x="5294" y="58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9620250" y="41592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9691422" y="3934089"/>
              <a:ext cx="252679" cy="26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20" fill="norm" stroke="1" extrusionOk="0">
                  <a:moveTo>
                    <a:pt x="2588" y="4826"/>
                  </a:moveTo>
                  <a:cubicBezTo>
                    <a:pt x="1688" y="4146"/>
                    <a:pt x="788" y="3466"/>
                    <a:pt x="338" y="2700"/>
                  </a:cubicBezTo>
                  <a:cubicBezTo>
                    <a:pt x="-112" y="1935"/>
                    <a:pt x="-112" y="1085"/>
                    <a:pt x="338" y="574"/>
                  </a:cubicBezTo>
                  <a:cubicBezTo>
                    <a:pt x="788" y="64"/>
                    <a:pt x="1688" y="-106"/>
                    <a:pt x="3038" y="64"/>
                  </a:cubicBezTo>
                  <a:cubicBezTo>
                    <a:pt x="4388" y="234"/>
                    <a:pt x="6188" y="744"/>
                    <a:pt x="7358" y="2700"/>
                  </a:cubicBezTo>
                  <a:cubicBezTo>
                    <a:pt x="8528" y="4656"/>
                    <a:pt x="9068" y="8058"/>
                    <a:pt x="8888" y="10779"/>
                  </a:cubicBezTo>
                  <a:cubicBezTo>
                    <a:pt x="8708" y="13500"/>
                    <a:pt x="7808" y="15541"/>
                    <a:pt x="7088" y="17242"/>
                  </a:cubicBezTo>
                  <a:cubicBezTo>
                    <a:pt x="6368" y="18943"/>
                    <a:pt x="5828" y="20303"/>
                    <a:pt x="6008" y="20899"/>
                  </a:cubicBezTo>
                  <a:cubicBezTo>
                    <a:pt x="6188" y="21494"/>
                    <a:pt x="7088" y="21324"/>
                    <a:pt x="9788" y="19878"/>
                  </a:cubicBezTo>
                  <a:cubicBezTo>
                    <a:pt x="12488" y="18433"/>
                    <a:pt x="16988" y="15711"/>
                    <a:pt x="21488" y="129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0017270" y="3876856"/>
              <a:ext cx="110981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113" fill="norm" stroke="1" extrusionOk="0">
                  <a:moveTo>
                    <a:pt x="1773" y="21113"/>
                  </a:moveTo>
                  <a:cubicBezTo>
                    <a:pt x="573" y="16128"/>
                    <a:pt x="-627" y="11144"/>
                    <a:pt x="373" y="7405"/>
                  </a:cubicBezTo>
                  <a:cubicBezTo>
                    <a:pt x="1373" y="3667"/>
                    <a:pt x="4573" y="1175"/>
                    <a:pt x="8373" y="344"/>
                  </a:cubicBezTo>
                  <a:cubicBezTo>
                    <a:pt x="12173" y="-487"/>
                    <a:pt x="16573" y="344"/>
                    <a:pt x="20973" y="11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0039350" y="3962400"/>
              <a:ext cx="139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673"/>
                    <a:pt x="5891" y="13745"/>
                    <a:pt x="9491" y="10145"/>
                  </a:cubicBezTo>
                  <a:cubicBezTo>
                    <a:pt x="13091" y="6545"/>
                    <a:pt x="17345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10274300" y="3714750"/>
              <a:ext cx="571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32"/>
                    <a:pt x="9600" y="12065"/>
                    <a:pt x="13200" y="15665"/>
                  </a:cubicBezTo>
                  <a:cubicBezTo>
                    <a:pt x="16800" y="19265"/>
                    <a:pt x="192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9512300" y="5260699"/>
              <a:ext cx="192617" cy="2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20874"/>
                  </a:moveTo>
                  <a:cubicBezTo>
                    <a:pt x="6409" y="18910"/>
                    <a:pt x="12818" y="16947"/>
                    <a:pt x="16615" y="14983"/>
                  </a:cubicBezTo>
                  <a:cubicBezTo>
                    <a:pt x="20413" y="13019"/>
                    <a:pt x="21600" y="11056"/>
                    <a:pt x="21600" y="11056"/>
                  </a:cubicBezTo>
                  <a:cubicBezTo>
                    <a:pt x="21600" y="11056"/>
                    <a:pt x="20413" y="13019"/>
                    <a:pt x="18633" y="14001"/>
                  </a:cubicBezTo>
                  <a:cubicBezTo>
                    <a:pt x="16853" y="14983"/>
                    <a:pt x="14479" y="14983"/>
                    <a:pt x="12224" y="13019"/>
                  </a:cubicBezTo>
                  <a:cubicBezTo>
                    <a:pt x="9969" y="11056"/>
                    <a:pt x="7833" y="7129"/>
                    <a:pt x="7477" y="4183"/>
                  </a:cubicBezTo>
                  <a:cubicBezTo>
                    <a:pt x="7121" y="1238"/>
                    <a:pt x="8545" y="-726"/>
                    <a:pt x="11037" y="256"/>
                  </a:cubicBezTo>
                  <a:cubicBezTo>
                    <a:pt x="13530" y="1238"/>
                    <a:pt x="17090" y="5165"/>
                    <a:pt x="20651" y="90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9525000" y="4279900"/>
              <a:ext cx="4191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9029"/>
                    <a:pt x="4582" y="16457"/>
                    <a:pt x="7145" y="13371"/>
                  </a:cubicBezTo>
                  <a:cubicBezTo>
                    <a:pt x="9709" y="10286"/>
                    <a:pt x="12545" y="6686"/>
                    <a:pt x="15000" y="4371"/>
                  </a:cubicBezTo>
                  <a:cubicBezTo>
                    <a:pt x="17455" y="2057"/>
                    <a:pt x="1952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9594849" y="4356100"/>
              <a:ext cx="3746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9" y="18157"/>
                    <a:pt x="5858" y="14713"/>
                    <a:pt x="9458" y="11113"/>
                  </a:cubicBezTo>
                  <a:cubicBezTo>
                    <a:pt x="13058" y="7513"/>
                    <a:pt x="17329" y="3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38" name="Drawing"/>
          <p:cNvGrpSpPr/>
          <p:nvPr/>
        </p:nvGrpSpPr>
        <p:grpSpPr>
          <a:xfrm>
            <a:off x="6543870" y="1809749"/>
            <a:ext cx="2390580" cy="700618"/>
            <a:chOff x="0" y="0"/>
            <a:chExt cx="2390579" cy="700616"/>
          </a:xfrm>
        </p:grpSpPr>
        <p:sp>
          <p:nvSpPr>
            <p:cNvPr id="3126" name="Line"/>
            <p:cNvSpPr/>
            <p:nvPr/>
          </p:nvSpPr>
          <p:spPr>
            <a:xfrm>
              <a:off x="739579" y="59346"/>
              <a:ext cx="176932" cy="64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26" fill="norm" stroke="1" extrusionOk="0">
                  <a:moveTo>
                    <a:pt x="0" y="7387"/>
                  </a:moveTo>
                  <a:cubicBezTo>
                    <a:pt x="1271" y="10015"/>
                    <a:pt x="2541" y="12644"/>
                    <a:pt x="3304" y="14812"/>
                  </a:cubicBezTo>
                  <a:cubicBezTo>
                    <a:pt x="4066" y="16979"/>
                    <a:pt x="4320" y="18684"/>
                    <a:pt x="4447" y="19821"/>
                  </a:cubicBezTo>
                  <a:cubicBezTo>
                    <a:pt x="4574" y="20958"/>
                    <a:pt x="4574" y="21526"/>
                    <a:pt x="4574" y="21526"/>
                  </a:cubicBezTo>
                  <a:cubicBezTo>
                    <a:pt x="4574" y="21526"/>
                    <a:pt x="4574" y="20958"/>
                    <a:pt x="4320" y="19181"/>
                  </a:cubicBezTo>
                  <a:cubicBezTo>
                    <a:pt x="4066" y="17405"/>
                    <a:pt x="3558" y="14421"/>
                    <a:pt x="3431" y="11721"/>
                  </a:cubicBezTo>
                  <a:cubicBezTo>
                    <a:pt x="3304" y="9021"/>
                    <a:pt x="3558" y="6605"/>
                    <a:pt x="4320" y="4935"/>
                  </a:cubicBezTo>
                  <a:cubicBezTo>
                    <a:pt x="5082" y="3265"/>
                    <a:pt x="6353" y="2342"/>
                    <a:pt x="7624" y="1631"/>
                  </a:cubicBezTo>
                  <a:cubicBezTo>
                    <a:pt x="8894" y="921"/>
                    <a:pt x="10165" y="423"/>
                    <a:pt x="11435" y="175"/>
                  </a:cubicBezTo>
                  <a:cubicBezTo>
                    <a:pt x="12706" y="-74"/>
                    <a:pt x="13976" y="-74"/>
                    <a:pt x="15501" y="281"/>
                  </a:cubicBezTo>
                  <a:cubicBezTo>
                    <a:pt x="17026" y="637"/>
                    <a:pt x="18805" y="1347"/>
                    <a:pt x="19948" y="2235"/>
                  </a:cubicBezTo>
                  <a:cubicBezTo>
                    <a:pt x="21092" y="3123"/>
                    <a:pt x="21600" y="4189"/>
                    <a:pt x="20965" y="5219"/>
                  </a:cubicBezTo>
                  <a:cubicBezTo>
                    <a:pt x="20329" y="6250"/>
                    <a:pt x="18551" y="7244"/>
                    <a:pt x="15755" y="7813"/>
                  </a:cubicBezTo>
                  <a:cubicBezTo>
                    <a:pt x="12960" y="8381"/>
                    <a:pt x="9148" y="8523"/>
                    <a:pt x="6607" y="8417"/>
                  </a:cubicBezTo>
                  <a:cubicBezTo>
                    <a:pt x="4066" y="8310"/>
                    <a:pt x="2795" y="7955"/>
                    <a:pt x="2795" y="7742"/>
                  </a:cubicBezTo>
                  <a:cubicBezTo>
                    <a:pt x="2795" y="7529"/>
                    <a:pt x="4066" y="7458"/>
                    <a:pt x="5336" y="7422"/>
                  </a:cubicBezTo>
                  <a:cubicBezTo>
                    <a:pt x="6607" y="7387"/>
                    <a:pt x="7878" y="7387"/>
                    <a:pt x="9148" y="7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961829" y="279400"/>
              <a:ext cx="1206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257"/>
                    <a:pt x="3789" y="514"/>
                    <a:pt x="7389" y="4114"/>
                  </a:cubicBezTo>
                  <a:cubicBezTo>
                    <a:pt x="10989" y="7714"/>
                    <a:pt x="16295" y="14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018979" y="234386"/>
              <a:ext cx="114301" cy="23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629"/>
                  </a:moveTo>
                  <a:cubicBezTo>
                    <a:pt x="19600" y="244"/>
                    <a:pt x="17600" y="-142"/>
                    <a:pt x="15800" y="51"/>
                  </a:cubicBezTo>
                  <a:cubicBezTo>
                    <a:pt x="14000" y="244"/>
                    <a:pt x="12400" y="1015"/>
                    <a:pt x="10200" y="3426"/>
                  </a:cubicBezTo>
                  <a:cubicBezTo>
                    <a:pt x="8000" y="5837"/>
                    <a:pt x="5200" y="9887"/>
                    <a:pt x="3400" y="13165"/>
                  </a:cubicBezTo>
                  <a:cubicBezTo>
                    <a:pt x="1600" y="16444"/>
                    <a:pt x="800" y="18951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211596" y="55952"/>
              <a:ext cx="99484" cy="25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21600" y="2711"/>
                  </a:moveTo>
                  <a:cubicBezTo>
                    <a:pt x="20681" y="1840"/>
                    <a:pt x="19762" y="969"/>
                    <a:pt x="18153" y="447"/>
                  </a:cubicBezTo>
                  <a:cubicBezTo>
                    <a:pt x="16545" y="-76"/>
                    <a:pt x="14247" y="-250"/>
                    <a:pt x="11719" y="534"/>
                  </a:cubicBezTo>
                  <a:cubicBezTo>
                    <a:pt x="9191" y="1318"/>
                    <a:pt x="6434" y="3060"/>
                    <a:pt x="4136" y="5847"/>
                  </a:cubicBezTo>
                  <a:cubicBezTo>
                    <a:pt x="1838" y="8634"/>
                    <a:pt x="0" y="12466"/>
                    <a:pt x="0" y="15253"/>
                  </a:cubicBezTo>
                  <a:cubicBezTo>
                    <a:pt x="0" y="18040"/>
                    <a:pt x="1838" y="19782"/>
                    <a:pt x="4136" y="20566"/>
                  </a:cubicBezTo>
                  <a:cubicBezTo>
                    <a:pt x="6434" y="21350"/>
                    <a:pt x="9191" y="21176"/>
                    <a:pt x="11949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1311079" y="135720"/>
              <a:ext cx="203201" cy="16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521"/>
                  </a:moveTo>
                  <a:cubicBezTo>
                    <a:pt x="1125" y="521"/>
                    <a:pt x="2250" y="521"/>
                    <a:pt x="3263" y="2044"/>
                  </a:cubicBezTo>
                  <a:cubicBezTo>
                    <a:pt x="4275" y="3567"/>
                    <a:pt x="5175" y="6613"/>
                    <a:pt x="5625" y="9382"/>
                  </a:cubicBezTo>
                  <a:cubicBezTo>
                    <a:pt x="6075" y="12151"/>
                    <a:pt x="6075" y="14644"/>
                    <a:pt x="5513" y="16859"/>
                  </a:cubicBezTo>
                  <a:cubicBezTo>
                    <a:pt x="4950" y="19075"/>
                    <a:pt x="3825" y="21013"/>
                    <a:pt x="3375" y="21013"/>
                  </a:cubicBezTo>
                  <a:cubicBezTo>
                    <a:pt x="2925" y="21013"/>
                    <a:pt x="3150" y="19075"/>
                    <a:pt x="4050" y="16444"/>
                  </a:cubicBezTo>
                  <a:cubicBezTo>
                    <a:pt x="4950" y="13813"/>
                    <a:pt x="6525" y="10490"/>
                    <a:pt x="8100" y="7305"/>
                  </a:cubicBezTo>
                  <a:cubicBezTo>
                    <a:pt x="9675" y="4121"/>
                    <a:pt x="11250" y="1075"/>
                    <a:pt x="11925" y="244"/>
                  </a:cubicBezTo>
                  <a:cubicBezTo>
                    <a:pt x="12600" y="-587"/>
                    <a:pt x="12375" y="798"/>
                    <a:pt x="12038" y="3013"/>
                  </a:cubicBezTo>
                  <a:cubicBezTo>
                    <a:pt x="11700" y="5228"/>
                    <a:pt x="11250" y="8275"/>
                    <a:pt x="11363" y="11044"/>
                  </a:cubicBezTo>
                  <a:cubicBezTo>
                    <a:pt x="11475" y="13813"/>
                    <a:pt x="12150" y="16305"/>
                    <a:pt x="13950" y="17275"/>
                  </a:cubicBezTo>
                  <a:cubicBezTo>
                    <a:pt x="15750" y="18244"/>
                    <a:pt x="18675" y="17690"/>
                    <a:pt x="21600" y="17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526979" y="50800"/>
              <a:ext cx="87718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10549" y="0"/>
                  </a:moveTo>
                  <a:cubicBezTo>
                    <a:pt x="15070" y="3983"/>
                    <a:pt x="19591" y="7966"/>
                    <a:pt x="20595" y="11030"/>
                  </a:cubicBezTo>
                  <a:cubicBezTo>
                    <a:pt x="21600" y="14094"/>
                    <a:pt x="19088" y="16238"/>
                    <a:pt x="15070" y="17847"/>
                  </a:cubicBezTo>
                  <a:cubicBezTo>
                    <a:pt x="11051" y="19455"/>
                    <a:pt x="5526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900432" y="76200"/>
              <a:ext cx="20439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17317" y="0"/>
                  </a:moveTo>
                  <a:cubicBezTo>
                    <a:pt x="13570" y="2817"/>
                    <a:pt x="9823" y="5635"/>
                    <a:pt x="6847" y="8296"/>
                  </a:cubicBezTo>
                  <a:cubicBezTo>
                    <a:pt x="3872" y="10957"/>
                    <a:pt x="1668" y="13461"/>
                    <a:pt x="676" y="15496"/>
                  </a:cubicBezTo>
                  <a:cubicBezTo>
                    <a:pt x="-316" y="17530"/>
                    <a:pt x="-96" y="19096"/>
                    <a:pt x="566" y="19878"/>
                  </a:cubicBezTo>
                  <a:cubicBezTo>
                    <a:pt x="1227" y="20661"/>
                    <a:pt x="2329" y="20661"/>
                    <a:pt x="5855" y="20817"/>
                  </a:cubicBezTo>
                  <a:cubicBezTo>
                    <a:pt x="9382" y="20974"/>
                    <a:pt x="15333" y="21287"/>
                    <a:pt x="21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901629" y="33020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346877" y="158750"/>
              <a:ext cx="23395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005" y="0"/>
                  </a:moveTo>
                  <a:cubicBezTo>
                    <a:pt x="17422" y="1906"/>
                    <a:pt x="16838" y="3812"/>
                    <a:pt x="14211" y="6459"/>
                  </a:cubicBezTo>
                  <a:cubicBezTo>
                    <a:pt x="11584" y="9106"/>
                    <a:pt x="6913" y="12494"/>
                    <a:pt x="3994" y="14824"/>
                  </a:cubicBezTo>
                  <a:cubicBezTo>
                    <a:pt x="1076" y="17153"/>
                    <a:pt x="-92" y="18424"/>
                    <a:pt x="5" y="19059"/>
                  </a:cubicBezTo>
                  <a:cubicBezTo>
                    <a:pt x="103" y="19694"/>
                    <a:pt x="1465" y="19694"/>
                    <a:pt x="4578" y="19694"/>
                  </a:cubicBezTo>
                  <a:cubicBezTo>
                    <a:pt x="7692" y="19694"/>
                    <a:pt x="12557" y="19694"/>
                    <a:pt x="15476" y="19694"/>
                  </a:cubicBezTo>
                  <a:cubicBezTo>
                    <a:pt x="18394" y="19694"/>
                    <a:pt x="19367" y="19694"/>
                    <a:pt x="20049" y="20012"/>
                  </a:cubicBezTo>
                  <a:cubicBezTo>
                    <a:pt x="20730" y="20329"/>
                    <a:pt x="21119" y="20965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320479" y="467455"/>
              <a:ext cx="298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89" y="12582"/>
                    <a:pt x="8579" y="4867"/>
                    <a:pt x="12179" y="1782"/>
                  </a:cubicBezTo>
                  <a:cubicBezTo>
                    <a:pt x="15779" y="-1304"/>
                    <a:pt x="1868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-1" y="236965"/>
              <a:ext cx="222109" cy="28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47" fill="norm" stroke="1" extrusionOk="0">
                  <a:moveTo>
                    <a:pt x="13482" y="4514"/>
                  </a:moveTo>
                  <a:cubicBezTo>
                    <a:pt x="13282" y="3737"/>
                    <a:pt x="13082" y="2960"/>
                    <a:pt x="12782" y="2183"/>
                  </a:cubicBezTo>
                  <a:cubicBezTo>
                    <a:pt x="12482" y="1406"/>
                    <a:pt x="12082" y="629"/>
                    <a:pt x="11282" y="240"/>
                  </a:cubicBezTo>
                  <a:cubicBezTo>
                    <a:pt x="10482" y="-148"/>
                    <a:pt x="9282" y="-148"/>
                    <a:pt x="7582" y="862"/>
                  </a:cubicBezTo>
                  <a:cubicBezTo>
                    <a:pt x="5882" y="1872"/>
                    <a:pt x="3682" y="3892"/>
                    <a:pt x="2082" y="6845"/>
                  </a:cubicBezTo>
                  <a:cubicBezTo>
                    <a:pt x="482" y="9797"/>
                    <a:pt x="-518" y="13682"/>
                    <a:pt x="282" y="16479"/>
                  </a:cubicBezTo>
                  <a:cubicBezTo>
                    <a:pt x="1082" y="19276"/>
                    <a:pt x="3682" y="20986"/>
                    <a:pt x="6982" y="21219"/>
                  </a:cubicBezTo>
                  <a:cubicBezTo>
                    <a:pt x="10282" y="21452"/>
                    <a:pt x="14282" y="20209"/>
                    <a:pt x="16982" y="17800"/>
                  </a:cubicBezTo>
                  <a:cubicBezTo>
                    <a:pt x="19682" y="15392"/>
                    <a:pt x="21082" y="11817"/>
                    <a:pt x="20982" y="8865"/>
                  </a:cubicBezTo>
                  <a:cubicBezTo>
                    <a:pt x="20882" y="5912"/>
                    <a:pt x="19282" y="3581"/>
                    <a:pt x="17782" y="2338"/>
                  </a:cubicBezTo>
                  <a:cubicBezTo>
                    <a:pt x="16282" y="1095"/>
                    <a:pt x="14882" y="940"/>
                    <a:pt x="13882" y="1251"/>
                  </a:cubicBezTo>
                  <a:cubicBezTo>
                    <a:pt x="12882" y="1561"/>
                    <a:pt x="12282" y="2338"/>
                    <a:pt x="11682" y="3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2368852" y="0"/>
              <a:ext cx="2172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8375" y="2991"/>
                  </a:moveTo>
                  <a:cubicBezTo>
                    <a:pt x="6412" y="2437"/>
                    <a:pt x="4448" y="1883"/>
                    <a:pt x="3466" y="1274"/>
                  </a:cubicBezTo>
                  <a:cubicBezTo>
                    <a:pt x="2484" y="665"/>
                    <a:pt x="2484" y="0"/>
                    <a:pt x="3466" y="0"/>
                  </a:cubicBezTo>
                  <a:cubicBezTo>
                    <a:pt x="4448" y="0"/>
                    <a:pt x="6412" y="665"/>
                    <a:pt x="6412" y="2714"/>
                  </a:cubicBezTo>
                  <a:cubicBezTo>
                    <a:pt x="6412" y="4763"/>
                    <a:pt x="4448" y="8197"/>
                    <a:pt x="2484" y="11409"/>
                  </a:cubicBezTo>
                  <a:cubicBezTo>
                    <a:pt x="521" y="14622"/>
                    <a:pt x="-1443" y="17612"/>
                    <a:pt x="1502" y="19274"/>
                  </a:cubicBezTo>
                  <a:cubicBezTo>
                    <a:pt x="4448" y="20935"/>
                    <a:pt x="12302" y="2126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0" name="Drawing"/>
          <p:cNvGrpSpPr/>
          <p:nvPr/>
        </p:nvGrpSpPr>
        <p:grpSpPr>
          <a:xfrm>
            <a:off x="2110326" y="1843616"/>
            <a:ext cx="5357274" cy="5420785"/>
            <a:chOff x="0" y="0"/>
            <a:chExt cx="5357273" cy="5420783"/>
          </a:xfrm>
        </p:grpSpPr>
        <p:sp>
          <p:nvSpPr>
            <p:cNvPr id="3140" name="Line"/>
            <p:cNvSpPr/>
            <p:nvPr/>
          </p:nvSpPr>
          <p:spPr>
            <a:xfrm>
              <a:off x="766172" y="108275"/>
              <a:ext cx="469952" cy="62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18" fill="norm" stroke="1" extrusionOk="0">
                  <a:moveTo>
                    <a:pt x="292" y="1225"/>
                  </a:moveTo>
                  <a:cubicBezTo>
                    <a:pt x="99" y="789"/>
                    <a:pt x="-95" y="352"/>
                    <a:pt x="50" y="134"/>
                  </a:cubicBezTo>
                  <a:cubicBezTo>
                    <a:pt x="196" y="-84"/>
                    <a:pt x="680" y="-84"/>
                    <a:pt x="1697" y="498"/>
                  </a:cubicBezTo>
                  <a:cubicBezTo>
                    <a:pt x="2714" y="1080"/>
                    <a:pt x="4264" y="2243"/>
                    <a:pt x="6153" y="4061"/>
                  </a:cubicBezTo>
                  <a:cubicBezTo>
                    <a:pt x="8041" y="5880"/>
                    <a:pt x="10269" y="8352"/>
                    <a:pt x="12352" y="10716"/>
                  </a:cubicBezTo>
                  <a:cubicBezTo>
                    <a:pt x="14434" y="13080"/>
                    <a:pt x="16371" y="15334"/>
                    <a:pt x="17631" y="16898"/>
                  </a:cubicBezTo>
                  <a:cubicBezTo>
                    <a:pt x="18890" y="18461"/>
                    <a:pt x="19471" y="19334"/>
                    <a:pt x="19858" y="20025"/>
                  </a:cubicBezTo>
                  <a:cubicBezTo>
                    <a:pt x="20246" y="20716"/>
                    <a:pt x="20440" y="21225"/>
                    <a:pt x="20682" y="21371"/>
                  </a:cubicBezTo>
                  <a:cubicBezTo>
                    <a:pt x="20924" y="21516"/>
                    <a:pt x="21214" y="21298"/>
                    <a:pt x="21505" y="2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743826" y="0"/>
              <a:ext cx="593898" cy="84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2" fill="norm" stroke="1" extrusionOk="0">
                  <a:moveTo>
                    <a:pt x="21491" y="108"/>
                  </a:moveTo>
                  <a:cubicBezTo>
                    <a:pt x="21108" y="0"/>
                    <a:pt x="20725" y="-108"/>
                    <a:pt x="20151" y="216"/>
                  </a:cubicBezTo>
                  <a:cubicBezTo>
                    <a:pt x="19576" y="540"/>
                    <a:pt x="18810" y="1296"/>
                    <a:pt x="17814" y="2403"/>
                  </a:cubicBezTo>
                  <a:cubicBezTo>
                    <a:pt x="16819" y="3510"/>
                    <a:pt x="15593" y="4968"/>
                    <a:pt x="13908" y="6561"/>
                  </a:cubicBezTo>
                  <a:cubicBezTo>
                    <a:pt x="12223" y="8154"/>
                    <a:pt x="10078" y="9882"/>
                    <a:pt x="8163" y="11448"/>
                  </a:cubicBezTo>
                  <a:cubicBezTo>
                    <a:pt x="6248" y="13014"/>
                    <a:pt x="4563" y="14418"/>
                    <a:pt x="3223" y="15849"/>
                  </a:cubicBezTo>
                  <a:cubicBezTo>
                    <a:pt x="1882" y="17280"/>
                    <a:pt x="887" y="18738"/>
                    <a:pt x="389" y="19683"/>
                  </a:cubicBezTo>
                  <a:cubicBezTo>
                    <a:pt x="-109" y="20628"/>
                    <a:pt x="-109" y="21060"/>
                    <a:pt x="274" y="21276"/>
                  </a:cubicBezTo>
                  <a:cubicBezTo>
                    <a:pt x="657" y="21492"/>
                    <a:pt x="1423" y="21492"/>
                    <a:pt x="2189" y="21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756823" y="355807"/>
              <a:ext cx="311151" cy="5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0" y="20722"/>
                  </a:moveTo>
                  <a:cubicBezTo>
                    <a:pt x="0" y="16722"/>
                    <a:pt x="0" y="12722"/>
                    <a:pt x="367" y="9922"/>
                  </a:cubicBezTo>
                  <a:cubicBezTo>
                    <a:pt x="735" y="7122"/>
                    <a:pt x="1469" y="5522"/>
                    <a:pt x="3820" y="3522"/>
                  </a:cubicBezTo>
                  <a:cubicBezTo>
                    <a:pt x="6171" y="1522"/>
                    <a:pt x="10139" y="-878"/>
                    <a:pt x="13371" y="322"/>
                  </a:cubicBezTo>
                  <a:cubicBezTo>
                    <a:pt x="16604" y="1522"/>
                    <a:pt x="19102" y="6322"/>
                    <a:pt x="21600" y="111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1788573" y="537633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8" y="21600"/>
                  </a:moveTo>
                  <a:cubicBezTo>
                    <a:pt x="919" y="21600"/>
                    <a:pt x="0" y="21600"/>
                    <a:pt x="0" y="21600"/>
                  </a:cubicBezTo>
                  <a:cubicBezTo>
                    <a:pt x="0" y="21600"/>
                    <a:pt x="919" y="21600"/>
                    <a:pt x="3830" y="18000"/>
                  </a:cubicBezTo>
                  <a:cubicBezTo>
                    <a:pt x="6740" y="14400"/>
                    <a:pt x="11643" y="7200"/>
                    <a:pt x="14936" y="3600"/>
                  </a:cubicBezTo>
                  <a:cubicBezTo>
                    <a:pt x="18230" y="0"/>
                    <a:pt x="199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2542423" y="327818"/>
              <a:ext cx="395501" cy="31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28" fill="norm" stroke="1" extrusionOk="0">
                  <a:moveTo>
                    <a:pt x="9749" y="7846"/>
                  </a:moveTo>
                  <a:cubicBezTo>
                    <a:pt x="9979" y="6396"/>
                    <a:pt x="10208" y="4947"/>
                    <a:pt x="10323" y="3642"/>
                  </a:cubicBezTo>
                  <a:cubicBezTo>
                    <a:pt x="10438" y="2337"/>
                    <a:pt x="10438" y="1178"/>
                    <a:pt x="9864" y="525"/>
                  </a:cubicBezTo>
                  <a:cubicBezTo>
                    <a:pt x="9289" y="-127"/>
                    <a:pt x="8140" y="-272"/>
                    <a:pt x="6762" y="670"/>
                  </a:cubicBezTo>
                  <a:cubicBezTo>
                    <a:pt x="5383" y="1613"/>
                    <a:pt x="3774" y="3642"/>
                    <a:pt x="2568" y="6686"/>
                  </a:cubicBezTo>
                  <a:cubicBezTo>
                    <a:pt x="1362" y="9731"/>
                    <a:pt x="557" y="13790"/>
                    <a:pt x="213" y="16254"/>
                  </a:cubicBezTo>
                  <a:cubicBezTo>
                    <a:pt x="-132" y="18719"/>
                    <a:pt x="-17" y="19588"/>
                    <a:pt x="270" y="20241"/>
                  </a:cubicBezTo>
                  <a:cubicBezTo>
                    <a:pt x="557" y="20893"/>
                    <a:pt x="1017" y="21328"/>
                    <a:pt x="2108" y="21328"/>
                  </a:cubicBezTo>
                  <a:cubicBezTo>
                    <a:pt x="3200" y="21328"/>
                    <a:pt x="4923" y="20893"/>
                    <a:pt x="6532" y="18936"/>
                  </a:cubicBezTo>
                  <a:cubicBezTo>
                    <a:pt x="8140" y="16979"/>
                    <a:pt x="9634" y="13500"/>
                    <a:pt x="10438" y="11325"/>
                  </a:cubicBezTo>
                  <a:cubicBezTo>
                    <a:pt x="11242" y="9151"/>
                    <a:pt x="11357" y="8281"/>
                    <a:pt x="11300" y="7194"/>
                  </a:cubicBezTo>
                  <a:cubicBezTo>
                    <a:pt x="11242" y="6107"/>
                    <a:pt x="11013" y="4802"/>
                    <a:pt x="10783" y="4512"/>
                  </a:cubicBezTo>
                  <a:cubicBezTo>
                    <a:pt x="10553" y="4222"/>
                    <a:pt x="10323" y="4947"/>
                    <a:pt x="10438" y="6831"/>
                  </a:cubicBezTo>
                  <a:cubicBezTo>
                    <a:pt x="10553" y="8716"/>
                    <a:pt x="11013" y="11760"/>
                    <a:pt x="12908" y="14225"/>
                  </a:cubicBezTo>
                  <a:cubicBezTo>
                    <a:pt x="14804" y="16689"/>
                    <a:pt x="18136" y="18574"/>
                    <a:pt x="21468" y="204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109373" y="53128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3388773" y="245533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537"/>
                    <a:pt x="17486" y="7074"/>
                    <a:pt x="13886" y="10674"/>
                  </a:cubicBezTo>
                  <a:cubicBezTo>
                    <a:pt x="10286" y="14274"/>
                    <a:pt x="5143" y="17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3376022" y="212244"/>
              <a:ext cx="158802" cy="45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26" fill="norm" stroke="1" extrusionOk="0">
                  <a:moveTo>
                    <a:pt x="3418" y="3388"/>
                  </a:moveTo>
                  <a:cubicBezTo>
                    <a:pt x="3134" y="2785"/>
                    <a:pt x="2849" y="2183"/>
                    <a:pt x="2707" y="1580"/>
                  </a:cubicBezTo>
                  <a:cubicBezTo>
                    <a:pt x="2565" y="977"/>
                    <a:pt x="2565" y="374"/>
                    <a:pt x="4839" y="123"/>
                  </a:cubicBezTo>
                  <a:cubicBezTo>
                    <a:pt x="7112" y="-128"/>
                    <a:pt x="11660" y="-28"/>
                    <a:pt x="15212" y="726"/>
                  </a:cubicBezTo>
                  <a:cubicBezTo>
                    <a:pt x="18765" y="1479"/>
                    <a:pt x="21323" y="2886"/>
                    <a:pt x="21323" y="4343"/>
                  </a:cubicBezTo>
                  <a:cubicBezTo>
                    <a:pt x="21323" y="5799"/>
                    <a:pt x="18765" y="7306"/>
                    <a:pt x="16918" y="8261"/>
                  </a:cubicBezTo>
                  <a:cubicBezTo>
                    <a:pt x="15070" y="9215"/>
                    <a:pt x="13934" y="9617"/>
                    <a:pt x="13934" y="9969"/>
                  </a:cubicBezTo>
                  <a:cubicBezTo>
                    <a:pt x="13934" y="10320"/>
                    <a:pt x="15070" y="10622"/>
                    <a:pt x="16634" y="11225"/>
                  </a:cubicBezTo>
                  <a:cubicBezTo>
                    <a:pt x="18197" y="11827"/>
                    <a:pt x="20186" y="12732"/>
                    <a:pt x="20755" y="13786"/>
                  </a:cubicBezTo>
                  <a:cubicBezTo>
                    <a:pt x="21323" y="14841"/>
                    <a:pt x="20470" y="16047"/>
                    <a:pt x="18055" y="17252"/>
                  </a:cubicBezTo>
                  <a:cubicBezTo>
                    <a:pt x="15639" y="18458"/>
                    <a:pt x="11660" y="19664"/>
                    <a:pt x="8960" y="20367"/>
                  </a:cubicBezTo>
                  <a:cubicBezTo>
                    <a:pt x="6260" y="21070"/>
                    <a:pt x="4839" y="21271"/>
                    <a:pt x="3418" y="21372"/>
                  </a:cubicBezTo>
                  <a:cubicBezTo>
                    <a:pt x="1997" y="21472"/>
                    <a:pt x="576" y="21472"/>
                    <a:pt x="149" y="21020"/>
                  </a:cubicBezTo>
                  <a:cubicBezTo>
                    <a:pt x="-277" y="20568"/>
                    <a:pt x="291" y="19664"/>
                    <a:pt x="860" y="187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3585623" y="454473"/>
              <a:ext cx="114301" cy="15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12343"/>
                  </a:moveTo>
                  <a:cubicBezTo>
                    <a:pt x="2000" y="12343"/>
                    <a:pt x="4000" y="12343"/>
                    <a:pt x="6400" y="11030"/>
                  </a:cubicBezTo>
                  <a:cubicBezTo>
                    <a:pt x="8800" y="9716"/>
                    <a:pt x="11600" y="7089"/>
                    <a:pt x="13000" y="5046"/>
                  </a:cubicBezTo>
                  <a:cubicBezTo>
                    <a:pt x="14400" y="3003"/>
                    <a:pt x="14400" y="1543"/>
                    <a:pt x="13200" y="668"/>
                  </a:cubicBezTo>
                  <a:cubicBezTo>
                    <a:pt x="12000" y="-208"/>
                    <a:pt x="9600" y="-500"/>
                    <a:pt x="7000" y="1543"/>
                  </a:cubicBezTo>
                  <a:cubicBezTo>
                    <a:pt x="4400" y="3586"/>
                    <a:pt x="1600" y="7965"/>
                    <a:pt x="1800" y="11614"/>
                  </a:cubicBezTo>
                  <a:cubicBezTo>
                    <a:pt x="2000" y="15262"/>
                    <a:pt x="5200" y="18181"/>
                    <a:pt x="9000" y="19641"/>
                  </a:cubicBezTo>
                  <a:cubicBezTo>
                    <a:pt x="12800" y="21100"/>
                    <a:pt x="17200" y="21100"/>
                    <a:pt x="21600" y="21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3738966" y="472328"/>
              <a:ext cx="138758" cy="16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61" fill="norm" stroke="1" extrusionOk="0">
                  <a:moveTo>
                    <a:pt x="2799" y="1873"/>
                  </a:moveTo>
                  <a:cubicBezTo>
                    <a:pt x="1490" y="1053"/>
                    <a:pt x="181" y="233"/>
                    <a:pt x="18" y="370"/>
                  </a:cubicBezTo>
                  <a:cubicBezTo>
                    <a:pt x="-146" y="506"/>
                    <a:pt x="836" y="1600"/>
                    <a:pt x="2309" y="4744"/>
                  </a:cubicBezTo>
                  <a:cubicBezTo>
                    <a:pt x="3781" y="7889"/>
                    <a:pt x="5745" y="13083"/>
                    <a:pt x="6727" y="16364"/>
                  </a:cubicBezTo>
                  <a:cubicBezTo>
                    <a:pt x="7709" y="19645"/>
                    <a:pt x="7709" y="21013"/>
                    <a:pt x="7218" y="21149"/>
                  </a:cubicBezTo>
                  <a:cubicBezTo>
                    <a:pt x="6727" y="21286"/>
                    <a:pt x="5745" y="20192"/>
                    <a:pt x="5090" y="17732"/>
                  </a:cubicBezTo>
                  <a:cubicBezTo>
                    <a:pt x="4436" y="15271"/>
                    <a:pt x="4109" y="11443"/>
                    <a:pt x="5909" y="8162"/>
                  </a:cubicBezTo>
                  <a:cubicBezTo>
                    <a:pt x="7709" y="4881"/>
                    <a:pt x="11636" y="2147"/>
                    <a:pt x="14581" y="916"/>
                  </a:cubicBezTo>
                  <a:cubicBezTo>
                    <a:pt x="17527" y="-314"/>
                    <a:pt x="19490" y="-41"/>
                    <a:pt x="21454" y="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3874272" y="481590"/>
              <a:ext cx="136802" cy="15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49" fill="norm" stroke="1" extrusionOk="0">
                  <a:moveTo>
                    <a:pt x="7520" y="5171"/>
                  </a:moveTo>
                  <a:cubicBezTo>
                    <a:pt x="5859" y="6059"/>
                    <a:pt x="4197" y="6946"/>
                    <a:pt x="3034" y="8870"/>
                  </a:cubicBezTo>
                  <a:cubicBezTo>
                    <a:pt x="1871" y="10793"/>
                    <a:pt x="1206" y="13752"/>
                    <a:pt x="708" y="15971"/>
                  </a:cubicBezTo>
                  <a:cubicBezTo>
                    <a:pt x="209" y="18190"/>
                    <a:pt x="-123" y="19670"/>
                    <a:pt x="43" y="19670"/>
                  </a:cubicBezTo>
                  <a:cubicBezTo>
                    <a:pt x="209" y="19670"/>
                    <a:pt x="874" y="18190"/>
                    <a:pt x="3034" y="14787"/>
                  </a:cubicBezTo>
                  <a:cubicBezTo>
                    <a:pt x="5194" y="11385"/>
                    <a:pt x="8849" y="6059"/>
                    <a:pt x="11840" y="3100"/>
                  </a:cubicBezTo>
                  <a:cubicBezTo>
                    <a:pt x="14831" y="141"/>
                    <a:pt x="17157" y="-451"/>
                    <a:pt x="18652" y="289"/>
                  </a:cubicBezTo>
                  <a:cubicBezTo>
                    <a:pt x="20148" y="1028"/>
                    <a:pt x="20812" y="3100"/>
                    <a:pt x="21145" y="6798"/>
                  </a:cubicBezTo>
                  <a:cubicBezTo>
                    <a:pt x="21477" y="10497"/>
                    <a:pt x="21477" y="15823"/>
                    <a:pt x="21477" y="211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4506373" y="531283"/>
              <a:ext cx="323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4" y="21600"/>
                  </a:moveTo>
                  <a:cubicBezTo>
                    <a:pt x="847" y="14400"/>
                    <a:pt x="0" y="7200"/>
                    <a:pt x="0" y="3600"/>
                  </a:cubicBezTo>
                  <a:cubicBezTo>
                    <a:pt x="0" y="0"/>
                    <a:pt x="847" y="0"/>
                    <a:pt x="4165" y="0"/>
                  </a:cubicBezTo>
                  <a:cubicBezTo>
                    <a:pt x="7482" y="0"/>
                    <a:pt x="13271" y="0"/>
                    <a:pt x="16588" y="1800"/>
                  </a:cubicBezTo>
                  <a:cubicBezTo>
                    <a:pt x="19906" y="3600"/>
                    <a:pt x="20753" y="7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4701053" y="416983"/>
              <a:ext cx="4662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15049" y="0"/>
                  </a:moveTo>
                  <a:cubicBezTo>
                    <a:pt x="10354" y="450"/>
                    <a:pt x="5658" y="900"/>
                    <a:pt x="3310" y="2475"/>
                  </a:cubicBezTo>
                  <a:cubicBezTo>
                    <a:pt x="962" y="4050"/>
                    <a:pt x="962" y="6750"/>
                    <a:pt x="493" y="9525"/>
                  </a:cubicBezTo>
                  <a:cubicBezTo>
                    <a:pt x="23" y="12300"/>
                    <a:pt x="-916" y="15150"/>
                    <a:pt x="2371" y="17175"/>
                  </a:cubicBezTo>
                  <a:cubicBezTo>
                    <a:pt x="5658" y="19200"/>
                    <a:pt x="13171" y="20400"/>
                    <a:pt x="206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5123599" y="201083"/>
              <a:ext cx="204274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15577" y="0"/>
                  </a:moveTo>
                  <a:cubicBezTo>
                    <a:pt x="14050" y="0"/>
                    <a:pt x="12523" y="0"/>
                    <a:pt x="11432" y="184"/>
                  </a:cubicBezTo>
                  <a:cubicBezTo>
                    <a:pt x="10341" y="368"/>
                    <a:pt x="9686" y="735"/>
                    <a:pt x="8813" y="2574"/>
                  </a:cubicBezTo>
                  <a:cubicBezTo>
                    <a:pt x="7941" y="4412"/>
                    <a:pt x="6850" y="7721"/>
                    <a:pt x="5650" y="10800"/>
                  </a:cubicBezTo>
                  <a:cubicBezTo>
                    <a:pt x="4450" y="13879"/>
                    <a:pt x="3141" y="16729"/>
                    <a:pt x="2159" y="18383"/>
                  </a:cubicBezTo>
                  <a:cubicBezTo>
                    <a:pt x="1177" y="20037"/>
                    <a:pt x="523" y="20497"/>
                    <a:pt x="195" y="20497"/>
                  </a:cubicBezTo>
                  <a:cubicBezTo>
                    <a:pt x="-132" y="20497"/>
                    <a:pt x="-132" y="20037"/>
                    <a:pt x="850" y="18797"/>
                  </a:cubicBezTo>
                  <a:cubicBezTo>
                    <a:pt x="1832" y="17556"/>
                    <a:pt x="3795" y="15534"/>
                    <a:pt x="5432" y="14339"/>
                  </a:cubicBezTo>
                  <a:cubicBezTo>
                    <a:pt x="7068" y="13144"/>
                    <a:pt x="8377" y="12776"/>
                    <a:pt x="10123" y="12730"/>
                  </a:cubicBezTo>
                  <a:cubicBezTo>
                    <a:pt x="11868" y="12684"/>
                    <a:pt x="14050" y="12960"/>
                    <a:pt x="16123" y="13787"/>
                  </a:cubicBezTo>
                  <a:cubicBezTo>
                    <a:pt x="18195" y="14614"/>
                    <a:pt x="20159" y="15993"/>
                    <a:pt x="20813" y="17234"/>
                  </a:cubicBezTo>
                  <a:cubicBezTo>
                    <a:pt x="21468" y="18475"/>
                    <a:pt x="20813" y="19578"/>
                    <a:pt x="18632" y="20359"/>
                  </a:cubicBezTo>
                  <a:cubicBezTo>
                    <a:pt x="16450" y="21140"/>
                    <a:pt x="12741" y="21600"/>
                    <a:pt x="10450" y="21600"/>
                  </a:cubicBezTo>
                  <a:cubicBezTo>
                    <a:pt x="8159" y="21600"/>
                    <a:pt x="7286" y="21140"/>
                    <a:pt x="6413" y="20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4995323" y="839168"/>
              <a:ext cx="3111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792" y="10884"/>
                    <a:pt x="5584" y="1066"/>
                    <a:pt x="9184" y="84"/>
                  </a:cubicBezTo>
                  <a:cubicBezTo>
                    <a:pt x="12784" y="-898"/>
                    <a:pt x="17192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5135023" y="918633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2518823" y="956733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2473789" y="1071033"/>
              <a:ext cx="248235" cy="6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49" fill="norm" stroke="1" extrusionOk="0">
                  <a:moveTo>
                    <a:pt x="1139" y="15120"/>
                  </a:moveTo>
                  <a:cubicBezTo>
                    <a:pt x="413" y="17280"/>
                    <a:pt x="-313" y="19440"/>
                    <a:pt x="141" y="20520"/>
                  </a:cubicBezTo>
                  <a:cubicBezTo>
                    <a:pt x="595" y="21600"/>
                    <a:pt x="2228" y="21600"/>
                    <a:pt x="5949" y="18000"/>
                  </a:cubicBezTo>
                  <a:cubicBezTo>
                    <a:pt x="9670" y="14400"/>
                    <a:pt x="15479" y="7200"/>
                    <a:pt x="2128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3388773" y="1090083"/>
              <a:ext cx="215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471" y="1385"/>
                  </a:cubicBezTo>
                  <a:cubicBezTo>
                    <a:pt x="15459" y="2769"/>
                    <a:pt x="12494" y="5538"/>
                    <a:pt x="9424" y="8677"/>
                  </a:cubicBezTo>
                  <a:cubicBezTo>
                    <a:pt x="6353" y="11815"/>
                    <a:pt x="3176" y="15323"/>
                    <a:pt x="1588" y="17538"/>
                  </a:cubicBezTo>
                  <a:cubicBezTo>
                    <a:pt x="0" y="19754"/>
                    <a:pt x="0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560223" y="1074070"/>
              <a:ext cx="241301" cy="27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710"/>
                  </a:moveTo>
                  <a:cubicBezTo>
                    <a:pt x="568" y="1565"/>
                    <a:pt x="1137" y="420"/>
                    <a:pt x="1895" y="92"/>
                  </a:cubicBezTo>
                  <a:cubicBezTo>
                    <a:pt x="2653" y="-235"/>
                    <a:pt x="3600" y="256"/>
                    <a:pt x="5305" y="2383"/>
                  </a:cubicBezTo>
                  <a:cubicBezTo>
                    <a:pt x="7011" y="4510"/>
                    <a:pt x="9474" y="8274"/>
                    <a:pt x="12316" y="11710"/>
                  </a:cubicBezTo>
                  <a:cubicBezTo>
                    <a:pt x="15158" y="15147"/>
                    <a:pt x="18379" y="18256"/>
                    <a:pt x="21600" y="213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3106866" y="1501326"/>
              <a:ext cx="160741" cy="18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0623" fill="norm" stroke="1" extrusionOk="0">
                  <a:moveTo>
                    <a:pt x="14269" y="3649"/>
                  </a:moveTo>
                  <a:cubicBezTo>
                    <a:pt x="13448" y="2256"/>
                    <a:pt x="12628" y="862"/>
                    <a:pt x="11534" y="282"/>
                  </a:cubicBezTo>
                  <a:cubicBezTo>
                    <a:pt x="10441" y="-299"/>
                    <a:pt x="9074" y="-67"/>
                    <a:pt x="7023" y="1791"/>
                  </a:cubicBezTo>
                  <a:cubicBezTo>
                    <a:pt x="4972" y="3649"/>
                    <a:pt x="2238" y="7133"/>
                    <a:pt x="871" y="10733"/>
                  </a:cubicBezTo>
                  <a:cubicBezTo>
                    <a:pt x="-496" y="14333"/>
                    <a:pt x="-496" y="18049"/>
                    <a:pt x="2648" y="19675"/>
                  </a:cubicBezTo>
                  <a:cubicBezTo>
                    <a:pt x="5793" y="21301"/>
                    <a:pt x="12081" y="20836"/>
                    <a:pt x="15909" y="18282"/>
                  </a:cubicBezTo>
                  <a:cubicBezTo>
                    <a:pt x="19737" y="15727"/>
                    <a:pt x="21104" y="11082"/>
                    <a:pt x="20694" y="7830"/>
                  </a:cubicBezTo>
                  <a:cubicBezTo>
                    <a:pt x="20284" y="4578"/>
                    <a:pt x="18096" y="2720"/>
                    <a:pt x="16319" y="2024"/>
                  </a:cubicBezTo>
                  <a:cubicBezTo>
                    <a:pt x="14542" y="1327"/>
                    <a:pt x="13175" y="1791"/>
                    <a:pt x="11808" y="22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030123" y="1553633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2719977" y="2003363"/>
              <a:ext cx="97297" cy="24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193" fill="norm" stroke="1" extrusionOk="0">
                  <a:moveTo>
                    <a:pt x="20685" y="3974"/>
                  </a:moveTo>
                  <a:cubicBezTo>
                    <a:pt x="20685" y="3051"/>
                    <a:pt x="20685" y="2128"/>
                    <a:pt x="20010" y="1297"/>
                  </a:cubicBezTo>
                  <a:cubicBezTo>
                    <a:pt x="19335" y="466"/>
                    <a:pt x="17985" y="-272"/>
                    <a:pt x="14835" y="97"/>
                  </a:cubicBezTo>
                  <a:cubicBezTo>
                    <a:pt x="11685" y="466"/>
                    <a:pt x="6735" y="1943"/>
                    <a:pt x="3585" y="5359"/>
                  </a:cubicBezTo>
                  <a:cubicBezTo>
                    <a:pt x="435" y="8774"/>
                    <a:pt x="-915" y="14128"/>
                    <a:pt x="660" y="17174"/>
                  </a:cubicBezTo>
                  <a:cubicBezTo>
                    <a:pt x="2235" y="20220"/>
                    <a:pt x="6735" y="20959"/>
                    <a:pt x="10110" y="21143"/>
                  </a:cubicBezTo>
                  <a:cubicBezTo>
                    <a:pt x="13485" y="21328"/>
                    <a:pt x="15735" y="20959"/>
                    <a:pt x="17985" y="20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2906173" y="2055283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3001423" y="2106083"/>
              <a:ext cx="82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8000"/>
                    <a:pt x="3323" y="14400"/>
                    <a:pt x="6923" y="10800"/>
                  </a:cubicBezTo>
                  <a:cubicBezTo>
                    <a:pt x="10523" y="7200"/>
                    <a:pt x="160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3179223" y="2006071"/>
              <a:ext cx="81608" cy="17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57" fill="norm" stroke="1" extrusionOk="0">
                  <a:moveTo>
                    <a:pt x="0" y="5978"/>
                  </a:moveTo>
                  <a:cubicBezTo>
                    <a:pt x="0" y="13436"/>
                    <a:pt x="0" y="20893"/>
                    <a:pt x="0" y="21150"/>
                  </a:cubicBezTo>
                  <a:cubicBezTo>
                    <a:pt x="0" y="21407"/>
                    <a:pt x="0" y="14464"/>
                    <a:pt x="1662" y="9707"/>
                  </a:cubicBezTo>
                  <a:cubicBezTo>
                    <a:pt x="3323" y="4950"/>
                    <a:pt x="6646" y="2378"/>
                    <a:pt x="9692" y="1093"/>
                  </a:cubicBezTo>
                  <a:cubicBezTo>
                    <a:pt x="12738" y="-193"/>
                    <a:pt x="15508" y="-193"/>
                    <a:pt x="17723" y="321"/>
                  </a:cubicBezTo>
                  <a:cubicBezTo>
                    <a:pt x="19938" y="836"/>
                    <a:pt x="21600" y="1864"/>
                    <a:pt x="21323" y="4050"/>
                  </a:cubicBezTo>
                  <a:cubicBezTo>
                    <a:pt x="21046" y="6236"/>
                    <a:pt x="18831" y="9578"/>
                    <a:pt x="15231" y="11893"/>
                  </a:cubicBezTo>
                  <a:cubicBezTo>
                    <a:pt x="11631" y="14207"/>
                    <a:pt x="6646" y="15493"/>
                    <a:pt x="1662" y="167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3293523" y="1951005"/>
              <a:ext cx="67967" cy="19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27" fill="norm" stroke="1" extrusionOk="0">
                  <a:moveTo>
                    <a:pt x="0" y="297"/>
                  </a:moveTo>
                  <a:cubicBezTo>
                    <a:pt x="3273" y="62"/>
                    <a:pt x="6545" y="-173"/>
                    <a:pt x="10800" y="179"/>
                  </a:cubicBezTo>
                  <a:cubicBezTo>
                    <a:pt x="15055" y="531"/>
                    <a:pt x="20291" y="1470"/>
                    <a:pt x="20945" y="4875"/>
                  </a:cubicBezTo>
                  <a:cubicBezTo>
                    <a:pt x="21600" y="8279"/>
                    <a:pt x="17673" y="14149"/>
                    <a:pt x="14073" y="17318"/>
                  </a:cubicBezTo>
                  <a:cubicBezTo>
                    <a:pt x="10473" y="20488"/>
                    <a:pt x="7200" y="20957"/>
                    <a:pt x="3927" y="214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4176173" y="1991757"/>
              <a:ext cx="172508" cy="28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09" fill="norm" stroke="1" extrusionOk="0">
                  <a:moveTo>
                    <a:pt x="1543" y="9055"/>
                  </a:moveTo>
                  <a:cubicBezTo>
                    <a:pt x="1029" y="12231"/>
                    <a:pt x="514" y="15408"/>
                    <a:pt x="257" y="17631"/>
                  </a:cubicBezTo>
                  <a:cubicBezTo>
                    <a:pt x="0" y="19855"/>
                    <a:pt x="0" y="21125"/>
                    <a:pt x="129" y="21205"/>
                  </a:cubicBezTo>
                  <a:cubicBezTo>
                    <a:pt x="257" y="21284"/>
                    <a:pt x="514" y="20172"/>
                    <a:pt x="1543" y="17155"/>
                  </a:cubicBezTo>
                  <a:cubicBezTo>
                    <a:pt x="2571" y="14137"/>
                    <a:pt x="4371" y="9213"/>
                    <a:pt x="5914" y="5799"/>
                  </a:cubicBezTo>
                  <a:cubicBezTo>
                    <a:pt x="7457" y="2384"/>
                    <a:pt x="8743" y="478"/>
                    <a:pt x="11314" y="81"/>
                  </a:cubicBezTo>
                  <a:cubicBezTo>
                    <a:pt x="13886" y="-316"/>
                    <a:pt x="17743" y="796"/>
                    <a:pt x="19671" y="2225"/>
                  </a:cubicBezTo>
                  <a:cubicBezTo>
                    <a:pt x="21600" y="3655"/>
                    <a:pt x="21600" y="5402"/>
                    <a:pt x="18000" y="6990"/>
                  </a:cubicBezTo>
                  <a:cubicBezTo>
                    <a:pt x="14400" y="8578"/>
                    <a:pt x="7200" y="10008"/>
                    <a:pt x="0" y="114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478732" y="1051823"/>
              <a:ext cx="278898" cy="35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956" fill="norm" stroke="1" extrusionOk="0">
                  <a:moveTo>
                    <a:pt x="19332" y="4557"/>
                  </a:moveTo>
                  <a:cubicBezTo>
                    <a:pt x="19812" y="3293"/>
                    <a:pt x="20292" y="2030"/>
                    <a:pt x="20692" y="1083"/>
                  </a:cubicBezTo>
                  <a:cubicBezTo>
                    <a:pt x="21092" y="136"/>
                    <a:pt x="21412" y="-496"/>
                    <a:pt x="20452" y="515"/>
                  </a:cubicBezTo>
                  <a:cubicBezTo>
                    <a:pt x="19492" y="1525"/>
                    <a:pt x="17252" y="4178"/>
                    <a:pt x="14132" y="7209"/>
                  </a:cubicBezTo>
                  <a:cubicBezTo>
                    <a:pt x="11012" y="10241"/>
                    <a:pt x="7012" y="13651"/>
                    <a:pt x="4692" y="15672"/>
                  </a:cubicBezTo>
                  <a:cubicBezTo>
                    <a:pt x="2372" y="17693"/>
                    <a:pt x="1732" y="18325"/>
                    <a:pt x="1092" y="19083"/>
                  </a:cubicBezTo>
                  <a:cubicBezTo>
                    <a:pt x="452" y="19841"/>
                    <a:pt x="-188" y="20725"/>
                    <a:pt x="52" y="20915"/>
                  </a:cubicBezTo>
                  <a:cubicBezTo>
                    <a:pt x="292" y="21104"/>
                    <a:pt x="1412" y="20599"/>
                    <a:pt x="2532" y="200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836073" y="1013883"/>
              <a:ext cx="3429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1180"/>
                    <a:pt x="800" y="2361"/>
                    <a:pt x="2733" y="4426"/>
                  </a:cubicBezTo>
                  <a:cubicBezTo>
                    <a:pt x="4667" y="6492"/>
                    <a:pt x="8133" y="9443"/>
                    <a:pt x="11200" y="11803"/>
                  </a:cubicBezTo>
                  <a:cubicBezTo>
                    <a:pt x="14267" y="14164"/>
                    <a:pt x="16933" y="15934"/>
                    <a:pt x="18600" y="17469"/>
                  </a:cubicBezTo>
                  <a:cubicBezTo>
                    <a:pt x="20267" y="19003"/>
                    <a:pt x="20933" y="20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143906" y="1671055"/>
              <a:ext cx="171967" cy="34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80" fill="norm" stroke="1" extrusionOk="0">
                  <a:moveTo>
                    <a:pt x="13888" y="4177"/>
                  </a:moveTo>
                  <a:cubicBezTo>
                    <a:pt x="13117" y="3515"/>
                    <a:pt x="12345" y="2852"/>
                    <a:pt x="11574" y="1991"/>
                  </a:cubicBezTo>
                  <a:cubicBezTo>
                    <a:pt x="10802" y="1130"/>
                    <a:pt x="10031" y="70"/>
                    <a:pt x="8359" y="3"/>
                  </a:cubicBezTo>
                  <a:cubicBezTo>
                    <a:pt x="6688" y="-63"/>
                    <a:pt x="4117" y="865"/>
                    <a:pt x="2317" y="2256"/>
                  </a:cubicBezTo>
                  <a:cubicBezTo>
                    <a:pt x="517" y="3647"/>
                    <a:pt x="-512" y="5503"/>
                    <a:pt x="259" y="7225"/>
                  </a:cubicBezTo>
                  <a:cubicBezTo>
                    <a:pt x="1031" y="8948"/>
                    <a:pt x="3602" y="10538"/>
                    <a:pt x="6945" y="12062"/>
                  </a:cubicBezTo>
                  <a:cubicBezTo>
                    <a:pt x="10288" y="13586"/>
                    <a:pt x="14402" y="15044"/>
                    <a:pt x="16845" y="16236"/>
                  </a:cubicBezTo>
                  <a:cubicBezTo>
                    <a:pt x="19288" y="17429"/>
                    <a:pt x="20059" y="18357"/>
                    <a:pt x="20059" y="19152"/>
                  </a:cubicBezTo>
                  <a:cubicBezTo>
                    <a:pt x="20059" y="19947"/>
                    <a:pt x="19288" y="20609"/>
                    <a:pt x="18259" y="21007"/>
                  </a:cubicBezTo>
                  <a:cubicBezTo>
                    <a:pt x="17231" y="21404"/>
                    <a:pt x="15945" y="21537"/>
                    <a:pt x="13888" y="21139"/>
                  </a:cubicBezTo>
                  <a:cubicBezTo>
                    <a:pt x="11831" y="20742"/>
                    <a:pt x="9002" y="19814"/>
                    <a:pt x="7974" y="17959"/>
                  </a:cubicBezTo>
                  <a:cubicBezTo>
                    <a:pt x="6945" y="16104"/>
                    <a:pt x="7717" y="13321"/>
                    <a:pt x="10031" y="10870"/>
                  </a:cubicBezTo>
                  <a:cubicBezTo>
                    <a:pt x="12345" y="8418"/>
                    <a:pt x="16202" y="6298"/>
                    <a:pt x="18388" y="4906"/>
                  </a:cubicBezTo>
                  <a:cubicBezTo>
                    <a:pt x="20574" y="3515"/>
                    <a:pt x="21088" y="2852"/>
                    <a:pt x="20831" y="2322"/>
                  </a:cubicBezTo>
                  <a:cubicBezTo>
                    <a:pt x="20574" y="1792"/>
                    <a:pt x="19545" y="1395"/>
                    <a:pt x="18774" y="1196"/>
                  </a:cubicBezTo>
                  <a:cubicBezTo>
                    <a:pt x="18002" y="997"/>
                    <a:pt x="17488" y="997"/>
                    <a:pt x="16974" y="9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1205563" y="1605594"/>
              <a:ext cx="143681" cy="37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12" fill="norm" stroke="1" extrusionOk="0">
                  <a:moveTo>
                    <a:pt x="11094" y="1025"/>
                  </a:moveTo>
                  <a:cubicBezTo>
                    <a:pt x="10781" y="419"/>
                    <a:pt x="10467" y="-188"/>
                    <a:pt x="9841" y="55"/>
                  </a:cubicBezTo>
                  <a:cubicBezTo>
                    <a:pt x="9215" y="297"/>
                    <a:pt x="8276" y="1390"/>
                    <a:pt x="6867" y="3149"/>
                  </a:cubicBezTo>
                  <a:cubicBezTo>
                    <a:pt x="5459" y="4909"/>
                    <a:pt x="3581" y="7336"/>
                    <a:pt x="2328" y="8913"/>
                  </a:cubicBezTo>
                  <a:cubicBezTo>
                    <a:pt x="1076" y="10491"/>
                    <a:pt x="450" y="11219"/>
                    <a:pt x="137" y="11886"/>
                  </a:cubicBezTo>
                  <a:cubicBezTo>
                    <a:pt x="-176" y="12554"/>
                    <a:pt x="-176" y="13160"/>
                    <a:pt x="2641" y="13282"/>
                  </a:cubicBezTo>
                  <a:cubicBezTo>
                    <a:pt x="5459" y="13403"/>
                    <a:pt x="11094" y="13039"/>
                    <a:pt x="14694" y="12675"/>
                  </a:cubicBezTo>
                  <a:cubicBezTo>
                    <a:pt x="18294" y="12311"/>
                    <a:pt x="19859" y="11947"/>
                    <a:pt x="20641" y="11461"/>
                  </a:cubicBezTo>
                  <a:cubicBezTo>
                    <a:pt x="21424" y="10976"/>
                    <a:pt x="21424" y="10369"/>
                    <a:pt x="20798" y="10309"/>
                  </a:cubicBezTo>
                  <a:cubicBezTo>
                    <a:pt x="20172" y="10248"/>
                    <a:pt x="18920" y="10733"/>
                    <a:pt x="17824" y="12372"/>
                  </a:cubicBezTo>
                  <a:cubicBezTo>
                    <a:pt x="16728" y="14010"/>
                    <a:pt x="15789" y="16801"/>
                    <a:pt x="15476" y="18500"/>
                  </a:cubicBezTo>
                  <a:cubicBezTo>
                    <a:pt x="15163" y="20199"/>
                    <a:pt x="15476" y="20805"/>
                    <a:pt x="15789" y="21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-1" y="2197598"/>
              <a:ext cx="93125" cy="25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83" fill="norm" stroke="1" extrusionOk="0">
                  <a:moveTo>
                    <a:pt x="21118" y="3471"/>
                  </a:moveTo>
                  <a:cubicBezTo>
                    <a:pt x="18718" y="2242"/>
                    <a:pt x="16318" y="1012"/>
                    <a:pt x="13918" y="398"/>
                  </a:cubicBezTo>
                  <a:cubicBezTo>
                    <a:pt x="11518" y="-217"/>
                    <a:pt x="9118" y="-217"/>
                    <a:pt x="6718" y="1100"/>
                  </a:cubicBezTo>
                  <a:cubicBezTo>
                    <a:pt x="4318" y="2417"/>
                    <a:pt x="1918" y="5051"/>
                    <a:pt x="718" y="7949"/>
                  </a:cubicBezTo>
                  <a:cubicBezTo>
                    <a:pt x="-482" y="10846"/>
                    <a:pt x="-482" y="14007"/>
                    <a:pt x="3118" y="16290"/>
                  </a:cubicBezTo>
                  <a:cubicBezTo>
                    <a:pt x="6718" y="18573"/>
                    <a:pt x="13918" y="19978"/>
                    <a:pt x="21118" y="21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125868" y="2283883"/>
              <a:ext cx="4345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00"/>
                    <a:pt x="-1443" y="9000"/>
                    <a:pt x="1502" y="12600"/>
                  </a:cubicBezTo>
                  <a:cubicBezTo>
                    <a:pt x="4448" y="16200"/>
                    <a:pt x="12302" y="189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239173" y="2315633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334423" y="2252137"/>
              <a:ext cx="96618" cy="26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352" fill="norm" stroke="1" extrusionOk="0">
                  <a:moveTo>
                    <a:pt x="1350" y="2025"/>
                  </a:moveTo>
                  <a:cubicBezTo>
                    <a:pt x="2700" y="6581"/>
                    <a:pt x="4050" y="11137"/>
                    <a:pt x="4725" y="14090"/>
                  </a:cubicBezTo>
                  <a:cubicBezTo>
                    <a:pt x="5400" y="17043"/>
                    <a:pt x="5400" y="18394"/>
                    <a:pt x="5400" y="19490"/>
                  </a:cubicBezTo>
                  <a:cubicBezTo>
                    <a:pt x="5400" y="20587"/>
                    <a:pt x="5400" y="21431"/>
                    <a:pt x="4950" y="21347"/>
                  </a:cubicBezTo>
                  <a:cubicBezTo>
                    <a:pt x="4500" y="21262"/>
                    <a:pt x="3600" y="20250"/>
                    <a:pt x="3600" y="17128"/>
                  </a:cubicBezTo>
                  <a:cubicBezTo>
                    <a:pt x="3600" y="14006"/>
                    <a:pt x="4500" y="8775"/>
                    <a:pt x="5175" y="5653"/>
                  </a:cubicBezTo>
                  <a:cubicBezTo>
                    <a:pt x="5850" y="2531"/>
                    <a:pt x="6300" y="1518"/>
                    <a:pt x="7650" y="843"/>
                  </a:cubicBezTo>
                  <a:cubicBezTo>
                    <a:pt x="9000" y="168"/>
                    <a:pt x="11250" y="-169"/>
                    <a:pt x="13275" y="84"/>
                  </a:cubicBezTo>
                  <a:cubicBezTo>
                    <a:pt x="15300" y="337"/>
                    <a:pt x="17100" y="1181"/>
                    <a:pt x="18675" y="2700"/>
                  </a:cubicBezTo>
                  <a:cubicBezTo>
                    <a:pt x="20250" y="4218"/>
                    <a:pt x="21600" y="6412"/>
                    <a:pt x="19350" y="8184"/>
                  </a:cubicBezTo>
                  <a:cubicBezTo>
                    <a:pt x="17100" y="9956"/>
                    <a:pt x="11250" y="11306"/>
                    <a:pt x="7425" y="11644"/>
                  </a:cubicBezTo>
                  <a:cubicBezTo>
                    <a:pt x="3600" y="11981"/>
                    <a:pt x="1800" y="11306"/>
                    <a:pt x="0" y="106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410623" y="2182283"/>
              <a:ext cx="12180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0" y="0"/>
                  </a:moveTo>
                  <a:cubicBezTo>
                    <a:pt x="4027" y="0"/>
                    <a:pt x="8054" y="0"/>
                    <a:pt x="11715" y="966"/>
                  </a:cubicBezTo>
                  <a:cubicBezTo>
                    <a:pt x="15376" y="1932"/>
                    <a:pt x="18671" y="3863"/>
                    <a:pt x="20136" y="6498"/>
                  </a:cubicBezTo>
                  <a:cubicBezTo>
                    <a:pt x="21600" y="9132"/>
                    <a:pt x="21234" y="12468"/>
                    <a:pt x="19769" y="15102"/>
                  </a:cubicBezTo>
                  <a:cubicBezTo>
                    <a:pt x="18305" y="17737"/>
                    <a:pt x="15742" y="19668"/>
                    <a:pt x="131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241903" y="2157285"/>
              <a:ext cx="154600" cy="31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217" fill="norm" stroke="1" extrusionOk="0">
                  <a:moveTo>
                    <a:pt x="1781" y="6453"/>
                  </a:moveTo>
                  <a:cubicBezTo>
                    <a:pt x="1781" y="10773"/>
                    <a:pt x="1781" y="15093"/>
                    <a:pt x="1639" y="17685"/>
                  </a:cubicBezTo>
                  <a:cubicBezTo>
                    <a:pt x="1497" y="20277"/>
                    <a:pt x="1213" y="21141"/>
                    <a:pt x="787" y="21213"/>
                  </a:cubicBezTo>
                  <a:cubicBezTo>
                    <a:pt x="360" y="21285"/>
                    <a:pt x="-208" y="20565"/>
                    <a:pt x="76" y="17829"/>
                  </a:cubicBezTo>
                  <a:cubicBezTo>
                    <a:pt x="360" y="15093"/>
                    <a:pt x="1497" y="10341"/>
                    <a:pt x="3060" y="6957"/>
                  </a:cubicBezTo>
                  <a:cubicBezTo>
                    <a:pt x="4624" y="3573"/>
                    <a:pt x="6613" y="1557"/>
                    <a:pt x="8318" y="621"/>
                  </a:cubicBezTo>
                  <a:cubicBezTo>
                    <a:pt x="10024" y="-315"/>
                    <a:pt x="11445" y="-171"/>
                    <a:pt x="13860" y="909"/>
                  </a:cubicBezTo>
                  <a:cubicBezTo>
                    <a:pt x="16276" y="1989"/>
                    <a:pt x="19687" y="4005"/>
                    <a:pt x="20539" y="5661"/>
                  </a:cubicBezTo>
                  <a:cubicBezTo>
                    <a:pt x="21392" y="7317"/>
                    <a:pt x="19687" y="8613"/>
                    <a:pt x="16560" y="9261"/>
                  </a:cubicBezTo>
                  <a:cubicBezTo>
                    <a:pt x="13434" y="9909"/>
                    <a:pt x="8887" y="9909"/>
                    <a:pt x="4339" y="99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3183456" y="2101850"/>
              <a:ext cx="27518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2335"/>
                  </a:moveTo>
                  <a:cubicBezTo>
                    <a:pt x="11631" y="1168"/>
                    <a:pt x="16615" y="0"/>
                    <a:pt x="16615" y="0"/>
                  </a:cubicBezTo>
                  <a:cubicBezTo>
                    <a:pt x="16615" y="0"/>
                    <a:pt x="11631" y="1168"/>
                    <a:pt x="7477" y="4086"/>
                  </a:cubicBezTo>
                  <a:cubicBezTo>
                    <a:pt x="3323" y="7005"/>
                    <a:pt x="0" y="11676"/>
                    <a:pt x="0" y="14741"/>
                  </a:cubicBezTo>
                  <a:cubicBezTo>
                    <a:pt x="0" y="17805"/>
                    <a:pt x="3323" y="19265"/>
                    <a:pt x="7477" y="20141"/>
                  </a:cubicBezTo>
                  <a:cubicBezTo>
                    <a:pt x="11631" y="21016"/>
                    <a:pt x="16615" y="21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2753773" y="2429933"/>
              <a:ext cx="478367" cy="8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6615"/>
                  </a:moveTo>
                  <a:cubicBezTo>
                    <a:pt x="3345" y="12738"/>
                    <a:pt x="6690" y="8862"/>
                    <a:pt x="10131" y="6092"/>
                  </a:cubicBezTo>
                  <a:cubicBezTo>
                    <a:pt x="13572" y="3323"/>
                    <a:pt x="17108" y="1662"/>
                    <a:pt x="19115" y="831"/>
                  </a:cubicBezTo>
                  <a:cubicBezTo>
                    <a:pt x="21122" y="0"/>
                    <a:pt x="21600" y="0"/>
                    <a:pt x="21600" y="0"/>
                  </a:cubicBezTo>
                  <a:cubicBezTo>
                    <a:pt x="21600" y="0"/>
                    <a:pt x="21122" y="0"/>
                    <a:pt x="19593" y="1662"/>
                  </a:cubicBezTo>
                  <a:cubicBezTo>
                    <a:pt x="18064" y="3323"/>
                    <a:pt x="15483" y="6646"/>
                    <a:pt x="13189" y="9415"/>
                  </a:cubicBezTo>
                  <a:cubicBezTo>
                    <a:pt x="10896" y="12185"/>
                    <a:pt x="8888" y="14400"/>
                    <a:pt x="7455" y="16338"/>
                  </a:cubicBezTo>
                  <a:cubicBezTo>
                    <a:pt x="6021" y="18277"/>
                    <a:pt x="5161" y="19938"/>
                    <a:pt x="5065" y="20769"/>
                  </a:cubicBezTo>
                  <a:cubicBezTo>
                    <a:pt x="4970" y="21600"/>
                    <a:pt x="5639" y="21600"/>
                    <a:pt x="8124" y="21323"/>
                  </a:cubicBezTo>
                  <a:cubicBezTo>
                    <a:pt x="10609" y="21046"/>
                    <a:pt x="14910" y="20492"/>
                    <a:pt x="19211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35973" y="2667798"/>
              <a:ext cx="342901" cy="9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12579"/>
                  </a:moveTo>
                  <a:cubicBezTo>
                    <a:pt x="1600" y="9142"/>
                    <a:pt x="3200" y="5706"/>
                    <a:pt x="5733" y="3497"/>
                  </a:cubicBezTo>
                  <a:cubicBezTo>
                    <a:pt x="8267" y="1288"/>
                    <a:pt x="11733" y="306"/>
                    <a:pt x="13867" y="60"/>
                  </a:cubicBezTo>
                  <a:cubicBezTo>
                    <a:pt x="16000" y="-185"/>
                    <a:pt x="16800" y="306"/>
                    <a:pt x="17200" y="1779"/>
                  </a:cubicBezTo>
                  <a:cubicBezTo>
                    <a:pt x="17600" y="3251"/>
                    <a:pt x="17600" y="5706"/>
                    <a:pt x="16600" y="7915"/>
                  </a:cubicBezTo>
                  <a:cubicBezTo>
                    <a:pt x="15600" y="10124"/>
                    <a:pt x="13600" y="12088"/>
                    <a:pt x="11400" y="13806"/>
                  </a:cubicBezTo>
                  <a:cubicBezTo>
                    <a:pt x="9200" y="15524"/>
                    <a:pt x="6800" y="16997"/>
                    <a:pt x="5133" y="18224"/>
                  </a:cubicBezTo>
                  <a:cubicBezTo>
                    <a:pt x="3467" y="19451"/>
                    <a:pt x="2533" y="20433"/>
                    <a:pt x="2400" y="20924"/>
                  </a:cubicBezTo>
                  <a:cubicBezTo>
                    <a:pt x="2267" y="21415"/>
                    <a:pt x="2933" y="21415"/>
                    <a:pt x="5467" y="20188"/>
                  </a:cubicBezTo>
                  <a:cubicBezTo>
                    <a:pt x="8000" y="18960"/>
                    <a:pt x="12400" y="16506"/>
                    <a:pt x="15400" y="15033"/>
                  </a:cubicBezTo>
                  <a:cubicBezTo>
                    <a:pt x="18400" y="13560"/>
                    <a:pt x="20000" y="13070"/>
                    <a:pt x="21600" y="125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1192869" y="3652621"/>
              <a:ext cx="288813" cy="43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16" fill="norm" stroke="1" extrusionOk="0">
                  <a:moveTo>
                    <a:pt x="13898" y="4768"/>
                  </a:moveTo>
                  <a:cubicBezTo>
                    <a:pt x="13432" y="3328"/>
                    <a:pt x="12966" y="1888"/>
                    <a:pt x="12033" y="1014"/>
                  </a:cubicBezTo>
                  <a:cubicBezTo>
                    <a:pt x="11101" y="140"/>
                    <a:pt x="9702" y="-169"/>
                    <a:pt x="7838" y="88"/>
                  </a:cubicBezTo>
                  <a:cubicBezTo>
                    <a:pt x="5973" y="345"/>
                    <a:pt x="3642" y="1168"/>
                    <a:pt x="2088" y="2300"/>
                  </a:cubicBezTo>
                  <a:cubicBezTo>
                    <a:pt x="534" y="3431"/>
                    <a:pt x="-243" y="4871"/>
                    <a:pt x="68" y="5951"/>
                  </a:cubicBezTo>
                  <a:cubicBezTo>
                    <a:pt x="379" y="7031"/>
                    <a:pt x="1777" y="7751"/>
                    <a:pt x="3720" y="8934"/>
                  </a:cubicBezTo>
                  <a:cubicBezTo>
                    <a:pt x="5662" y="10117"/>
                    <a:pt x="8148" y="11762"/>
                    <a:pt x="9547" y="13511"/>
                  </a:cubicBezTo>
                  <a:cubicBezTo>
                    <a:pt x="10945" y="15260"/>
                    <a:pt x="11256" y="17111"/>
                    <a:pt x="10790" y="18448"/>
                  </a:cubicBezTo>
                  <a:cubicBezTo>
                    <a:pt x="10324" y="19785"/>
                    <a:pt x="9081" y="20608"/>
                    <a:pt x="7682" y="21020"/>
                  </a:cubicBezTo>
                  <a:cubicBezTo>
                    <a:pt x="6284" y="21431"/>
                    <a:pt x="4730" y="21431"/>
                    <a:pt x="3642" y="20917"/>
                  </a:cubicBezTo>
                  <a:cubicBezTo>
                    <a:pt x="2554" y="20402"/>
                    <a:pt x="1933" y="19374"/>
                    <a:pt x="2321" y="17985"/>
                  </a:cubicBezTo>
                  <a:cubicBezTo>
                    <a:pt x="2710" y="16597"/>
                    <a:pt x="4108" y="14848"/>
                    <a:pt x="6905" y="13048"/>
                  </a:cubicBezTo>
                  <a:cubicBezTo>
                    <a:pt x="9702" y="11248"/>
                    <a:pt x="13898" y="9397"/>
                    <a:pt x="16540" y="8060"/>
                  </a:cubicBezTo>
                  <a:cubicBezTo>
                    <a:pt x="19181" y="6722"/>
                    <a:pt x="20269" y="5900"/>
                    <a:pt x="20813" y="5128"/>
                  </a:cubicBezTo>
                  <a:cubicBezTo>
                    <a:pt x="21357" y="4357"/>
                    <a:pt x="21357" y="3637"/>
                    <a:pt x="20658" y="2968"/>
                  </a:cubicBezTo>
                  <a:cubicBezTo>
                    <a:pt x="19958" y="2300"/>
                    <a:pt x="18560" y="1682"/>
                    <a:pt x="17394" y="1322"/>
                  </a:cubicBezTo>
                  <a:cubicBezTo>
                    <a:pt x="16229" y="962"/>
                    <a:pt x="15297" y="860"/>
                    <a:pt x="14286" y="808"/>
                  </a:cubicBezTo>
                  <a:cubicBezTo>
                    <a:pt x="13276" y="757"/>
                    <a:pt x="12189" y="757"/>
                    <a:pt x="11567" y="1014"/>
                  </a:cubicBezTo>
                  <a:cubicBezTo>
                    <a:pt x="10945" y="1271"/>
                    <a:pt x="10790" y="1785"/>
                    <a:pt x="11101" y="2248"/>
                  </a:cubicBezTo>
                  <a:cubicBezTo>
                    <a:pt x="11412" y="2711"/>
                    <a:pt x="12189" y="3122"/>
                    <a:pt x="12966" y="3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1667923" y="3903133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2400"/>
                    <a:pt x="11700" y="4800"/>
                    <a:pt x="15300" y="8400"/>
                  </a:cubicBezTo>
                  <a:cubicBezTo>
                    <a:pt x="18900" y="12000"/>
                    <a:pt x="2025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1690767" y="4042833"/>
              <a:ext cx="237507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47" fill="norm" stroke="1" extrusionOk="0">
                  <a:moveTo>
                    <a:pt x="4207" y="0"/>
                  </a:moveTo>
                  <a:cubicBezTo>
                    <a:pt x="3071" y="3086"/>
                    <a:pt x="1934" y="6171"/>
                    <a:pt x="1081" y="9771"/>
                  </a:cubicBezTo>
                  <a:cubicBezTo>
                    <a:pt x="228" y="13371"/>
                    <a:pt x="-340" y="17486"/>
                    <a:pt x="228" y="19543"/>
                  </a:cubicBezTo>
                  <a:cubicBezTo>
                    <a:pt x="797" y="21600"/>
                    <a:pt x="2502" y="21600"/>
                    <a:pt x="6197" y="20571"/>
                  </a:cubicBezTo>
                  <a:cubicBezTo>
                    <a:pt x="9892" y="19543"/>
                    <a:pt x="15576" y="17486"/>
                    <a:pt x="21260" y="154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416012" y="3801533"/>
              <a:ext cx="337762" cy="28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13" fill="norm" stroke="1" extrusionOk="0">
                  <a:moveTo>
                    <a:pt x="12632" y="7737"/>
                  </a:moveTo>
                  <a:cubicBezTo>
                    <a:pt x="12902" y="5481"/>
                    <a:pt x="13172" y="3224"/>
                    <a:pt x="13037" y="1854"/>
                  </a:cubicBezTo>
                  <a:cubicBezTo>
                    <a:pt x="12902" y="484"/>
                    <a:pt x="12362" y="0"/>
                    <a:pt x="11147" y="0"/>
                  </a:cubicBezTo>
                  <a:cubicBezTo>
                    <a:pt x="9932" y="0"/>
                    <a:pt x="8042" y="484"/>
                    <a:pt x="6152" y="2499"/>
                  </a:cubicBezTo>
                  <a:cubicBezTo>
                    <a:pt x="4262" y="4513"/>
                    <a:pt x="2372" y="8060"/>
                    <a:pt x="1292" y="11122"/>
                  </a:cubicBezTo>
                  <a:cubicBezTo>
                    <a:pt x="212" y="14185"/>
                    <a:pt x="-58" y="16764"/>
                    <a:pt x="10" y="18457"/>
                  </a:cubicBezTo>
                  <a:cubicBezTo>
                    <a:pt x="77" y="20149"/>
                    <a:pt x="482" y="20955"/>
                    <a:pt x="1900" y="21278"/>
                  </a:cubicBezTo>
                  <a:cubicBezTo>
                    <a:pt x="3317" y="21600"/>
                    <a:pt x="5747" y="21439"/>
                    <a:pt x="7974" y="19746"/>
                  </a:cubicBezTo>
                  <a:cubicBezTo>
                    <a:pt x="10202" y="18054"/>
                    <a:pt x="12227" y="14830"/>
                    <a:pt x="13374" y="12412"/>
                  </a:cubicBezTo>
                  <a:cubicBezTo>
                    <a:pt x="14522" y="9994"/>
                    <a:pt x="14792" y="8382"/>
                    <a:pt x="14859" y="7173"/>
                  </a:cubicBezTo>
                  <a:cubicBezTo>
                    <a:pt x="14927" y="5964"/>
                    <a:pt x="14792" y="5158"/>
                    <a:pt x="14657" y="5239"/>
                  </a:cubicBezTo>
                  <a:cubicBezTo>
                    <a:pt x="14522" y="5319"/>
                    <a:pt x="14387" y="6287"/>
                    <a:pt x="15129" y="8463"/>
                  </a:cubicBezTo>
                  <a:cubicBezTo>
                    <a:pt x="15872" y="10639"/>
                    <a:pt x="17492" y="14024"/>
                    <a:pt x="18707" y="15958"/>
                  </a:cubicBezTo>
                  <a:cubicBezTo>
                    <a:pt x="19922" y="17893"/>
                    <a:pt x="20732" y="18376"/>
                    <a:pt x="21542" y="188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2906173" y="404283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3096673" y="3727652"/>
              <a:ext cx="225479" cy="35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07" fill="norm" stroke="1" extrusionOk="0">
                  <a:moveTo>
                    <a:pt x="14535" y="4006"/>
                  </a:moveTo>
                  <a:cubicBezTo>
                    <a:pt x="14535" y="3378"/>
                    <a:pt x="14535" y="2750"/>
                    <a:pt x="14333" y="2060"/>
                  </a:cubicBezTo>
                  <a:cubicBezTo>
                    <a:pt x="14131" y="1369"/>
                    <a:pt x="13727" y="615"/>
                    <a:pt x="12617" y="239"/>
                  </a:cubicBezTo>
                  <a:cubicBezTo>
                    <a:pt x="11507" y="-138"/>
                    <a:pt x="9690" y="-138"/>
                    <a:pt x="7671" y="741"/>
                  </a:cubicBezTo>
                  <a:cubicBezTo>
                    <a:pt x="5652" y="1620"/>
                    <a:pt x="3432" y="3378"/>
                    <a:pt x="2019" y="6078"/>
                  </a:cubicBezTo>
                  <a:cubicBezTo>
                    <a:pt x="606" y="8778"/>
                    <a:pt x="0" y="12420"/>
                    <a:pt x="0" y="14932"/>
                  </a:cubicBezTo>
                  <a:cubicBezTo>
                    <a:pt x="0" y="17443"/>
                    <a:pt x="606" y="18825"/>
                    <a:pt x="1817" y="19829"/>
                  </a:cubicBezTo>
                  <a:cubicBezTo>
                    <a:pt x="3028" y="20834"/>
                    <a:pt x="4845" y="21462"/>
                    <a:pt x="7671" y="21274"/>
                  </a:cubicBezTo>
                  <a:cubicBezTo>
                    <a:pt x="10497" y="21085"/>
                    <a:pt x="14333" y="20081"/>
                    <a:pt x="17058" y="18009"/>
                  </a:cubicBezTo>
                  <a:cubicBezTo>
                    <a:pt x="19783" y="15936"/>
                    <a:pt x="21398" y="12797"/>
                    <a:pt x="21499" y="10097"/>
                  </a:cubicBezTo>
                  <a:cubicBezTo>
                    <a:pt x="21600" y="7397"/>
                    <a:pt x="20187" y="5136"/>
                    <a:pt x="18673" y="3881"/>
                  </a:cubicBezTo>
                  <a:cubicBezTo>
                    <a:pt x="17159" y="2625"/>
                    <a:pt x="15544" y="2374"/>
                    <a:pt x="13929" y="2248"/>
                  </a:cubicBezTo>
                  <a:cubicBezTo>
                    <a:pt x="12314" y="2122"/>
                    <a:pt x="10699" y="2122"/>
                    <a:pt x="10396" y="2374"/>
                  </a:cubicBezTo>
                  <a:cubicBezTo>
                    <a:pt x="10093" y="2625"/>
                    <a:pt x="11103" y="3127"/>
                    <a:pt x="12112" y="3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3591973" y="3970353"/>
              <a:ext cx="24765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1846" y="1118"/>
                    <a:pt x="3692" y="-1582"/>
                    <a:pt x="7292" y="1118"/>
                  </a:cubicBezTo>
                  <a:cubicBezTo>
                    <a:pt x="10892" y="3818"/>
                    <a:pt x="1624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3779208" y="3903133"/>
              <a:ext cx="2231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1846"/>
                    <a:pt x="-898" y="3692"/>
                    <a:pt x="84" y="7292"/>
                  </a:cubicBezTo>
                  <a:cubicBezTo>
                    <a:pt x="1066" y="10892"/>
                    <a:pt x="10884" y="16246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4049173" y="3769783"/>
              <a:ext cx="207434" cy="37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4629" y="0"/>
                  </a:moveTo>
                  <a:cubicBezTo>
                    <a:pt x="4188" y="3398"/>
                    <a:pt x="3747" y="6796"/>
                    <a:pt x="3196" y="10011"/>
                  </a:cubicBezTo>
                  <a:cubicBezTo>
                    <a:pt x="2645" y="13227"/>
                    <a:pt x="1984" y="16261"/>
                    <a:pt x="1433" y="18081"/>
                  </a:cubicBezTo>
                  <a:cubicBezTo>
                    <a:pt x="882" y="19901"/>
                    <a:pt x="441" y="20508"/>
                    <a:pt x="331" y="20447"/>
                  </a:cubicBezTo>
                  <a:cubicBezTo>
                    <a:pt x="220" y="20387"/>
                    <a:pt x="441" y="19658"/>
                    <a:pt x="1763" y="18263"/>
                  </a:cubicBezTo>
                  <a:cubicBezTo>
                    <a:pt x="3086" y="16867"/>
                    <a:pt x="5510" y="14804"/>
                    <a:pt x="7824" y="13591"/>
                  </a:cubicBezTo>
                  <a:cubicBezTo>
                    <a:pt x="10139" y="12378"/>
                    <a:pt x="12343" y="12013"/>
                    <a:pt x="13996" y="11831"/>
                  </a:cubicBezTo>
                  <a:cubicBezTo>
                    <a:pt x="15649" y="11649"/>
                    <a:pt x="16751" y="11649"/>
                    <a:pt x="17853" y="12013"/>
                  </a:cubicBezTo>
                  <a:cubicBezTo>
                    <a:pt x="18955" y="12378"/>
                    <a:pt x="20057" y="13106"/>
                    <a:pt x="20718" y="13955"/>
                  </a:cubicBezTo>
                  <a:cubicBezTo>
                    <a:pt x="21380" y="14804"/>
                    <a:pt x="21600" y="15775"/>
                    <a:pt x="21600" y="16625"/>
                  </a:cubicBezTo>
                  <a:cubicBezTo>
                    <a:pt x="21600" y="17474"/>
                    <a:pt x="21380" y="18202"/>
                    <a:pt x="19176" y="19052"/>
                  </a:cubicBezTo>
                  <a:cubicBezTo>
                    <a:pt x="16971" y="19901"/>
                    <a:pt x="12784" y="20872"/>
                    <a:pt x="9257" y="21236"/>
                  </a:cubicBezTo>
                  <a:cubicBezTo>
                    <a:pt x="5731" y="21600"/>
                    <a:pt x="2865" y="21357"/>
                    <a:pt x="0" y="21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1056242" y="4881033"/>
              <a:ext cx="275132" cy="346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1" fill="norm" stroke="1" extrusionOk="0">
                  <a:moveTo>
                    <a:pt x="14012" y="0"/>
                  </a:moveTo>
                  <a:cubicBezTo>
                    <a:pt x="13188" y="0"/>
                    <a:pt x="12363" y="0"/>
                    <a:pt x="11209" y="1309"/>
                  </a:cubicBezTo>
                  <a:cubicBezTo>
                    <a:pt x="10055" y="2618"/>
                    <a:pt x="8571" y="5236"/>
                    <a:pt x="6922" y="8051"/>
                  </a:cubicBezTo>
                  <a:cubicBezTo>
                    <a:pt x="5273" y="10865"/>
                    <a:pt x="3459" y="13876"/>
                    <a:pt x="2305" y="15775"/>
                  </a:cubicBezTo>
                  <a:cubicBezTo>
                    <a:pt x="1151" y="17673"/>
                    <a:pt x="656" y="18458"/>
                    <a:pt x="327" y="19244"/>
                  </a:cubicBezTo>
                  <a:cubicBezTo>
                    <a:pt x="-3" y="20029"/>
                    <a:pt x="-168" y="20815"/>
                    <a:pt x="244" y="21207"/>
                  </a:cubicBezTo>
                  <a:cubicBezTo>
                    <a:pt x="656" y="21600"/>
                    <a:pt x="1646" y="21600"/>
                    <a:pt x="5273" y="20749"/>
                  </a:cubicBezTo>
                  <a:cubicBezTo>
                    <a:pt x="8901" y="19898"/>
                    <a:pt x="15166" y="18196"/>
                    <a:pt x="21432" y="164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1319681" y="5052483"/>
              <a:ext cx="4979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6671" y="424"/>
                    <a:pt x="12171" y="847"/>
                    <a:pt x="8571" y="2047"/>
                  </a:cubicBezTo>
                  <a:cubicBezTo>
                    <a:pt x="4971" y="3247"/>
                    <a:pt x="2271" y="5224"/>
                    <a:pt x="921" y="7835"/>
                  </a:cubicBezTo>
                  <a:cubicBezTo>
                    <a:pt x="-429" y="10447"/>
                    <a:pt x="-429" y="13694"/>
                    <a:pt x="1821" y="16094"/>
                  </a:cubicBezTo>
                  <a:cubicBezTo>
                    <a:pt x="4071" y="18494"/>
                    <a:pt x="8571" y="20047"/>
                    <a:pt x="130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1667923" y="5065133"/>
              <a:ext cx="171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467" y="1701"/>
                    <a:pt x="6933" y="-1622"/>
                    <a:pt x="10533" y="870"/>
                  </a:cubicBezTo>
                  <a:cubicBezTo>
                    <a:pt x="14133" y="3363"/>
                    <a:pt x="17867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1655223" y="5217583"/>
              <a:ext cx="298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4400"/>
                    <a:pt x="8579" y="7200"/>
                    <a:pt x="12179" y="3600"/>
                  </a:cubicBezTo>
                  <a:cubicBezTo>
                    <a:pt x="15779" y="0"/>
                    <a:pt x="186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2321973" y="5011884"/>
              <a:ext cx="387351" cy="22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7" fill="norm" stroke="1" extrusionOk="0">
                  <a:moveTo>
                    <a:pt x="12393" y="7235"/>
                  </a:moveTo>
                  <a:cubicBezTo>
                    <a:pt x="11803" y="4900"/>
                    <a:pt x="11213" y="2565"/>
                    <a:pt x="10210" y="1202"/>
                  </a:cubicBezTo>
                  <a:cubicBezTo>
                    <a:pt x="9207" y="-160"/>
                    <a:pt x="7790" y="-549"/>
                    <a:pt x="6138" y="1008"/>
                  </a:cubicBezTo>
                  <a:cubicBezTo>
                    <a:pt x="4485" y="2565"/>
                    <a:pt x="2597" y="6067"/>
                    <a:pt x="1475" y="9181"/>
                  </a:cubicBezTo>
                  <a:cubicBezTo>
                    <a:pt x="354" y="12294"/>
                    <a:pt x="0" y="15019"/>
                    <a:pt x="0" y="16867"/>
                  </a:cubicBezTo>
                  <a:cubicBezTo>
                    <a:pt x="0" y="18716"/>
                    <a:pt x="354" y="19689"/>
                    <a:pt x="1180" y="20273"/>
                  </a:cubicBezTo>
                  <a:cubicBezTo>
                    <a:pt x="2007" y="20856"/>
                    <a:pt x="3305" y="21051"/>
                    <a:pt x="4780" y="19786"/>
                  </a:cubicBezTo>
                  <a:cubicBezTo>
                    <a:pt x="6256" y="18521"/>
                    <a:pt x="7908" y="15797"/>
                    <a:pt x="9030" y="13170"/>
                  </a:cubicBezTo>
                  <a:cubicBezTo>
                    <a:pt x="10151" y="10543"/>
                    <a:pt x="10741" y="8013"/>
                    <a:pt x="11154" y="6262"/>
                  </a:cubicBezTo>
                  <a:cubicBezTo>
                    <a:pt x="11567" y="4510"/>
                    <a:pt x="11803" y="3537"/>
                    <a:pt x="11921" y="3537"/>
                  </a:cubicBezTo>
                  <a:cubicBezTo>
                    <a:pt x="12039" y="3537"/>
                    <a:pt x="12039" y="4510"/>
                    <a:pt x="12334" y="6651"/>
                  </a:cubicBezTo>
                  <a:cubicBezTo>
                    <a:pt x="12630" y="8792"/>
                    <a:pt x="13220" y="12100"/>
                    <a:pt x="14813" y="14337"/>
                  </a:cubicBezTo>
                  <a:cubicBezTo>
                    <a:pt x="16407" y="16575"/>
                    <a:pt x="19003" y="17743"/>
                    <a:pt x="21600" y="189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2798223" y="519218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3033966" y="4922536"/>
              <a:ext cx="30958" cy="43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32" fill="norm" stroke="1" extrusionOk="0">
                  <a:moveTo>
                    <a:pt x="21060" y="1084"/>
                  </a:moveTo>
                  <a:cubicBezTo>
                    <a:pt x="21060" y="458"/>
                    <a:pt x="21060" y="-168"/>
                    <a:pt x="19620" y="41"/>
                  </a:cubicBezTo>
                  <a:cubicBezTo>
                    <a:pt x="18180" y="249"/>
                    <a:pt x="15300" y="1293"/>
                    <a:pt x="11700" y="3797"/>
                  </a:cubicBezTo>
                  <a:cubicBezTo>
                    <a:pt x="8100" y="6302"/>
                    <a:pt x="3780" y="10267"/>
                    <a:pt x="1620" y="13241"/>
                  </a:cubicBezTo>
                  <a:cubicBezTo>
                    <a:pt x="-540" y="16215"/>
                    <a:pt x="-540" y="18197"/>
                    <a:pt x="1620" y="19397"/>
                  </a:cubicBezTo>
                  <a:cubicBezTo>
                    <a:pt x="3780" y="20597"/>
                    <a:pt x="8100" y="21015"/>
                    <a:pt x="12420" y="214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3495594" y="5182376"/>
              <a:ext cx="356730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34" fill="norm" stroke="1" extrusionOk="0">
                  <a:moveTo>
                    <a:pt x="1602" y="7148"/>
                  </a:moveTo>
                  <a:cubicBezTo>
                    <a:pt x="835" y="4063"/>
                    <a:pt x="68" y="977"/>
                    <a:pt x="4" y="205"/>
                  </a:cubicBezTo>
                  <a:cubicBezTo>
                    <a:pt x="-60" y="-566"/>
                    <a:pt x="579" y="977"/>
                    <a:pt x="3007" y="2520"/>
                  </a:cubicBezTo>
                  <a:cubicBezTo>
                    <a:pt x="5436" y="4063"/>
                    <a:pt x="9654" y="5605"/>
                    <a:pt x="13041" y="8691"/>
                  </a:cubicBezTo>
                  <a:cubicBezTo>
                    <a:pt x="16428" y="11777"/>
                    <a:pt x="18984" y="16405"/>
                    <a:pt x="21540" y="210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3702039" y="5058833"/>
              <a:ext cx="4233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3537"/>
                    <a:pt x="0" y="7074"/>
                    <a:pt x="0" y="10421"/>
                  </a:cubicBezTo>
                  <a:cubicBezTo>
                    <a:pt x="0" y="13768"/>
                    <a:pt x="4320" y="16926"/>
                    <a:pt x="8640" y="18758"/>
                  </a:cubicBezTo>
                  <a:cubicBezTo>
                    <a:pt x="12960" y="20589"/>
                    <a:pt x="17280" y="210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4182523" y="4919133"/>
              <a:ext cx="225180" cy="44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13" fill="norm" stroke="1" extrusionOk="0">
                  <a:moveTo>
                    <a:pt x="0" y="0"/>
                  </a:moveTo>
                  <a:cubicBezTo>
                    <a:pt x="800" y="2469"/>
                    <a:pt x="1600" y="4937"/>
                    <a:pt x="2000" y="7560"/>
                  </a:cubicBezTo>
                  <a:cubicBezTo>
                    <a:pt x="2400" y="10183"/>
                    <a:pt x="2400" y="12960"/>
                    <a:pt x="2200" y="15120"/>
                  </a:cubicBezTo>
                  <a:cubicBezTo>
                    <a:pt x="2000" y="17280"/>
                    <a:pt x="1600" y="18823"/>
                    <a:pt x="1200" y="19851"/>
                  </a:cubicBezTo>
                  <a:cubicBezTo>
                    <a:pt x="800" y="20880"/>
                    <a:pt x="400" y="21394"/>
                    <a:pt x="400" y="21343"/>
                  </a:cubicBezTo>
                  <a:cubicBezTo>
                    <a:pt x="400" y="21291"/>
                    <a:pt x="800" y="20674"/>
                    <a:pt x="2200" y="19337"/>
                  </a:cubicBezTo>
                  <a:cubicBezTo>
                    <a:pt x="3600" y="18000"/>
                    <a:pt x="6000" y="15943"/>
                    <a:pt x="8300" y="14709"/>
                  </a:cubicBezTo>
                  <a:cubicBezTo>
                    <a:pt x="10600" y="13474"/>
                    <a:pt x="12800" y="13063"/>
                    <a:pt x="14800" y="13011"/>
                  </a:cubicBezTo>
                  <a:cubicBezTo>
                    <a:pt x="16800" y="12960"/>
                    <a:pt x="18600" y="13269"/>
                    <a:pt x="19800" y="14040"/>
                  </a:cubicBezTo>
                  <a:cubicBezTo>
                    <a:pt x="21000" y="14811"/>
                    <a:pt x="21600" y="16046"/>
                    <a:pt x="21100" y="17383"/>
                  </a:cubicBezTo>
                  <a:cubicBezTo>
                    <a:pt x="20600" y="18720"/>
                    <a:pt x="19000" y="20160"/>
                    <a:pt x="16000" y="20880"/>
                  </a:cubicBezTo>
                  <a:cubicBezTo>
                    <a:pt x="13000" y="21600"/>
                    <a:pt x="8600" y="21600"/>
                    <a:pt x="5900" y="21394"/>
                  </a:cubicBezTo>
                  <a:cubicBezTo>
                    <a:pt x="3200" y="21189"/>
                    <a:pt x="2200" y="20777"/>
                    <a:pt x="1200" y="20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Drawing"/>
          <p:cNvGrpSpPr/>
          <p:nvPr/>
        </p:nvGrpSpPr>
        <p:grpSpPr>
          <a:xfrm>
            <a:off x="984249" y="1530350"/>
            <a:ext cx="11207798" cy="7600950"/>
            <a:chOff x="0" y="0"/>
            <a:chExt cx="11207796" cy="7600950"/>
          </a:xfrm>
        </p:grpSpPr>
        <p:sp>
          <p:nvSpPr>
            <p:cNvPr id="265" name="Line"/>
            <p:cNvSpPr/>
            <p:nvPr/>
          </p:nvSpPr>
          <p:spPr>
            <a:xfrm>
              <a:off x="76200" y="267641"/>
              <a:ext cx="190500" cy="30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709"/>
                  </a:moveTo>
                  <a:cubicBezTo>
                    <a:pt x="6000" y="1413"/>
                    <a:pt x="12000" y="1118"/>
                    <a:pt x="15480" y="748"/>
                  </a:cubicBezTo>
                  <a:cubicBezTo>
                    <a:pt x="18960" y="378"/>
                    <a:pt x="19920" y="-66"/>
                    <a:pt x="19560" y="8"/>
                  </a:cubicBezTo>
                  <a:cubicBezTo>
                    <a:pt x="19200" y="82"/>
                    <a:pt x="17520" y="674"/>
                    <a:pt x="15120" y="1709"/>
                  </a:cubicBezTo>
                  <a:cubicBezTo>
                    <a:pt x="12720" y="2745"/>
                    <a:pt x="9600" y="4224"/>
                    <a:pt x="7560" y="5186"/>
                  </a:cubicBezTo>
                  <a:cubicBezTo>
                    <a:pt x="5520" y="6148"/>
                    <a:pt x="4560" y="6592"/>
                    <a:pt x="4080" y="7183"/>
                  </a:cubicBezTo>
                  <a:cubicBezTo>
                    <a:pt x="3600" y="7775"/>
                    <a:pt x="3600" y="8515"/>
                    <a:pt x="4320" y="8959"/>
                  </a:cubicBezTo>
                  <a:cubicBezTo>
                    <a:pt x="5040" y="9402"/>
                    <a:pt x="6480" y="9550"/>
                    <a:pt x="8040" y="9624"/>
                  </a:cubicBezTo>
                  <a:cubicBezTo>
                    <a:pt x="9600" y="9698"/>
                    <a:pt x="11280" y="9698"/>
                    <a:pt x="11640" y="10290"/>
                  </a:cubicBezTo>
                  <a:cubicBezTo>
                    <a:pt x="12000" y="10882"/>
                    <a:pt x="11040" y="12066"/>
                    <a:pt x="9360" y="13545"/>
                  </a:cubicBezTo>
                  <a:cubicBezTo>
                    <a:pt x="7680" y="15024"/>
                    <a:pt x="5280" y="16800"/>
                    <a:pt x="4080" y="18131"/>
                  </a:cubicBezTo>
                  <a:cubicBezTo>
                    <a:pt x="2880" y="19463"/>
                    <a:pt x="2880" y="20350"/>
                    <a:pt x="3480" y="20868"/>
                  </a:cubicBezTo>
                  <a:cubicBezTo>
                    <a:pt x="4080" y="21386"/>
                    <a:pt x="5280" y="21534"/>
                    <a:pt x="8400" y="21016"/>
                  </a:cubicBezTo>
                  <a:cubicBezTo>
                    <a:pt x="11520" y="20498"/>
                    <a:pt x="16560" y="19315"/>
                    <a:pt x="21600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01535" y="369247"/>
              <a:ext cx="263615" cy="14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93" fill="norm" stroke="1" extrusionOk="0">
                  <a:moveTo>
                    <a:pt x="1303" y="4491"/>
                  </a:moveTo>
                  <a:cubicBezTo>
                    <a:pt x="612" y="3565"/>
                    <a:pt x="-79" y="2639"/>
                    <a:pt x="7" y="2022"/>
                  </a:cubicBezTo>
                  <a:cubicBezTo>
                    <a:pt x="94" y="1405"/>
                    <a:pt x="958" y="1096"/>
                    <a:pt x="1822" y="1251"/>
                  </a:cubicBezTo>
                  <a:cubicBezTo>
                    <a:pt x="2686" y="1405"/>
                    <a:pt x="3550" y="2022"/>
                    <a:pt x="4068" y="4645"/>
                  </a:cubicBezTo>
                  <a:cubicBezTo>
                    <a:pt x="4587" y="7268"/>
                    <a:pt x="4759" y="11896"/>
                    <a:pt x="4587" y="14828"/>
                  </a:cubicBezTo>
                  <a:cubicBezTo>
                    <a:pt x="4414" y="17759"/>
                    <a:pt x="3895" y="18993"/>
                    <a:pt x="3204" y="19919"/>
                  </a:cubicBezTo>
                  <a:cubicBezTo>
                    <a:pt x="2513" y="20845"/>
                    <a:pt x="1649" y="21462"/>
                    <a:pt x="1217" y="20845"/>
                  </a:cubicBezTo>
                  <a:cubicBezTo>
                    <a:pt x="785" y="20228"/>
                    <a:pt x="785" y="18376"/>
                    <a:pt x="2081" y="14982"/>
                  </a:cubicBezTo>
                  <a:cubicBezTo>
                    <a:pt x="3377" y="11588"/>
                    <a:pt x="5969" y="6651"/>
                    <a:pt x="7870" y="3719"/>
                  </a:cubicBezTo>
                  <a:cubicBezTo>
                    <a:pt x="9771" y="788"/>
                    <a:pt x="10980" y="-138"/>
                    <a:pt x="11326" y="16"/>
                  </a:cubicBezTo>
                  <a:cubicBezTo>
                    <a:pt x="11671" y="171"/>
                    <a:pt x="11153" y="1405"/>
                    <a:pt x="10462" y="3565"/>
                  </a:cubicBezTo>
                  <a:cubicBezTo>
                    <a:pt x="9771" y="5725"/>
                    <a:pt x="8907" y="8811"/>
                    <a:pt x="8475" y="11125"/>
                  </a:cubicBezTo>
                  <a:cubicBezTo>
                    <a:pt x="8043" y="13439"/>
                    <a:pt x="8043" y="14982"/>
                    <a:pt x="8561" y="15908"/>
                  </a:cubicBezTo>
                  <a:cubicBezTo>
                    <a:pt x="9079" y="16833"/>
                    <a:pt x="10116" y="17142"/>
                    <a:pt x="12363" y="16679"/>
                  </a:cubicBezTo>
                  <a:cubicBezTo>
                    <a:pt x="14609" y="16216"/>
                    <a:pt x="18065" y="14982"/>
                    <a:pt x="21521" y="13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80116" y="558800"/>
              <a:ext cx="264384" cy="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53" fill="norm" stroke="1" extrusionOk="0">
                  <a:moveTo>
                    <a:pt x="1345" y="19265"/>
                  </a:moveTo>
                  <a:cubicBezTo>
                    <a:pt x="494" y="20432"/>
                    <a:pt x="-356" y="21600"/>
                    <a:pt x="154" y="21308"/>
                  </a:cubicBezTo>
                  <a:cubicBezTo>
                    <a:pt x="664" y="21016"/>
                    <a:pt x="2535" y="19265"/>
                    <a:pt x="6277" y="15470"/>
                  </a:cubicBezTo>
                  <a:cubicBezTo>
                    <a:pt x="10019" y="11676"/>
                    <a:pt x="15631" y="5838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51883" y="590550"/>
              <a:ext cx="186268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36" y="14580"/>
                  </a:moveTo>
                  <a:cubicBezTo>
                    <a:pt x="4909" y="16200"/>
                    <a:pt x="3682" y="17820"/>
                    <a:pt x="2455" y="19170"/>
                  </a:cubicBezTo>
                  <a:cubicBezTo>
                    <a:pt x="1227" y="20520"/>
                    <a:pt x="0" y="21600"/>
                    <a:pt x="0" y="21600"/>
                  </a:cubicBezTo>
                  <a:cubicBezTo>
                    <a:pt x="0" y="21600"/>
                    <a:pt x="1227" y="20520"/>
                    <a:pt x="5032" y="16740"/>
                  </a:cubicBezTo>
                  <a:cubicBezTo>
                    <a:pt x="8836" y="12960"/>
                    <a:pt x="15218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90549" y="3683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28649" y="4508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416776" y="72544"/>
              <a:ext cx="189775" cy="37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46" fill="norm" stroke="1" extrusionOk="0">
                  <a:moveTo>
                    <a:pt x="2078" y="8583"/>
                  </a:moveTo>
                  <a:cubicBezTo>
                    <a:pt x="2078" y="11859"/>
                    <a:pt x="2078" y="15136"/>
                    <a:pt x="2078" y="17077"/>
                  </a:cubicBezTo>
                  <a:cubicBezTo>
                    <a:pt x="2078" y="19019"/>
                    <a:pt x="2078" y="19626"/>
                    <a:pt x="1958" y="20233"/>
                  </a:cubicBezTo>
                  <a:cubicBezTo>
                    <a:pt x="1838" y="20839"/>
                    <a:pt x="1598" y="21446"/>
                    <a:pt x="1238" y="21446"/>
                  </a:cubicBezTo>
                  <a:cubicBezTo>
                    <a:pt x="878" y="21446"/>
                    <a:pt x="398" y="20839"/>
                    <a:pt x="158" y="18412"/>
                  </a:cubicBezTo>
                  <a:cubicBezTo>
                    <a:pt x="-82" y="15985"/>
                    <a:pt x="-82" y="11738"/>
                    <a:pt x="398" y="8583"/>
                  </a:cubicBezTo>
                  <a:cubicBezTo>
                    <a:pt x="878" y="5428"/>
                    <a:pt x="1838" y="3365"/>
                    <a:pt x="4118" y="1970"/>
                  </a:cubicBezTo>
                  <a:cubicBezTo>
                    <a:pt x="6398" y="574"/>
                    <a:pt x="9998" y="-154"/>
                    <a:pt x="12638" y="28"/>
                  </a:cubicBezTo>
                  <a:cubicBezTo>
                    <a:pt x="15278" y="210"/>
                    <a:pt x="16958" y="1302"/>
                    <a:pt x="16958" y="3426"/>
                  </a:cubicBezTo>
                  <a:cubicBezTo>
                    <a:pt x="16958" y="5549"/>
                    <a:pt x="15278" y="8704"/>
                    <a:pt x="13598" y="10585"/>
                  </a:cubicBezTo>
                  <a:cubicBezTo>
                    <a:pt x="11918" y="12466"/>
                    <a:pt x="10238" y="13073"/>
                    <a:pt x="8678" y="13376"/>
                  </a:cubicBezTo>
                  <a:cubicBezTo>
                    <a:pt x="7118" y="13680"/>
                    <a:pt x="5678" y="13680"/>
                    <a:pt x="5198" y="13376"/>
                  </a:cubicBezTo>
                  <a:cubicBezTo>
                    <a:pt x="4718" y="13073"/>
                    <a:pt x="5198" y="12466"/>
                    <a:pt x="6038" y="12163"/>
                  </a:cubicBezTo>
                  <a:cubicBezTo>
                    <a:pt x="6878" y="11859"/>
                    <a:pt x="8078" y="11859"/>
                    <a:pt x="9878" y="12466"/>
                  </a:cubicBezTo>
                  <a:cubicBezTo>
                    <a:pt x="11678" y="13073"/>
                    <a:pt x="14078" y="14286"/>
                    <a:pt x="15638" y="15500"/>
                  </a:cubicBezTo>
                  <a:cubicBezTo>
                    <a:pt x="17198" y="16713"/>
                    <a:pt x="17918" y="17927"/>
                    <a:pt x="18518" y="18898"/>
                  </a:cubicBezTo>
                  <a:cubicBezTo>
                    <a:pt x="19118" y="19868"/>
                    <a:pt x="19598" y="20597"/>
                    <a:pt x="20078" y="20961"/>
                  </a:cubicBezTo>
                  <a:cubicBezTo>
                    <a:pt x="20558" y="21325"/>
                    <a:pt x="21038" y="21325"/>
                    <a:pt x="21518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684866" y="122397"/>
              <a:ext cx="251289" cy="28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74" fill="norm" stroke="1" extrusionOk="0">
                  <a:moveTo>
                    <a:pt x="2541" y="5587"/>
                  </a:moveTo>
                  <a:cubicBezTo>
                    <a:pt x="2360" y="9557"/>
                    <a:pt x="2178" y="13528"/>
                    <a:pt x="2087" y="15910"/>
                  </a:cubicBezTo>
                  <a:cubicBezTo>
                    <a:pt x="1997" y="18293"/>
                    <a:pt x="1997" y="19087"/>
                    <a:pt x="1724" y="19881"/>
                  </a:cubicBezTo>
                  <a:cubicBezTo>
                    <a:pt x="1452" y="20675"/>
                    <a:pt x="908" y="21469"/>
                    <a:pt x="635" y="21231"/>
                  </a:cubicBezTo>
                  <a:cubicBezTo>
                    <a:pt x="363" y="20993"/>
                    <a:pt x="363" y="19722"/>
                    <a:pt x="272" y="16784"/>
                  </a:cubicBezTo>
                  <a:cubicBezTo>
                    <a:pt x="182" y="13845"/>
                    <a:pt x="0" y="9240"/>
                    <a:pt x="0" y="6460"/>
                  </a:cubicBezTo>
                  <a:cubicBezTo>
                    <a:pt x="0" y="3681"/>
                    <a:pt x="182" y="2728"/>
                    <a:pt x="545" y="1854"/>
                  </a:cubicBezTo>
                  <a:cubicBezTo>
                    <a:pt x="908" y="981"/>
                    <a:pt x="1452" y="187"/>
                    <a:pt x="2178" y="28"/>
                  </a:cubicBezTo>
                  <a:cubicBezTo>
                    <a:pt x="2904" y="-131"/>
                    <a:pt x="3812" y="345"/>
                    <a:pt x="5173" y="2728"/>
                  </a:cubicBezTo>
                  <a:cubicBezTo>
                    <a:pt x="6534" y="5110"/>
                    <a:pt x="8350" y="9398"/>
                    <a:pt x="9529" y="12416"/>
                  </a:cubicBezTo>
                  <a:cubicBezTo>
                    <a:pt x="10709" y="15434"/>
                    <a:pt x="11254" y="17181"/>
                    <a:pt x="11980" y="18293"/>
                  </a:cubicBezTo>
                  <a:cubicBezTo>
                    <a:pt x="12706" y="19404"/>
                    <a:pt x="13613" y="19881"/>
                    <a:pt x="14430" y="19881"/>
                  </a:cubicBezTo>
                  <a:cubicBezTo>
                    <a:pt x="15247" y="19881"/>
                    <a:pt x="15973" y="19404"/>
                    <a:pt x="17153" y="17419"/>
                  </a:cubicBezTo>
                  <a:cubicBezTo>
                    <a:pt x="18333" y="15434"/>
                    <a:pt x="19966" y="11940"/>
                    <a:pt x="20783" y="9478"/>
                  </a:cubicBezTo>
                  <a:cubicBezTo>
                    <a:pt x="21600" y="7016"/>
                    <a:pt x="21600" y="5587"/>
                    <a:pt x="21509" y="4475"/>
                  </a:cubicBezTo>
                  <a:cubicBezTo>
                    <a:pt x="21418" y="3363"/>
                    <a:pt x="21237" y="2569"/>
                    <a:pt x="20692" y="2251"/>
                  </a:cubicBezTo>
                  <a:cubicBezTo>
                    <a:pt x="20148" y="1934"/>
                    <a:pt x="19240" y="2093"/>
                    <a:pt x="18333" y="2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053166" y="102760"/>
              <a:ext cx="23285" cy="26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3927" y="1438"/>
                  </a:moveTo>
                  <a:cubicBezTo>
                    <a:pt x="1964" y="587"/>
                    <a:pt x="0" y="-263"/>
                    <a:pt x="0" y="77"/>
                  </a:cubicBezTo>
                  <a:cubicBezTo>
                    <a:pt x="0" y="417"/>
                    <a:pt x="1964" y="1948"/>
                    <a:pt x="5891" y="5690"/>
                  </a:cubicBezTo>
                  <a:cubicBezTo>
                    <a:pt x="9818" y="9431"/>
                    <a:pt x="15709" y="15384"/>
                    <a:pt x="2160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057399" y="72465"/>
              <a:ext cx="129023" cy="35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57" fill="norm" stroke="1" extrusionOk="0">
                  <a:moveTo>
                    <a:pt x="1029" y="2482"/>
                  </a:moveTo>
                  <a:cubicBezTo>
                    <a:pt x="1029" y="1603"/>
                    <a:pt x="1029" y="724"/>
                    <a:pt x="2057" y="285"/>
                  </a:cubicBezTo>
                  <a:cubicBezTo>
                    <a:pt x="3086" y="-155"/>
                    <a:pt x="5143" y="-155"/>
                    <a:pt x="8229" y="787"/>
                  </a:cubicBezTo>
                  <a:cubicBezTo>
                    <a:pt x="11314" y="1729"/>
                    <a:pt x="15429" y="3612"/>
                    <a:pt x="18000" y="5998"/>
                  </a:cubicBezTo>
                  <a:cubicBezTo>
                    <a:pt x="20571" y="8385"/>
                    <a:pt x="21600" y="11273"/>
                    <a:pt x="20400" y="13659"/>
                  </a:cubicBezTo>
                  <a:cubicBezTo>
                    <a:pt x="19200" y="16045"/>
                    <a:pt x="15771" y="17929"/>
                    <a:pt x="13371" y="19059"/>
                  </a:cubicBezTo>
                  <a:cubicBezTo>
                    <a:pt x="10971" y="20189"/>
                    <a:pt x="9600" y="20566"/>
                    <a:pt x="7543" y="20880"/>
                  </a:cubicBezTo>
                  <a:cubicBezTo>
                    <a:pt x="5486" y="21194"/>
                    <a:pt x="2743" y="21445"/>
                    <a:pt x="1371" y="21068"/>
                  </a:cubicBezTo>
                  <a:cubicBezTo>
                    <a:pt x="0" y="20692"/>
                    <a:pt x="0" y="19687"/>
                    <a:pt x="0" y="1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443543" y="32696"/>
              <a:ext cx="128207" cy="34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40" fill="norm" stroke="1" extrusionOk="0">
                  <a:moveTo>
                    <a:pt x="20386" y="1140"/>
                  </a:moveTo>
                  <a:cubicBezTo>
                    <a:pt x="19323" y="607"/>
                    <a:pt x="18261" y="73"/>
                    <a:pt x="17022" y="7"/>
                  </a:cubicBezTo>
                  <a:cubicBezTo>
                    <a:pt x="15782" y="-60"/>
                    <a:pt x="14366" y="340"/>
                    <a:pt x="11887" y="1407"/>
                  </a:cubicBezTo>
                  <a:cubicBezTo>
                    <a:pt x="9409" y="2473"/>
                    <a:pt x="5868" y="4207"/>
                    <a:pt x="3566" y="6673"/>
                  </a:cubicBezTo>
                  <a:cubicBezTo>
                    <a:pt x="1264" y="9140"/>
                    <a:pt x="202" y="12340"/>
                    <a:pt x="25" y="14740"/>
                  </a:cubicBezTo>
                  <a:cubicBezTo>
                    <a:pt x="-152" y="17140"/>
                    <a:pt x="556" y="18740"/>
                    <a:pt x="4274" y="19740"/>
                  </a:cubicBezTo>
                  <a:cubicBezTo>
                    <a:pt x="7992" y="20740"/>
                    <a:pt x="14720" y="21140"/>
                    <a:pt x="21448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749550" y="88900"/>
              <a:ext cx="254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65"/>
                    <a:pt x="7200" y="9730"/>
                    <a:pt x="9000" y="13135"/>
                  </a:cubicBezTo>
                  <a:cubicBezTo>
                    <a:pt x="10800" y="16541"/>
                    <a:pt x="10800" y="18486"/>
                    <a:pt x="12600" y="19654"/>
                  </a:cubicBezTo>
                  <a:cubicBezTo>
                    <a:pt x="14400" y="20822"/>
                    <a:pt x="1800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863850" y="311150"/>
              <a:ext cx="889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6000"/>
                    <a:pt x="13371" y="12000"/>
                    <a:pt x="9771" y="15600"/>
                  </a:cubicBezTo>
                  <a:cubicBezTo>
                    <a:pt x="6171" y="19200"/>
                    <a:pt x="3086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130550" y="53208"/>
              <a:ext cx="120650" cy="2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600" y="2109"/>
                  </a:moveTo>
                  <a:cubicBezTo>
                    <a:pt x="21221" y="1196"/>
                    <a:pt x="20842" y="283"/>
                    <a:pt x="19895" y="55"/>
                  </a:cubicBezTo>
                  <a:cubicBezTo>
                    <a:pt x="18947" y="-173"/>
                    <a:pt x="17432" y="283"/>
                    <a:pt x="14968" y="1881"/>
                  </a:cubicBezTo>
                  <a:cubicBezTo>
                    <a:pt x="12505" y="3478"/>
                    <a:pt x="9095" y="6216"/>
                    <a:pt x="6821" y="9182"/>
                  </a:cubicBezTo>
                  <a:cubicBezTo>
                    <a:pt x="4547" y="12148"/>
                    <a:pt x="3411" y="15342"/>
                    <a:pt x="2842" y="17320"/>
                  </a:cubicBezTo>
                  <a:cubicBezTo>
                    <a:pt x="2274" y="19297"/>
                    <a:pt x="2274" y="20058"/>
                    <a:pt x="3221" y="20590"/>
                  </a:cubicBezTo>
                  <a:cubicBezTo>
                    <a:pt x="4168" y="21123"/>
                    <a:pt x="6063" y="21427"/>
                    <a:pt x="7958" y="21351"/>
                  </a:cubicBezTo>
                  <a:cubicBezTo>
                    <a:pt x="9853" y="21275"/>
                    <a:pt x="11747" y="20819"/>
                    <a:pt x="13263" y="20286"/>
                  </a:cubicBezTo>
                  <a:cubicBezTo>
                    <a:pt x="14779" y="19754"/>
                    <a:pt x="15916" y="19145"/>
                    <a:pt x="16863" y="18309"/>
                  </a:cubicBezTo>
                  <a:cubicBezTo>
                    <a:pt x="17811" y="17472"/>
                    <a:pt x="18568" y="16407"/>
                    <a:pt x="17811" y="15647"/>
                  </a:cubicBezTo>
                  <a:cubicBezTo>
                    <a:pt x="17053" y="14886"/>
                    <a:pt x="14779" y="14430"/>
                    <a:pt x="11558" y="14430"/>
                  </a:cubicBezTo>
                  <a:cubicBezTo>
                    <a:pt x="8337" y="14430"/>
                    <a:pt x="4168" y="14886"/>
                    <a:pt x="0" y="15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295650" y="0"/>
              <a:ext cx="17278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11571" y="0"/>
                  </a:moveTo>
                  <a:cubicBezTo>
                    <a:pt x="14400" y="1527"/>
                    <a:pt x="17229" y="3055"/>
                    <a:pt x="19029" y="5127"/>
                  </a:cubicBezTo>
                  <a:cubicBezTo>
                    <a:pt x="20829" y="7200"/>
                    <a:pt x="21600" y="9818"/>
                    <a:pt x="20443" y="12273"/>
                  </a:cubicBezTo>
                  <a:cubicBezTo>
                    <a:pt x="19286" y="14727"/>
                    <a:pt x="16200" y="17018"/>
                    <a:pt x="12471" y="18545"/>
                  </a:cubicBezTo>
                  <a:cubicBezTo>
                    <a:pt x="8743" y="20073"/>
                    <a:pt x="4371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377950" y="1549400"/>
              <a:ext cx="1841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2908"/>
                    <a:pt x="7448" y="5815"/>
                    <a:pt x="10924" y="9000"/>
                  </a:cubicBezTo>
                  <a:cubicBezTo>
                    <a:pt x="14400" y="12185"/>
                    <a:pt x="17628" y="15646"/>
                    <a:pt x="19366" y="17792"/>
                  </a:cubicBezTo>
                  <a:cubicBezTo>
                    <a:pt x="21103" y="19938"/>
                    <a:pt x="21352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384300" y="1479550"/>
              <a:ext cx="2349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38" y="960"/>
                    <a:pt x="18876" y="1920"/>
                    <a:pt x="16541" y="4380"/>
                  </a:cubicBezTo>
                  <a:cubicBezTo>
                    <a:pt x="14205" y="6840"/>
                    <a:pt x="10897" y="10800"/>
                    <a:pt x="7978" y="13920"/>
                  </a:cubicBezTo>
                  <a:cubicBezTo>
                    <a:pt x="5059" y="17040"/>
                    <a:pt x="2530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077883" y="238389"/>
              <a:ext cx="535518" cy="35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1366" y="21521"/>
                  </a:moveTo>
                  <a:cubicBezTo>
                    <a:pt x="683" y="21267"/>
                    <a:pt x="0" y="21013"/>
                    <a:pt x="0" y="20886"/>
                  </a:cubicBezTo>
                  <a:cubicBezTo>
                    <a:pt x="0" y="20759"/>
                    <a:pt x="683" y="20759"/>
                    <a:pt x="2305" y="20632"/>
                  </a:cubicBezTo>
                  <a:cubicBezTo>
                    <a:pt x="3927" y="20505"/>
                    <a:pt x="6489" y="20250"/>
                    <a:pt x="8025" y="20123"/>
                  </a:cubicBezTo>
                  <a:cubicBezTo>
                    <a:pt x="9562" y="19996"/>
                    <a:pt x="10074" y="19996"/>
                    <a:pt x="10544" y="19996"/>
                  </a:cubicBezTo>
                  <a:cubicBezTo>
                    <a:pt x="11013" y="19996"/>
                    <a:pt x="11440" y="19996"/>
                    <a:pt x="11398" y="19679"/>
                  </a:cubicBezTo>
                  <a:cubicBezTo>
                    <a:pt x="11355" y="19361"/>
                    <a:pt x="10843" y="18726"/>
                    <a:pt x="10288" y="17836"/>
                  </a:cubicBezTo>
                  <a:cubicBezTo>
                    <a:pt x="9733" y="16947"/>
                    <a:pt x="9135" y="15803"/>
                    <a:pt x="8794" y="13897"/>
                  </a:cubicBezTo>
                  <a:cubicBezTo>
                    <a:pt x="8452" y="11992"/>
                    <a:pt x="8367" y="9323"/>
                    <a:pt x="8836" y="7036"/>
                  </a:cubicBezTo>
                  <a:cubicBezTo>
                    <a:pt x="9306" y="4749"/>
                    <a:pt x="10330" y="2843"/>
                    <a:pt x="11312" y="1700"/>
                  </a:cubicBezTo>
                  <a:cubicBezTo>
                    <a:pt x="12294" y="556"/>
                    <a:pt x="13233" y="175"/>
                    <a:pt x="13916" y="48"/>
                  </a:cubicBezTo>
                  <a:cubicBezTo>
                    <a:pt x="14599" y="-79"/>
                    <a:pt x="15026" y="48"/>
                    <a:pt x="15368" y="429"/>
                  </a:cubicBezTo>
                  <a:cubicBezTo>
                    <a:pt x="15709" y="810"/>
                    <a:pt x="15965" y="1446"/>
                    <a:pt x="16051" y="3161"/>
                  </a:cubicBezTo>
                  <a:cubicBezTo>
                    <a:pt x="16136" y="4876"/>
                    <a:pt x="16051" y="7672"/>
                    <a:pt x="15752" y="10086"/>
                  </a:cubicBezTo>
                  <a:cubicBezTo>
                    <a:pt x="15453" y="12500"/>
                    <a:pt x="14941" y="14533"/>
                    <a:pt x="14642" y="15867"/>
                  </a:cubicBezTo>
                  <a:cubicBezTo>
                    <a:pt x="14343" y="17201"/>
                    <a:pt x="14258" y="17836"/>
                    <a:pt x="14428" y="18154"/>
                  </a:cubicBezTo>
                  <a:cubicBezTo>
                    <a:pt x="14599" y="18472"/>
                    <a:pt x="15026" y="18472"/>
                    <a:pt x="16264" y="18281"/>
                  </a:cubicBezTo>
                  <a:cubicBezTo>
                    <a:pt x="17502" y="18090"/>
                    <a:pt x="19551" y="17709"/>
                    <a:pt x="21600" y="17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854700" y="37465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829300" y="469900"/>
              <a:ext cx="158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200"/>
                    <a:pt x="8640" y="8800"/>
                    <a:pt x="12240" y="5200"/>
                  </a:cubicBezTo>
                  <a:cubicBezTo>
                    <a:pt x="15840" y="1600"/>
                    <a:pt x="1872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140526" y="193417"/>
              <a:ext cx="126925" cy="37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35" fill="norm" stroke="1" extrusionOk="0">
                  <a:moveTo>
                    <a:pt x="21233" y="3795"/>
                  </a:moveTo>
                  <a:cubicBezTo>
                    <a:pt x="21233" y="3195"/>
                    <a:pt x="21233" y="2595"/>
                    <a:pt x="19463" y="1875"/>
                  </a:cubicBezTo>
                  <a:cubicBezTo>
                    <a:pt x="17692" y="1155"/>
                    <a:pt x="14151" y="315"/>
                    <a:pt x="11672" y="75"/>
                  </a:cubicBezTo>
                  <a:cubicBezTo>
                    <a:pt x="9194" y="-165"/>
                    <a:pt x="7777" y="195"/>
                    <a:pt x="6715" y="855"/>
                  </a:cubicBezTo>
                  <a:cubicBezTo>
                    <a:pt x="5653" y="1515"/>
                    <a:pt x="4944" y="2475"/>
                    <a:pt x="6892" y="3675"/>
                  </a:cubicBezTo>
                  <a:cubicBezTo>
                    <a:pt x="8840" y="4875"/>
                    <a:pt x="13443" y="6315"/>
                    <a:pt x="15213" y="7635"/>
                  </a:cubicBezTo>
                  <a:cubicBezTo>
                    <a:pt x="16984" y="8955"/>
                    <a:pt x="15922" y="10155"/>
                    <a:pt x="13089" y="11235"/>
                  </a:cubicBezTo>
                  <a:cubicBezTo>
                    <a:pt x="10256" y="12315"/>
                    <a:pt x="5653" y="13275"/>
                    <a:pt x="2997" y="14055"/>
                  </a:cubicBezTo>
                  <a:cubicBezTo>
                    <a:pt x="341" y="14835"/>
                    <a:pt x="-367" y="15435"/>
                    <a:pt x="164" y="15855"/>
                  </a:cubicBezTo>
                  <a:cubicBezTo>
                    <a:pt x="695" y="16275"/>
                    <a:pt x="2466" y="16515"/>
                    <a:pt x="3882" y="16995"/>
                  </a:cubicBezTo>
                  <a:cubicBezTo>
                    <a:pt x="5299" y="17475"/>
                    <a:pt x="6361" y="18195"/>
                    <a:pt x="6892" y="18915"/>
                  </a:cubicBezTo>
                  <a:cubicBezTo>
                    <a:pt x="7423" y="19635"/>
                    <a:pt x="7423" y="20355"/>
                    <a:pt x="9017" y="20775"/>
                  </a:cubicBezTo>
                  <a:cubicBezTo>
                    <a:pt x="10610" y="21195"/>
                    <a:pt x="13797" y="21315"/>
                    <a:pt x="1698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464300" y="241300"/>
              <a:ext cx="980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800"/>
                    <a:pt x="17280" y="9600"/>
                    <a:pt x="19440" y="13200"/>
                  </a:cubicBezTo>
                  <a:cubicBezTo>
                    <a:pt x="21600" y="16800"/>
                    <a:pt x="17280" y="192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527800" y="508000"/>
              <a:ext cx="698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845300" y="539749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131050" y="50800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321550" y="527050"/>
              <a:ext cx="57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659425" y="239373"/>
              <a:ext cx="144726" cy="29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4" fill="norm" stroke="1" extrusionOk="0">
                  <a:moveTo>
                    <a:pt x="21404" y="1964"/>
                  </a:moveTo>
                  <a:cubicBezTo>
                    <a:pt x="21404" y="1203"/>
                    <a:pt x="21404" y="442"/>
                    <a:pt x="20621" y="138"/>
                  </a:cubicBezTo>
                  <a:cubicBezTo>
                    <a:pt x="19839" y="-166"/>
                    <a:pt x="18274" y="-14"/>
                    <a:pt x="16239" y="1051"/>
                  </a:cubicBezTo>
                  <a:cubicBezTo>
                    <a:pt x="14204" y="2116"/>
                    <a:pt x="11700" y="4093"/>
                    <a:pt x="8882" y="6755"/>
                  </a:cubicBezTo>
                  <a:cubicBezTo>
                    <a:pt x="6065" y="9417"/>
                    <a:pt x="2934" y="12764"/>
                    <a:pt x="1369" y="14969"/>
                  </a:cubicBezTo>
                  <a:cubicBezTo>
                    <a:pt x="-196" y="17175"/>
                    <a:pt x="-196" y="18240"/>
                    <a:pt x="274" y="19076"/>
                  </a:cubicBezTo>
                  <a:cubicBezTo>
                    <a:pt x="743" y="19913"/>
                    <a:pt x="1682" y="20521"/>
                    <a:pt x="2934" y="20902"/>
                  </a:cubicBezTo>
                  <a:cubicBezTo>
                    <a:pt x="4187" y="21282"/>
                    <a:pt x="5752" y="21434"/>
                    <a:pt x="7317" y="21434"/>
                  </a:cubicBezTo>
                  <a:cubicBezTo>
                    <a:pt x="8882" y="21434"/>
                    <a:pt x="10447" y="21282"/>
                    <a:pt x="11856" y="20826"/>
                  </a:cubicBezTo>
                  <a:cubicBezTo>
                    <a:pt x="13265" y="20369"/>
                    <a:pt x="14517" y="19609"/>
                    <a:pt x="15300" y="18772"/>
                  </a:cubicBezTo>
                  <a:cubicBezTo>
                    <a:pt x="16082" y="17935"/>
                    <a:pt x="16395" y="17023"/>
                    <a:pt x="14047" y="15958"/>
                  </a:cubicBezTo>
                  <a:cubicBezTo>
                    <a:pt x="11700" y="14893"/>
                    <a:pt x="6691" y="13676"/>
                    <a:pt x="1682" y="12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797800" y="161019"/>
              <a:ext cx="188236" cy="469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00" fill="norm" stroke="1" extrusionOk="0">
                  <a:moveTo>
                    <a:pt x="13530" y="1343"/>
                  </a:moveTo>
                  <a:cubicBezTo>
                    <a:pt x="14242" y="861"/>
                    <a:pt x="14954" y="379"/>
                    <a:pt x="16141" y="138"/>
                  </a:cubicBezTo>
                  <a:cubicBezTo>
                    <a:pt x="17327" y="-103"/>
                    <a:pt x="18989" y="-103"/>
                    <a:pt x="20057" y="765"/>
                  </a:cubicBezTo>
                  <a:cubicBezTo>
                    <a:pt x="21125" y="1633"/>
                    <a:pt x="21600" y="3368"/>
                    <a:pt x="20413" y="4959"/>
                  </a:cubicBezTo>
                  <a:cubicBezTo>
                    <a:pt x="19226" y="6551"/>
                    <a:pt x="16378" y="7997"/>
                    <a:pt x="14598" y="9251"/>
                  </a:cubicBezTo>
                  <a:cubicBezTo>
                    <a:pt x="12818" y="10504"/>
                    <a:pt x="12105" y="11565"/>
                    <a:pt x="11987" y="12577"/>
                  </a:cubicBezTo>
                  <a:cubicBezTo>
                    <a:pt x="11868" y="13590"/>
                    <a:pt x="12343" y="14554"/>
                    <a:pt x="13055" y="15711"/>
                  </a:cubicBezTo>
                  <a:cubicBezTo>
                    <a:pt x="13767" y="16868"/>
                    <a:pt x="14716" y="18218"/>
                    <a:pt x="13174" y="19231"/>
                  </a:cubicBezTo>
                  <a:cubicBezTo>
                    <a:pt x="11631" y="20243"/>
                    <a:pt x="7596" y="20918"/>
                    <a:pt x="4985" y="21208"/>
                  </a:cubicBezTo>
                  <a:cubicBezTo>
                    <a:pt x="2374" y="21497"/>
                    <a:pt x="1187" y="21401"/>
                    <a:pt x="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302999" y="911489"/>
              <a:ext cx="186702" cy="17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26" fill="norm" stroke="1" extrusionOk="0">
                  <a:moveTo>
                    <a:pt x="2477" y="1874"/>
                  </a:moveTo>
                  <a:cubicBezTo>
                    <a:pt x="1506" y="6194"/>
                    <a:pt x="535" y="10514"/>
                    <a:pt x="171" y="13436"/>
                  </a:cubicBezTo>
                  <a:cubicBezTo>
                    <a:pt x="-193" y="16359"/>
                    <a:pt x="50" y="17883"/>
                    <a:pt x="656" y="19154"/>
                  </a:cubicBezTo>
                  <a:cubicBezTo>
                    <a:pt x="1263" y="20425"/>
                    <a:pt x="2234" y="21441"/>
                    <a:pt x="3083" y="21187"/>
                  </a:cubicBezTo>
                  <a:cubicBezTo>
                    <a:pt x="3933" y="20933"/>
                    <a:pt x="4661" y="19408"/>
                    <a:pt x="5146" y="18010"/>
                  </a:cubicBezTo>
                  <a:cubicBezTo>
                    <a:pt x="5632" y="16613"/>
                    <a:pt x="5874" y="15342"/>
                    <a:pt x="5996" y="15342"/>
                  </a:cubicBezTo>
                  <a:cubicBezTo>
                    <a:pt x="6117" y="15342"/>
                    <a:pt x="6117" y="16613"/>
                    <a:pt x="7088" y="17502"/>
                  </a:cubicBezTo>
                  <a:cubicBezTo>
                    <a:pt x="8059" y="18392"/>
                    <a:pt x="10000" y="18900"/>
                    <a:pt x="11820" y="18137"/>
                  </a:cubicBezTo>
                  <a:cubicBezTo>
                    <a:pt x="13641" y="17375"/>
                    <a:pt x="15340" y="15342"/>
                    <a:pt x="16553" y="12801"/>
                  </a:cubicBezTo>
                  <a:cubicBezTo>
                    <a:pt x="17767" y="10260"/>
                    <a:pt x="18495" y="7210"/>
                    <a:pt x="18737" y="5050"/>
                  </a:cubicBezTo>
                  <a:cubicBezTo>
                    <a:pt x="18980" y="2890"/>
                    <a:pt x="18737" y="1620"/>
                    <a:pt x="18009" y="857"/>
                  </a:cubicBezTo>
                  <a:cubicBezTo>
                    <a:pt x="17281" y="95"/>
                    <a:pt x="16068" y="-159"/>
                    <a:pt x="14854" y="95"/>
                  </a:cubicBezTo>
                  <a:cubicBezTo>
                    <a:pt x="13641" y="349"/>
                    <a:pt x="12427" y="1112"/>
                    <a:pt x="11699" y="2255"/>
                  </a:cubicBezTo>
                  <a:cubicBezTo>
                    <a:pt x="10971" y="3399"/>
                    <a:pt x="10728" y="4923"/>
                    <a:pt x="12427" y="5813"/>
                  </a:cubicBezTo>
                  <a:cubicBezTo>
                    <a:pt x="14126" y="6702"/>
                    <a:pt x="17767" y="6956"/>
                    <a:pt x="21407" y="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591299" y="952500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572250" y="1035050"/>
              <a:ext cx="1016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836272" y="908050"/>
              <a:ext cx="2172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143"/>
                    <a:pt x="4448" y="10286"/>
                    <a:pt x="1502" y="13886"/>
                  </a:cubicBezTo>
                  <a:cubicBezTo>
                    <a:pt x="-1443" y="17486"/>
                    <a:pt x="521" y="1954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857999" y="1149350"/>
              <a:ext cx="57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073900" y="918262"/>
              <a:ext cx="88900" cy="12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3545"/>
                  </a:moveTo>
                  <a:cubicBezTo>
                    <a:pt x="1543" y="2152"/>
                    <a:pt x="3086" y="758"/>
                    <a:pt x="5914" y="236"/>
                  </a:cubicBezTo>
                  <a:cubicBezTo>
                    <a:pt x="8743" y="-287"/>
                    <a:pt x="12857" y="61"/>
                    <a:pt x="14914" y="1281"/>
                  </a:cubicBezTo>
                  <a:cubicBezTo>
                    <a:pt x="16971" y="2500"/>
                    <a:pt x="16971" y="4590"/>
                    <a:pt x="14914" y="7029"/>
                  </a:cubicBezTo>
                  <a:cubicBezTo>
                    <a:pt x="12857" y="9468"/>
                    <a:pt x="8743" y="12255"/>
                    <a:pt x="5657" y="14345"/>
                  </a:cubicBezTo>
                  <a:cubicBezTo>
                    <a:pt x="2571" y="16436"/>
                    <a:pt x="514" y="17829"/>
                    <a:pt x="771" y="18874"/>
                  </a:cubicBezTo>
                  <a:cubicBezTo>
                    <a:pt x="1029" y="19919"/>
                    <a:pt x="3600" y="20616"/>
                    <a:pt x="7457" y="20965"/>
                  </a:cubicBezTo>
                  <a:cubicBezTo>
                    <a:pt x="11314" y="21313"/>
                    <a:pt x="16457" y="21313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181850" y="1085850"/>
              <a:ext cx="50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410449" y="102869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639050" y="9969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670800" y="1041399"/>
              <a:ext cx="82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600"/>
                    <a:pt x="10523" y="7200"/>
                    <a:pt x="6923" y="10800"/>
                  </a:cubicBezTo>
                  <a:cubicBezTo>
                    <a:pt x="3323" y="14400"/>
                    <a:pt x="166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862358" y="829580"/>
              <a:ext cx="135557" cy="22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13" fill="norm" stroke="1" extrusionOk="0">
                  <a:moveTo>
                    <a:pt x="18776" y="2034"/>
                  </a:moveTo>
                  <a:cubicBezTo>
                    <a:pt x="20105" y="1226"/>
                    <a:pt x="21434" y="419"/>
                    <a:pt x="21268" y="116"/>
                  </a:cubicBezTo>
                  <a:cubicBezTo>
                    <a:pt x="21102" y="-187"/>
                    <a:pt x="19440" y="15"/>
                    <a:pt x="16283" y="1832"/>
                  </a:cubicBezTo>
                  <a:cubicBezTo>
                    <a:pt x="13126" y="3649"/>
                    <a:pt x="8474" y="7080"/>
                    <a:pt x="5483" y="9906"/>
                  </a:cubicBezTo>
                  <a:cubicBezTo>
                    <a:pt x="2492" y="12733"/>
                    <a:pt x="1163" y="14953"/>
                    <a:pt x="499" y="16568"/>
                  </a:cubicBezTo>
                  <a:cubicBezTo>
                    <a:pt x="-166" y="18183"/>
                    <a:pt x="-166" y="19192"/>
                    <a:pt x="499" y="20000"/>
                  </a:cubicBezTo>
                  <a:cubicBezTo>
                    <a:pt x="1163" y="20807"/>
                    <a:pt x="2492" y="21413"/>
                    <a:pt x="3822" y="21413"/>
                  </a:cubicBezTo>
                  <a:cubicBezTo>
                    <a:pt x="5151" y="21413"/>
                    <a:pt x="6480" y="20807"/>
                    <a:pt x="7311" y="19899"/>
                  </a:cubicBezTo>
                  <a:cubicBezTo>
                    <a:pt x="8142" y="18991"/>
                    <a:pt x="8474" y="17779"/>
                    <a:pt x="7643" y="17275"/>
                  </a:cubicBezTo>
                  <a:cubicBezTo>
                    <a:pt x="6812" y="16770"/>
                    <a:pt x="4819" y="16972"/>
                    <a:pt x="2825" y="1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766333" y="1405099"/>
              <a:ext cx="132317" cy="47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21" fill="norm" stroke="1" extrusionOk="0">
                  <a:moveTo>
                    <a:pt x="20086" y="1073"/>
                  </a:moveTo>
                  <a:cubicBezTo>
                    <a:pt x="20086" y="593"/>
                    <a:pt x="20086" y="113"/>
                    <a:pt x="19242" y="17"/>
                  </a:cubicBezTo>
                  <a:cubicBezTo>
                    <a:pt x="18398" y="-79"/>
                    <a:pt x="16711" y="209"/>
                    <a:pt x="13504" y="1697"/>
                  </a:cubicBezTo>
                  <a:cubicBezTo>
                    <a:pt x="10298" y="3185"/>
                    <a:pt x="5573" y="5873"/>
                    <a:pt x="2873" y="8753"/>
                  </a:cubicBezTo>
                  <a:cubicBezTo>
                    <a:pt x="173" y="11633"/>
                    <a:pt x="-502" y="14705"/>
                    <a:pt x="342" y="16769"/>
                  </a:cubicBezTo>
                  <a:cubicBezTo>
                    <a:pt x="1185" y="18833"/>
                    <a:pt x="3548" y="19889"/>
                    <a:pt x="7261" y="20513"/>
                  </a:cubicBezTo>
                  <a:cubicBezTo>
                    <a:pt x="10973" y="21137"/>
                    <a:pt x="16036" y="21329"/>
                    <a:pt x="21098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001044" y="1566247"/>
              <a:ext cx="291306" cy="22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43" fill="norm" stroke="1" extrusionOk="0">
                  <a:moveTo>
                    <a:pt x="1819" y="4917"/>
                  </a:moveTo>
                  <a:cubicBezTo>
                    <a:pt x="1819" y="3150"/>
                    <a:pt x="1819" y="1383"/>
                    <a:pt x="1663" y="990"/>
                  </a:cubicBezTo>
                  <a:cubicBezTo>
                    <a:pt x="1506" y="597"/>
                    <a:pt x="1193" y="1579"/>
                    <a:pt x="880" y="4721"/>
                  </a:cubicBezTo>
                  <a:cubicBezTo>
                    <a:pt x="567" y="7863"/>
                    <a:pt x="254" y="13165"/>
                    <a:pt x="98" y="16307"/>
                  </a:cubicBezTo>
                  <a:cubicBezTo>
                    <a:pt x="-59" y="19448"/>
                    <a:pt x="-59" y="20430"/>
                    <a:pt x="332" y="20921"/>
                  </a:cubicBezTo>
                  <a:cubicBezTo>
                    <a:pt x="724" y="21412"/>
                    <a:pt x="1506" y="21412"/>
                    <a:pt x="2367" y="20430"/>
                  </a:cubicBezTo>
                  <a:cubicBezTo>
                    <a:pt x="3228" y="19448"/>
                    <a:pt x="4167" y="17485"/>
                    <a:pt x="4871" y="15423"/>
                  </a:cubicBezTo>
                  <a:cubicBezTo>
                    <a:pt x="5576" y="13361"/>
                    <a:pt x="6045" y="11201"/>
                    <a:pt x="6124" y="10612"/>
                  </a:cubicBezTo>
                  <a:cubicBezTo>
                    <a:pt x="6202" y="10023"/>
                    <a:pt x="5889" y="11005"/>
                    <a:pt x="5732" y="11987"/>
                  </a:cubicBezTo>
                  <a:cubicBezTo>
                    <a:pt x="5576" y="12968"/>
                    <a:pt x="5576" y="13950"/>
                    <a:pt x="6280" y="15227"/>
                  </a:cubicBezTo>
                  <a:cubicBezTo>
                    <a:pt x="6984" y="16503"/>
                    <a:pt x="8393" y="18074"/>
                    <a:pt x="9880" y="17681"/>
                  </a:cubicBezTo>
                  <a:cubicBezTo>
                    <a:pt x="11367" y="17288"/>
                    <a:pt x="12932" y="14932"/>
                    <a:pt x="14028" y="12183"/>
                  </a:cubicBezTo>
                  <a:cubicBezTo>
                    <a:pt x="15124" y="9434"/>
                    <a:pt x="15750" y="6292"/>
                    <a:pt x="16063" y="4230"/>
                  </a:cubicBezTo>
                  <a:cubicBezTo>
                    <a:pt x="16376" y="2168"/>
                    <a:pt x="16376" y="1187"/>
                    <a:pt x="15984" y="597"/>
                  </a:cubicBezTo>
                  <a:cubicBezTo>
                    <a:pt x="15593" y="8"/>
                    <a:pt x="14811" y="-188"/>
                    <a:pt x="14106" y="205"/>
                  </a:cubicBezTo>
                  <a:cubicBezTo>
                    <a:pt x="13402" y="597"/>
                    <a:pt x="12776" y="1579"/>
                    <a:pt x="12463" y="2561"/>
                  </a:cubicBezTo>
                  <a:cubicBezTo>
                    <a:pt x="12150" y="3543"/>
                    <a:pt x="12150" y="4525"/>
                    <a:pt x="12854" y="5507"/>
                  </a:cubicBezTo>
                  <a:cubicBezTo>
                    <a:pt x="13558" y="6488"/>
                    <a:pt x="14967" y="7470"/>
                    <a:pt x="16532" y="7470"/>
                  </a:cubicBezTo>
                  <a:cubicBezTo>
                    <a:pt x="18098" y="7470"/>
                    <a:pt x="19819" y="6488"/>
                    <a:pt x="21541" y="5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279650" y="1435100"/>
              <a:ext cx="105076" cy="40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81" fill="norm" stroke="1" extrusionOk="0">
                  <a:moveTo>
                    <a:pt x="0" y="0"/>
                  </a:moveTo>
                  <a:cubicBezTo>
                    <a:pt x="4659" y="1696"/>
                    <a:pt x="9318" y="3393"/>
                    <a:pt x="13129" y="5711"/>
                  </a:cubicBezTo>
                  <a:cubicBezTo>
                    <a:pt x="16941" y="8029"/>
                    <a:pt x="19906" y="10970"/>
                    <a:pt x="20753" y="13458"/>
                  </a:cubicBezTo>
                  <a:cubicBezTo>
                    <a:pt x="21600" y="15946"/>
                    <a:pt x="20329" y="17981"/>
                    <a:pt x="18847" y="19225"/>
                  </a:cubicBezTo>
                  <a:cubicBezTo>
                    <a:pt x="17365" y="20469"/>
                    <a:pt x="15671" y="20921"/>
                    <a:pt x="13553" y="21204"/>
                  </a:cubicBezTo>
                  <a:cubicBezTo>
                    <a:pt x="11435" y="21487"/>
                    <a:pt x="8894" y="21600"/>
                    <a:pt x="7624" y="21317"/>
                  </a:cubicBezTo>
                  <a:cubicBezTo>
                    <a:pt x="6353" y="21035"/>
                    <a:pt x="6353" y="20356"/>
                    <a:pt x="6353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590800" y="162560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609850" y="1708150"/>
              <a:ext cx="2540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6560"/>
                    <a:pt x="3240" y="11520"/>
                    <a:pt x="6840" y="7920"/>
                  </a:cubicBezTo>
                  <a:cubicBezTo>
                    <a:pt x="10440" y="4320"/>
                    <a:pt x="1602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048000" y="1401578"/>
              <a:ext cx="172134" cy="30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82" fill="norm" stroke="1" extrusionOk="0">
                  <a:moveTo>
                    <a:pt x="0" y="4090"/>
                  </a:moveTo>
                  <a:cubicBezTo>
                    <a:pt x="257" y="2915"/>
                    <a:pt x="514" y="1739"/>
                    <a:pt x="2443" y="931"/>
                  </a:cubicBezTo>
                  <a:cubicBezTo>
                    <a:pt x="4371" y="123"/>
                    <a:pt x="7971" y="-318"/>
                    <a:pt x="11571" y="270"/>
                  </a:cubicBezTo>
                  <a:cubicBezTo>
                    <a:pt x="15171" y="858"/>
                    <a:pt x="18771" y="2474"/>
                    <a:pt x="20186" y="4384"/>
                  </a:cubicBezTo>
                  <a:cubicBezTo>
                    <a:pt x="21600" y="6294"/>
                    <a:pt x="20829" y="8498"/>
                    <a:pt x="18900" y="10555"/>
                  </a:cubicBezTo>
                  <a:cubicBezTo>
                    <a:pt x="16971" y="12613"/>
                    <a:pt x="13886" y="14523"/>
                    <a:pt x="12086" y="15845"/>
                  </a:cubicBezTo>
                  <a:cubicBezTo>
                    <a:pt x="10286" y="17168"/>
                    <a:pt x="9771" y="17902"/>
                    <a:pt x="10286" y="18711"/>
                  </a:cubicBezTo>
                  <a:cubicBezTo>
                    <a:pt x="10800" y="19519"/>
                    <a:pt x="12343" y="20400"/>
                    <a:pt x="13886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181350" y="187325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758950" y="2457449"/>
              <a:ext cx="2349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6" y="3600"/>
                    <a:pt x="8173" y="7200"/>
                    <a:pt x="11773" y="10800"/>
                  </a:cubicBezTo>
                  <a:cubicBezTo>
                    <a:pt x="15373" y="14400"/>
                    <a:pt x="1848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866900" y="2406650"/>
              <a:ext cx="1651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400"/>
                    <a:pt x="15508" y="4800"/>
                    <a:pt x="12185" y="8000"/>
                  </a:cubicBezTo>
                  <a:cubicBezTo>
                    <a:pt x="8862" y="11200"/>
                    <a:pt x="5262" y="15200"/>
                    <a:pt x="3185" y="17600"/>
                  </a:cubicBezTo>
                  <a:cubicBezTo>
                    <a:pt x="1108" y="20000"/>
                    <a:pt x="554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139950" y="2366433"/>
              <a:ext cx="139700" cy="32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1412"/>
                  </a:moveTo>
                  <a:cubicBezTo>
                    <a:pt x="20291" y="706"/>
                    <a:pt x="18982" y="0"/>
                    <a:pt x="17509" y="0"/>
                  </a:cubicBezTo>
                  <a:cubicBezTo>
                    <a:pt x="16036" y="0"/>
                    <a:pt x="14400" y="706"/>
                    <a:pt x="11782" y="2824"/>
                  </a:cubicBezTo>
                  <a:cubicBezTo>
                    <a:pt x="9164" y="4941"/>
                    <a:pt x="5564" y="8471"/>
                    <a:pt x="3273" y="11153"/>
                  </a:cubicBezTo>
                  <a:cubicBezTo>
                    <a:pt x="982" y="13835"/>
                    <a:pt x="0" y="15671"/>
                    <a:pt x="0" y="17294"/>
                  </a:cubicBezTo>
                  <a:cubicBezTo>
                    <a:pt x="0" y="18918"/>
                    <a:pt x="982" y="20329"/>
                    <a:pt x="3764" y="20965"/>
                  </a:cubicBezTo>
                  <a:cubicBezTo>
                    <a:pt x="6545" y="21600"/>
                    <a:pt x="11127" y="21459"/>
                    <a:pt x="15709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349500" y="253364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374900" y="24320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457450" y="2362200"/>
              <a:ext cx="7741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0" y="0"/>
                  </a:moveTo>
                  <a:cubicBezTo>
                    <a:pt x="5838" y="2215"/>
                    <a:pt x="11676" y="4431"/>
                    <a:pt x="15470" y="7366"/>
                  </a:cubicBezTo>
                  <a:cubicBezTo>
                    <a:pt x="19265" y="10302"/>
                    <a:pt x="21016" y="13957"/>
                    <a:pt x="21308" y="16338"/>
                  </a:cubicBezTo>
                  <a:cubicBezTo>
                    <a:pt x="21600" y="18720"/>
                    <a:pt x="20432" y="19828"/>
                    <a:pt x="18097" y="20548"/>
                  </a:cubicBezTo>
                  <a:cubicBezTo>
                    <a:pt x="15762" y="21268"/>
                    <a:pt x="12259" y="21600"/>
                    <a:pt x="9341" y="21600"/>
                  </a:cubicBezTo>
                  <a:cubicBezTo>
                    <a:pt x="6422" y="21600"/>
                    <a:pt x="4086" y="21268"/>
                    <a:pt x="1751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882900" y="255905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933700" y="267335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378200" y="25273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346450" y="2341627"/>
              <a:ext cx="39818" cy="3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18703" fill="norm" stroke="1" extrusionOk="0">
                  <a:moveTo>
                    <a:pt x="0" y="740"/>
                  </a:moveTo>
                  <a:cubicBezTo>
                    <a:pt x="1080" y="5883"/>
                    <a:pt x="2160" y="11026"/>
                    <a:pt x="5400" y="14626"/>
                  </a:cubicBezTo>
                  <a:cubicBezTo>
                    <a:pt x="8640" y="18226"/>
                    <a:pt x="14040" y="20283"/>
                    <a:pt x="17280" y="17197"/>
                  </a:cubicBezTo>
                  <a:cubicBezTo>
                    <a:pt x="20520" y="14112"/>
                    <a:pt x="21600" y="5883"/>
                    <a:pt x="18360" y="2283"/>
                  </a:cubicBezTo>
                  <a:cubicBezTo>
                    <a:pt x="15120" y="-1317"/>
                    <a:pt x="7560" y="-288"/>
                    <a:pt x="3780" y="2797"/>
                  </a:cubicBezTo>
                  <a:cubicBezTo>
                    <a:pt x="0" y="5883"/>
                    <a:pt x="0" y="11026"/>
                    <a:pt x="0" y="16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829050" y="2711450"/>
              <a:ext cx="571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318000" y="2243071"/>
              <a:ext cx="107950" cy="45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28" fill="norm" stroke="1" extrusionOk="0">
                  <a:moveTo>
                    <a:pt x="21185" y="2628"/>
                  </a:moveTo>
                  <a:cubicBezTo>
                    <a:pt x="21185" y="1928"/>
                    <a:pt x="21185" y="1228"/>
                    <a:pt x="20354" y="678"/>
                  </a:cubicBezTo>
                  <a:cubicBezTo>
                    <a:pt x="19523" y="128"/>
                    <a:pt x="17862" y="-272"/>
                    <a:pt x="14539" y="228"/>
                  </a:cubicBezTo>
                  <a:cubicBezTo>
                    <a:pt x="11216" y="728"/>
                    <a:pt x="6231" y="2128"/>
                    <a:pt x="3323" y="4028"/>
                  </a:cubicBezTo>
                  <a:cubicBezTo>
                    <a:pt x="416" y="5928"/>
                    <a:pt x="-415" y="8328"/>
                    <a:pt x="416" y="10828"/>
                  </a:cubicBezTo>
                  <a:cubicBezTo>
                    <a:pt x="1247" y="13328"/>
                    <a:pt x="3739" y="15928"/>
                    <a:pt x="4985" y="17528"/>
                  </a:cubicBezTo>
                  <a:cubicBezTo>
                    <a:pt x="6231" y="19128"/>
                    <a:pt x="6231" y="19728"/>
                    <a:pt x="5816" y="20278"/>
                  </a:cubicBezTo>
                  <a:cubicBezTo>
                    <a:pt x="5400" y="20828"/>
                    <a:pt x="4570" y="21328"/>
                    <a:pt x="3531" y="21328"/>
                  </a:cubicBezTo>
                  <a:cubicBezTo>
                    <a:pt x="2493" y="21328"/>
                    <a:pt x="1247" y="20828"/>
                    <a:pt x="0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299313" y="2463800"/>
              <a:ext cx="32348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397" y="21600"/>
                  </a:moveTo>
                  <a:cubicBezTo>
                    <a:pt x="117" y="20267"/>
                    <a:pt x="-164" y="18933"/>
                    <a:pt x="117" y="16667"/>
                  </a:cubicBezTo>
                  <a:cubicBezTo>
                    <a:pt x="397" y="14400"/>
                    <a:pt x="1239" y="11200"/>
                    <a:pt x="2922" y="9333"/>
                  </a:cubicBezTo>
                  <a:cubicBezTo>
                    <a:pt x="4605" y="7467"/>
                    <a:pt x="7130" y="6933"/>
                    <a:pt x="8742" y="6400"/>
                  </a:cubicBezTo>
                  <a:cubicBezTo>
                    <a:pt x="10355" y="5867"/>
                    <a:pt x="11057" y="5333"/>
                    <a:pt x="11057" y="4800"/>
                  </a:cubicBezTo>
                  <a:cubicBezTo>
                    <a:pt x="11057" y="4267"/>
                    <a:pt x="10355" y="3733"/>
                    <a:pt x="9654" y="3733"/>
                  </a:cubicBezTo>
                  <a:cubicBezTo>
                    <a:pt x="8953" y="3733"/>
                    <a:pt x="8252" y="4267"/>
                    <a:pt x="7831" y="6533"/>
                  </a:cubicBezTo>
                  <a:cubicBezTo>
                    <a:pt x="7410" y="8800"/>
                    <a:pt x="7270" y="12800"/>
                    <a:pt x="7480" y="15333"/>
                  </a:cubicBezTo>
                  <a:cubicBezTo>
                    <a:pt x="7691" y="17867"/>
                    <a:pt x="8252" y="18933"/>
                    <a:pt x="8953" y="19600"/>
                  </a:cubicBezTo>
                  <a:cubicBezTo>
                    <a:pt x="9654" y="20267"/>
                    <a:pt x="10496" y="20533"/>
                    <a:pt x="11127" y="20133"/>
                  </a:cubicBezTo>
                  <a:cubicBezTo>
                    <a:pt x="11758" y="19733"/>
                    <a:pt x="12179" y="18667"/>
                    <a:pt x="12389" y="16667"/>
                  </a:cubicBezTo>
                  <a:cubicBezTo>
                    <a:pt x="12600" y="14667"/>
                    <a:pt x="12600" y="11733"/>
                    <a:pt x="12459" y="9600"/>
                  </a:cubicBezTo>
                  <a:cubicBezTo>
                    <a:pt x="12319" y="7467"/>
                    <a:pt x="12039" y="6133"/>
                    <a:pt x="11898" y="4800"/>
                  </a:cubicBezTo>
                  <a:cubicBezTo>
                    <a:pt x="11758" y="3467"/>
                    <a:pt x="11758" y="2133"/>
                    <a:pt x="12249" y="1600"/>
                  </a:cubicBezTo>
                  <a:cubicBezTo>
                    <a:pt x="12740" y="1067"/>
                    <a:pt x="13722" y="1333"/>
                    <a:pt x="14914" y="2800"/>
                  </a:cubicBezTo>
                  <a:cubicBezTo>
                    <a:pt x="16106" y="4267"/>
                    <a:pt x="17509" y="6933"/>
                    <a:pt x="18350" y="9733"/>
                  </a:cubicBezTo>
                  <a:cubicBezTo>
                    <a:pt x="19192" y="12533"/>
                    <a:pt x="19472" y="15467"/>
                    <a:pt x="19542" y="17600"/>
                  </a:cubicBezTo>
                  <a:cubicBezTo>
                    <a:pt x="19613" y="19733"/>
                    <a:pt x="19472" y="21067"/>
                    <a:pt x="19052" y="21333"/>
                  </a:cubicBezTo>
                  <a:cubicBezTo>
                    <a:pt x="18631" y="21600"/>
                    <a:pt x="17930" y="20800"/>
                    <a:pt x="17509" y="18933"/>
                  </a:cubicBezTo>
                  <a:cubicBezTo>
                    <a:pt x="17088" y="17067"/>
                    <a:pt x="16948" y="14133"/>
                    <a:pt x="17649" y="10800"/>
                  </a:cubicBezTo>
                  <a:cubicBezTo>
                    <a:pt x="18350" y="7467"/>
                    <a:pt x="19893" y="3733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5010150" y="247015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5022849" y="23749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137150" y="2435406"/>
              <a:ext cx="88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130800" y="2527300"/>
              <a:ext cx="88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365750" y="2387600"/>
              <a:ext cx="317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600"/>
                    <a:pt x="12960" y="11200"/>
                    <a:pt x="9360" y="14800"/>
                  </a:cubicBezTo>
                  <a:cubicBezTo>
                    <a:pt x="5760" y="18400"/>
                    <a:pt x="288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378449" y="2584450"/>
              <a:ext cx="69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562600" y="2407932"/>
              <a:ext cx="82550" cy="16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4879"/>
                  </a:moveTo>
                  <a:cubicBezTo>
                    <a:pt x="554" y="3196"/>
                    <a:pt x="1108" y="1513"/>
                    <a:pt x="2769" y="672"/>
                  </a:cubicBezTo>
                  <a:cubicBezTo>
                    <a:pt x="4431" y="-170"/>
                    <a:pt x="7200" y="-170"/>
                    <a:pt x="10246" y="391"/>
                  </a:cubicBezTo>
                  <a:cubicBezTo>
                    <a:pt x="13292" y="952"/>
                    <a:pt x="16615" y="2074"/>
                    <a:pt x="17723" y="4599"/>
                  </a:cubicBezTo>
                  <a:cubicBezTo>
                    <a:pt x="18831" y="7124"/>
                    <a:pt x="17723" y="11051"/>
                    <a:pt x="15508" y="13716"/>
                  </a:cubicBezTo>
                  <a:cubicBezTo>
                    <a:pt x="13292" y="16381"/>
                    <a:pt x="9969" y="17783"/>
                    <a:pt x="7200" y="18905"/>
                  </a:cubicBezTo>
                  <a:cubicBezTo>
                    <a:pt x="4431" y="20027"/>
                    <a:pt x="2215" y="20869"/>
                    <a:pt x="3046" y="21149"/>
                  </a:cubicBezTo>
                  <a:cubicBezTo>
                    <a:pt x="3877" y="21430"/>
                    <a:pt x="7754" y="21149"/>
                    <a:pt x="11354" y="20729"/>
                  </a:cubicBezTo>
                  <a:cubicBezTo>
                    <a:pt x="14954" y="20308"/>
                    <a:pt x="18277" y="19747"/>
                    <a:pt x="21600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689600" y="2565400"/>
              <a:ext cx="698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924550" y="25654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165850" y="2546350"/>
              <a:ext cx="50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223000" y="2590800"/>
              <a:ext cx="635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436820" y="2317750"/>
              <a:ext cx="141780" cy="32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43" fill="norm" stroke="1" extrusionOk="0">
                  <a:moveTo>
                    <a:pt x="21277" y="0"/>
                  </a:moveTo>
                  <a:cubicBezTo>
                    <a:pt x="16830" y="2541"/>
                    <a:pt x="12383" y="5082"/>
                    <a:pt x="8889" y="7976"/>
                  </a:cubicBezTo>
                  <a:cubicBezTo>
                    <a:pt x="5395" y="10871"/>
                    <a:pt x="2853" y="14118"/>
                    <a:pt x="1424" y="16447"/>
                  </a:cubicBezTo>
                  <a:cubicBezTo>
                    <a:pt x="-5" y="18776"/>
                    <a:pt x="-323" y="20188"/>
                    <a:pt x="312" y="20894"/>
                  </a:cubicBezTo>
                  <a:cubicBezTo>
                    <a:pt x="948" y="21600"/>
                    <a:pt x="2536" y="21600"/>
                    <a:pt x="4601" y="21035"/>
                  </a:cubicBezTo>
                  <a:cubicBezTo>
                    <a:pt x="6665" y="20471"/>
                    <a:pt x="9206" y="19341"/>
                    <a:pt x="10636" y="18424"/>
                  </a:cubicBezTo>
                  <a:cubicBezTo>
                    <a:pt x="12065" y="17506"/>
                    <a:pt x="12383" y="16800"/>
                    <a:pt x="10477" y="15812"/>
                  </a:cubicBezTo>
                  <a:cubicBezTo>
                    <a:pt x="8571" y="14824"/>
                    <a:pt x="4442" y="13553"/>
                    <a:pt x="312" y="12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0" y="3073400"/>
              <a:ext cx="65722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00"/>
                  </a:moveTo>
                  <a:cubicBezTo>
                    <a:pt x="264" y="12600"/>
                    <a:pt x="529" y="12600"/>
                    <a:pt x="786" y="12150"/>
                  </a:cubicBezTo>
                  <a:cubicBezTo>
                    <a:pt x="1043" y="11700"/>
                    <a:pt x="1294" y="10800"/>
                    <a:pt x="1537" y="10050"/>
                  </a:cubicBezTo>
                  <a:cubicBezTo>
                    <a:pt x="1781" y="9300"/>
                    <a:pt x="2017" y="8700"/>
                    <a:pt x="2282" y="8100"/>
                  </a:cubicBezTo>
                  <a:cubicBezTo>
                    <a:pt x="2546" y="7500"/>
                    <a:pt x="2838" y="6900"/>
                    <a:pt x="3096" y="6600"/>
                  </a:cubicBezTo>
                  <a:cubicBezTo>
                    <a:pt x="3353" y="6300"/>
                    <a:pt x="3576" y="6300"/>
                    <a:pt x="3809" y="6150"/>
                  </a:cubicBezTo>
                  <a:cubicBezTo>
                    <a:pt x="4042" y="6000"/>
                    <a:pt x="4285" y="5700"/>
                    <a:pt x="4539" y="5400"/>
                  </a:cubicBezTo>
                  <a:cubicBezTo>
                    <a:pt x="4793" y="5100"/>
                    <a:pt x="5057" y="4800"/>
                    <a:pt x="5329" y="4500"/>
                  </a:cubicBezTo>
                  <a:cubicBezTo>
                    <a:pt x="5600" y="4200"/>
                    <a:pt x="5878" y="3900"/>
                    <a:pt x="6184" y="3450"/>
                  </a:cubicBezTo>
                  <a:cubicBezTo>
                    <a:pt x="6490" y="3000"/>
                    <a:pt x="6824" y="2400"/>
                    <a:pt x="7141" y="1950"/>
                  </a:cubicBezTo>
                  <a:cubicBezTo>
                    <a:pt x="7457" y="1500"/>
                    <a:pt x="7757" y="1200"/>
                    <a:pt x="8003" y="1050"/>
                  </a:cubicBezTo>
                  <a:cubicBezTo>
                    <a:pt x="8250" y="900"/>
                    <a:pt x="8445" y="900"/>
                    <a:pt x="8713" y="750"/>
                  </a:cubicBezTo>
                  <a:cubicBezTo>
                    <a:pt x="8981" y="600"/>
                    <a:pt x="9322" y="300"/>
                    <a:pt x="9583" y="150"/>
                  </a:cubicBezTo>
                  <a:cubicBezTo>
                    <a:pt x="9843" y="0"/>
                    <a:pt x="10024" y="0"/>
                    <a:pt x="10202" y="0"/>
                  </a:cubicBezTo>
                  <a:cubicBezTo>
                    <a:pt x="10379" y="0"/>
                    <a:pt x="10553" y="0"/>
                    <a:pt x="10741" y="0"/>
                  </a:cubicBezTo>
                  <a:cubicBezTo>
                    <a:pt x="10929" y="0"/>
                    <a:pt x="11130" y="0"/>
                    <a:pt x="11325" y="0"/>
                  </a:cubicBezTo>
                  <a:cubicBezTo>
                    <a:pt x="11520" y="0"/>
                    <a:pt x="11708" y="0"/>
                    <a:pt x="11878" y="0"/>
                  </a:cubicBezTo>
                  <a:cubicBezTo>
                    <a:pt x="12049" y="0"/>
                    <a:pt x="12202" y="0"/>
                    <a:pt x="12379" y="150"/>
                  </a:cubicBezTo>
                  <a:cubicBezTo>
                    <a:pt x="12557" y="300"/>
                    <a:pt x="12758" y="600"/>
                    <a:pt x="12960" y="750"/>
                  </a:cubicBezTo>
                  <a:cubicBezTo>
                    <a:pt x="13162" y="900"/>
                    <a:pt x="13363" y="900"/>
                    <a:pt x="13635" y="1050"/>
                  </a:cubicBezTo>
                  <a:cubicBezTo>
                    <a:pt x="13906" y="1200"/>
                    <a:pt x="14247" y="1500"/>
                    <a:pt x="14522" y="1800"/>
                  </a:cubicBezTo>
                  <a:cubicBezTo>
                    <a:pt x="14797" y="2100"/>
                    <a:pt x="15005" y="2400"/>
                    <a:pt x="15190" y="2700"/>
                  </a:cubicBezTo>
                  <a:cubicBezTo>
                    <a:pt x="15374" y="3000"/>
                    <a:pt x="15534" y="3300"/>
                    <a:pt x="15708" y="3600"/>
                  </a:cubicBezTo>
                  <a:cubicBezTo>
                    <a:pt x="15882" y="3900"/>
                    <a:pt x="16070" y="4200"/>
                    <a:pt x="16254" y="4350"/>
                  </a:cubicBezTo>
                  <a:cubicBezTo>
                    <a:pt x="16438" y="4500"/>
                    <a:pt x="16619" y="4500"/>
                    <a:pt x="16873" y="4800"/>
                  </a:cubicBezTo>
                  <a:cubicBezTo>
                    <a:pt x="17127" y="5100"/>
                    <a:pt x="17454" y="5700"/>
                    <a:pt x="17770" y="6150"/>
                  </a:cubicBezTo>
                  <a:cubicBezTo>
                    <a:pt x="18087" y="6600"/>
                    <a:pt x="18393" y="6900"/>
                    <a:pt x="18751" y="7650"/>
                  </a:cubicBezTo>
                  <a:cubicBezTo>
                    <a:pt x="19110" y="8400"/>
                    <a:pt x="19520" y="9600"/>
                    <a:pt x="19885" y="10950"/>
                  </a:cubicBezTo>
                  <a:cubicBezTo>
                    <a:pt x="20250" y="12300"/>
                    <a:pt x="20570" y="13800"/>
                    <a:pt x="20849" y="15600"/>
                  </a:cubicBezTo>
                  <a:cubicBezTo>
                    <a:pt x="21127" y="17400"/>
                    <a:pt x="21363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9633" y="3404410"/>
              <a:ext cx="114700" cy="51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96" fill="norm" stroke="1" extrusionOk="0">
                  <a:moveTo>
                    <a:pt x="393" y="9262"/>
                  </a:moveTo>
                  <a:cubicBezTo>
                    <a:pt x="785" y="11475"/>
                    <a:pt x="1178" y="13688"/>
                    <a:pt x="1571" y="15458"/>
                  </a:cubicBezTo>
                  <a:cubicBezTo>
                    <a:pt x="1964" y="17229"/>
                    <a:pt x="2356" y="18557"/>
                    <a:pt x="2749" y="19619"/>
                  </a:cubicBezTo>
                  <a:cubicBezTo>
                    <a:pt x="3142" y="20681"/>
                    <a:pt x="3535" y="21478"/>
                    <a:pt x="3731" y="21389"/>
                  </a:cubicBezTo>
                  <a:cubicBezTo>
                    <a:pt x="3927" y="21301"/>
                    <a:pt x="3927" y="20327"/>
                    <a:pt x="3731" y="18424"/>
                  </a:cubicBezTo>
                  <a:cubicBezTo>
                    <a:pt x="3535" y="16521"/>
                    <a:pt x="3142" y="13688"/>
                    <a:pt x="2553" y="10944"/>
                  </a:cubicBezTo>
                  <a:cubicBezTo>
                    <a:pt x="1964" y="8199"/>
                    <a:pt x="1178" y="5544"/>
                    <a:pt x="785" y="3994"/>
                  </a:cubicBezTo>
                  <a:cubicBezTo>
                    <a:pt x="393" y="2445"/>
                    <a:pt x="393" y="2003"/>
                    <a:pt x="589" y="1560"/>
                  </a:cubicBezTo>
                  <a:cubicBezTo>
                    <a:pt x="785" y="1117"/>
                    <a:pt x="1178" y="675"/>
                    <a:pt x="2356" y="365"/>
                  </a:cubicBezTo>
                  <a:cubicBezTo>
                    <a:pt x="3535" y="55"/>
                    <a:pt x="5498" y="-122"/>
                    <a:pt x="8444" y="99"/>
                  </a:cubicBezTo>
                  <a:cubicBezTo>
                    <a:pt x="11389" y="321"/>
                    <a:pt x="15316" y="940"/>
                    <a:pt x="17869" y="1914"/>
                  </a:cubicBezTo>
                  <a:cubicBezTo>
                    <a:pt x="20422" y="2888"/>
                    <a:pt x="21600" y="4216"/>
                    <a:pt x="21207" y="5367"/>
                  </a:cubicBezTo>
                  <a:cubicBezTo>
                    <a:pt x="20815" y="6517"/>
                    <a:pt x="18851" y="7491"/>
                    <a:pt x="15709" y="8111"/>
                  </a:cubicBezTo>
                  <a:cubicBezTo>
                    <a:pt x="12567" y="8730"/>
                    <a:pt x="8247" y="8996"/>
                    <a:pt x="5105" y="9129"/>
                  </a:cubicBezTo>
                  <a:cubicBezTo>
                    <a:pt x="1964" y="9262"/>
                    <a:pt x="0" y="9262"/>
                    <a:pt x="0" y="9217"/>
                  </a:cubicBezTo>
                  <a:cubicBezTo>
                    <a:pt x="0" y="9173"/>
                    <a:pt x="1964" y="9085"/>
                    <a:pt x="3927" y="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58699" y="3700244"/>
              <a:ext cx="146102" cy="19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30" fill="norm" stroke="1" extrusionOk="0">
                  <a:moveTo>
                    <a:pt x="933" y="7166"/>
                  </a:moveTo>
                  <a:cubicBezTo>
                    <a:pt x="316" y="5076"/>
                    <a:pt x="-301" y="2986"/>
                    <a:pt x="162" y="1824"/>
                  </a:cubicBezTo>
                  <a:cubicBezTo>
                    <a:pt x="625" y="663"/>
                    <a:pt x="2168" y="431"/>
                    <a:pt x="3710" y="547"/>
                  </a:cubicBezTo>
                  <a:cubicBezTo>
                    <a:pt x="5253" y="663"/>
                    <a:pt x="6796" y="1128"/>
                    <a:pt x="8339" y="4031"/>
                  </a:cubicBezTo>
                  <a:cubicBezTo>
                    <a:pt x="9882" y="6934"/>
                    <a:pt x="11425" y="12276"/>
                    <a:pt x="11425" y="15760"/>
                  </a:cubicBezTo>
                  <a:cubicBezTo>
                    <a:pt x="11425" y="19244"/>
                    <a:pt x="9882" y="20869"/>
                    <a:pt x="8802" y="21102"/>
                  </a:cubicBezTo>
                  <a:cubicBezTo>
                    <a:pt x="7722" y="21334"/>
                    <a:pt x="7105" y="20173"/>
                    <a:pt x="7105" y="17502"/>
                  </a:cubicBezTo>
                  <a:cubicBezTo>
                    <a:pt x="7105" y="14831"/>
                    <a:pt x="7722" y="10650"/>
                    <a:pt x="9265" y="7399"/>
                  </a:cubicBezTo>
                  <a:cubicBezTo>
                    <a:pt x="10808" y="4147"/>
                    <a:pt x="13276" y="1824"/>
                    <a:pt x="15436" y="779"/>
                  </a:cubicBezTo>
                  <a:cubicBezTo>
                    <a:pt x="17596" y="-266"/>
                    <a:pt x="19448" y="-34"/>
                    <a:pt x="21299" y="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22634" y="3689350"/>
              <a:ext cx="84311" cy="15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908" fill="norm" stroke="1" extrusionOk="0">
                  <a:moveTo>
                    <a:pt x="19269" y="7674"/>
                  </a:moveTo>
                  <a:cubicBezTo>
                    <a:pt x="17161" y="5684"/>
                    <a:pt x="15054" y="3695"/>
                    <a:pt x="12420" y="2842"/>
                  </a:cubicBezTo>
                  <a:cubicBezTo>
                    <a:pt x="9786" y="1989"/>
                    <a:pt x="6625" y="2274"/>
                    <a:pt x="4254" y="4689"/>
                  </a:cubicBezTo>
                  <a:cubicBezTo>
                    <a:pt x="1883" y="7105"/>
                    <a:pt x="303" y="11653"/>
                    <a:pt x="39" y="14637"/>
                  </a:cubicBezTo>
                  <a:cubicBezTo>
                    <a:pt x="-224" y="17621"/>
                    <a:pt x="830" y="19042"/>
                    <a:pt x="3727" y="20037"/>
                  </a:cubicBezTo>
                  <a:cubicBezTo>
                    <a:pt x="6625" y="21032"/>
                    <a:pt x="11366" y="21600"/>
                    <a:pt x="14791" y="19326"/>
                  </a:cubicBezTo>
                  <a:cubicBezTo>
                    <a:pt x="18215" y="17053"/>
                    <a:pt x="20322" y="11937"/>
                    <a:pt x="20849" y="8526"/>
                  </a:cubicBezTo>
                  <a:cubicBezTo>
                    <a:pt x="21376" y="5116"/>
                    <a:pt x="20322" y="3411"/>
                    <a:pt x="18478" y="2416"/>
                  </a:cubicBezTo>
                  <a:cubicBezTo>
                    <a:pt x="16635" y="1421"/>
                    <a:pt x="14000" y="1137"/>
                    <a:pt x="13210" y="853"/>
                  </a:cubicBezTo>
                  <a:cubicBezTo>
                    <a:pt x="12420" y="568"/>
                    <a:pt x="13474" y="284"/>
                    <a:pt x="14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85956" y="3505722"/>
              <a:ext cx="115922" cy="33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60" fill="norm" stroke="1" extrusionOk="0">
                  <a:moveTo>
                    <a:pt x="545" y="2397"/>
                  </a:moveTo>
                  <a:cubicBezTo>
                    <a:pt x="545" y="1317"/>
                    <a:pt x="545" y="237"/>
                    <a:pt x="545" y="35"/>
                  </a:cubicBezTo>
                  <a:cubicBezTo>
                    <a:pt x="545" y="-168"/>
                    <a:pt x="545" y="507"/>
                    <a:pt x="738" y="2667"/>
                  </a:cubicBezTo>
                  <a:cubicBezTo>
                    <a:pt x="931" y="4827"/>
                    <a:pt x="1317" y="8472"/>
                    <a:pt x="1510" y="11375"/>
                  </a:cubicBezTo>
                  <a:cubicBezTo>
                    <a:pt x="1703" y="14277"/>
                    <a:pt x="1703" y="16437"/>
                    <a:pt x="1510" y="18125"/>
                  </a:cubicBezTo>
                  <a:cubicBezTo>
                    <a:pt x="1317" y="19812"/>
                    <a:pt x="931" y="21027"/>
                    <a:pt x="545" y="21229"/>
                  </a:cubicBezTo>
                  <a:cubicBezTo>
                    <a:pt x="160" y="21432"/>
                    <a:pt x="-226" y="20622"/>
                    <a:pt x="160" y="18867"/>
                  </a:cubicBezTo>
                  <a:cubicBezTo>
                    <a:pt x="545" y="17112"/>
                    <a:pt x="1703" y="14412"/>
                    <a:pt x="2860" y="12725"/>
                  </a:cubicBezTo>
                  <a:cubicBezTo>
                    <a:pt x="4017" y="11037"/>
                    <a:pt x="5174" y="10362"/>
                    <a:pt x="6910" y="10092"/>
                  </a:cubicBezTo>
                  <a:cubicBezTo>
                    <a:pt x="8645" y="9822"/>
                    <a:pt x="10960" y="9957"/>
                    <a:pt x="13467" y="10834"/>
                  </a:cubicBezTo>
                  <a:cubicBezTo>
                    <a:pt x="15974" y="11712"/>
                    <a:pt x="18674" y="13332"/>
                    <a:pt x="20024" y="14817"/>
                  </a:cubicBezTo>
                  <a:cubicBezTo>
                    <a:pt x="21374" y="16302"/>
                    <a:pt x="21374" y="17652"/>
                    <a:pt x="20603" y="18665"/>
                  </a:cubicBezTo>
                  <a:cubicBezTo>
                    <a:pt x="19831" y="19677"/>
                    <a:pt x="18288" y="20352"/>
                    <a:pt x="14817" y="20757"/>
                  </a:cubicBezTo>
                  <a:cubicBezTo>
                    <a:pt x="11345" y="21162"/>
                    <a:pt x="5945" y="21297"/>
                    <a:pt x="3053" y="21027"/>
                  </a:cubicBezTo>
                  <a:cubicBezTo>
                    <a:pt x="160" y="20757"/>
                    <a:pt x="-226" y="20082"/>
                    <a:pt x="353" y="19542"/>
                  </a:cubicBezTo>
                  <a:cubicBezTo>
                    <a:pt x="931" y="19002"/>
                    <a:pt x="2474" y="18597"/>
                    <a:pt x="4403" y="18260"/>
                  </a:cubicBezTo>
                  <a:cubicBezTo>
                    <a:pt x="6331" y="17922"/>
                    <a:pt x="8645" y="17652"/>
                    <a:pt x="10960" y="1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16861" y="3691237"/>
              <a:ext cx="138790" cy="11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79" fill="norm" stroke="1" extrusionOk="0">
                  <a:moveTo>
                    <a:pt x="10659" y="11227"/>
                  </a:moveTo>
                  <a:cubicBezTo>
                    <a:pt x="10986" y="9299"/>
                    <a:pt x="11314" y="7370"/>
                    <a:pt x="11314" y="5442"/>
                  </a:cubicBezTo>
                  <a:cubicBezTo>
                    <a:pt x="11314" y="3513"/>
                    <a:pt x="10986" y="1585"/>
                    <a:pt x="9677" y="620"/>
                  </a:cubicBezTo>
                  <a:cubicBezTo>
                    <a:pt x="8368" y="-344"/>
                    <a:pt x="6077" y="-344"/>
                    <a:pt x="4277" y="1777"/>
                  </a:cubicBezTo>
                  <a:cubicBezTo>
                    <a:pt x="2477" y="3899"/>
                    <a:pt x="1168" y="8142"/>
                    <a:pt x="514" y="11227"/>
                  </a:cubicBezTo>
                  <a:cubicBezTo>
                    <a:pt x="-141" y="14313"/>
                    <a:pt x="-141" y="16242"/>
                    <a:pt x="350" y="17977"/>
                  </a:cubicBezTo>
                  <a:cubicBezTo>
                    <a:pt x="841" y="19713"/>
                    <a:pt x="1823" y="21256"/>
                    <a:pt x="3623" y="21063"/>
                  </a:cubicBezTo>
                  <a:cubicBezTo>
                    <a:pt x="5423" y="20870"/>
                    <a:pt x="8041" y="18942"/>
                    <a:pt x="9841" y="16435"/>
                  </a:cubicBezTo>
                  <a:cubicBezTo>
                    <a:pt x="11641" y="13927"/>
                    <a:pt x="12623" y="10842"/>
                    <a:pt x="13114" y="10649"/>
                  </a:cubicBezTo>
                  <a:cubicBezTo>
                    <a:pt x="13604" y="10456"/>
                    <a:pt x="13604" y="13156"/>
                    <a:pt x="14259" y="15085"/>
                  </a:cubicBezTo>
                  <a:cubicBezTo>
                    <a:pt x="14914" y="17013"/>
                    <a:pt x="16223" y="18170"/>
                    <a:pt x="17532" y="17977"/>
                  </a:cubicBezTo>
                  <a:cubicBezTo>
                    <a:pt x="18841" y="17785"/>
                    <a:pt x="20150" y="16242"/>
                    <a:pt x="21459" y="14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88311" y="3492499"/>
              <a:ext cx="116300" cy="34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13" fill="norm" stroke="1" extrusionOk="0">
                  <a:moveTo>
                    <a:pt x="4463" y="0"/>
                  </a:moveTo>
                  <a:cubicBezTo>
                    <a:pt x="2920" y="398"/>
                    <a:pt x="1377" y="795"/>
                    <a:pt x="605" y="2253"/>
                  </a:cubicBezTo>
                  <a:cubicBezTo>
                    <a:pt x="-166" y="3710"/>
                    <a:pt x="-166" y="6228"/>
                    <a:pt x="413" y="9806"/>
                  </a:cubicBezTo>
                  <a:cubicBezTo>
                    <a:pt x="991" y="13384"/>
                    <a:pt x="2148" y="18022"/>
                    <a:pt x="3113" y="18950"/>
                  </a:cubicBezTo>
                  <a:cubicBezTo>
                    <a:pt x="4077" y="19877"/>
                    <a:pt x="4848" y="17094"/>
                    <a:pt x="5813" y="15239"/>
                  </a:cubicBezTo>
                  <a:cubicBezTo>
                    <a:pt x="6777" y="13384"/>
                    <a:pt x="7934" y="12456"/>
                    <a:pt x="9477" y="11926"/>
                  </a:cubicBezTo>
                  <a:cubicBezTo>
                    <a:pt x="11020" y="11396"/>
                    <a:pt x="12948" y="11264"/>
                    <a:pt x="14877" y="11330"/>
                  </a:cubicBezTo>
                  <a:cubicBezTo>
                    <a:pt x="16805" y="11396"/>
                    <a:pt x="18734" y="11661"/>
                    <a:pt x="19891" y="12191"/>
                  </a:cubicBezTo>
                  <a:cubicBezTo>
                    <a:pt x="21048" y="12721"/>
                    <a:pt x="21434" y="13517"/>
                    <a:pt x="21048" y="14577"/>
                  </a:cubicBezTo>
                  <a:cubicBezTo>
                    <a:pt x="20663" y="15637"/>
                    <a:pt x="19505" y="16962"/>
                    <a:pt x="17191" y="18088"/>
                  </a:cubicBezTo>
                  <a:cubicBezTo>
                    <a:pt x="14877" y="19215"/>
                    <a:pt x="11405" y="20142"/>
                    <a:pt x="8705" y="20739"/>
                  </a:cubicBezTo>
                  <a:cubicBezTo>
                    <a:pt x="6005" y="21335"/>
                    <a:pt x="4077" y="21600"/>
                    <a:pt x="2920" y="21269"/>
                  </a:cubicBezTo>
                  <a:cubicBezTo>
                    <a:pt x="1763" y="20937"/>
                    <a:pt x="1377" y="20010"/>
                    <a:pt x="2148" y="19148"/>
                  </a:cubicBezTo>
                  <a:cubicBezTo>
                    <a:pt x="2920" y="18287"/>
                    <a:pt x="4848" y="17492"/>
                    <a:pt x="6777" y="16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971550" y="36639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84250" y="35686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111250" y="3397250"/>
              <a:ext cx="1905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712"/>
                    <a:pt x="16800" y="7425"/>
                    <a:pt x="13200" y="11025"/>
                  </a:cubicBezTo>
                  <a:cubicBezTo>
                    <a:pt x="9600" y="14625"/>
                    <a:pt x="4800" y="18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187450" y="3651250"/>
              <a:ext cx="1" cy="952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212850" y="34671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300531" y="3416299"/>
              <a:ext cx="71070" cy="35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3" fill="norm" stroke="1" extrusionOk="0">
                  <a:moveTo>
                    <a:pt x="13706" y="0"/>
                  </a:moveTo>
                  <a:cubicBezTo>
                    <a:pt x="10530" y="3304"/>
                    <a:pt x="7354" y="6607"/>
                    <a:pt x="4812" y="9593"/>
                  </a:cubicBezTo>
                  <a:cubicBezTo>
                    <a:pt x="2271" y="12579"/>
                    <a:pt x="365" y="15247"/>
                    <a:pt x="48" y="17153"/>
                  </a:cubicBezTo>
                  <a:cubicBezTo>
                    <a:pt x="-270" y="19059"/>
                    <a:pt x="1001" y="20202"/>
                    <a:pt x="3542" y="20838"/>
                  </a:cubicBezTo>
                  <a:cubicBezTo>
                    <a:pt x="6083" y="21473"/>
                    <a:pt x="9895" y="21600"/>
                    <a:pt x="13071" y="21028"/>
                  </a:cubicBezTo>
                  <a:cubicBezTo>
                    <a:pt x="16248" y="20456"/>
                    <a:pt x="18789" y="19186"/>
                    <a:pt x="21330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270000" y="3600449"/>
              <a:ext cx="204425" cy="45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17" fill="norm" stroke="1" extrusionOk="0">
                  <a:moveTo>
                    <a:pt x="0" y="0"/>
                  </a:moveTo>
                  <a:cubicBezTo>
                    <a:pt x="2449" y="296"/>
                    <a:pt x="4899" y="592"/>
                    <a:pt x="6680" y="740"/>
                  </a:cubicBezTo>
                  <a:cubicBezTo>
                    <a:pt x="8462" y="888"/>
                    <a:pt x="9575" y="888"/>
                    <a:pt x="10911" y="789"/>
                  </a:cubicBezTo>
                  <a:cubicBezTo>
                    <a:pt x="12247" y="690"/>
                    <a:pt x="13806" y="493"/>
                    <a:pt x="14474" y="740"/>
                  </a:cubicBezTo>
                  <a:cubicBezTo>
                    <a:pt x="15142" y="986"/>
                    <a:pt x="14920" y="1677"/>
                    <a:pt x="15476" y="2071"/>
                  </a:cubicBezTo>
                  <a:cubicBezTo>
                    <a:pt x="16033" y="2466"/>
                    <a:pt x="17369" y="2564"/>
                    <a:pt x="18371" y="2268"/>
                  </a:cubicBezTo>
                  <a:cubicBezTo>
                    <a:pt x="19373" y="1973"/>
                    <a:pt x="20041" y="1282"/>
                    <a:pt x="20264" y="1233"/>
                  </a:cubicBezTo>
                  <a:cubicBezTo>
                    <a:pt x="20487" y="1184"/>
                    <a:pt x="20264" y="1775"/>
                    <a:pt x="20264" y="3551"/>
                  </a:cubicBezTo>
                  <a:cubicBezTo>
                    <a:pt x="20264" y="5326"/>
                    <a:pt x="20487" y="8285"/>
                    <a:pt x="20821" y="10899"/>
                  </a:cubicBezTo>
                  <a:cubicBezTo>
                    <a:pt x="21155" y="13512"/>
                    <a:pt x="21600" y="15781"/>
                    <a:pt x="21489" y="17408"/>
                  </a:cubicBezTo>
                  <a:cubicBezTo>
                    <a:pt x="21377" y="19036"/>
                    <a:pt x="20709" y="20022"/>
                    <a:pt x="19819" y="20663"/>
                  </a:cubicBezTo>
                  <a:cubicBezTo>
                    <a:pt x="18928" y="21304"/>
                    <a:pt x="17814" y="21600"/>
                    <a:pt x="15699" y="20959"/>
                  </a:cubicBezTo>
                  <a:cubicBezTo>
                    <a:pt x="13584" y="20318"/>
                    <a:pt x="10466" y="18740"/>
                    <a:pt x="7348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922158" y="3589866"/>
              <a:ext cx="222866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998" y="3531"/>
                  </a:moveTo>
                  <a:cubicBezTo>
                    <a:pt x="1998" y="7062"/>
                    <a:pt x="1998" y="10592"/>
                    <a:pt x="1695" y="13188"/>
                  </a:cubicBezTo>
                  <a:cubicBezTo>
                    <a:pt x="1392" y="15785"/>
                    <a:pt x="786" y="17446"/>
                    <a:pt x="383" y="17654"/>
                  </a:cubicBezTo>
                  <a:cubicBezTo>
                    <a:pt x="-21" y="17862"/>
                    <a:pt x="-223" y="16615"/>
                    <a:pt x="383" y="14019"/>
                  </a:cubicBezTo>
                  <a:cubicBezTo>
                    <a:pt x="988" y="11423"/>
                    <a:pt x="2401" y="7477"/>
                    <a:pt x="3512" y="5192"/>
                  </a:cubicBezTo>
                  <a:cubicBezTo>
                    <a:pt x="4622" y="2908"/>
                    <a:pt x="5429" y="2285"/>
                    <a:pt x="6741" y="3115"/>
                  </a:cubicBezTo>
                  <a:cubicBezTo>
                    <a:pt x="8054" y="3946"/>
                    <a:pt x="9870" y="6231"/>
                    <a:pt x="10779" y="7892"/>
                  </a:cubicBezTo>
                  <a:cubicBezTo>
                    <a:pt x="11687" y="9554"/>
                    <a:pt x="11687" y="10592"/>
                    <a:pt x="11687" y="11735"/>
                  </a:cubicBezTo>
                  <a:cubicBezTo>
                    <a:pt x="11687" y="12877"/>
                    <a:pt x="11687" y="14123"/>
                    <a:pt x="11586" y="14227"/>
                  </a:cubicBezTo>
                  <a:cubicBezTo>
                    <a:pt x="11485" y="14331"/>
                    <a:pt x="11284" y="13292"/>
                    <a:pt x="11586" y="11008"/>
                  </a:cubicBezTo>
                  <a:cubicBezTo>
                    <a:pt x="11889" y="8723"/>
                    <a:pt x="12697" y="5192"/>
                    <a:pt x="13504" y="3012"/>
                  </a:cubicBezTo>
                  <a:cubicBezTo>
                    <a:pt x="14312" y="831"/>
                    <a:pt x="15119" y="0"/>
                    <a:pt x="16431" y="0"/>
                  </a:cubicBezTo>
                  <a:cubicBezTo>
                    <a:pt x="17743" y="0"/>
                    <a:pt x="19560" y="831"/>
                    <a:pt x="20469" y="3012"/>
                  </a:cubicBezTo>
                  <a:cubicBezTo>
                    <a:pt x="21377" y="5192"/>
                    <a:pt x="21377" y="8723"/>
                    <a:pt x="21074" y="12046"/>
                  </a:cubicBezTo>
                  <a:cubicBezTo>
                    <a:pt x="20771" y="15369"/>
                    <a:pt x="20166" y="18485"/>
                    <a:pt x="195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167237" y="3597763"/>
              <a:ext cx="150514" cy="18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630" fill="norm" stroke="1" extrusionOk="0">
                  <a:moveTo>
                    <a:pt x="13232" y="7505"/>
                  </a:moveTo>
                  <a:cubicBezTo>
                    <a:pt x="13832" y="6305"/>
                    <a:pt x="14432" y="5105"/>
                    <a:pt x="14582" y="3905"/>
                  </a:cubicBezTo>
                  <a:cubicBezTo>
                    <a:pt x="14732" y="2705"/>
                    <a:pt x="14432" y="1505"/>
                    <a:pt x="13532" y="665"/>
                  </a:cubicBezTo>
                  <a:cubicBezTo>
                    <a:pt x="12632" y="-175"/>
                    <a:pt x="11132" y="-655"/>
                    <a:pt x="8732" y="1985"/>
                  </a:cubicBezTo>
                  <a:cubicBezTo>
                    <a:pt x="6332" y="4625"/>
                    <a:pt x="3032" y="10385"/>
                    <a:pt x="1382" y="14105"/>
                  </a:cubicBezTo>
                  <a:cubicBezTo>
                    <a:pt x="-268" y="17825"/>
                    <a:pt x="-268" y="19505"/>
                    <a:pt x="482" y="20225"/>
                  </a:cubicBezTo>
                  <a:cubicBezTo>
                    <a:pt x="1232" y="20945"/>
                    <a:pt x="2732" y="20705"/>
                    <a:pt x="4382" y="19505"/>
                  </a:cubicBezTo>
                  <a:cubicBezTo>
                    <a:pt x="6032" y="18305"/>
                    <a:pt x="7832" y="16145"/>
                    <a:pt x="9032" y="14345"/>
                  </a:cubicBezTo>
                  <a:cubicBezTo>
                    <a:pt x="10232" y="12545"/>
                    <a:pt x="10832" y="11105"/>
                    <a:pt x="11582" y="9785"/>
                  </a:cubicBezTo>
                  <a:cubicBezTo>
                    <a:pt x="12332" y="8465"/>
                    <a:pt x="13232" y="7265"/>
                    <a:pt x="13982" y="7265"/>
                  </a:cubicBezTo>
                  <a:cubicBezTo>
                    <a:pt x="14732" y="7265"/>
                    <a:pt x="15332" y="8465"/>
                    <a:pt x="16532" y="10385"/>
                  </a:cubicBezTo>
                  <a:cubicBezTo>
                    <a:pt x="17732" y="12305"/>
                    <a:pt x="19532" y="14945"/>
                    <a:pt x="21332" y="1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360677" y="3617129"/>
              <a:ext cx="77724" cy="18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080" fill="norm" stroke="1" extrusionOk="0">
                  <a:moveTo>
                    <a:pt x="17461" y="1748"/>
                  </a:moveTo>
                  <a:cubicBezTo>
                    <a:pt x="14619" y="1257"/>
                    <a:pt x="11777" y="766"/>
                    <a:pt x="8935" y="398"/>
                  </a:cubicBezTo>
                  <a:cubicBezTo>
                    <a:pt x="6093" y="29"/>
                    <a:pt x="3251" y="-216"/>
                    <a:pt x="1546" y="275"/>
                  </a:cubicBezTo>
                  <a:cubicBezTo>
                    <a:pt x="-160" y="766"/>
                    <a:pt x="-728" y="1993"/>
                    <a:pt x="1261" y="3589"/>
                  </a:cubicBezTo>
                  <a:cubicBezTo>
                    <a:pt x="3251" y="5184"/>
                    <a:pt x="7798" y="7148"/>
                    <a:pt x="10925" y="8620"/>
                  </a:cubicBezTo>
                  <a:cubicBezTo>
                    <a:pt x="14051" y="10093"/>
                    <a:pt x="15756" y="11075"/>
                    <a:pt x="15472" y="13039"/>
                  </a:cubicBezTo>
                  <a:cubicBezTo>
                    <a:pt x="15188" y="15002"/>
                    <a:pt x="12914" y="17948"/>
                    <a:pt x="10072" y="19543"/>
                  </a:cubicBezTo>
                  <a:cubicBezTo>
                    <a:pt x="7230" y="21139"/>
                    <a:pt x="3819" y="21384"/>
                    <a:pt x="1830" y="20770"/>
                  </a:cubicBezTo>
                  <a:cubicBezTo>
                    <a:pt x="-160" y="20157"/>
                    <a:pt x="-728" y="18684"/>
                    <a:pt x="2683" y="16475"/>
                  </a:cubicBezTo>
                  <a:cubicBezTo>
                    <a:pt x="6093" y="14266"/>
                    <a:pt x="13483" y="11320"/>
                    <a:pt x="20872" y="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476500" y="3576422"/>
              <a:ext cx="93349" cy="20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372" fill="norm" stroke="1" extrusionOk="0">
                  <a:moveTo>
                    <a:pt x="0" y="9114"/>
                  </a:moveTo>
                  <a:cubicBezTo>
                    <a:pt x="3757" y="7571"/>
                    <a:pt x="7513" y="6028"/>
                    <a:pt x="10330" y="4486"/>
                  </a:cubicBezTo>
                  <a:cubicBezTo>
                    <a:pt x="13148" y="2943"/>
                    <a:pt x="15026" y="1400"/>
                    <a:pt x="14557" y="628"/>
                  </a:cubicBezTo>
                  <a:cubicBezTo>
                    <a:pt x="14087" y="-143"/>
                    <a:pt x="11270" y="-143"/>
                    <a:pt x="8922" y="298"/>
                  </a:cubicBezTo>
                  <a:cubicBezTo>
                    <a:pt x="6574" y="739"/>
                    <a:pt x="4696" y="1620"/>
                    <a:pt x="4461" y="3053"/>
                  </a:cubicBezTo>
                  <a:cubicBezTo>
                    <a:pt x="4226" y="4486"/>
                    <a:pt x="5635" y="6469"/>
                    <a:pt x="8922" y="8453"/>
                  </a:cubicBezTo>
                  <a:cubicBezTo>
                    <a:pt x="12209" y="10437"/>
                    <a:pt x="17374" y="12420"/>
                    <a:pt x="19487" y="14514"/>
                  </a:cubicBezTo>
                  <a:cubicBezTo>
                    <a:pt x="21600" y="16608"/>
                    <a:pt x="20661" y="18812"/>
                    <a:pt x="19017" y="20024"/>
                  </a:cubicBezTo>
                  <a:cubicBezTo>
                    <a:pt x="17374" y="21237"/>
                    <a:pt x="15026" y="21457"/>
                    <a:pt x="11974" y="21347"/>
                  </a:cubicBezTo>
                  <a:cubicBezTo>
                    <a:pt x="8922" y="21237"/>
                    <a:pt x="5165" y="20796"/>
                    <a:pt x="1409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814333" y="3390181"/>
              <a:ext cx="227317" cy="43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41" fill="norm" stroke="1" extrusionOk="0">
                  <a:moveTo>
                    <a:pt x="16526" y="2552"/>
                  </a:moveTo>
                  <a:cubicBezTo>
                    <a:pt x="15932" y="1609"/>
                    <a:pt x="15337" y="665"/>
                    <a:pt x="14544" y="245"/>
                  </a:cubicBezTo>
                  <a:cubicBezTo>
                    <a:pt x="13752" y="-174"/>
                    <a:pt x="12761" y="-69"/>
                    <a:pt x="11671" y="665"/>
                  </a:cubicBezTo>
                  <a:cubicBezTo>
                    <a:pt x="10581" y="1399"/>
                    <a:pt x="9392" y="2762"/>
                    <a:pt x="8897" y="4859"/>
                  </a:cubicBezTo>
                  <a:cubicBezTo>
                    <a:pt x="8401" y="6956"/>
                    <a:pt x="8599" y="9787"/>
                    <a:pt x="8897" y="12146"/>
                  </a:cubicBezTo>
                  <a:cubicBezTo>
                    <a:pt x="9194" y="14506"/>
                    <a:pt x="9590" y="16393"/>
                    <a:pt x="9788" y="17651"/>
                  </a:cubicBezTo>
                  <a:cubicBezTo>
                    <a:pt x="9987" y="18909"/>
                    <a:pt x="9987" y="19539"/>
                    <a:pt x="9689" y="20115"/>
                  </a:cubicBezTo>
                  <a:cubicBezTo>
                    <a:pt x="9392" y="20692"/>
                    <a:pt x="8798" y="21216"/>
                    <a:pt x="8104" y="21321"/>
                  </a:cubicBezTo>
                  <a:cubicBezTo>
                    <a:pt x="7410" y="21426"/>
                    <a:pt x="6618" y="21111"/>
                    <a:pt x="5330" y="20377"/>
                  </a:cubicBezTo>
                  <a:cubicBezTo>
                    <a:pt x="4042" y="19643"/>
                    <a:pt x="2258" y="18490"/>
                    <a:pt x="1168" y="17651"/>
                  </a:cubicBezTo>
                  <a:cubicBezTo>
                    <a:pt x="78" y="16812"/>
                    <a:pt x="-318" y="16288"/>
                    <a:pt x="276" y="15869"/>
                  </a:cubicBezTo>
                  <a:cubicBezTo>
                    <a:pt x="871" y="15449"/>
                    <a:pt x="2456" y="15135"/>
                    <a:pt x="5627" y="14925"/>
                  </a:cubicBezTo>
                  <a:cubicBezTo>
                    <a:pt x="8798" y="14715"/>
                    <a:pt x="13554" y="14610"/>
                    <a:pt x="16427" y="14506"/>
                  </a:cubicBezTo>
                  <a:cubicBezTo>
                    <a:pt x="19300" y="14401"/>
                    <a:pt x="20291" y="14296"/>
                    <a:pt x="21282" y="14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029420" y="3647230"/>
              <a:ext cx="107481" cy="15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55" fill="norm" stroke="1" extrusionOk="0">
                  <a:moveTo>
                    <a:pt x="7530" y="1411"/>
                  </a:moveTo>
                  <a:cubicBezTo>
                    <a:pt x="5835" y="547"/>
                    <a:pt x="4141" y="-317"/>
                    <a:pt x="3082" y="115"/>
                  </a:cubicBezTo>
                  <a:cubicBezTo>
                    <a:pt x="2024" y="547"/>
                    <a:pt x="1600" y="2275"/>
                    <a:pt x="1177" y="5011"/>
                  </a:cubicBezTo>
                  <a:cubicBezTo>
                    <a:pt x="753" y="7747"/>
                    <a:pt x="330" y="11491"/>
                    <a:pt x="118" y="14083"/>
                  </a:cubicBezTo>
                  <a:cubicBezTo>
                    <a:pt x="-94" y="16675"/>
                    <a:pt x="-94" y="18115"/>
                    <a:pt x="753" y="19267"/>
                  </a:cubicBezTo>
                  <a:cubicBezTo>
                    <a:pt x="1600" y="20419"/>
                    <a:pt x="3294" y="21283"/>
                    <a:pt x="4777" y="21139"/>
                  </a:cubicBezTo>
                  <a:cubicBezTo>
                    <a:pt x="6259" y="20995"/>
                    <a:pt x="7530" y="19843"/>
                    <a:pt x="8588" y="18403"/>
                  </a:cubicBezTo>
                  <a:cubicBezTo>
                    <a:pt x="9647" y="16963"/>
                    <a:pt x="10494" y="15235"/>
                    <a:pt x="11130" y="12931"/>
                  </a:cubicBezTo>
                  <a:cubicBezTo>
                    <a:pt x="11765" y="10627"/>
                    <a:pt x="12188" y="7747"/>
                    <a:pt x="12400" y="7459"/>
                  </a:cubicBezTo>
                  <a:cubicBezTo>
                    <a:pt x="12612" y="7171"/>
                    <a:pt x="12612" y="9475"/>
                    <a:pt x="14094" y="12067"/>
                  </a:cubicBezTo>
                  <a:cubicBezTo>
                    <a:pt x="15577" y="14659"/>
                    <a:pt x="18541" y="17539"/>
                    <a:pt x="21506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185255" y="3647316"/>
              <a:ext cx="104146" cy="15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271" fill="norm" stroke="1" extrusionOk="0">
                  <a:moveTo>
                    <a:pt x="480" y="3991"/>
                  </a:moveTo>
                  <a:cubicBezTo>
                    <a:pt x="64" y="8887"/>
                    <a:pt x="-351" y="13783"/>
                    <a:pt x="480" y="13351"/>
                  </a:cubicBezTo>
                  <a:cubicBezTo>
                    <a:pt x="1311" y="12919"/>
                    <a:pt x="3387" y="7159"/>
                    <a:pt x="5257" y="3847"/>
                  </a:cubicBezTo>
                  <a:cubicBezTo>
                    <a:pt x="7126" y="535"/>
                    <a:pt x="8787" y="-329"/>
                    <a:pt x="11695" y="103"/>
                  </a:cubicBezTo>
                  <a:cubicBezTo>
                    <a:pt x="14603" y="535"/>
                    <a:pt x="18757" y="2263"/>
                    <a:pt x="20003" y="6007"/>
                  </a:cubicBezTo>
                  <a:cubicBezTo>
                    <a:pt x="21249" y="9751"/>
                    <a:pt x="19587" y="15511"/>
                    <a:pt x="17926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369362" y="3602628"/>
              <a:ext cx="97738" cy="16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91" fill="norm" stroke="1" extrusionOk="0">
                  <a:moveTo>
                    <a:pt x="8812" y="7922"/>
                  </a:moveTo>
                  <a:cubicBezTo>
                    <a:pt x="10191" y="6828"/>
                    <a:pt x="11570" y="5734"/>
                    <a:pt x="12719" y="4367"/>
                  </a:cubicBezTo>
                  <a:cubicBezTo>
                    <a:pt x="13868" y="3000"/>
                    <a:pt x="14787" y="1360"/>
                    <a:pt x="14098" y="539"/>
                  </a:cubicBezTo>
                  <a:cubicBezTo>
                    <a:pt x="13408" y="-281"/>
                    <a:pt x="11110" y="-281"/>
                    <a:pt x="8583" y="1360"/>
                  </a:cubicBezTo>
                  <a:cubicBezTo>
                    <a:pt x="6055" y="3000"/>
                    <a:pt x="3298" y="6281"/>
                    <a:pt x="1689" y="9425"/>
                  </a:cubicBezTo>
                  <a:cubicBezTo>
                    <a:pt x="81" y="12570"/>
                    <a:pt x="-379" y="15577"/>
                    <a:pt x="310" y="17765"/>
                  </a:cubicBezTo>
                  <a:cubicBezTo>
                    <a:pt x="1000" y="19952"/>
                    <a:pt x="2838" y="21319"/>
                    <a:pt x="6515" y="21182"/>
                  </a:cubicBezTo>
                  <a:cubicBezTo>
                    <a:pt x="10191" y="21046"/>
                    <a:pt x="15706" y="19405"/>
                    <a:pt x="21221" y="17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499320" y="3409950"/>
              <a:ext cx="75731" cy="37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10" fill="norm" stroke="1" extrusionOk="0">
                  <a:moveTo>
                    <a:pt x="21467" y="0"/>
                  </a:moveTo>
                  <a:cubicBezTo>
                    <a:pt x="18467" y="120"/>
                    <a:pt x="15467" y="240"/>
                    <a:pt x="13067" y="1080"/>
                  </a:cubicBezTo>
                  <a:cubicBezTo>
                    <a:pt x="10667" y="1920"/>
                    <a:pt x="8867" y="3480"/>
                    <a:pt x="6767" y="6360"/>
                  </a:cubicBezTo>
                  <a:cubicBezTo>
                    <a:pt x="4667" y="9240"/>
                    <a:pt x="2267" y="13440"/>
                    <a:pt x="1067" y="15840"/>
                  </a:cubicBezTo>
                  <a:cubicBezTo>
                    <a:pt x="-133" y="18240"/>
                    <a:pt x="-133" y="18840"/>
                    <a:pt x="167" y="19500"/>
                  </a:cubicBezTo>
                  <a:cubicBezTo>
                    <a:pt x="467" y="20160"/>
                    <a:pt x="1067" y="20880"/>
                    <a:pt x="2867" y="21240"/>
                  </a:cubicBezTo>
                  <a:cubicBezTo>
                    <a:pt x="4667" y="21600"/>
                    <a:pt x="7667" y="21600"/>
                    <a:pt x="10067" y="21240"/>
                  </a:cubicBezTo>
                  <a:cubicBezTo>
                    <a:pt x="12467" y="20880"/>
                    <a:pt x="14267" y="20160"/>
                    <a:pt x="15467" y="19200"/>
                  </a:cubicBezTo>
                  <a:cubicBezTo>
                    <a:pt x="16667" y="18240"/>
                    <a:pt x="17267" y="17040"/>
                    <a:pt x="17867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473450" y="3613150"/>
              <a:ext cx="133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613679" y="3533468"/>
              <a:ext cx="50271" cy="23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968" fill="norm" stroke="1" extrusionOk="0">
                  <a:moveTo>
                    <a:pt x="5175" y="7839"/>
                  </a:moveTo>
                  <a:cubicBezTo>
                    <a:pt x="5175" y="9767"/>
                    <a:pt x="5175" y="11696"/>
                    <a:pt x="4275" y="13335"/>
                  </a:cubicBezTo>
                  <a:cubicBezTo>
                    <a:pt x="3375" y="14975"/>
                    <a:pt x="1575" y="16325"/>
                    <a:pt x="675" y="17867"/>
                  </a:cubicBezTo>
                  <a:cubicBezTo>
                    <a:pt x="-225" y="19410"/>
                    <a:pt x="-225" y="21146"/>
                    <a:pt x="675" y="20953"/>
                  </a:cubicBezTo>
                  <a:cubicBezTo>
                    <a:pt x="1575" y="20760"/>
                    <a:pt x="3375" y="18639"/>
                    <a:pt x="5625" y="15842"/>
                  </a:cubicBezTo>
                  <a:cubicBezTo>
                    <a:pt x="7875" y="13046"/>
                    <a:pt x="10575" y="9575"/>
                    <a:pt x="13275" y="6489"/>
                  </a:cubicBezTo>
                  <a:cubicBezTo>
                    <a:pt x="15975" y="3403"/>
                    <a:pt x="18675" y="703"/>
                    <a:pt x="20025" y="125"/>
                  </a:cubicBezTo>
                  <a:cubicBezTo>
                    <a:pt x="21375" y="-454"/>
                    <a:pt x="21375" y="1089"/>
                    <a:pt x="21375" y="2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696155" y="3619500"/>
              <a:ext cx="87073" cy="16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309" fill="norm" stroke="1" extrusionOk="0">
                  <a:moveTo>
                    <a:pt x="19482" y="0"/>
                  </a:moveTo>
                  <a:cubicBezTo>
                    <a:pt x="15463" y="277"/>
                    <a:pt x="11445" y="554"/>
                    <a:pt x="7929" y="3462"/>
                  </a:cubicBezTo>
                  <a:cubicBezTo>
                    <a:pt x="4412" y="6369"/>
                    <a:pt x="1398" y="11908"/>
                    <a:pt x="394" y="15369"/>
                  </a:cubicBezTo>
                  <a:cubicBezTo>
                    <a:pt x="-611" y="18831"/>
                    <a:pt x="394" y="20215"/>
                    <a:pt x="2403" y="20908"/>
                  </a:cubicBezTo>
                  <a:cubicBezTo>
                    <a:pt x="4412" y="21600"/>
                    <a:pt x="7426" y="21600"/>
                    <a:pt x="10691" y="19246"/>
                  </a:cubicBezTo>
                  <a:cubicBezTo>
                    <a:pt x="13956" y="16892"/>
                    <a:pt x="17473" y="12185"/>
                    <a:pt x="19231" y="9138"/>
                  </a:cubicBezTo>
                  <a:cubicBezTo>
                    <a:pt x="20989" y="6092"/>
                    <a:pt x="20989" y="4708"/>
                    <a:pt x="19984" y="3600"/>
                  </a:cubicBezTo>
                  <a:cubicBezTo>
                    <a:pt x="18980" y="2492"/>
                    <a:pt x="16970" y="1662"/>
                    <a:pt x="15212" y="1800"/>
                  </a:cubicBezTo>
                  <a:cubicBezTo>
                    <a:pt x="13454" y="1938"/>
                    <a:pt x="11947" y="3046"/>
                    <a:pt x="10440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822700" y="3618283"/>
              <a:ext cx="177315" cy="15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00" fill="norm" stroke="1" extrusionOk="0">
                  <a:moveTo>
                    <a:pt x="0" y="2686"/>
                  </a:moveTo>
                  <a:cubicBezTo>
                    <a:pt x="1016" y="3527"/>
                    <a:pt x="2033" y="4369"/>
                    <a:pt x="2668" y="6332"/>
                  </a:cubicBezTo>
                  <a:cubicBezTo>
                    <a:pt x="3304" y="8296"/>
                    <a:pt x="3558" y="11382"/>
                    <a:pt x="3304" y="13626"/>
                  </a:cubicBezTo>
                  <a:cubicBezTo>
                    <a:pt x="3049" y="15870"/>
                    <a:pt x="2287" y="17273"/>
                    <a:pt x="1906" y="16852"/>
                  </a:cubicBezTo>
                  <a:cubicBezTo>
                    <a:pt x="1525" y="16431"/>
                    <a:pt x="1525" y="14187"/>
                    <a:pt x="2541" y="11101"/>
                  </a:cubicBezTo>
                  <a:cubicBezTo>
                    <a:pt x="3558" y="8016"/>
                    <a:pt x="5591" y="4088"/>
                    <a:pt x="8132" y="1984"/>
                  </a:cubicBezTo>
                  <a:cubicBezTo>
                    <a:pt x="10673" y="-119"/>
                    <a:pt x="13722" y="-400"/>
                    <a:pt x="16264" y="442"/>
                  </a:cubicBezTo>
                  <a:cubicBezTo>
                    <a:pt x="18805" y="1283"/>
                    <a:pt x="20838" y="3247"/>
                    <a:pt x="21219" y="6894"/>
                  </a:cubicBezTo>
                  <a:cubicBezTo>
                    <a:pt x="21600" y="10540"/>
                    <a:pt x="20329" y="15870"/>
                    <a:pt x="19059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416204" y="3460299"/>
              <a:ext cx="108261" cy="34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69" fill="norm" stroke="1" extrusionOk="0">
                  <a:moveTo>
                    <a:pt x="17771" y="3132"/>
                  </a:moveTo>
                  <a:cubicBezTo>
                    <a:pt x="19401" y="1968"/>
                    <a:pt x="21031" y="804"/>
                    <a:pt x="20827" y="286"/>
                  </a:cubicBezTo>
                  <a:cubicBezTo>
                    <a:pt x="20623" y="-231"/>
                    <a:pt x="18586" y="-102"/>
                    <a:pt x="15122" y="1127"/>
                  </a:cubicBezTo>
                  <a:cubicBezTo>
                    <a:pt x="11657" y="2356"/>
                    <a:pt x="6767" y="4684"/>
                    <a:pt x="3710" y="7594"/>
                  </a:cubicBezTo>
                  <a:cubicBezTo>
                    <a:pt x="654" y="10504"/>
                    <a:pt x="-569" y="13997"/>
                    <a:pt x="246" y="16389"/>
                  </a:cubicBezTo>
                  <a:cubicBezTo>
                    <a:pt x="1061" y="18782"/>
                    <a:pt x="3914" y="20076"/>
                    <a:pt x="6971" y="20722"/>
                  </a:cubicBezTo>
                  <a:cubicBezTo>
                    <a:pt x="10027" y="21369"/>
                    <a:pt x="13288" y="21369"/>
                    <a:pt x="16548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566013" y="3543300"/>
              <a:ext cx="137687" cy="45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53" fill="norm" stroke="1" extrusionOk="0">
                  <a:moveTo>
                    <a:pt x="6817" y="6300"/>
                  </a:moveTo>
                  <a:cubicBezTo>
                    <a:pt x="5508" y="8100"/>
                    <a:pt x="4199" y="9900"/>
                    <a:pt x="3380" y="12200"/>
                  </a:cubicBezTo>
                  <a:cubicBezTo>
                    <a:pt x="2562" y="14500"/>
                    <a:pt x="2235" y="17300"/>
                    <a:pt x="1744" y="19050"/>
                  </a:cubicBezTo>
                  <a:cubicBezTo>
                    <a:pt x="1253" y="20800"/>
                    <a:pt x="599" y="21500"/>
                    <a:pt x="271" y="21550"/>
                  </a:cubicBezTo>
                  <a:cubicBezTo>
                    <a:pt x="-56" y="21600"/>
                    <a:pt x="-56" y="21000"/>
                    <a:pt x="108" y="18800"/>
                  </a:cubicBezTo>
                  <a:cubicBezTo>
                    <a:pt x="271" y="16600"/>
                    <a:pt x="599" y="12800"/>
                    <a:pt x="1089" y="10000"/>
                  </a:cubicBezTo>
                  <a:cubicBezTo>
                    <a:pt x="1580" y="7200"/>
                    <a:pt x="2235" y="5400"/>
                    <a:pt x="3053" y="4000"/>
                  </a:cubicBezTo>
                  <a:cubicBezTo>
                    <a:pt x="3871" y="2600"/>
                    <a:pt x="4853" y="1600"/>
                    <a:pt x="5999" y="950"/>
                  </a:cubicBezTo>
                  <a:cubicBezTo>
                    <a:pt x="7144" y="300"/>
                    <a:pt x="8453" y="0"/>
                    <a:pt x="9762" y="0"/>
                  </a:cubicBezTo>
                  <a:cubicBezTo>
                    <a:pt x="11071" y="0"/>
                    <a:pt x="12380" y="300"/>
                    <a:pt x="14344" y="1250"/>
                  </a:cubicBezTo>
                  <a:cubicBezTo>
                    <a:pt x="16308" y="2200"/>
                    <a:pt x="18926" y="3800"/>
                    <a:pt x="20235" y="4850"/>
                  </a:cubicBezTo>
                  <a:cubicBezTo>
                    <a:pt x="21544" y="5900"/>
                    <a:pt x="21544" y="6400"/>
                    <a:pt x="20726" y="6900"/>
                  </a:cubicBezTo>
                  <a:cubicBezTo>
                    <a:pt x="19908" y="7400"/>
                    <a:pt x="18271" y="7900"/>
                    <a:pt x="16144" y="8300"/>
                  </a:cubicBezTo>
                  <a:cubicBezTo>
                    <a:pt x="14017" y="8700"/>
                    <a:pt x="11399" y="9000"/>
                    <a:pt x="9435" y="9000"/>
                  </a:cubicBezTo>
                  <a:cubicBezTo>
                    <a:pt x="7471" y="9000"/>
                    <a:pt x="6162" y="8700"/>
                    <a:pt x="5999" y="8350"/>
                  </a:cubicBezTo>
                  <a:cubicBezTo>
                    <a:pt x="5835" y="8000"/>
                    <a:pt x="6817" y="7600"/>
                    <a:pt x="7799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766733" y="3542581"/>
              <a:ext cx="219149" cy="18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97" fill="norm" stroke="1" extrusionOk="0">
                  <a:moveTo>
                    <a:pt x="205" y="5907"/>
                  </a:moveTo>
                  <a:cubicBezTo>
                    <a:pt x="823" y="4694"/>
                    <a:pt x="1440" y="3480"/>
                    <a:pt x="1851" y="3601"/>
                  </a:cubicBezTo>
                  <a:cubicBezTo>
                    <a:pt x="2263" y="3723"/>
                    <a:pt x="2468" y="5179"/>
                    <a:pt x="2571" y="7727"/>
                  </a:cubicBezTo>
                  <a:cubicBezTo>
                    <a:pt x="2674" y="10276"/>
                    <a:pt x="2674" y="13916"/>
                    <a:pt x="2160" y="16586"/>
                  </a:cubicBezTo>
                  <a:cubicBezTo>
                    <a:pt x="1645" y="19255"/>
                    <a:pt x="617" y="20954"/>
                    <a:pt x="205" y="20712"/>
                  </a:cubicBezTo>
                  <a:cubicBezTo>
                    <a:pt x="-206" y="20469"/>
                    <a:pt x="0" y="18285"/>
                    <a:pt x="823" y="15251"/>
                  </a:cubicBezTo>
                  <a:cubicBezTo>
                    <a:pt x="1645" y="12217"/>
                    <a:pt x="3085" y="8334"/>
                    <a:pt x="4217" y="6028"/>
                  </a:cubicBezTo>
                  <a:cubicBezTo>
                    <a:pt x="5348" y="3723"/>
                    <a:pt x="6171" y="2995"/>
                    <a:pt x="6891" y="3116"/>
                  </a:cubicBezTo>
                  <a:cubicBezTo>
                    <a:pt x="7611" y="3237"/>
                    <a:pt x="8228" y="4208"/>
                    <a:pt x="8640" y="5300"/>
                  </a:cubicBezTo>
                  <a:cubicBezTo>
                    <a:pt x="9051" y="6393"/>
                    <a:pt x="9257" y="7606"/>
                    <a:pt x="9360" y="8941"/>
                  </a:cubicBezTo>
                  <a:cubicBezTo>
                    <a:pt x="9463" y="10276"/>
                    <a:pt x="9463" y="11732"/>
                    <a:pt x="9668" y="11853"/>
                  </a:cubicBezTo>
                  <a:cubicBezTo>
                    <a:pt x="9874" y="11975"/>
                    <a:pt x="10285" y="10761"/>
                    <a:pt x="11314" y="8577"/>
                  </a:cubicBezTo>
                  <a:cubicBezTo>
                    <a:pt x="12343" y="6393"/>
                    <a:pt x="13988" y="3237"/>
                    <a:pt x="15325" y="1539"/>
                  </a:cubicBezTo>
                  <a:cubicBezTo>
                    <a:pt x="16663" y="-160"/>
                    <a:pt x="17691" y="-403"/>
                    <a:pt x="18823" y="568"/>
                  </a:cubicBezTo>
                  <a:cubicBezTo>
                    <a:pt x="19954" y="1539"/>
                    <a:pt x="21188" y="3723"/>
                    <a:pt x="21291" y="7363"/>
                  </a:cubicBezTo>
                  <a:cubicBezTo>
                    <a:pt x="21394" y="11004"/>
                    <a:pt x="20365" y="16100"/>
                    <a:pt x="19337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105399" y="3414183"/>
              <a:ext cx="146051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195"/>
                  </a:moveTo>
                  <a:cubicBezTo>
                    <a:pt x="21600" y="2556"/>
                    <a:pt x="21600" y="1917"/>
                    <a:pt x="21130" y="1278"/>
                  </a:cubicBezTo>
                  <a:cubicBezTo>
                    <a:pt x="20661" y="639"/>
                    <a:pt x="19722" y="0"/>
                    <a:pt x="18000" y="0"/>
                  </a:cubicBezTo>
                  <a:cubicBezTo>
                    <a:pt x="16278" y="0"/>
                    <a:pt x="13774" y="639"/>
                    <a:pt x="11583" y="2748"/>
                  </a:cubicBezTo>
                  <a:cubicBezTo>
                    <a:pt x="9391" y="4857"/>
                    <a:pt x="7513" y="8436"/>
                    <a:pt x="6261" y="11567"/>
                  </a:cubicBezTo>
                  <a:cubicBezTo>
                    <a:pt x="5009" y="14698"/>
                    <a:pt x="4383" y="17382"/>
                    <a:pt x="3443" y="18980"/>
                  </a:cubicBezTo>
                  <a:cubicBezTo>
                    <a:pt x="2504" y="20578"/>
                    <a:pt x="1252" y="210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080000" y="3619500"/>
              <a:ext cx="1587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5600"/>
                    <a:pt x="1152" y="9600"/>
                    <a:pt x="4752" y="6000"/>
                  </a:cubicBezTo>
                  <a:cubicBezTo>
                    <a:pt x="8352" y="2400"/>
                    <a:pt x="149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257799" y="3467100"/>
              <a:ext cx="11958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5" h="21600" fill="norm" stroke="1" extrusionOk="0">
                  <a:moveTo>
                    <a:pt x="15934" y="0"/>
                  </a:moveTo>
                  <a:cubicBezTo>
                    <a:pt x="18767" y="3867"/>
                    <a:pt x="21600" y="7733"/>
                    <a:pt x="18944" y="11333"/>
                  </a:cubicBezTo>
                  <a:cubicBezTo>
                    <a:pt x="16289" y="14933"/>
                    <a:pt x="8144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3500" y="3905249"/>
              <a:ext cx="5308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2" y="21221"/>
                    <a:pt x="723" y="20842"/>
                    <a:pt x="1055" y="19895"/>
                  </a:cubicBezTo>
                  <a:cubicBezTo>
                    <a:pt x="1387" y="18947"/>
                    <a:pt x="1688" y="17432"/>
                    <a:pt x="1994" y="16295"/>
                  </a:cubicBezTo>
                  <a:cubicBezTo>
                    <a:pt x="2300" y="15158"/>
                    <a:pt x="2610" y="14400"/>
                    <a:pt x="2907" y="13642"/>
                  </a:cubicBezTo>
                  <a:cubicBezTo>
                    <a:pt x="3204" y="12884"/>
                    <a:pt x="3488" y="12126"/>
                    <a:pt x="3802" y="11368"/>
                  </a:cubicBezTo>
                  <a:cubicBezTo>
                    <a:pt x="4117" y="10611"/>
                    <a:pt x="4461" y="9853"/>
                    <a:pt x="4814" y="9095"/>
                  </a:cubicBezTo>
                  <a:cubicBezTo>
                    <a:pt x="5167" y="8337"/>
                    <a:pt x="5529" y="7579"/>
                    <a:pt x="5844" y="7011"/>
                  </a:cubicBezTo>
                  <a:cubicBezTo>
                    <a:pt x="6158" y="6442"/>
                    <a:pt x="6425" y="6063"/>
                    <a:pt x="6778" y="5495"/>
                  </a:cubicBezTo>
                  <a:cubicBezTo>
                    <a:pt x="7131" y="4926"/>
                    <a:pt x="7570" y="4168"/>
                    <a:pt x="7936" y="3600"/>
                  </a:cubicBezTo>
                  <a:cubicBezTo>
                    <a:pt x="8302" y="3032"/>
                    <a:pt x="8595" y="2653"/>
                    <a:pt x="8897" y="2463"/>
                  </a:cubicBezTo>
                  <a:cubicBezTo>
                    <a:pt x="9198" y="2274"/>
                    <a:pt x="9508" y="2274"/>
                    <a:pt x="9831" y="2274"/>
                  </a:cubicBezTo>
                  <a:cubicBezTo>
                    <a:pt x="10154" y="2274"/>
                    <a:pt x="10490" y="2274"/>
                    <a:pt x="10826" y="2084"/>
                  </a:cubicBezTo>
                  <a:cubicBezTo>
                    <a:pt x="11162" y="1895"/>
                    <a:pt x="11498" y="1516"/>
                    <a:pt x="11838" y="1326"/>
                  </a:cubicBezTo>
                  <a:cubicBezTo>
                    <a:pt x="12178" y="1137"/>
                    <a:pt x="12522" y="1137"/>
                    <a:pt x="12867" y="1137"/>
                  </a:cubicBezTo>
                  <a:cubicBezTo>
                    <a:pt x="13211" y="1137"/>
                    <a:pt x="13556" y="1137"/>
                    <a:pt x="13909" y="947"/>
                  </a:cubicBezTo>
                  <a:cubicBezTo>
                    <a:pt x="14262" y="758"/>
                    <a:pt x="14624" y="379"/>
                    <a:pt x="14981" y="189"/>
                  </a:cubicBezTo>
                  <a:cubicBezTo>
                    <a:pt x="15339" y="0"/>
                    <a:pt x="15692" y="0"/>
                    <a:pt x="16041" y="0"/>
                  </a:cubicBezTo>
                  <a:cubicBezTo>
                    <a:pt x="16389" y="0"/>
                    <a:pt x="16734" y="0"/>
                    <a:pt x="17053" y="0"/>
                  </a:cubicBezTo>
                  <a:cubicBezTo>
                    <a:pt x="17371" y="0"/>
                    <a:pt x="17664" y="0"/>
                    <a:pt x="17966" y="0"/>
                  </a:cubicBezTo>
                  <a:cubicBezTo>
                    <a:pt x="18267" y="0"/>
                    <a:pt x="18577" y="0"/>
                    <a:pt x="18960" y="189"/>
                  </a:cubicBezTo>
                  <a:cubicBezTo>
                    <a:pt x="19344" y="379"/>
                    <a:pt x="19800" y="758"/>
                    <a:pt x="20205" y="1326"/>
                  </a:cubicBezTo>
                  <a:cubicBezTo>
                    <a:pt x="20610" y="1895"/>
                    <a:pt x="20963" y="2653"/>
                    <a:pt x="21187" y="3032"/>
                  </a:cubicBezTo>
                  <a:cubicBezTo>
                    <a:pt x="21411" y="3411"/>
                    <a:pt x="21505" y="3411"/>
                    <a:pt x="216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76250" y="4076699"/>
              <a:ext cx="4540250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87"/>
                  </a:moveTo>
                  <a:cubicBezTo>
                    <a:pt x="322" y="15965"/>
                    <a:pt x="644" y="17843"/>
                    <a:pt x="1012" y="19252"/>
                  </a:cubicBezTo>
                  <a:cubicBezTo>
                    <a:pt x="1380" y="20661"/>
                    <a:pt x="1792" y="21600"/>
                    <a:pt x="2170" y="21600"/>
                  </a:cubicBezTo>
                  <a:cubicBezTo>
                    <a:pt x="2548" y="21600"/>
                    <a:pt x="2890" y="20661"/>
                    <a:pt x="3258" y="19487"/>
                  </a:cubicBezTo>
                  <a:cubicBezTo>
                    <a:pt x="3625" y="18313"/>
                    <a:pt x="4018" y="16904"/>
                    <a:pt x="4360" y="15965"/>
                  </a:cubicBezTo>
                  <a:cubicBezTo>
                    <a:pt x="4703" y="15026"/>
                    <a:pt x="4995" y="14557"/>
                    <a:pt x="5297" y="13852"/>
                  </a:cubicBezTo>
                  <a:cubicBezTo>
                    <a:pt x="5599" y="13148"/>
                    <a:pt x="5911" y="12209"/>
                    <a:pt x="6238" y="11270"/>
                  </a:cubicBezTo>
                  <a:cubicBezTo>
                    <a:pt x="6566" y="10330"/>
                    <a:pt x="6908" y="9391"/>
                    <a:pt x="7260" y="8452"/>
                  </a:cubicBezTo>
                  <a:cubicBezTo>
                    <a:pt x="7613" y="7513"/>
                    <a:pt x="7975" y="6574"/>
                    <a:pt x="8353" y="5635"/>
                  </a:cubicBezTo>
                  <a:cubicBezTo>
                    <a:pt x="8731" y="4696"/>
                    <a:pt x="9123" y="3757"/>
                    <a:pt x="9516" y="3052"/>
                  </a:cubicBezTo>
                  <a:cubicBezTo>
                    <a:pt x="9909" y="2348"/>
                    <a:pt x="10302" y="1878"/>
                    <a:pt x="10704" y="1409"/>
                  </a:cubicBezTo>
                  <a:cubicBezTo>
                    <a:pt x="11107" y="939"/>
                    <a:pt x="11520" y="470"/>
                    <a:pt x="11928" y="235"/>
                  </a:cubicBezTo>
                  <a:cubicBezTo>
                    <a:pt x="12336" y="0"/>
                    <a:pt x="12738" y="0"/>
                    <a:pt x="13141" y="0"/>
                  </a:cubicBezTo>
                  <a:cubicBezTo>
                    <a:pt x="13544" y="0"/>
                    <a:pt x="13947" y="0"/>
                    <a:pt x="14340" y="0"/>
                  </a:cubicBezTo>
                  <a:cubicBezTo>
                    <a:pt x="14732" y="0"/>
                    <a:pt x="15115" y="0"/>
                    <a:pt x="15493" y="470"/>
                  </a:cubicBezTo>
                  <a:cubicBezTo>
                    <a:pt x="15870" y="939"/>
                    <a:pt x="16243" y="1878"/>
                    <a:pt x="16681" y="2817"/>
                  </a:cubicBezTo>
                  <a:cubicBezTo>
                    <a:pt x="17119" y="3757"/>
                    <a:pt x="17622" y="4696"/>
                    <a:pt x="18096" y="5870"/>
                  </a:cubicBezTo>
                  <a:cubicBezTo>
                    <a:pt x="18569" y="7043"/>
                    <a:pt x="19012" y="8452"/>
                    <a:pt x="19470" y="9861"/>
                  </a:cubicBezTo>
                  <a:cubicBezTo>
                    <a:pt x="19928" y="11270"/>
                    <a:pt x="20402" y="12678"/>
                    <a:pt x="20759" y="13617"/>
                  </a:cubicBezTo>
                  <a:cubicBezTo>
                    <a:pt x="21117" y="14557"/>
                    <a:pt x="21358" y="15026"/>
                    <a:pt x="21600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98550" y="4548301"/>
              <a:ext cx="136815" cy="56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53" fill="norm" stroke="1" extrusionOk="0">
                  <a:moveTo>
                    <a:pt x="0" y="7268"/>
                  </a:moveTo>
                  <a:cubicBezTo>
                    <a:pt x="655" y="9791"/>
                    <a:pt x="1309" y="12314"/>
                    <a:pt x="1800" y="14560"/>
                  </a:cubicBezTo>
                  <a:cubicBezTo>
                    <a:pt x="2291" y="16807"/>
                    <a:pt x="2618" y="18778"/>
                    <a:pt x="2782" y="19960"/>
                  </a:cubicBezTo>
                  <a:cubicBezTo>
                    <a:pt x="2945" y="21143"/>
                    <a:pt x="2945" y="21537"/>
                    <a:pt x="2618" y="20276"/>
                  </a:cubicBezTo>
                  <a:cubicBezTo>
                    <a:pt x="2291" y="19014"/>
                    <a:pt x="1636" y="16098"/>
                    <a:pt x="1145" y="13536"/>
                  </a:cubicBezTo>
                  <a:cubicBezTo>
                    <a:pt x="655" y="10973"/>
                    <a:pt x="327" y="8766"/>
                    <a:pt x="1309" y="6717"/>
                  </a:cubicBezTo>
                  <a:cubicBezTo>
                    <a:pt x="2291" y="4667"/>
                    <a:pt x="4582" y="2775"/>
                    <a:pt x="6218" y="1671"/>
                  </a:cubicBezTo>
                  <a:cubicBezTo>
                    <a:pt x="7855" y="568"/>
                    <a:pt x="8836" y="252"/>
                    <a:pt x="10145" y="95"/>
                  </a:cubicBezTo>
                  <a:cubicBezTo>
                    <a:pt x="11455" y="-63"/>
                    <a:pt x="13091" y="-63"/>
                    <a:pt x="14727" y="410"/>
                  </a:cubicBezTo>
                  <a:cubicBezTo>
                    <a:pt x="16364" y="883"/>
                    <a:pt x="18000" y="1829"/>
                    <a:pt x="19309" y="3209"/>
                  </a:cubicBezTo>
                  <a:cubicBezTo>
                    <a:pt x="20618" y="4588"/>
                    <a:pt x="21600" y="6401"/>
                    <a:pt x="20945" y="7623"/>
                  </a:cubicBezTo>
                  <a:cubicBezTo>
                    <a:pt x="20291" y="8845"/>
                    <a:pt x="18000" y="9476"/>
                    <a:pt x="15873" y="9870"/>
                  </a:cubicBezTo>
                  <a:cubicBezTo>
                    <a:pt x="13745" y="10264"/>
                    <a:pt x="11782" y="10422"/>
                    <a:pt x="9818" y="10461"/>
                  </a:cubicBezTo>
                  <a:cubicBezTo>
                    <a:pt x="7855" y="10501"/>
                    <a:pt x="5891" y="10422"/>
                    <a:pt x="4255" y="10225"/>
                  </a:cubicBezTo>
                  <a:cubicBezTo>
                    <a:pt x="2618" y="10028"/>
                    <a:pt x="1309" y="9712"/>
                    <a:pt x="1964" y="9555"/>
                  </a:cubicBezTo>
                  <a:cubicBezTo>
                    <a:pt x="2618" y="9397"/>
                    <a:pt x="5236" y="9397"/>
                    <a:pt x="7855" y="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250950" y="4830233"/>
              <a:ext cx="165100" cy="23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8293"/>
                  </a:moveTo>
                  <a:cubicBezTo>
                    <a:pt x="0" y="7329"/>
                    <a:pt x="0" y="6364"/>
                    <a:pt x="1246" y="5786"/>
                  </a:cubicBezTo>
                  <a:cubicBezTo>
                    <a:pt x="2492" y="5207"/>
                    <a:pt x="4985" y="5014"/>
                    <a:pt x="6785" y="5304"/>
                  </a:cubicBezTo>
                  <a:cubicBezTo>
                    <a:pt x="8585" y="5593"/>
                    <a:pt x="9692" y="6364"/>
                    <a:pt x="10385" y="8582"/>
                  </a:cubicBezTo>
                  <a:cubicBezTo>
                    <a:pt x="11077" y="10800"/>
                    <a:pt x="11354" y="14464"/>
                    <a:pt x="10938" y="16971"/>
                  </a:cubicBezTo>
                  <a:cubicBezTo>
                    <a:pt x="10523" y="19479"/>
                    <a:pt x="9415" y="20829"/>
                    <a:pt x="8308" y="21214"/>
                  </a:cubicBezTo>
                  <a:cubicBezTo>
                    <a:pt x="7200" y="21600"/>
                    <a:pt x="6092" y="21021"/>
                    <a:pt x="5400" y="19382"/>
                  </a:cubicBezTo>
                  <a:cubicBezTo>
                    <a:pt x="4708" y="17743"/>
                    <a:pt x="4431" y="15043"/>
                    <a:pt x="5815" y="11957"/>
                  </a:cubicBezTo>
                  <a:cubicBezTo>
                    <a:pt x="7200" y="8871"/>
                    <a:pt x="10246" y="5400"/>
                    <a:pt x="12877" y="3182"/>
                  </a:cubicBezTo>
                  <a:cubicBezTo>
                    <a:pt x="15508" y="964"/>
                    <a:pt x="17723" y="0"/>
                    <a:pt x="19108" y="0"/>
                  </a:cubicBezTo>
                  <a:cubicBezTo>
                    <a:pt x="20492" y="0"/>
                    <a:pt x="21046" y="964"/>
                    <a:pt x="21600" y="1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538585" y="4606839"/>
              <a:ext cx="125115" cy="47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56" fill="norm" stroke="1" extrusionOk="0">
                  <a:moveTo>
                    <a:pt x="21279" y="2430"/>
                  </a:moveTo>
                  <a:cubicBezTo>
                    <a:pt x="21279" y="1954"/>
                    <a:pt x="21279" y="1478"/>
                    <a:pt x="20919" y="1003"/>
                  </a:cubicBezTo>
                  <a:cubicBezTo>
                    <a:pt x="20559" y="527"/>
                    <a:pt x="19839" y="51"/>
                    <a:pt x="18759" y="4"/>
                  </a:cubicBezTo>
                  <a:cubicBezTo>
                    <a:pt x="17679" y="-44"/>
                    <a:pt x="16239" y="337"/>
                    <a:pt x="13719" y="1764"/>
                  </a:cubicBezTo>
                  <a:cubicBezTo>
                    <a:pt x="11199" y="3191"/>
                    <a:pt x="7599" y="5665"/>
                    <a:pt x="4719" y="8377"/>
                  </a:cubicBezTo>
                  <a:cubicBezTo>
                    <a:pt x="1839" y="11089"/>
                    <a:pt x="-321" y="14039"/>
                    <a:pt x="39" y="16227"/>
                  </a:cubicBezTo>
                  <a:cubicBezTo>
                    <a:pt x="399" y="18416"/>
                    <a:pt x="3279" y="19843"/>
                    <a:pt x="6879" y="20604"/>
                  </a:cubicBezTo>
                  <a:cubicBezTo>
                    <a:pt x="10479" y="21366"/>
                    <a:pt x="14799" y="21461"/>
                    <a:pt x="19119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847850" y="4718050"/>
              <a:ext cx="1968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94" y="306"/>
                    <a:pt x="2787" y="613"/>
                    <a:pt x="4297" y="1991"/>
                  </a:cubicBezTo>
                  <a:cubicBezTo>
                    <a:pt x="5806" y="3370"/>
                    <a:pt x="7432" y="5821"/>
                    <a:pt x="10335" y="9268"/>
                  </a:cubicBezTo>
                  <a:cubicBezTo>
                    <a:pt x="13239" y="12715"/>
                    <a:pt x="17419" y="17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879600" y="4665133"/>
              <a:ext cx="184150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78"/>
                  </a:moveTo>
                  <a:cubicBezTo>
                    <a:pt x="21103" y="639"/>
                    <a:pt x="20607" y="0"/>
                    <a:pt x="20110" y="0"/>
                  </a:cubicBezTo>
                  <a:cubicBezTo>
                    <a:pt x="19614" y="0"/>
                    <a:pt x="19117" y="639"/>
                    <a:pt x="17876" y="2684"/>
                  </a:cubicBezTo>
                  <a:cubicBezTo>
                    <a:pt x="16634" y="4729"/>
                    <a:pt x="14648" y="8180"/>
                    <a:pt x="11545" y="11567"/>
                  </a:cubicBezTo>
                  <a:cubicBezTo>
                    <a:pt x="8441" y="14954"/>
                    <a:pt x="4221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209800" y="481965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209800" y="4933950"/>
              <a:ext cx="95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660650" y="4622800"/>
              <a:ext cx="1905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3217"/>
                    <a:pt x="9120" y="6434"/>
                    <a:pt x="12720" y="9574"/>
                  </a:cubicBezTo>
                  <a:cubicBezTo>
                    <a:pt x="16320" y="12715"/>
                    <a:pt x="18960" y="15779"/>
                    <a:pt x="20280" y="17770"/>
                  </a:cubicBezTo>
                  <a:cubicBezTo>
                    <a:pt x="21600" y="19762"/>
                    <a:pt x="21600" y="20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709015" y="4618193"/>
              <a:ext cx="173885" cy="3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86" fill="norm" stroke="1" extrusionOk="0">
                  <a:moveTo>
                    <a:pt x="21379" y="1404"/>
                  </a:moveTo>
                  <a:cubicBezTo>
                    <a:pt x="21379" y="776"/>
                    <a:pt x="21379" y="148"/>
                    <a:pt x="20859" y="23"/>
                  </a:cubicBezTo>
                  <a:cubicBezTo>
                    <a:pt x="20338" y="-103"/>
                    <a:pt x="19297" y="274"/>
                    <a:pt x="17866" y="1969"/>
                  </a:cubicBezTo>
                  <a:cubicBezTo>
                    <a:pt x="16434" y="3664"/>
                    <a:pt x="14613" y="6678"/>
                    <a:pt x="11880" y="9944"/>
                  </a:cubicBezTo>
                  <a:cubicBezTo>
                    <a:pt x="9148" y="13209"/>
                    <a:pt x="5504" y="16725"/>
                    <a:pt x="3162" y="18797"/>
                  </a:cubicBezTo>
                  <a:cubicBezTo>
                    <a:pt x="820" y="20869"/>
                    <a:pt x="-221" y="21497"/>
                    <a:pt x="39" y="21371"/>
                  </a:cubicBezTo>
                  <a:cubicBezTo>
                    <a:pt x="299" y="21246"/>
                    <a:pt x="1861" y="20367"/>
                    <a:pt x="3422" y="1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963013" y="4586438"/>
              <a:ext cx="116232" cy="35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53" fill="norm" stroke="1" extrusionOk="0">
                  <a:moveTo>
                    <a:pt x="20116" y="3307"/>
                  </a:moveTo>
                  <a:cubicBezTo>
                    <a:pt x="20502" y="2675"/>
                    <a:pt x="20887" y="2043"/>
                    <a:pt x="21080" y="1412"/>
                  </a:cubicBezTo>
                  <a:cubicBezTo>
                    <a:pt x="21273" y="780"/>
                    <a:pt x="21273" y="149"/>
                    <a:pt x="20309" y="22"/>
                  </a:cubicBezTo>
                  <a:cubicBezTo>
                    <a:pt x="19344" y="-104"/>
                    <a:pt x="17416" y="275"/>
                    <a:pt x="14716" y="1791"/>
                  </a:cubicBezTo>
                  <a:cubicBezTo>
                    <a:pt x="12016" y="3307"/>
                    <a:pt x="8544" y="5959"/>
                    <a:pt x="5652" y="8864"/>
                  </a:cubicBezTo>
                  <a:cubicBezTo>
                    <a:pt x="2759" y="11770"/>
                    <a:pt x="444" y="14928"/>
                    <a:pt x="59" y="17138"/>
                  </a:cubicBezTo>
                  <a:cubicBezTo>
                    <a:pt x="-327" y="19349"/>
                    <a:pt x="1216" y="20612"/>
                    <a:pt x="4302" y="21054"/>
                  </a:cubicBezTo>
                  <a:cubicBezTo>
                    <a:pt x="7387" y="21496"/>
                    <a:pt x="12016" y="21117"/>
                    <a:pt x="16644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137811" y="4724399"/>
              <a:ext cx="291190" cy="17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38" fill="norm" stroke="1" extrusionOk="0">
                  <a:moveTo>
                    <a:pt x="1811" y="0"/>
                  </a:moveTo>
                  <a:cubicBezTo>
                    <a:pt x="1185" y="4741"/>
                    <a:pt x="559" y="9483"/>
                    <a:pt x="246" y="12512"/>
                  </a:cubicBezTo>
                  <a:cubicBezTo>
                    <a:pt x="-67" y="15541"/>
                    <a:pt x="-67" y="16859"/>
                    <a:pt x="168" y="18176"/>
                  </a:cubicBezTo>
                  <a:cubicBezTo>
                    <a:pt x="403" y="19493"/>
                    <a:pt x="872" y="20810"/>
                    <a:pt x="1498" y="21205"/>
                  </a:cubicBezTo>
                  <a:cubicBezTo>
                    <a:pt x="2124" y="21600"/>
                    <a:pt x="2907" y="21073"/>
                    <a:pt x="3533" y="20151"/>
                  </a:cubicBezTo>
                  <a:cubicBezTo>
                    <a:pt x="4159" y="19229"/>
                    <a:pt x="4629" y="17912"/>
                    <a:pt x="5098" y="16727"/>
                  </a:cubicBezTo>
                  <a:cubicBezTo>
                    <a:pt x="5568" y="15541"/>
                    <a:pt x="6037" y="14488"/>
                    <a:pt x="6272" y="14620"/>
                  </a:cubicBezTo>
                  <a:cubicBezTo>
                    <a:pt x="6507" y="14751"/>
                    <a:pt x="6507" y="16068"/>
                    <a:pt x="6820" y="17254"/>
                  </a:cubicBezTo>
                  <a:cubicBezTo>
                    <a:pt x="7133" y="18439"/>
                    <a:pt x="7759" y="19493"/>
                    <a:pt x="8855" y="19493"/>
                  </a:cubicBezTo>
                  <a:cubicBezTo>
                    <a:pt x="9950" y="19493"/>
                    <a:pt x="11516" y="18439"/>
                    <a:pt x="12768" y="15673"/>
                  </a:cubicBezTo>
                  <a:cubicBezTo>
                    <a:pt x="14020" y="12907"/>
                    <a:pt x="14959" y="8429"/>
                    <a:pt x="15429" y="5532"/>
                  </a:cubicBezTo>
                  <a:cubicBezTo>
                    <a:pt x="15898" y="2634"/>
                    <a:pt x="15898" y="1317"/>
                    <a:pt x="15429" y="790"/>
                  </a:cubicBezTo>
                  <a:cubicBezTo>
                    <a:pt x="14959" y="263"/>
                    <a:pt x="14020" y="527"/>
                    <a:pt x="13472" y="1712"/>
                  </a:cubicBezTo>
                  <a:cubicBezTo>
                    <a:pt x="12924" y="2898"/>
                    <a:pt x="12768" y="5005"/>
                    <a:pt x="13159" y="6322"/>
                  </a:cubicBezTo>
                  <a:cubicBezTo>
                    <a:pt x="13550" y="7639"/>
                    <a:pt x="14490" y="8166"/>
                    <a:pt x="15976" y="7376"/>
                  </a:cubicBezTo>
                  <a:cubicBezTo>
                    <a:pt x="17463" y="6585"/>
                    <a:pt x="19498" y="4478"/>
                    <a:pt x="21533" y="2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429000" y="4603750"/>
              <a:ext cx="74499" cy="32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8" fill="norm" stroke="1" extrusionOk="0">
                  <a:moveTo>
                    <a:pt x="0" y="0"/>
                  </a:moveTo>
                  <a:cubicBezTo>
                    <a:pt x="7200" y="2104"/>
                    <a:pt x="14400" y="4208"/>
                    <a:pt x="18000" y="6943"/>
                  </a:cubicBezTo>
                  <a:cubicBezTo>
                    <a:pt x="21600" y="9678"/>
                    <a:pt x="21600" y="13044"/>
                    <a:pt x="20400" y="15358"/>
                  </a:cubicBezTo>
                  <a:cubicBezTo>
                    <a:pt x="19200" y="17673"/>
                    <a:pt x="16800" y="18935"/>
                    <a:pt x="14100" y="19917"/>
                  </a:cubicBezTo>
                  <a:cubicBezTo>
                    <a:pt x="11400" y="20899"/>
                    <a:pt x="8400" y="21600"/>
                    <a:pt x="7200" y="21460"/>
                  </a:cubicBezTo>
                  <a:cubicBezTo>
                    <a:pt x="6000" y="21319"/>
                    <a:pt x="6600" y="20338"/>
                    <a:pt x="72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473450" y="4521199"/>
              <a:ext cx="160013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600" fill="norm" stroke="1" extrusionOk="0">
                  <a:moveTo>
                    <a:pt x="6562" y="0"/>
                  </a:moveTo>
                  <a:cubicBezTo>
                    <a:pt x="11757" y="2260"/>
                    <a:pt x="16952" y="4521"/>
                    <a:pt x="19276" y="6949"/>
                  </a:cubicBezTo>
                  <a:cubicBezTo>
                    <a:pt x="21600" y="9377"/>
                    <a:pt x="21053" y="11972"/>
                    <a:pt x="17362" y="14442"/>
                  </a:cubicBezTo>
                  <a:cubicBezTo>
                    <a:pt x="13671" y="16912"/>
                    <a:pt x="6835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064000" y="4811183"/>
              <a:ext cx="1714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0800"/>
                    <a:pt x="8533" y="0"/>
                    <a:pt x="12133" y="0"/>
                  </a:cubicBezTo>
                  <a:cubicBezTo>
                    <a:pt x="15733" y="0"/>
                    <a:pt x="186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070350" y="4972050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940829" y="4731697"/>
              <a:ext cx="212746" cy="6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66" fill="norm" stroke="1" extrusionOk="0">
                  <a:moveTo>
                    <a:pt x="1853" y="6537"/>
                  </a:moveTo>
                  <a:cubicBezTo>
                    <a:pt x="1641" y="8878"/>
                    <a:pt x="1429" y="11219"/>
                    <a:pt x="1112" y="13598"/>
                  </a:cubicBezTo>
                  <a:cubicBezTo>
                    <a:pt x="794" y="15977"/>
                    <a:pt x="371" y="18394"/>
                    <a:pt x="159" y="19791"/>
                  </a:cubicBezTo>
                  <a:cubicBezTo>
                    <a:pt x="-53" y="21188"/>
                    <a:pt x="-53" y="21566"/>
                    <a:pt x="159" y="21566"/>
                  </a:cubicBezTo>
                  <a:cubicBezTo>
                    <a:pt x="371" y="21566"/>
                    <a:pt x="794" y="21188"/>
                    <a:pt x="1112" y="19904"/>
                  </a:cubicBezTo>
                  <a:cubicBezTo>
                    <a:pt x="1429" y="18621"/>
                    <a:pt x="1641" y="16430"/>
                    <a:pt x="1641" y="13787"/>
                  </a:cubicBezTo>
                  <a:cubicBezTo>
                    <a:pt x="1641" y="11144"/>
                    <a:pt x="1429" y="8047"/>
                    <a:pt x="1747" y="5781"/>
                  </a:cubicBezTo>
                  <a:cubicBezTo>
                    <a:pt x="2065" y="3516"/>
                    <a:pt x="2912" y="2081"/>
                    <a:pt x="3865" y="1212"/>
                  </a:cubicBezTo>
                  <a:cubicBezTo>
                    <a:pt x="4818" y="344"/>
                    <a:pt x="5876" y="42"/>
                    <a:pt x="7676" y="4"/>
                  </a:cubicBezTo>
                  <a:cubicBezTo>
                    <a:pt x="9476" y="-34"/>
                    <a:pt x="12018" y="193"/>
                    <a:pt x="14453" y="910"/>
                  </a:cubicBezTo>
                  <a:cubicBezTo>
                    <a:pt x="16888" y="1628"/>
                    <a:pt x="19218" y="2836"/>
                    <a:pt x="20382" y="3969"/>
                  </a:cubicBezTo>
                  <a:cubicBezTo>
                    <a:pt x="21547" y="5102"/>
                    <a:pt x="21547" y="6159"/>
                    <a:pt x="20594" y="7103"/>
                  </a:cubicBezTo>
                  <a:cubicBezTo>
                    <a:pt x="19641" y="8047"/>
                    <a:pt x="17735" y="8878"/>
                    <a:pt x="15512" y="9369"/>
                  </a:cubicBezTo>
                  <a:cubicBezTo>
                    <a:pt x="13288" y="9860"/>
                    <a:pt x="10747" y="10011"/>
                    <a:pt x="8523" y="10011"/>
                  </a:cubicBezTo>
                  <a:cubicBezTo>
                    <a:pt x="6300" y="10011"/>
                    <a:pt x="4394" y="9860"/>
                    <a:pt x="4076" y="10086"/>
                  </a:cubicBezTo>
                  <a:cubicBezTo>
                    <a:pt x="3759" y="10313"/>
                    <a:pt x="5029" y="10917"/>
                    <a:pt x="6300" y="1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162549" y="5054600"/>
              <a:ext cx="120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2618"/>
                    <a:pt x="4547" y="5236"/>
                    <a:pt x="7200" y="8673"/>
                  </a:cubicBezTo>
                  <a:cubicBezTo>
                    <a:pt x="9853" y="12109"/>
                    <a:pt x="12884" y="16364"/>
                    <a:pt x="15347" y="18655"/>
                  </a:cubicBezTo>
                  <a:cubicBezTo>
                    <a:pt x="17811" y="20945"/>
                    <a:pt x="19705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159284" y="5016500"/>
              <a:ext cx="111216" cy="2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30" fill="norm" stroke="1" extrusionOk="0">
                  <a:moveTo>
                    <a:pt x="21414" y="0"/>
                  </a:moveTo>
                  <a:cubicBezTo>
                    <a:pt x="16523" y="5000"/>
                    <a:pt x="11633" y="10000"/>
                    <a:pt x="8576" y="13000"/>
                  </a:cubicBezTo>
                  <a:cubicBezTo>
                    <a:pt x="5520" y="16000"/>
                    <a:pt x="4297" y="17000"/>
                    <a:pt x="2871" y="18200"/>
                  </a:cubicBezTo>
                  <a:cubicBezTo>
                    <a:pt x="1444" y="19400"/>
                    <a:pt x="-186" y="20800"/>
                    <a:pt x="18" y="21200"/>
                  </a:cubicBezTo>
                  <a:cubicBezTo>
                    <a:pt x="222" y="21600"/>
                    <a:pt x="2259" y="21000"/>
                    <a:pt x="4297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460820" y="4711699"/>
              <a:ext cx="12718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8089" y="0"/>
                  </a:moveTo>
                  <a:cubicBezTo>
                    <a:pt x="16319" y="0"/>
                    <a:pt x="14548" y="0"/>
                    <a:pt x="12424" y="1003"/>
                  </a:cubicBezTo>
                  <a:cubicBezTo>
                    <a:pt x="10299" y="2007"/>
                    <a:pt x="7820" y="4013"/>
                    <a:pt x="5165" y="6610"/>
                  </a:cubicBezTo>
                  <a:cubicBezTo>
                    <a:pt x="2509" y="9207"/>
                    <a:pt x="-324" y="12393"/>
                    <a:pt x="30" y="14872"/>
                  </a:cubicBezTo>
                  <a:cubicBezTo>
                    <a:pt x="384" y="17351"/>
                    <a:pt x="3925" y="19121"/>
                    <a:pt x="7997" y="20125"/>
                  </a:cubicBezTo>
                  <a:cubicBezTo>
                    <a:pt x="12069" y="21128"/>
                    <a:pt x="16673" y="21364"/>
                    <a:pt x="21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669914" y="47942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911850" y="4718992"/>
              <a:ext cx="105126" cy="47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57" fill="norm" stroke="1" extrusionOk="0">
                  <a:moveTo>
                    <a:pt x="1271" y="533"/>
                  </a:moveTo>
                  <a:cubicBezTo>
                    <a:pt x="2965" y="245"/>
                    <a:pt x="4659" y="-43"/>
                    <a:pt x="6776" y="5"/>
                  </a:cubicBezTo>
                  <a:cubicBezTo>
                    <a:pt x="8894" y="53"/>
                    <a:pt x="11435" y="437"/>
                    <a:pt x="14612" y="2117"/>
                  </a:cubicBezTo>
                  <a:cubicBezTo>
                    <a:pt x="17788" y="3797"/>
                    <a:pt x="21600" y="6773"/>
                    <a:pt x="20965" y="9749"/>
                  </a:cubicBezTo>
                  <a:cubicBezTo>
                    <a:pt x="20329" y="12725"/>
                    <a:pt x="15247" y="15701"/>
                    <a:pt x="11012" y="17669"/>
                  </a:cubicBezTo>
                  <a:cubicBezTo>
                    <a:pt x="6776" y="19637"/>
                    <a:pt x="3388" y="20597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099049" y="5340713"/>
              <a:ext cx="153532" cy="5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91" fill="norm" stroke="1" extrusionOk="0">
                  <a:moveTo>
                    <a:pt x="0" y="16046"/>
                  </a:moveTo>
                  <a:cubicBezTo>
                    <a:pt x="888" y="12446"/>
                    <a:pt x="1775" y="8846"/>
                    <a:pt x="4734" y="6146"/>
                  </a:cubicBezTo>
                  <a:cubicBezTo>
                    <a:pt x="7693" y="3446"/>
                    <a:pt x="12723" y="1646"/>
                    <a:pt x="16126" y="746"/>
                  </a:cubicBezTo>
                  <a:cubicBezTo>
                    <a:pt x="19529" y="-154"/>
                    <a:pt x="21304" y="-154"/>
                    <a:pt x="21452" y="296"/>
                  </a:cubicBezTo>
                  <a:cubicBezTo>
                    <a:pt x="21600" y="746"/>
                    <a:pt x="20121" y="1646"/>
                    <a:pt x="17014" y="4346"/>
                  </a:cubicBezTo>
                  <a:cubicBezTo>
                    <a:pt x="13907" y="7046"/>
                    <a:pt x="9173" y="11546"/>
                    <a:pt x="5770" y="14696"/>
                  </a:cubicBezTo>
                  <a:cubicBezTo>
                    <a:pt x="2367" y="17846"/>
                    <a:pt x="296" y="19646"/>
                    <a:pt x="592" y="20546"/>
                  </a:cubicBezTo>
                  <a:cubicBezTo>
                    <a:pt x="888" y="21446"/>
                    <a:pt x="3551" y="21446"/>
                    <a:pt x="6953" y="20996"/>
                  </a:cubicBezTo>
                  <a:cubicBezTo>
                    <a:pt x="10356" y="20546"/>
                    <a:pt x="14499" y="19646"/>
                    <a:pt x="18641" y="1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148719" y="5391150"/>
              <a:ext cx="10273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5526" y="0"/>
                  </a:moveTo>
                  <a:cubicBezTo>
                    <a:pt x="2881" y="7200"/>
                    <a:pt x="236" y="14400"/>
                    <a:pt x="15" y="18000"/>
                  </a:cubicBezTo>
                  <a:cubicBezTo>
                    <a:pt x="-205" y="21600"/>
                    <a:pt x="1999" y="21600"/>
                    <a:pt x="5966" y="21600"/>
                  </a:cubicBezTo>
                  <a:cubicBezTo>
                    <a:pt x="9934" y="21600"/>
                    <a:pt x="15664" y="21600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330950" y="4883150"/>
              <a:ext cx="190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336168" y="4997450"/>
              <a:ext cx="166233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607" y="17053"/>
                  </a:moveTo>
                  <a:cubicBezTo>
                    <a:pt x="1240" y="19326"/>
                    <a:pt x="-127" y="21600"/>
                    <a:pt x="10" y="21600"/>
                  </a:cubicBezTo>
                  <a:cubicBezTo>
                    <a:pt x="146" y="21600"/>
                    <a:pt x="1787" y="19326"/>
                    <a:pt x="5615" y="15347"/>
                  </a:cubicBezTo>
                  <a:cubicBezTo>
                    <a:pt x="9443" y="11368"/>
                    <a:pt x="15458" y="5684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032770" y="4759645"/>
              <a:ext cx="178414" cy="51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543" fill="norm" stroke="1" extrusionOk="0">
                  <a:moveTo>
                    <a:pt x="2590" y="7758"/>
                  </a:moveTo>
                  <a:cubicBezTo>
                    <a:pt x="2094" y="10567"/>
                    <a:pt x="1597" y="13377"/>
                    <a:pt x="1349" y="15528"/>
                  </a:cubicBezTo>
                  <a:cubicBezTo>
                    <a:pt x="1101" y="17680"/>
                    <a:pt x="1101" y="19172"/>
                    <a:pt x="1101" y="20138"/>
                  </a:cubicBezTo>
                  <a:cubicBezTo>
                    <a:pt x="1101" y="21104"/>
                    <a:pt x="1101" y="21543"/>
                    <a:pt x="1101" y="21543"/>
                  </a:cubicBezTo>
                  <a:cubicBezTo>
                    <a:pt x="1101" y="21543"/>
                    <a:pt x="1101" y="21104"/>
                    <a:pt x="1101" y="19128"/>
                  </a:cubicBezTo>
                  <a:cubicBezTo>
                    <a:pt x="1101" y="17153"/>
                    <a:pt x="1101" y="13641"/>
                    <a:pt x="1721" y="10611"/>
                  </a:cubicBezTo>
                  <a:cubicBezTo>
                    <a:pt x="2342" y="7582"/>
                    <a:pt x="3583" y="5036"/>
                    <a:pt x="5197" y="3367"/>
                  </a:cubicBezTo>
                  <a:cubicBezTo>
                    <a:pt x="6811" y="1699"/>
                    <a:pt x="8797" y="909"/>
                    <a:pt x="10411" y="470"/>
                  </a:cubicBezTo>
                  <a:cubicBezTo>
                    <a:pt x="12025" y="31"/>
                    <a:pt x="13266" y="-57"/>
                    <a:pt x="14383" y="31"/>
                  </a:cubicBezTo>
                  <a:cubicBezTo>
                    <a:pt x="15501" y="119"/>
                    <a:pt x="16494" y="382"/>
                    <a:pt x="17735" y="1304"/>
                  </a:cubicBezTo>
                  <a:cubicBezTo>
                    <a:pt x="18977" y="2226"/>
                    <a:pt x="20466" y="3806"/>
                    <a:pt x="20839" y="5036"/>
                  </a:cubicBezTo>
                  <a:cubicBezTo>
                    <a:pt x="21211" y="6265"/>
                    <a:pt x="20466" y="7143"/>
                    <a:pt x="17611" y="7758"/>
                  </a:cubicBezTo>
                  <a:cubicBezTo>
                    <a:pt x="14756" y="8372"/>
                    <a:pt x="9790" y="8723"/>
                    <a:pt x="6314" y="8943"/>
                  </a:cubicBezTo>
                  <a:cubicBezTo>
                    <a:pt x="2839" y="9163"/>
                    <a:pt x="852" y="9250"/>
                    <a:pt x="232" y="9294"/>
                  </a:cubicBezTo>
                  <a:cubicBezTo>
                    <a:pt x="-389" y="9338"/>
                    <a:pt x="356" y="9338"/>
                    <a:pt x="1101" y="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275846" y="4633646"/>
              <a:ext cx="160026" cy="36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60" fill="norm" stroke="1" extrusionOk="0">
                  <a:moveTo>
                    <a:pt x="16779" y="4979"/>
                  </a:moveTo>
                  <a:cubicBezTo>
                    <a:pt x="17887" y="3855"/>
                    <a:pt x="18995" y="2732"/>
                    <a:pt x="19825" y="1858"/>
                  </a:cubicBezTo>
                  <a:cubicBezTo>
                    <a:pt x="20656" y="984"/>
                    <a:pt x="21210" y="359"/>
                    <a:pt x="20795" y="110"/>
                  </a:cubicBezTo>
                  <a:cubicBezTo>
                    <a:pt x="20379" y="-140"/>
                    <a:pt x="18995" y="-15"/>
                    <a:pt x="16087" y="1046"/>
                  </a:cubicBezTo>
                  <a:cubicBezTo>
                    <a:pt x="13179" y="2107"/>
                    <a:pt x="8748" y="4105"/>
                    <a:pt x="5702" y="7102"/>
                  </a:cubicBezTo>
                  <a:cubicBezTo>
                    <a:pt x="2656" y="10098"/>
                    <a:pt x="995" y="14094"/>
                    <a:pt x="302" y="16466"/>
                  </a:cubicBezTo>
                  <a:cubicBezTo>
                    <a:pt x="-390" y="18838"/>
                    <a:pt x="-113" y="19587"/>
                    <a:pt x="3487" y="20149"/>
                  </a:cubicBezTo>
                  <a:cubicBezTo>
                    <a:pt x="7087" y="20711"/>
                    <a:pt x="14010" y="21085"/>
                    <a:pt x="20933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759700" y="4607655"/>
              <a:ext cx="86964" cy="45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515" fill="norm" stroke="1" extrusionOk="0">
                  <a:moveTo>
                    <a:pt x="4418" y="116"/>
                  </a:moveTo>
                  <a:cubicBezTo>
                    <a:pt x="7364" y="15"/>
                    <a:pt x="10309" y="-85"/>
                    <a:pt x="12518" y="116"/>
                  </a:cubicBezTo>
                  <a:cubicBezTo>
                    <a:pt x="14727" y="317"/>
                    <a:pt x="16200" y="819"/>
                    <a:pt x="17918" y="2577"/>
                  </a:cubicBezTo>
                  <a:cubicBezTo>
                    <a:pt x="19636" y="4335"/>
                    <a:pt x="21600" y="7349"/>
                    <a:pt x="18655" y="10715"/>
                  </a:cubicBezTo>
                  <a:cubicBezTo>
                    <a:pt x="15709" y="14081"/>
                    <a:pt x="7855" y="17798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607050" y="4787899"/>
              <a:ext cx="100759" cy="19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19" fill="norm" stroke="1" extrusionOk="0">
                  <a:moveTo>
                    <a:pt x="0" y="0"/>
                  </a:moveTo>
                  <a:cubicBezTo>
                    <a:pt x="4408" y="682"/>
                    <a:pt x="8816" y="1364"/>
                    <a:pt x="12563" y="3411"/>
                  </a:cubicBezTo>
                  <a:cubicBezTo>
                    <a:pt x="16310" y="5457"/>
                    <a:pt x="19396" y="8867"/>
                    <a:pt x="20498" y="11709"/>
                  </a:cubicBezTo>
                  <a:cubicBezTo>
                    <a:pt x="21600" y="14552"/>
                    <a:pt x="20718" y="16825"/>
                    <a:pt x="18955" y="18417"/>
                  </a:cubicBezTo>
                  <a:cubicBezTo>
                    <a:pt x="17192" y="20008"/>
                    <a:pt x="14547" y="20918"/>
                    <a:pt x="12122" y="21259"/>
                  </a:cubicBezTo>
                  <a:cubicBezTo>
                    <a:pt x="9698" y="21600"/>
                    <a:pt x="7494" y="21373"/>
                    <a:pt x="7273" y="20804"/>
                  </a:cubicBezTo>
                  <a:cubicBezTo>
                    <a:pt x="7053" y="20236"/>
                    <a:pt x="8816" y="19326"/>
                    <a:pt x="10580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700183" y="4811183"/>
              <a:ext cx="97367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7004" y="6353"/>
                  </a:moveTo>
                  <a:cubicBezTo>
                    <a:pt x="17004" y="5082"/>
                    <a:pt x="17004" y="3812"/>
                    <a:pt x="17004" y="2541"/>
                  </a:cubicBezTo>
                  <a:cubicBezTo>
                    <a:pt x="17004" y="1271"/>
                    <a:pt x="17004" y="0"/>
                    <a:pt x="15855" y="0"/>
                  </a:cubicBezTo>
                  <a:cubicBezTo>
                    <a:pt x="14706" y="0"/>
                    <a:pt x="12408" y="1271"/>
                    <a:pt x="9651" y="3939"/>
                  </a:cubicBezTo>
                  <a:cubicBezTo>
                    <a:pt x="6893" y="6607"/>
                    <a:pt x="3676" y="10673"/>
                    <a:pt x="1838" y="13595"/>
                  </a:cubicBezTo>
                  <a:cubicBezTo>
                    <a:pt x="0" y="16518"/>
                    <a:pt x="-460" y="18296"/>
                    <a:pt x="459" y="19440"/>
                  </a:cubicBezTo>
                  <a:cubicBezTo>
                    <a:pt x="1378" y="20584"/>
                    <a:pt x="3676" y="21092"/>
                    <a:pt x="7353" y="21346"/>
                  </a:cubicBezTo>
                  <a:cubicBezTo>
                    <a:pt x="11029" y="21600"/>
                    <a:pt x="16085" y="21600"/>
                    <a:pt x="211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381596" y="4753287"/>
              <a:ext cx="244755" cy="16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44" fill="norm" stroke="1" extrusionOk="0">
                  <a:moveTo>
                    <a:pt x="855" y="1206"/>
                  </a:moveTo>
                  <a:cubicBezTo>
                    <a:pt x="2332" y="929"/>
                    <a:pt x="3809" y="652"/>
                    <a:pt x="5009" y="1898"/>
                  </a:cubicBezTo>
                  <a:cubicBezTo>
                    <a:pt x="6209" y="3144"/>
                    <a:pt x="7132" y="5913"/>
                    <a:pt x="6947" y="9236"/>
                  </a:cubicBezTo>
                  <a:cubicBezTo>
                    <a:pt x="6762" y="12559"/>
                    <a:pt x="5470" y="16436"/>
                    <a:pt x="4270" y="18513"/>
                  </a:cubicBezTo>
                  <a:cubicBezTo>
                    <a:pt x="3070" y="20590"/>
                    <a:pt x="1962" y="20867"/>
                    <a:pt x="1132" y="20452"/>
                  </a:cubicBezTo>
                  <a:cubicBezTo>
                    <a:pt x="301" y="20036"/>
                    <a:pt x="-253" y="18929"/>
                    <a:pt x="116" y="17544"/>
                  </a:cubicBezTo>
                  <a:cubicBezTo>
                    <a:pt x="485" y="16159"/>
                    <a:pt x="1778" y="14498"/>
                    <a:pt x="4085" y="11729"/>
                  </a:cubicBezTo>
                  <a:cubicBezTo>
                    <a:pt x="6393" y="8959"/>
                    <a:pt x="9716" y="5082"/>
                    <a:pt x="11839" y="2729"/>
                  </a:cubicBezTo>
                  <a:cubicBezTo>
                    <a:pt x="13962" y="375"/>
                    <a:pt x="14885" y="-456"/>
                    <a:pt x="14701" y="236"/>
                  </a:cubicBezTo>
                  <a:cubicBezTo>
                    <a:pt x="14516" y="929"/>
                    <a:pt x="13224" y="3144"/>
                    <a:pt x="12301" y="5082"/>
                  </a:cubicBezTo>
                  <a:cubicBezTo>
                    <a:pt x="11378" y="7021"/>
                    <a:pt x="10824" y="8682"/>
                    <a:pt x="11009" y="10759"/>
                  </a:cubicBezTo>
                  <a:cubicBezTo>
                    <a:pt x="11193" y="12836"/>
                    <a:pt x="12116" y="15329"/>
                    <a:pt x="13962" y="17129"/>
                  </a:cubicBezTo>
                  <a:cubicBezTo>
                    <a:pt x="15809" y="18929"/>
                    <a:pt x="18578" y="20036"/>
                    <a:pt x="21347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397000" y="543582"/>
              <a:ext cx="1492250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1250"/>
                  </a:moveTo>
                  <a:cubicBezTo>
                    <a:pt x="1134" y="20818"/>
                    <a:pt x="2267" y="20386"/>
                    <a:pt x="3401" y="19954"/>
                  </a:cubicBezTo>
                  <a:cubicBezTo>
                    <a:pt x="4534" y="19522"/>
                    <a:pt x="5668" y="19090"/>
                    <a:pt x="6740" y="18010"/>
                  </a:cubicBezTo>
                  <a:cubicBezTo>
                    <a:pt x="7813" y="16930"/>
                    <a:pt x="8824" y="15202"/>
                    <a:pt x="9988" y="13258"/>
                  </a:cubicBezTo>
                  <a:cubicBezTo>
                    <a:pt x="11152" y="11314"/>
                    <a:pt x="12470" y="9154"/>
                    <a:pt x="13741" y="6994"/>
                  </a:cubicBezTo>
                  <a:cubicBezTo>
                    <a:pt x="15013" y="4834"/>
                    <a:pt x="16238" y="2674"/>
                    <a:pt x="17372" y="1378"/>
                  </a:cubicBezTo>
                  <a:cubicBezTo>
                    <a:pt x="18506" y="82"/>
                    <a:pt x="19547" y="-350"/>
                    <a:pt x="20237" y="298"/>
                  </a:cubicBezTo>
                  <a:cubicBezTo>
                    <a:pt x="20926" y="946"/>
                    <a:pt x="21263" y="2674"/>
                    <a:pt x="21600" y="4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631949" y="603250"/>
              <a:ext cx="12255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964"/>
                    <a:pt x="0" y="18327"/>
                    <a:pt x="410" y="17018"/>
                  </a:cubicBezTo>
                  <a:cubicBezTo>
                    <a:pt x="821" y="15709"/>
                    <a:pt x="1641" y="14727"/>
                    <a:pt x="2835" y="13418"/>
                  </a:cubicBezTo>
                  <a:cubicBezTo>
                    <a:pt x="4029" y="12109"/>
                    <a:pt x="5596" y="10473"/>
                    <a:pt x="7144" y="9164"/>
                  </a:cubicBezTo>
                  <a:cubicBezTo>
                    <a:pt x="8692" y="7855"/>
                    <a:pt x="10222" y="6873"/>
                    <a:pt x="11789" y="5891"/>
                  </a:cubicBezTo>
                  <a:cubicBezTo>
                    <a:pt x="13355" y="4909"/>
                    <a:pt x="14960" y="3927"/>
                    <a:pt x="16601" y="2945"/>
                  </a:cubicBezTo>
                  <a:cubicBezTo>
                    <a:pt x="18242" y="1964"/>
                    <a:pt x="19921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428750" y="6313424"/>
              <a:ext cx="193905" cy="56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71" fill="norm" stroke="1" extrusionOk="0">
                  <a:moveTo>
                    <a:pt x="4181" y="3569"/>
                  </a:moveTo>
                  <a:cubicBezTo>
                    <a:pt x="4181" y="5423"/>
                    <a:pt x="4181" y="7276"/>
                    <a:pt x="3948" y="9493"/>
                  </a:cubicBezTo>
                  <a:cubicBezTo>
                    <a:pt x="3716" y="11709"/>
                    <a:pt x="3252" y="14288"/>
                    <a:pt x="3019" y="16142"/>
                  </a:cubicBezTo>
                  <a:cubicBezTo>
                    <a:pt x="2787" y="17996"/>
                    <a:pt x="2787" y="19124"/>
                    <a:pt x="2555" y="19970"/>
                  </a:cubicBezTo>
                  <a:cubicBezTo>
                    <a:pt x="2323" y="20817"/>
                    <a:pt x="1858" y="21381"/>
                    <a:pt x="1626" y="21461"/>
                  </a:cubicBezTo>
                  <a:cubicBezTo>
                    <a:pt x="1394" y="21542"/>
                    <a:pt x="1394" y="21139"/>
                    <a:pt x="1626" y="19849"/>
                  </a:cubicBezTo>
                  <a:cubicBezTo>
                    <a:pt x="1858" y="18560"/>
                    <a:pt x="2323" y="16384"/>
                    <a:pt x="2671" y="13764"/>
                  </a:cubicBezTo>
                  <a:cubicBezTo>
                    <a:pt x="3019" y="11145"/>
                    <a:pt x="3252" y="8082"/>
                    <a:pt x="3600" y="5866"/>
                  </a:cubicBezTo>
                  <a:cubicBezTo>
                    <a:pt x="3948" y="3649"/>
                    <a:pt x="4413" y="2279"/>
                    <a:pt x="5110" y="1433"/>
                  </a:cubicBezTo>
                  <a:cubicBezTo>
                    <a:pt x="5806" y="587"/>
                    <a:pt x="6735" y="264"/>
                    <a:pt x="8013" y="103"/>
                  </a:cubicBezTo>
                  <a:cubicBezTo>
                    <a:pt x="9290" y="-58"/>
                    <a:pt x="10916" y="-58"/>
                    <a:pt x="13006" y="305"/>
                  </a:cubicBezTo>
                  <a:cubicBezTo>
                    <a:pt x="15097" y="667"/>
                    <a:pt x="17652" y="1393"/>
                    <a:pt x="19277" y="2441"/>
                  </a:cubicBezTo>
                  <a:cubicBezTo>
                    <a:pt x="20903" y="3488"/>
                    <a:pt x="21600" y="4858"/>
                    <a:pt x="21135" y="6229"/>
                  </a:cubicBezTo>
                  <a:cubicBezTo>
                    <a:pt x="20671" y="7599"/>
                    <a:pt x="19045" y="8969"/>
                    <a:pt x="16026" y="9896"/>
                  </a:cubicBezTo>
                  <a:cubicBezTo>
                    <a:pt x="13006" y="10823"/>
                    <a:pt x="8594" y="11306"/>
                    <a:pt x="5690" y="11508"/>
                  </a:cubicBezTo>
                  <a:cubicBezTo>
                    <a:pt x="2787" y="11709"/>
                    <a:pt x="1394" y="11629"/>
                    <a:pt x="697" y="11387"/>
                  </a:cubicBezTo>
                  <a:cubicBezTo>
                    <a:pt x="0" y="11145"/>
                    <a:pt x="0" y="10742"/>
                    <a:pt x="0" y="1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733043" y="6218766"/>
              <a:ext cx="133857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934"/>
                  </a:moveTo>
                  <a:cubicBezTo>
                    <a:pt x="20331" y="467"/>
                    <a:pt x="19318" y="0"/>
                    <a:pt x="18137" y="0"/>
                  </a:cubicBezTo>
                  <a:cubicBezTo>
                    <a:pt x="16956" y="0"/>
                    <a:pt x="15606" y="467"/>
                    <a:pt x="12737" y="2277"/>
                  </a:cubicBezTo>
                  <a:cubicBezTo>
                    <a:pt x="9868" y="4086"/>
                    <a:pt x="5480" y="7239"/>
                    <a:pt x="2949" y="10158"/>
                  </a:cubicBezTo>
                  <a:cubicBezTo>
                    <a:pt x="418" y="13077"/>
                    <a:pt x="-257" y="15762"/>
                    <a:pt x="80" y="17630"/>
                  </a:cubicBezTo>
                  <a:cubicBezTo>
                    <a:pt x="418" y="19498"/>
                    <a:pt x="1768" y="20549"/>
                    <a:pt x="4637" y="21075"/>
                  </a:cubicBezTo>
                  <a:cubicBezTo>
                    <a:pt x="7506" y="21600"/>
                    <a:pt x="11893" y="21600"/>
                    <a:pt x="16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886313" y="6326960"/>
              <a:ext cx="253638" cy="18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97" fill="norm" stroke="1" extrusionOk="0">
                  <a:moveTo>
                    <a:pt x="505" y="4008"/>
                  </a:moveTo>
                  <a:cubicBezTo>
                    <a:pt x="148" y="2821"/>
                    <a:pt x="-209" y="1634"/>
                    <a:pt x="148" y="922"/>
                  </a:cubicBezTo>
                  <a:cubicBezTo>
                    <a:pt x="505" y="210"/>
                    <a:pt x="1576" y="-28"/>
                    <a:pt x="2915" y="210"/>
                  </a:cubicBezTo>
                  <a:cubicBezTo>
                    <a:pt x="4254" y="447"/>
                    <a:pt x="5860" y="1159"/>
                    <a:pt x="6842" y="3651"/>
                  </a:cubicBezTo>
                  <a:cubicBezTo>
                    <a:pt x="7824" y="6144"/>
                    <a:pt x="8181" y="10416"/>
                    <a:pt x="7735" y="13502"/>
                  </a:cubicBezTo>
                  <a:cubicBezTo>
                    <a:pt x="7289" y="16588"/>
                    <a:pt x="6039" y="18487"/>
                    <a:pt x="4968" y="19673"/>
                  </a:cubicBezTo>
                  <a:cubicBezTo>
                    <a:pt x="3897" y="20860"/>
                    <a:pt x="3004" y="21335"/>
                    <a:pt x="2469" y="20742"/>
                  </a:cubicBezTo>
                  <a:cubicBezTo>
                    <a:pt x="1933" y="20148"/>
                    <a:pt x="1755" y="18487"/>
                    <a:pt x="2647" y="15994"/>
                  </a:cubicBezTo>
                  <a:cubicBezTo>
                    <a:pt x="3540" y="13502"/>
                    <a:pt x="5503" y="10179"/>
                    <a:pt x="7289" y="7568"/>
                  </a:cubicBezTo>
                  <a:cubicBezTo>
                    <a:pt x="9074" y="4957"/>
                    <a:pt x="10680" y="3058"/>
                    <a:pt x="11930" y="1753"/>
                  </a:cubicBezTo>
                  <a:cubicBezTo>
                    <a:pt x="13179" y="447"/>
                    <a:pt x="14072" y="-265"/>
                    <a:pt x="14161" y="91"/>
                  </a:cubicBezTo>
                  <a:cubicBezTo>
                    <a:pt x="14251" y="447"/>
                    <a:pt x="13536" y="1871"/>
                    <a:pt x="13001" y="4126"/>
                  </a:cubicBezTo>
                  <a:cubicBezTo>
                    <a:pt x="12465" y="6381"/>
                    <a:pt x="12108" y="9467"/>
                    <a:pt x="12019" y="11722"/>
                  </a:cubicBezTo>
                  <a:cubicBezTo>
                    <a:pt x="11930" y="13977"/>
                    <a:pt x="12108" y="15401"/>
                    <a:pt x="13715" y="15876"/>
                  </a:cubicBezTo>
                  <a:cubicBezTo>
                    <a:pt x="15322" y="16350"/>
                    <a:pt x="18356" y="15876"/>
                    <a:pt x="21391" y="15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171700" y="6165850"/>
              <a:ext cx="8562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600" fill="norm" stroke="1" extrusionOk="0">
                  <a:moveTo>
                    <a:pt x="1507" y="0"/>
                  </a:moveTo>
                  <a:cubicBezTo>
                    <a:pt x="7535" y="2291"/>
                    <a:pt x="13563" y="4582"/>
                    <a:pt x="17079" y="7255"/>
                  </a:cubicBezTo>
                  <a:cubicBezTo>
                    <a:pt x="20595" y="9927"/>
                    <a:pt x="21600" y="12982"/>
                    <a:pt x="18335" y="15436"/>
                  </a:cubicBezTo>
                  <a:cubicBezTo>
                    <a:pt x="15070" y="17891"/>
                    <a:pt x="7535" y="19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574800" y="6680200"/>
              <a:ext cx="1079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76" y="5472"/>
                    <a:pt x="13553" y="10944"/>
                    <a:pt x="17153" y="14544"/>
                  </a:cubicBezTo>
                  <a:cubicBezTo>
                    <a:pt x="20753" y="18144"/>
                    <a:pt x="21176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593849" y="6667500"/>
              <a:ext cx="1016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6039"/>
                    <a:pt x="8100" y="12077"/>
                    <a:pt x="4500" y="15677"/>
                  </a:cubicBezTo>
                  <a:cubicBezTo>
                    <a:pt x="900" y="19277"/>
                    <a:pt x="45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501900" y="638175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489199" y="650875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024615" y="5954949"/>
              <a:ext cx="283736" cy="110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44" fill="norm" stroke="1" extrusionOk="0">
                  <a:moveTo>
                    <a:pt x="21448" y="647"/>
                  </a:moveTo>
                  <a:cubicBezTo>
                    <a:pt x="21128" y="441"/>
                    <a:pt x="20808" y="234"/>
                    <a:pt x="20248" y="110"/>
                  </a:cubicBezTo>
                  <a:cubicBezTo>
                    <a:pt x="19688" y="-15"/>
                    <a:pt x="18888" y="-56"/>
                    <a:pt x="17128" y="110"/>
                  </a:cubicBezTo>
                  <a:cubicBezTo>
                    <a:pt x="15368" y="275"/>
                    <a:pt x="12648" y="647"/>
                    <a:pt x="10888" y="1041"/>
                  </a:cubicBezTo>
                  <a:cubicBezTo>
                    <a:pt x="9128" y="1434"/>
                    <a:pt x="8328" y="1847"/>
                    <a:pt x="8088" y="2261"/>
                  </a:cubicBezTo>
                  <a:cubicBezTo>
                    <a:pt x="7848" y="2675"/>
                    <a:pt x="8168" y="3089"/>
                    <a:pt x="9048" y="3585"/>
                  </a:cubicBezTo>
                  <a:cubicBezTo>
                    <a:pt x="9928" y="4082"/>
                    <a:pt x="11368" y="4661"/>
                    <a:pt x="12168" y="5220"/>
                  </a:cubicBezTo>
                  <a:cubicBezTo>
                    <a:pt x="12968" y="5778"/>
                    <a:pt x="13128" y="6316"/>
                    <a:pt x="12728" y="6772"/>
                  </a:cubicBezTo>
                  <a:cubicBezTo>
                    <a:pt x="12328" y="7227"/>
                    <a:pt x="11368" y="7599"/>
                    <a:pt x="10568" y="7847"/>
                  </a:cubicBezTo>
                  <a:cubicBezTo>
                    <a:pt x="9768" y="8096"/>
                    <a:pt x="9128" y="8220"/>
                    <a:pt x="8248" y="8282"/>
                  </a:cubicBezTo>
                  <a:cubicBezTo>
                    <a:pt x="7368" y="8344"/>
                    <a:pt x="6248" y="8344"/>
                    <a:pt x="5768" y="8241"/>
                  </a:cubicBezTo>
                  <a:cubicBezTo>
                    <a:pt x="5288" y="8137"/>
                    <a:pt x="5448" y="7930"/>
                    <a:pt x="5928" y="7847"/>
                  </a:cubicBezTo>
                  <a:cubicBezTo>
                    <a:pt x="6408" y="7765"/>
                    <a:pt x="7208" y="7806"/>
                    <a:pt x="8168" y="8075"/>
                  </a:cubicBezTo>
                  <a:cubicBezTo>
                    <a:pt x="9128" y="8344"/>
                    <a:pt x="10248" y="8841"/>
                    <a:pt x="10568" y="9544"/>
                  </a:cubicBezTo>
                  <a:cubicBezTo>
                    <a:pt x="10888" y="10247"/>
                    <a:pt x="10408" y="11158"/>
                    <a:pt x="8888" y="12275"/>
                  </a:cubicBezTo>
                  <a:cubicBezTo>
                    <a:pt x="7368" y="13392"/>
                    <a:pt x="4808" y="14716"/>
                    <a:pt x="3128" y="15999"/>
                  </a:cubicBezTo>
                  <a:cubicBezTo>
                    <a:pt x="1448" y="17282"/>
                    <a:pt x="648" y="18523"/>
                    <a:pt x="248" y="19372"/>
                  </a:cubicBezTo>
                  <a:cubicBezTo>
                    <a:pt x="-152" y="20220"/>
                    <a:pt x="-152" y="20675"/>
                    <a:pt x="888" y="21006"/>
                  </a:cubicBezTo>
                  <a:cubicBezTo>
                    <a:pt x="1928" y="21337"/>
                    <a:pt x="4008" y="21544"/>
                    <a:pt x="6088" y="21544"/>
                  </a:cubicBezTo>
                  <a:cubicBezTo>
                    <a:pt x="8168" y="21544"/>
                    <a:pt x="10248" y="21337"/>
                    <a:pt x="12328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632200" y="5784850"/>
              <a:ext cx="31750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1440" y="6366"/>
                    <a:pt x="2880" y="12733"/>
                    <a:pt x="3600" y="16484"/>
                  </a:cubicBezTo>
                  <a:cubicBezTo>
                    <a:pt x="4320" y="20236"/>
                    <a:pt x="4320" y="21373"/>
                    <a:pt x="7200" y="21486"/>
                  </a:cubicBezTo>
                  <a:cubicBezTo>
                    <a:pt x="10080" y="21600"/>
                    <a:pt x="15840" y="20691"/>
                    <a:pt x="2160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661833" y="5816599"/>
              <a:ext cx="135468" cy="33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0"/>
                  </a:moveTo>
                  <a:cubicBezTo>
                    <a:pt x="19575" y="3200"/>
                    <a:pt x="17550" y="6400"/>
                    <a:pt x="14512" y="9533"/>
                  </a:cubicBezTo>
                  <a:cubicBezTo>
                    <a:pt x="11475" y="12667"/>
                    <a:pt x="7425" y="15733"/>
                    <a:pt x="4556" y="17800"/>
                  </a:cubicBezTo>
                  <a:cubicBezTo>
                    <a:pt x="1687" y="19867"/>
                    <a:pt x="0" y="20933"/>
                    <a:pt x="0" y="21267"/>
                  </a:cubicBezTo>
                  <a:cubicBezTo>
                    <a:pt x="0" y="21600"/>
                    <a:pt x="1687" y="21200"/>
                    <a:pt x="3881" y="20533"/>
                  </a:cubicBezTo>
                  <a:cubicBezTo>
                    <a:pt x="6075" y="19867"/>
                    <a:pt x="8775" y="18933"/>
                    <a:pt x="1147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822700" y="5941173"/>
              <a:ext cx="101600" cy="28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2072"/>
                  </a:moveTo>
                  <a:cubicBezTo>
                    <a:pt x="21600" y="1126"/>
                    <a:pt x="21600" y="180"/>
                    <a:pt x="20925" y="23"/>
                  </a:cubicBezTo>
                  <a:cubicBezTo>
                    <a:pt x="20250" y="-135"/>
                    <a:pt x="18900" y="496"/>
                    <a:pt x="15750" y="2545"/>
                  </a:cubicBezTo>
                  <a:cubicBezTo>
                    <a:pt x="12600" y="4595"/>
                    <a:pt x="7650" y="8064"/>
                    <a:pt x="4500" y="11138"/>
                  </a:cubicBezTo>
                  <a:cubicBezTo>
                    <a:pt x="1350" y="14212"/>
                    <a:pt x="0" y="16893"/>
                    <a:pt x="0" y="18548"/>
                  </a:cubicBezTo>
                  <a:cubicBezTo>
                    <a:pt x="0" y="20204"/>
                    <a:pt x="1350" y="20834"/>
                    <a:pt x="3375" y="21150"/>
                  </a:cubicBezTo>
                  <a:cubicBezTo>
                    <a:pt x="5400" y="21465"/>
                    <a:pt x="8100" y="21465"/>
                    <a:pt x="10350" y="21229"/>
                  </a:cubicBezTo>
                  <a:cubicBezTo>
                    <a:pt x="12600" y="20992"/>
                    <a:pt x="14400" y="20519"/>
                    <a:pt x="15525" y="19888"/>
                  </a:cubicBezTo>
                  <a:cubicBezTo>
                    <a:pt x="16650" y="19258"/>
                    <a:pt x="17100" y="18469"/>
                    <a:pt x="16650" y="17760"/>
                  </a:cubicBezTo>
                  <a:cubicBezTo>
                    <a:pt x="16200" y="17050"/>
                    <a:pt x="14850" y="16420"/>
                    <a:pt x="11925" y="16183"/>
                  </a:cubicBezTo>
                  <a:cubicBezTo>
                    <a:pt x="9000" y="15947"/>
                    <a:pt x="4500" y="16104"/>
                    <a:pt x="0" y="1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470400" y="5905500"/>
              <a:ext cx="6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483100" y="58293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571999" y="5670033"/>
              <a:ext cx="76201" cy="4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4369"/>
                  </a:moveTo>
                  <a:cubicBezTo>
                    <a:pt x="20400" y="3144"/>
                    <a:pt x="19200" y="1919"/>
                    <a:pt x="17700" y="1084"/>
                  </a:cubicBezTo>
                  <a:cubicBezTo>
                    <a:pt x="16200" y="249"/>
                    <a:pt x="14400" y="-196"/>
                    <a:pt x="12300" y="82"/>
                  </a:cubicBezTo>
                  <a:cubicBezTo>
                    <a:pt x="10200" y="361"/>
                    <a:pt x="7800" y="1363"/>
                    <a:pt x="5700" y="3812"/>
                  </a:cubicBezTo>
                  <a:cubicBezTo>
                    <a:pt x="3600" y="6262"/>
                    <a:pt x="1800" y="10159"/>
                    <a:pt x="900" y="13109"/>
                  </a:cubicBezTo>
                  <a:cubicBezTo>
                    <a:pt x="0" y="16060"/>
                    <a:pt x="0" y="18064"/>
                    <a:pt x="0" y="19344"/>
                  </a:cubicBezTo>
                  <a:cubicBezTo>
                    <a:pt x="0" y="20625"/>
                    <a:pt x="0" y="21181"/>
                    <a:pt x="0" y="21293"/>
                  </a:cubicBezTo>
                  <a:cubicBezTo>
                    <a:pt x="0" y="21404"/>
                    <a:pt x="0" y="21070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519083" y="5943600"/>
              <a:ext cx="13546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333" y="21600"/>
                  </a:moveTo>
                  <a:cubicBezTo>
                    <a:pt x="0" y="17600"/>
                    <a:pt x="-332" y="13600"/>
                    <a:pt x="665" y="10400"/>
                  </a:cubicBezTo>
                  <a:cubicBezTo>
                    <a:pt x="1662" y="7200"/>
                    <a:pt x="3988" y="4800"/>
                    <a:pt x="7643" y="3200"/>
                  </a:cubicBezTo>
                  <a:cubicBezTo>
                    <a:pt x="11299" y="1600"/>
                    <a:pt x="16283" y="800"/>
                    <a:pt x="21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264150" y="5884005"/>
              <a:ext cx="304800" cy="19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4310"/>
                  </a:moveTo>
                  <a:cubicBezTo>
                    <a:pt x="450" y="3185"/>
                    <a:pt x="900" y="2060"/>
                    <a:pt x="2100" y="2060"/>
                  </a:cubicBezTo>
                  <a:cubicBezTo>
                    <a:pt x="3300" y="2060"/>
                    <a:pt x="5250" y="3185"/>
                    <a:pt x="6300" y="5997"/>
                  </a:cubicBezTo>
                  <a:cubicBezTo>
                    <a:pt x="7350" y="8810"/>
                    <a:pt x="7500" y="13310"/>
                    <a:pt x="7275" y="16010"/>
                  </a:cubicBezTo>
                  <a:cubicBezTo>
                    <a:pt x="7050" y="18710"/>
                    <a:pt x="6450" y="19610"/>
                    <a:pt x="5625" y="20285"/>
                  </a:cubicBezTo>
                  <a:cubicBezTo>
                    <a:pt x="4800" y="20960"/>
                    <a:pt x="3750" y="21410"/>
                    <a:pt x="3150" y="20847"/>
                  </a:cubicBezTo>
                  <a:cubicBezTo>
                    <a:pt x="2550" y="20285"/>
                    <a:pt x="2400" y="18710"/>
                    <a:pt x="3525" y="15897"/>
                  </a:cubicBezTo>
                  <a:cubicBezTo>
                    <a:pt x="4650" y="13085"/>
                    <a:pt x="7050" y="9035"/>
                    <a:pt x="8550" y="6448"/>
                  </a:cubicBezTo>
                  <a:cubicBezTo>
                    <a:pt x="10050" y="3860"/>
                    <a:pt x="10650" y="2735"/>
                    <a:pt x="11250" y="1722"/>
                  </a:cubicBezTo>
                  <a:cubicBezTo>
                    <a:pt x="11850" y="710"/>
                    <a:pt x="12450" y="-190"/>
                    <a:pt x="12600" y="35"/>
                  </a:cubicBezTo>
                  <a:cubicBezTo>
                    <a:pt x="12750" y="260"/>
                    <a:pt x="12450" y="1610"/>
                    <a:pt x="12000" y="4197"/>
                  </a:cubicBezTo>
                  <a:cubicBezTo>
                    <a:pt x="11550" y="6785"/>
                    <a:pt x="10950" y="10610"/>
                    <a:pt x="10950" y="12860"/>
                  </a:cubicBezTo>
                  <a:cubicBezTo>
                    <a:pt x="10950" y="15110"/>
                    <a:pt x="11550" y="15785"/>
                    <a:pt x="13050" y="15897"/>
                  </a:cubicBezTo>
                  <a:cubicBezTo>
                    <a:pt x="14550" y="16010"/>
                    <a:pt x="16950" y="15560"/>
                    <a:pt x="18525" y="14885"/>
                  </a:cubicBezTo>
                  <a:cubicBezTo>
                    <a:pt x="20100" y="14210"/>
                    <a:pt x="20850" y="13310"/>
                    <a:pt x="21600" y="12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645150" y="5905500"/>
              <a:ext cx="76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626100" y="60007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886450" y="5861050"/>
              <a:ext cx="6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867399" y="6057900"/>
              <a:ext cx="95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118406" y="5878902"/>
              <a:ext cx="161745" cy="15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81" fill="norm" stroke="1" extrusionOk="0">
                  <a:moveTo>
                    <a:pt x="397" y="8046"/>
                  </a:moveTo>
                  <a:cubicBezTo>
                    <a:pt x="117" y="6586"/>
                    <a:pt x="-164" y="5127"/>
                    <a:pt x="117" y="3813"/>
                  </a:cubicBezTo>
                  <a:cubicBezTo>
                    <a:pt x="397" y="2500"/>
                    <a:pt x="1239" y="1332"/>
                    <a:pt x="2501" y="603"/>
                  </a:cubicBezTo>
                  <a:cubicBezTo>
                    <a:pt x="3763" y="-127"/>
                    <a:pt x="5446" y="-419"/>
                    <a:pt x="6709" y="1040"/>
                  </a:cubicBezTo>
                  <a:cubicBezTo>
                    <a:pt x="7971" y="2500"/>
                    <a:pt x="8813" y="5711"/>
                    <a:pt x="8111" y="8338"/>
                  </a:cubicBezTo>
                  <a:cubicBezTo>
                    <a:pt x="7410" y="10965"/>
                    <a:pt x="5166" y="13008"/>
                    <a:pt x="3342" y="14905"/>
                  </a:cubicBezTo>
                  <a:cubicBezTo>
                    <a:pt x="1519" y="16803"/>
                    <a:pt x="117" y="18554"/>
                    <a:pt x="117" y="19576"/>
                  </a:cubicBezTo>
                  <a:cubicBezTo>
                    <a:pt x="117" y="20597"/>
                    <a:pt x="1519" y="20889"/>
                    <a:pt x="5306" y="21035"/>
                  </a:cubicBezTo>
                  <a:cubicBezTo>
                    <a:pt x="9093" y="21181"/>
                    <a:pt x="15265" y="21181"/>
                    <a:pt x="21436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203950" y="6064249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445250" y="6070600"/>
              <a:ext cx="57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629399" y="60452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686550" y="6083300"/>
              <a:ext cx="1016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5305"/>
                    <a:pt x="8100" y="10611"/>
                    <a:pt x="4500" y="14211"/>
                  </a:cubicBezTo>
                  <a:cubicBezTo>
                    <a:pt x="900" y="17811"/>
                    <a:pt x="45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6935208" y="5848350"/>
              <a:ext cx="151392" cy="25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24" fill="norm" stroke="1" extrusionOk="0">
                  <a:moveTo>
                    <a:pt x="21457" y="0"/>
                  </a:moveTo>
                  <a:cubicBezTo>
                    <a:pt x="15757" y="3512"/>
                    <a:pt x="10057" y="7024"/>
                    <a:pt x="6457" y="9746"/>
                  </a:cubicBezTo>
                  <a:cubicBezTo>
                    <a:pt x="2857" y="12468"/>
                    <a:pt x="1357" y="14400"/>
                    <a:pt x="607" y="15893"/>
                  </a:cubicBezTo>
                  <a:cubicBezTo>
                    <a:pt x="-143" y="17385"/>
                    <a:pt x="-143" y="18439"/>
                    <a:pt x="307" y="19317"/>
                  </a:cubicBezTo>
                  <a:cubicBezTo>
                    <a:pt x="757" y="20195"/>
                    <a:pt x="1657" y="20898"/>
                    <a:pt x="2857" y="21249"/>
                  </a:cubicBezTo>
                  <a:cubicBezTo>
                    <a:pt x="4057" y="21600"/>
                    <a:pt x="5557" y="21600"/>
                    <a:pt x="6907" y="21337"/>
                  </a:cubicBezTo>
                  <a:cubicBezTo>
                    <a:pt x="8257" y="21073"/>
                    <a:pt x="9457" y="20546"/>
                    <a:pt x="9157" y="19405"/>
                  </a:cubicBezTo>
                  <a:cubicBezTo>
                    <a:pt x="8857" y="18263"/>
                    <a:pt x="7057" y="16507"/>
                    <a:pt x="5407" y="15805"/>
                  </a:cubicBezTo>
                  <a:cubicBezTo>
                    <a:pt x="3757" y="15102"/>
                    <a:pt x="2257" y="15454"/>
                    <a:pt x="757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733847" y="6740541"/>
              <a:ext cx="168723" cy="21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281" fill="norm" stroke="1" extrusionOk="0">
                  <a:moveTo>
                    <a:pt x="11058" y="7305"/>
                  </a:moveTo>
                  <a:cubicBezTo>
                    <a:pt x="11585" y="6246"/>
                    <a:pt x="12111" y="5187"/>
                    <a:pt x="12375" y="4022"/>
                  </a:cubicBezTo>
                  <a:cubicBezTo>
                    <a:pt x="12638" y="2857"/>
                    <a:pt x="12638" y="1587"/>
                    <a:pt x="11980" y="1163"/>
                  </a:cubicBezTo>
                  <a:cubicBezTo>
                    <a:pt x="11321" y="740"/>
                    <a:pt x="10004" y="1163"/>
                    <a:pt x="8029" y="3069"/>
                  </a:cubicBezTo>
                  <a:cubicBezTo>
                    <a:pt x="6053" y="4975"/>
                    <a:pt x="3419" y="8363"/>
                    <a:pt x="1838" y="11434"/>
                  </a:cubicBezTo>
                  <a:cubicBezTo>
                    <a:pt x="258" y="14505"/>
                    <a:pt x="-269" y="17257"/>
                    <a:pt x="126" y="18952"/>
                  </a:cubicBezTo>
                  <a:cubicBezTo>
                    <a:pt x="521" y="20646"/>
                    <a:pt x="1838" y="21281"/>
                    <a:pt x="4604" y="21281"/>
                  </a:cubicBezTo>
                  <a:cubicBezTo>
                    <a:pt x="7370" y="21281"/>
                    <a:pt x="11585" y="20646"/>
                    <a:pt x="14877" y="18740"/>
                  </a:cubicBezTo>
                  <a:cubicBezTo>
                    <a:pt x="18170" y="16834"/>
                    <a:pt x="20541" y="13657"/>
                    <a:pt x="20936" y="10269"/>
                  </a:cubicBezTo>
                  <a:cubicBezTo>
                    <a:pt x="21331" y="6881"/>
                    <a:pt x="19751" y="3281"/>
                    <a:pt x="18302" y="1481"/>
                  </a:cubicBezTo>
                  <a:cubicBezTo>
                    <a:pt x="16853" y="-319"/>
                    <a:pt x="15536" y="-319"/>
                    <a:pt x="14087" y="634"/>
                  </a:cubicBezTo>
                  <a:cubicBezTo>
                    <a:pt x="12638" y="1587"/>
                    <a:pt x="11058" y="3493"/>
                    <a:pt x="9477" y="5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652505" y="6780100"/>
              <a:ext cx="112407" cy="17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0933" fill="norm" stroke="1" extrusionOk="0">
                  <a:moveTo>
                    <a:pt x="15696" y="7921"/>
                  </a:moveTo>
                  <a:cubicBezTo>
                    <a:pt x="15696" y="6635"/>
                    <a:pt x="15696" y="5349"/>
                    <a:pt x="15892" y="3806"/>
                  </a:cubicBezTo>
                  <a:cubicBezTo>
                    <a:pt x="16089" y="2263"/>
                    <a:pt x="16481" y="463"/>
                    <a:pt x="15696" y="78"/>
                  </a:cubicBezTo>
                  <a:cubicBezTo>
                    <a:pt x="14910" y="-308"/>
                    <a:pt x="12947" y="721"/>
                    <a:pt x="10198" y="3549"/>
                  </a:cubicBezTo>
                  <a:cubicBezTo>
                    <a:pt x="7449" y="6378"/>
                    <a:pt x="3914" y="11006"/>
                    <a:pt x="1950" y="14092"/>
                  </a:cubicBezTo>
                  <a:cubicBezTo>
                    <a:pt x="-13" y="17178"/>
                    <a:pt x="-406" y="18721"/>
                    <a:pt x="379" y="19749"/>
                  </a:cubicBezTo>
                  <a:cubicBezTo>
                    <a:pt x="1165" y="20778"/>
                    <a:pt x="3129" y="21292"/>
                    <a:pt x="6074" y="20649"/>
                  </a:cubicBezTo>
                  <a:cubicBezTo>
                    <a:pt x="9019" y="20006"/>
                    <a:pt x="12947" y="18206"/>
                    <a:pt x="15696" y="16021"/>
                  </a:cubicBezTo>
                  <a:cubicBezTo>
                    <a:pt x="18445" y="13835"/>
                    <a:pt x="20016" y="11263"/>
                    <a:pt x="20605" y="9335"/>
                  </a:cubicBezTo>
                  <a:cubicBezTo>
                    <a:pt x="21194" y="7406"/>
                    <a:pt x="20801" y="6121"/>
                    <a:pt x="18838" y="5606"/>
                  </a:cubicBezTo>
                  <a:cubicBezTo>
                    <a:pt x="16874" y="5092"/>
                    <a:pt x="13339" y="5349"/>
                    <a:pt x="9805" y="5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821766" y="6604000"/>
              <a:ext cx="162984" cy="35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6551" y="0"/>
                  </a:moveTo>
                  <a:cubicBezTo>
                    <a:pt x="14026" y="4139"/>
                    <a:pt x="11501" y="8278"/>
                    <a:pt x="9818" y="11511"/>
                  </a:cubicBezTo>
                  <a:cubicBezTo>
                    <a:pt x="8135" y="14745"/>
                    <a:pt x="7294" y="17073"/>
                    <a:pt x="6873" y="18625"/>
                  </a:cubicBezTo>
                  <a:cubicBezTo>
                    <a:pt x="6452" y="20177"/>
                    <a:pt x="6452" y="20953"/>
                    <a:pt x="7153" y="21277"/>
                  </a:cubicBezTo>
                  <a:cubicBezTo>
                    <a:pt x="7855" y="21600"/>
                    <a:pt x="9257" y="21471"/>
                    <a:pt x="10660" y="21147"/>
                  </a:cubicBezTo>
                  <a:cubicBezTo>
                    <a:pt x="12062" y="20824"/>
                    <a:pt x="13465" y="20307"/>
                    <a:pt x="14306" y="19725"/>
                  </a:cubicBezTo>
                  <a:cubicBezTo>
                    <a:pt x="15148" y="19143"/>
                    <a:pt x="15429" y="18496"/>
                    <a:pt x="15008" y="17978"/>
                  </a:cubicBezTo>
                  <a:cubicBezTo>
                    <a:pt x="14587" y="17461"/>
                    <a:pt x="13465" y="17073"/>
                    <a:pt x="11501" y="16556"/>
                  </a:cubicBezTo>
                  <a:cubicBezTo>
                    <a:pt x="9538" y="16038"/>
                    <a:pt x="6732" y="15392"/>
                    <a:pt x="4348" y="14874"/>
                  </a:cubicBezTo>
                  <a:cubicBezTo>
                    <a:pt x="1964" y="14357"/>
                    <a:pt x="0" y="13969"/>
                    <a:pt x="0" y="13646"/>
                  </a:cubicBezTo>
                  <a:cubicBezTo>
                    <a:pt x="0" y="13322"/>
                    <a:pt x="1964" y="13063"/>
                    <a:pt x="5891" y="12481"/>
                  </a:cubicBezTo>
                  <a:cubicBezTo>
                    <a:pt x="9818" y="11899"/>
                    <a:pt x="15709" y="10994"/>
                    <a:pt x="21600" y="1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972900" y="6616700"/>
              <a:ext cx="1388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4595" y="0"/>
                  </a:moveTo>
                  <a:cubicBezTo>
                    <a:pt x="11977" y="4000"/>
                    <a:pt x="9359" y="8000"/>
                    <a:pt x="7232" y="11200"/>
                  </a:cubicBezTo>
                  <a:cubicBezTo>
                    <a:pt x="5104" y="14400"/>
                    <a:pt x="3468" y="16800"/>
                    <a:pt x="2323" y="18333"/>
                  </a:cubicBezTo>
                  <a:cubicBezTo>
                    <a:pt x="1177" y="19867"/>
                    <a:pt x="523" y="20533"/>
                    <a:pt x="195" y="20467"/>
                  </a:cubicBezTo>
                  <a:cubicBezTo>
                    <a:pt x="-132" y="20400"/>
                    <a:pt x="-132" y="19600"/>
                    <a:pt x="850" y="18600"/>
                  </a:cubicBezTo>
                  <a:cubicBezTo>
                    <a:pt x="1832" y="17600"/>
                    <a:pt x="3795" y="16400"/>
                    <a:pt x="5432" y="15533"/>
                  </a:cubicBezTo>
                  <a:cubicBezTo>
                    <a:pt x="7068" y="14667"/>
                    <a:pt x="8377" y="14133"/>
                    <a:pt x="9850" y="13867"/>
                  </a:cubicBezTo>
                  <a:cubicBezTo>
                    <a:pt x="11323" y="13600"/>
                    <a:pt x="12959" y="13600"/>
                    <a:pt x="14432" y="13800"/>
                  </a:cubicBezTo>
                  <a:cubicBezTo>
                    <a:pt x="15904" y="14000"/>
                    <a:pt x="17213" y="14400"/>
                    <a:pt x="18359" y="15733"/>
                  </a:cubicBezTo>
                  <a:cubicBezTo>
                    <a:pt x="19504" y="17067"/>
                    <a:pt x="20486" y="19333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141455" y="6828428"/>
              <a:ext cx="154445" cy="11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693" fill="norm" stroke="1" extrusionOk="0">
                  <a:moveTo>
                    <a:pt x="5536" y="9842"/>
                  </a:moveTo>
                  <a:cubicBezTo>
                    <a:pt x="6703" y="8705"/>
                    <a:pt x="7871" y="7568"/>
                    <a:pt x="9039" y="5863"/>
                  </a:cubicBezTo>
                  <a:cubicBezTo>
                    <a:pt x="10206" y="4157"/>
                    <a:pt x="11374" y="1884"/>
                    <a:pt x="11228" y="747"/>
                  </a:cubicBezTo>
                  <a:cubicBezTo>
                    <a:pt x="11082" y="-390"/>
                    <a:pt x="9622" y="-390"/>
                    <a:pt x="7579" y="1884"/>
                  </a:cubicBezTo>
                  <a:cubicBezTo>
                    <a:pt x="5536" y="4157"/>
                    <a:pt x="2909" y="8705"/>
                    <a:pt x="1449" y="11926"/>
                  </a:cubicBezTo>
                  <a:cubicBezTo>
                    <a:pt x="-10" y="15147"/>
                    <a:pt x="-302" y="17042"/>
                    <a:pt x="282" y="18557"/>
                  </a:cubicBezTo>
                  <a:cubicBezTo>
                    <a:pt x="866" y="20073"/>
                    <a:pt x="2325" y="21210"/>
                    <a:pt x="5974" y="20452"/>
                  </a:cubicBezTo>
                  <a:cubicBezTo>
                    <a:pt x="9622" y="19694"/>
                    <a:pt x="15460" y="17042"/>
                    <a:pt x="21298" y="14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308599" y="6800849"/>
              <a:ext cx="120651" cy="15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0"/>
                  </a:moveTo>
                  <a:cubicBezTo>
                    <a:pt x="3411" y="1964"/>
                    <a:pt x="6821" y="3927"/>
                    <a:pt x="8905" y="6732"/>
                  </a:cubicBezTo>
                  <a:cubicBezTo>
                    <a:pt x="10989" y="9538"/>
                    <a:pt x="11747" y="13184"/>
                    <a:pt x="11747" y="15709"/>
                  </a:cubicBezTo>
                  <a:cubicBezTo>
                    <a:pt x="11747" y="18234"/>
                    <a:pt x="10989" y="19636"/>
                    <a:pt x="9663" y="20478"/>
                  </a:cubicBezTo>
                  <a:cubicBezTo>
                    <a:pt x="8337" y="21319"/>
                    <a:pt x="6442" y="21600"/>
                    <a:pt x="5305" y="20338"/>
                  </a:cubicBezTo>
                  <a:cubicBezTo>
                    <a:pt x="4168" y="19075"/>
                    <a:pt x="3789" y="16270"/>
                    <a:pt x="4926" y="13184"/>
                  </a:cubicBezTo>
                  <a:cubicBezTo>
                    <a:pt x="6063" y="10099"/>
                    <a:pt x="8716" y="6732"/>
                    <a:pt x="10989" y="4488"/>
                  </a:cubicBezTo>
                  <a:cubicBezTo>
                    <a:pt x="13263" y="2244"/>
                    <a:pt x="15158" y="1122"/>
                    <a:pt x="16863" y="982"/>
                  </a:cubicBezTo>
                  <a:cubicBezTo>
                    <a:pt x="18568" y="842"/>
                    <a:pt x="20084" y="1683"/>
                    <a:pt x="21600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449479" y="6813550"/>
              <a:ext cx="191039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6" fill="norm" stroke="1" extrusionOk="0">
                  <a:moveTo>
                    <a:pt x="2686" y="0"/>
                  </a:moveTo>
                  <a:cubicBezTo>
                    <a:pt x="1747" y="5100"/>
                    <a:pt x="808" y="10200"/>
                    <a:pt x="339" y="13500"/>
                  </a:cubicBezTo>
                  <a:cubicBezTo>
                    <a:pt x="-131" y="16800"/>
                    <a:pt x="-131" y="18300"/>
                    <a:pt x="456" y="19500"/>
                  </a:cubicBezTo>
                  <a:cubicBezTo>
                    <a:pt x="1043" y="20700"/>
                    <a:pt x="2217" y="21600"/>
                    <a:pt x="3156" y="21450"/>
                  </a:cubicBezTo>
                  <a:cubicBezTo>
                    <a:pt x="4095" y="21300"/>
                    <a:pt x="4799" y="20100"/>
                    <a:pt x="5504" y="18750"/>
                  </a:cubicBezTo>
                  <a:cubicBezTo>
                    <a:pt x="6208" y="17400"/>
                    <a:pt x="6912" y="15900"/>
                    <a:pt x="7734" y="14700"/>
                  </a:cubicBezTo>
                  <a:cubicBezTo>
                    <a:pt x="8556" y="13500"/>
                    <a:pt x="9495" y="12600"/>
                    <a:pt x="9847" y="12900"/>
                  </a:cubicBezTo>
                  <a:cubicBezTo>
                    <a:pt x="10199" y="13200"/>
                    <a:pt x="9965" y="14700"/>
                    <a:pt x="10317" y="15900"/>
                  </a:cubicBezTo>
                  <a:cubicBezTo>
                    <a:pt x="10669" y="17100"/>
                    <a:pt x="11608" y="18000"/>
                    <a:pt x="12782" y="18150"/>
                  </a:cubicBezTo>
                  <a:cubicBezTo>
                    <a:pt x="13956" y="18300"/>
                    <a:pt x="15365" y="17700"/>
                    <a:pt x="16891" y="15750"/>
                  </a:cubicBezTo>
                  <a:cubicBezTo>
                    <a:pt x="18417" y="13800"/>
                    <a:pt x="20060" y="10500"/>
                    <a:pt x="20765" y="8100"/>
                  </a:cubicBezTo>
                  <a:cubicBezTo>
                    <a:pt x="21469" y="5700"/>
                    <a:pt x="21234" y="4200"/>
                    <a:pt x="20530" y="3750"/>
                  </a:cubicBezTo>
                  <a:cubicBezTo>
                    <a:pt x="19826" y="3300"/>
                    <a:pt x="18652" y="3900"/>
                    <a:pt x="17478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664200" y="6832600"/>
              <a:ext cx="1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708650" y="674370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715000" y="6745254"/>
              <a:ext cx="88900" cy="17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21600" y="3583"/>
                  </a:moveTo>
                  <a:cubicBezTo>
                    <a:pt x="20057" y="2328"/>
                    <a:pt x="18514" y="1072"/>
                    <a:pt x="16457" y="444"/>
                  </a:cubicBezTo>
                  <a:cubicBezTo>
                    <a:pt x="14400" y="-184"/>
                    <a:pt x="11829" y="-184"/>
                    <a:pt x="9771" y="695"/>
                  </a:cubicBezTo>
                  <a:cubicBezTo>
                    <a:pt x="7714" y="1574"/>
                    <a:pt x="6171" y="3332"/>
                    <a:pt x="7200" y="5593"/>
                  </a:cubicBezTo>
                  <a:cubicBezTo>
                    <a:pt x="8229" y="7853"/>
                    <a:pt x="11829" y="10616"/>
                    <a:pt x="14143" y="12625"/>
                  </a:cubicBezTo>
                  <a:cubicBezTo>
                    <a:pt x="16457" y="14635"/>
                    <a:pt x="17486" y="15890"/>
                    <a:pt x="18000" y="17146"/>
                  </a:cubicBezTo>
                  <a:cubicBezTo>
                    <a:pt x="18514" y="18402"/>
                    <a:pt x="18514" y="19658"/>
                    <a:pt x="16200" y="20411"/>
                  </a:cubicBezTo>
                  <a:cubicBezTo>
                    <a:pt x="13886" y="21165"/>
                    <a:pt x="9257" y="21416"/>
                    <a:pt x="6171" y="21039"/>
                  </a:cubicBezTo>
                  <a:cubicBezTo>
                    <a:pt x="3086" y="20663"/>
                    <a:pt x="1543" y="19658"/>
                    <a:pt x="0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845981" y="6764765"/>
              <a:ext cx="148419" cy="17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355" fill="norm" stroke="1" extrusionOk="0">
                  <a:moveTo>
                    <a:pt x="2107" y="7469"/>
                  </a:moveTo>
                  <a:cubicBezTo>
                    <a:pt x="5362" y="7726"/>
                    <a:pt x="8616" y="7984"/>
                    <a:pt x="10836" y="7341"/>
                  </a:cubicBezTo>
                  <a:cubicBezTo>
                    <a:pt x="13055" y="6698"/>
                    <a:pt x="14238" y="5155"/>
                    <a:pt x="14830" y="3741"/>
                  </a:cubicBezTo>
                  <a:cubicBezTo>
                    <a:pt x="15422" y="2326"/>
                    <a:pt x="15422" y="1041"/>
                    <a:pt x="14534" y="398"/>
                  </a:cubicBezTo>
                  <a:cubicBezTo>
                    <a:pt x="13647" y="-245"/>
                    <a:pt x="11871" y="-245"/>
                    <a:pt x="8912" y="1426"/>
                  </a:cubicBezTo>
                  <a:cubicBezTo>
                    <a:pt x="5953" y="3098"/>
                    <a:pt x="1811" y="6441"/>
                    <a:pt x="480" y="9784"/>
                  </a:cubicBezTo>
                  <a:cubicBezTo>
                    <a:pt x="-852" y="13126"/>
                    <a:pt x="627" y="16469"/>
                    <a:pt x="4474" y="18398"/>
                  </a:cubicBezTo>
                  <a:cubicBezTo>
                    <a:pt x="8321" y="20326"/>
                    <a:pt x="14534" y="20841"/>
                    <a:pt x="20748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000999" y="4254500"/>
              <a:ext cx="212545" cy="334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9889" y="0"/>
                  </a:moveTo>
                  <a:cubicBezTo>
                    <a:pt x="20531" y="437"/>
                    <a:pt x="21172" y="874"/>
                    <a:pt x="21386" y="1359"/>
                  </a:cubicBezTo>
                  <a:cubicBezTo>
                    <a:pt x="21600" y="1844"/>
                    <a:pt x="21386" y="2377"/>
                    <a:pt x="21172" y="2924"/>
                  </a:cubicBezTo>
                  <a:cubicBezTo>
                    <a:pt x="20958" y="3470"/>
                    <a:pt x="20745" y="4030"/>
                    <a:pt x="20531" y="4563"/>
                  </a:cubicBezTo>
                  <a:cubicBezTo>
                    <a:pt x="20317" y="5096"/>
                    <a:pt x="20103" y="5602"/>
                    <a:pt x="19996" y="6128"/>
                  </a:cubicBezTo>
                  <a:cubicBezTo>
                    <a:pt x="19889" y="6654"/>
                    <a:pt x="19889" y="7200"/>
                    <a:pt x="19889" y="7719"/>
                  </a:cubicBezTo>
                  <a:cubicBezTo>
                    <a:pt x="19889" y="8238"/>
                    <a:pt x="19889" y="8730"/>
                    <a:pt x="19782" y="9236"/>
                  </a:cubicBezTo>
                  <a:cubicBezTo>
                    <a:pt x="19675" y="9741"/>
                    <a:pt x="19461" y="10260"/>
                    <a:pt x="19141" y="10780"/>
                  </a:cubicBezTo>
                  <a:cubicBezTo>
                    <a:pt x="18820" y="11299"/>
                    <a:pt x="18392" y="11818"/>
                    <a:pt x="17857" y="12344"/>
                  </a:cubicBezTo>
                  <a:cubicBezTo>
                    <a:pt x="17323" y="12870"/>
                    <a:pt x="16681" y="13403"/>
                    <a:pt x="15933" y="13942"/>
                  </a:cubicBezTo>
                  <a:cubicBezTo>
                    <a:pt x="15184" y="14482"/>
                    <a:pt x="14329" y="15028"/>
                    <a:pt x="13580" y="15541"/>
                  </a:cubicBezTo>
                  <a:cubicBezTo>
                    <a:pt x="12832" y="16053"/>
                    <a:pt x="12190" y="16531"/>
                    <a:pt x="11442" y="17037"/>
                  </a:cubicBezTo>
                  <a:cubicBezTo>
                    <a:pt x="10693" y="17542"/>
                    <a:pt x="9838" y="18075"/>
                    <a:pt x="8875" y="18594"/>
                  </a:cubicBezTo>
                  <a:cubicBezTo>
                    <a:pt x="7913" y="19113"/>
                    <a:pt x="6844" y="19619"/>
                    <a:pt x="5347" y="20118"/>
                  </a:cubicBezTo>
                  <a:cubicBezTo>
                    <a:pt x="3850" y="20616"/>
                    <a:pt x="1925" y="21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664487" y="4486456"/>
              <a:ext cx="625563" cy="50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94" fill="norm" stroke="1" extrusionOk="0">
                  <a:moveTo>
                    <a:pt x="12810" y="129"/>
                  </a:moveTo>
                  <a:cubicBezTo>
                    <a:pt x="13175" y="38"/>
                    <a:pt x="13540" y="-53"/>
                    <a:pt x="13467" y="38"/>
                  </a:cubicBezTo>
                  <a:cubicBezTo>
                    <a:pt x="13394" y="129"/>
                    <a:pt x="12883" y="401"/>
                    <a:pt x="11643" y="1036"/>
                  </a:cubicBezTo>
                  <a:cubicBezTo>
                    <a:pt x="10402" y="1671"/>
                    <a:pt x="8432" y="2670"/>
                    <a:pt x="6936" y="3532"/>
                  </a:cubicBezTo>
                  <a:cubicBezTo>
                    <a:pt x="5440" y="4394"/>
                    <a:pt x="4418" y="5120"/>
                    <a:pt x="3762" y="5619"/>
                  </a:cubicBezTo>
                  <a:cubicBezTo>
                    <a:pt x="3105" y="6118"/>
                    <a:pt x="2813" y="6391"/>
                    <a:pt x="2558" y="6754"/>
                  </a:cubicBezTo>
                  <a:cubicBezTo>
                    <a:pt x="2302" y="7117"/>
                    <a:pt x="2083" y="7571"/>
                    <a:pt x="2120" y="7934"/>
                  </a:cubicBezTo>
                  <a:cubicBezTo>
                    <a:pt x="2156" y="8297"/>
                    <a:pt x="2448" y="8569"/>
                    <a:pt x="3543" y="8750"/>
                  </a:cubicBezTo>
                  <a:cubicBezTo>
                    <a:pt x="4637" y="8932"/>
                    <a:pt x="6535" y="9023"/>
                    <a:pt x="8140" y="9113"/>
                  </a:cubicBezTo>
                  <a:cubicBezTo>
                    <a:pt x="9745" y="9204"/>
                    <a:pt x="11059" y="9295"/>
                    <a:pt x="11898" y="9431"/>
                  </a:cubicBezTo>
                  <a:cubicBezTo>
                    <a:pt x="12737" y="9567"/>
                    <a:pt x="13102" y="9749"/>
                    <a:pt x="13248" y="10066"/>
                  </a:cubicBezTo>
                  <a:cubicBezTo>
                    <a:pt x="13394" y="10384"/>
                    <a:pt x="13321" y="10838"/>
                    <a:pt x="12774" y="11518"/>
                  </a:cubicBezTo>
                  <a:cubicBezTo>
                    <a:pt x="12226" y="12199"/>
                    <a:pt x="11205" y="13107"/>
                    <a:pt x="9672" y="14286"/>
                  </a:cubicBezTo>
                  <a:cubicBezTo>
                    <a:pt x="8140" y="15466"/>
                    <a:pt x="6097" y="16918"/>
                    <a:pt x="4491" y="17962"/>
                  </a:cubicBezTo>
                  <a:cubicBezTo>
                    <a:pt x="2886" y="19006"/>
                    <a:pt x="1718" y="19641"/>
                    <a:pt x="989" y="20095"/>
                  </a:cubicBezTo>
                  <a:cubicBezTo>
                    <a:pt x="259" y="20549"/>
                    <a:pt x="-33" y="20821"/>
                    <a:pt x="3" y="21002"/>
                  </a:cubicBezTo>
                  <a:cubicBezTo>
                    <a:pt x="40" y="21184"/>
                    <a:pt x="405" y="21275"/>
                    <a:pt x="1937" y="21365"/>
                  </a:cubicBezTo>
                  <a:cubicBezTo>
                    <a:pt x="3470" y="21456"/>
                    <a:pt x="6170" y="21547"/>
                    <a:pt x="8687" y="21456"/>
                  </a:cubicBezTo>
                  <a:cubicBezTo>
                    <a:pt x="11205" y="21365"/>
                    <a:pt x="13540" y="21093"/>
                    <a:pt x="15656" y="20912"/>
                  </a:cubicBezTo>
                  <a:cubicBezTo>
                    <a:pt x="17772" y="20730"/>
                    <a:pt x="19670" y="20639"/>
                    <a:pt x="21567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537315" y="5232391"/>
              <a:ext cx="270135" cy="17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41" fill="norm" stroke="1" extrusionOk="0">
                  <a:moveTo>
                    <a:pt x="2298" y="1"/>
                  </a:moveTo>
                  <a:cubicBezTo>
                    <a:pt x="1792" y="4067"/>
                    <a:pt x="1286" y="8133"/>
                    <a:pt x="864" y="11182"/>
                  </a:cubicBezTo>
                  <a:cubicBezTo>
                    <a:pt x="442" y="14232"/>
                    <a:pt x="105" y="16265"/>
                    <a:pt x="20" y="17916"/>
                  </a:cubicBezTo>
                  <a:cubicBezTo>
                    <a:pt x="-64" y="19568"/>
                    <a:pt x="105" y="20839"/>
                    <a:pt x="611" y="21093"/>
                  </a:cubicBezTo>
                  <a:cubicBezTo>
                    <a:pt x="1117" y="21347"/>
                    <a:pt x="1961" y="20585"/>
                    <a:pt x="2889" y="18933"/>
                  </a:cubicBezTo>
                  <a:cubicBezTo>
                    <a:pt x="3817" y="17281"/>
                    <a:pt x="4830" y="14740"/>
                    <a:pt x="5589" y="12961"/>
                  </a:cubicBezTo>
                  <a:cubicBezTo>
                    <a:pt x="6349" y="11182"/>
                    <a:pt x="6855" y="10166"/>
                    <a:pt x="7192" y="10293"/>
                  </a:cubicBezTo>
                  <a:cubicBezTo>
                    <a:pt x="7530" y="10420"/>
                    <a:pt x="7699" y="11691"/>
                    <a:pt x="7867" y="12961"/>
                  </a:cubicBezTo>
                  <a:cubicBezTo>
                    <a:pt x="8036" y="14232"/>
                    <a:pt x="8205" y="15502"/>
                    <a:pt x="8795" y="16392"/>
                  </a:cubicBezTo>
                  <a:cubicBezTo>
                    <a:pt x="9386" y="17281"/>
                    <a:pt x="10399" y="17789"/>
                    <a:pt x="11411" y="16900"/>
                  </a:cubicBezTo>
                  <a:cubicBezTo>
                    <a:pt x="12424" y="16011"/>
                    <a:pt x="13436" y="13723"/>
                    <a:pt x="14280" y="11436"/>
                  </a:cubicBezTo>
                  <a:cubicBezTo>
                    <a:pt x="15124" y="9149"/>
                    <a:pt x="15799" y="6862"/>
                    <a:pt x="16136" y="5083"/>
                  </a:cubicBezTo>
                  <a:cubicBezTo>
                    <a:pt x="16473" y="3305"/>
                    <a:pt x="16473" y="2034"/>
                    <a:pt x="16052" y="1145"/>
                  </a:cubicBezTo>
                  <a:cubicBezTo>
                    <a:pt x="15630" y="255"/>
                    <a:pt x="14786" y="-253"/>
                    <a:pt x="14195" y="128"/>
                  </a:cubicBezTo>
                  <a:cubicBezTo>
                    <a:pt x="13605" y="509"/>
                    <a:pt x="13267" y="1780"/>
                    <a:pt x="13436" y="2796"/>
                  </a:cubicBezTo>
                  <a:cubicBezTo>
                    <a:pt x="13605" y="3813"/>
                    <a:pt x="14280" y="4575"/>
                    <a:pt x="15714" y="4702"/>
                  </a:cubicBezTo>
                  <a:cubicBezTo>
                    <a:pt x="17149" y="4829"/>
                    <a:pt x="19342" y="4321"/>
                    <a:pt x="21536" y="3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860501" y="5224844"/>
              <a:ext cx="181899" cy="20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32" fill="norm" stroke="1" extrusionOk="0">
                  <a:moveTo>
                    <a:pt x="16122" y="1419"/>
                  </a:moveTo>
                  <a:cubicBezTo>
                    <a:pt x="15129" y="771"/>
                    <a:pt x="14136" y="123"/>
                    <a:pt x="13019" y="15"/>
                  </a:cubicBezTo>
                  <a:cubicBezTo>
                    <a:pt x="11902" y="-93"/>
                    <a:pt x="10660" y="339"/>
                    <a:pt x="8426" y="2715"/>
                  </a:cubicBezTo>
                  <a:cubicBezTo>
                    <a:pt x="6191" y="5091"/>
                    <a:pt x="2964" y="9411"/>
                    <a:pt x="1350" y="12651"/>
                  </a:cubicBezTo>
                  <a:cubicBezTo>
                    <a:pt x="-264" y="15891"/>
                    <a:pt x="-264" y="18051"/>
                    <a:pt x="481" y="19455"/>
                  </a:cubicBezTo>
                  <a:cubicBezTo>
                    <a:pt x="1226" y="20859"/>
                    <a:pt x="2715" y="21507"/>
                    <a:pt x="6315" y="21291"/>
                  </a:cubicBezTo>
                  <a:cubicBezTo>
                    <a:pt x="9915" y="21075"/>
                    <a:pt x="15626" y="19995"/>
                    <a:pt x="21336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870950" y="5340350"/>
              <a:ext cx="133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093200" y="5144443"/>
              <a:ext cx="450850" cy="29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21530"/>
                  </a:moveTo>
                  <a:cubicBezTo>
                    <a:pt x="1623" y="21373"/>
                    <a:pt x="3245" y="21217"/>
                    <a:pt x="4411" y="20982"/>
                  </a:cubicBezTo>
                  <a:cubicBezTo>
                    <a:pt x="5577" y="20747"/>
                    <a:pt x="6287" y="20434"/>
                    <a:pt x="6642" y="19887"/>
                  </a:cubicBezTo>
                  <a:cubicBezTo>
                    <a:pt x="6997" y="19339"/>
                    <a:pt x="6997" y="18556"/>
                    <a:pt x="6642" y="17460"/>
                  </a:cubicBezTo>
                  <a:cubicBezTo>
                    <a:pt x="6287" y="16365"/>
                    <a:pt x="5577" y="14956"/>
                    <a:pt x="4969" y="13078"/>
                  </a:cubicBezTo>
                  <a:cubicBezTo>
                    <a:pt x="4361" y="11200"/>
                    <a:pt x="3854" y="8852"/>
                    <a:pt x="3651" y="7287"/>
                  </a:cubicBezTo>
                  <a:cubicBezTo>
                    <a:pt x="3448" y="5721"/>
                    <a:pt x="3549" y="4939"/>
                    <a:pt x="4056" y="4000"/>
                  </a:cubicBezTo>
                  <a:cubicBezTo>
                    <a:pt x="4563" y="3060"/>
                    <a:pt x="5476" y="1965"/>
                    <a:pt x="6490" y="1182"/>
                  </a:cubicBezTo>
                  <a:cubicBezTo>
                    <a:pt x="7504" y="400"/>
                    <a:pt x="8620" y="-70"/>
                    <a:pt x="9634" y="8"/>
                  </a:cubicBezTo>
                  <a:cubicBezTo>
                    <a:pt x="10648" y="87"/>
                    <a:pt x="11561" y="713"/>
                    <a:pt x="12169" y="2200"/>
                  </a:cubicBezTo>
                  <a:cubicBezTo>
                    <a:pt x="12777" y="3687"/>
                    <a:pt x="13082" y="6034"/>
                    <a:pt x="12828" y="8460"/>
                  </a:cubicBezTo>
                  <a:cubicBezTo>
                    <a:pt x="12575" y="10887"/>
                    <a:pt x="11763" y="13391"/>
                    <a:pt x="11307" y="15113"/>
                  </a:cubicBezTo>
                  <a:cubicBezTo>
                    <a:pt x="10851" y="16834"/>
                    <a:pt x="10749" y="17773"/>
                    <a:pt x="11104" y="18243"/>
                  </a:cubicBezTo>
                  <a:cubicBezTo>
                    <a:pt x="11459" y="18713"/>
                    <a:pt x="12270" y="18713"/>
                    <a:pt x="14096" y="18478"/>
                  </a:cubicBezTo>
                  <a:cubicBezTo>
                    <a:pt x="15921" y="18243"/>
                    <a:pt x="18761" y="17773"/>
                    <a:pt x="21600" y="17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677763" y="4478993"/>
              <a:ext cx="179878" cy="54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0" fill="norm" stroke="1" extrusionOk="0">
                  <a:moveTo>
                    <a:pt x="2217" y="8850"/>
                  </a:moveTo>
                  <a:cubicBezTo>
                    <a:pt x="1966" y="11333"/>
                    <a:pt x="1715" y="13815"/>
                    <a:pt x="1338" y="16257"/>
                  </a:cubicBezTo>
                  <a:cubicBezTo>
                    <a:pt x="962" y="18698"/>
                    <a:pt x="459" y="21098"/>
                    <a:pt x="208" y="21305"/>
                  </a:cubicBezTo>
                  <a:cubicBezTo>
                    <a:pt x="-43" y="21512"/>
                    <a:pt x="-43" y="19526"/>
                    <a:pt x="83" y="17043"/>
                  </a:cubicBezTo>
                  <a:cubicBezTo>
                    <a:pt x="208" y="14560"/>
                    <a:pt x="459" y="11581"/>
                    <a:pt x="1213" y="9015"/>
                  </a:cubicBezTo>
                  <a:cubicBezTo>
                    <a:pt x="1966" y="6450"/>
                    <a:pt x="3222" y="4298"/>
                    <a:pt x="4729" y="2850"/>
                  </a:cubicBezTo>
                  <a:cubicBezTo>
                    <a:pt x="6236" y="1402"/>
                    <a:pt x="7994" y="657"/>
                    <a:pt x="9501" y="284"/>
                  </a:cubicBezTo>
                  <a:cubicBezTo>
                    <a:pt x="11008" y="-88"/>
                    <a:pt x="12264" y="-88"/>
                    <a:pt x="13897" y="243"/>
                  </a:cubicBezTo>
                  <a:cubicBezTo>
                    <a:pt x="15529" y="574"/>
                    <a:pt x="17538" y="1236"/>
                    <a:pt x="19045" y="2767"/>
                  </a:cubicBezTo>
                  <a:cubicBezTo>
                    <a:pt x="20552" y="4298"/>
                    <a:pt x="21557" y="6698"/>
                    <a:pt x="21306" y="8312"/>
                  </a:cubicBezTo>
                  <a:cubicBezTo>
                    <a:pt x="21055" y="9926"/>
                    <a:pt x="19548" y="10753"/>
                    <a:pt x="17538" y="11250"/>
                  </a:cubicBezTo>
                  <a:cubicBezTo>
                    <a:pt x="15529" y="11746"/>
                    <a:pt x="13017" y="11912"/>
                    <a:pt x="11259" y="11871"/>
                  </a:cubicBezTo>
                  <a:cubicBezTo>
                    <a:pt x="9501" y="11829"/>
                    <a:pt x="8497" y="11581"/>
                    <a:pt x="7492" y="1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874249" y="4800599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700"/>
                    <a:pt x="8229" y="5400"/>
                    <a:pt x="11829" y="9000"/>
                  </a:cubicBezTo>
                  <a:cubicBezTo>
                    <a:pt x="15429" y="12600"/>
                    <a:pt x="18514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880600" y="4781550"/>
              <a:ext cx="1206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490"/>
                    <a:pt x="15537" y="2979"/>
                    <a:pt x="11937" y="6579"/>
                  </a:cubicBezTo>
                  <a:cubicBezTo>
                    <a:pt x="8337" y="10179"/>
                    <a:pt x="4168" y="158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145582" y="4457700"/>
              <a:ext cx="109668" cy="37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11" fill="norm" stroke="1" extrusionOk="0">
                  <a:moveTo>
                    <a:pt x="21116" y="0"/>
                  </a:moveTo>
                  <a:cubicBezTo>
                    <a:pt x="19078" y="0"/>
                    <a:pt x="17041" y="0"/>
                    <a:pt x="14799" y="664"/>
                  </a:cubicBezTo>
                  <a:cubicBezTo>
                    <a:pt x="12558" y="1327"/>
                    <a:pt x="10112" y="2655"/>
                    <a:pt x="7463" y="5008"/>
                  </a:cubicBezTo>
                  <a:cubicBezTo>
                    <a:pt x="4814" y="7361"/>
                    <a:pt x="1961" y="10740"/>
                    <a:pt x="739" y="13455"/>
                  </a:cubicBezTo>
                  <a:cubicBezTo>
                    <a:pt x="-484" y="16170"/>
                    <a:pt x="-76" y="18221"/>
                    <a:pt x="1146" y="19488"/>
                  </a:cubicBezTo>
                  <a:cubicBezTo>
                    <a:pt x="2369" y="20755"/>
                    <a:pt x="4407" y="21238"/>
                    <a:pt x="6444" y="21419"/>
                  </a:cubicBezTo>
                  <a:cubicBezTo>
                    <a:pt x="8482" y="21600"/>
                    <a:pt x="10520" y="21479"/>
                    <a:pt x="12558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325100" y="4565650"/>
              <a:ext cx="1714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842"/>
                    <a:pt x="4800" y="3684"/>
                    <a:pt x="7867" y="6698"/>
                  </a:cubicBezTo>
                  <a:cubicBezTo>
                    <a:pt x="10933" y="9712"/>
                    <a:pt x="14667" y="13898"/>
                    <a:pt x="17067" y="16577"/>
                  </a:cubicBezTo>
                  <a:cubicBezTo>
                    <a:pt x="19467" y="19256"/>
                    <a:pt x="20533" y="204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394949" y="4546600"/>
              <a:ext cx="1206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160"/>
                    <a:pt x="14779" y="4320"/>
                    <a:pt x="11747" y="6840"/>
                  </a:cubicBezTo>
                  <a:cubicBezTo>
                    <a:pt x="8716" y="9360"/>
                    <a:pt x="6063" y="12240"/>
                    <a:pt x="4168" y="14760"/>
                  </a:cubicBezTo>
                  <a:cubicBezTo>
                    <a:pt x="2274" y="17280"/>
                    <a:pt x="1137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593021" y="4521199"/>
              <a:ext cx="9403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18923" y="0"/>
                    <a:pt x="16523" y="0"/>
                    <a:pt x="13643" y="1473"/>
                  </a:cubicBezTo>
                  <a:cubicBezTo>
                    <a:pt x="10763" y="2945"/>
                    <a:pt x="7403" y="5891"/>
                    <a:pt x="5003" y="8673"/>
                  </a:cubicBezTo>
                  <a:cubicBezTo>
                    <a:pt x="2603" y="11455"/>
                    <a:pt x="1163" y="14073"/>
                    <a:pt x="443" y="15791"/>
                  </a:cubicBezTo>
                  <a:cubicBezTo>
                    <a:pt x="-277" y="17509"/>
                    <a:pt x="-277" y="18327"/>
                    <a:pt x="1643" y="19145"/>
                  </a:cubicBezTo>
                  <a:cubicBezTo>
                    <a:pt x="3563" y="19964"/>
                    <a:pt x="7403" y="20782"/>
                    <a:pt x="11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732589" y="4591041"/>
              <a:ext cx="259261" cy="16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675" fill="norm" stroke="1" extrusionOk="0">
                  <a:moveTo>
                    <a:pt x="1490" y="4686"/>
                  </a:moveTo>
                  <a:cubicBezTo>
                    <a:pt x="964" y="5727"/>
                    <a:pt x="437" y="6768"/>
                    <a:pt x="173" y="8849"/>
                  </a:cubicBezTo>
                  <a:cubicBezTo>
                    <a:pt x="-90" y="10931"/>
                    <a:pt x="-90" y="14054"/>
                    <a:pt x="437" y="16136"/>
                  </a:cubicBezTo>
                  <a:cubicBezTo>
                    <a:pt x="964" y="18218"/>
                    <a:pt x="2017" y="19259"/>
                    <a:pt x="2895" y="19259"/>
                  </a:cubicBezTo>
                  <a:cubicBezTo>
                    <a:pt x="3773" y="19259"/>
                    <a:pt x="4476" y="18218"/>
                    <a:pt x="5003" y="17047"/>
                  </a:cubicBezTo>
                  <a:cubicBezTo>
                    <a:pt x="5530" y="15876"/>
                    <a:pt x="5881" y="14575"/>
                    <a:pt x="5969" y="14575"/>
                  </a:cubicBezTo>
                  <a:cubicBezTo>
                    <a:pt x="6056" y="14575"/>
                    <a:pt x="5881" y="15876"/>
                    <a:pt x="6056" y="17047"/>
                  </a:cubicBezTo>
                  <a:cubicBezTo>
                    <a:pt x="6232" y="18218"/>
                    <a:pt x="6759" y="19259"/>
                    <a:pt x="7637" y="20040"/>
                  </a:cubicBezTo>
                  <a:cubicBezTo>
                    <a:pt x="8515" y="20821"/>
                    <a:pt x="9744" y="21341"/>
                    <a:pt x="11325" y="18739"/>
                  </a:cubicBezTo>
                  <a:cubicBezTo>
                    <a:pt x="12905" y="16136"/>
                    <a:pt x="14837" y="10411"/>
                    <a:pt x="15803" y="6898"/>
                  </a:cubicBezTo>
                  <a:cubicBezTo>
                    <a:pt x="16769" y="3384"/>
                    <a:pt x="16769" y="2083"/>
                    <a:pt x="16330" y="1172"/>
                  </a:cubicBezTo>
                  <a:cubicBezTo>
                    <a:pt x="15890" y="261"/>
                    <a:pt x="15012" y="-259"/>
                    <a:pt x="14222" y="131"/>
                  </a:cubicBezTo>
                  <a:cubicBezTo>
                    <a:pt x="13432" y="522"/>
                    <a:pt x="12730" y="1823"/>
                    <a:pt x="12290" y="3124"/>
                  </a:cubicBezTo>
                  <a:cubicBezTo>
                    <a:pt x="11851" y="4425"/>
                    <a:pt x="11676" y="5727"/>
                    <a:pt x="12027" y="6637"/>
                  </a:cubicBezTo>
                  <a:cubicBezTo>
                    <a:pt x="12378" y="7548"/>
                    <a:pt x="13256" y="8069"/>
                    <a:pt x="14925" y="8459"/>
                  </a:cubicBezTo>
                  <a:cubicBezTo>
                    <a:pt x="16593" y="8849"/>
                    <a:pt x="19051" y="9110"/>
                    <a:pt x="21510" y="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991849" y="4508449"/>
              <a:ext cx="84668" cy="2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491"/>
                  </a:moveTo>
                  <a:cubicBezTo>
                    <a:pt x="3240" y="166"/>
                    <a:pt x="6480" y="-159"/>
                    <a:pt x="9180" y="85"/>
                  </a:cubicBezTo>
                  <a:cubicBezTo>
                    <a:pt x="11880" y="328"/>
                    <a:pt x="14040" y="1140"/>
                    <a:pt x="16470" y="3658"/>
                  </a:cubicBezTo>
                  <a:cubicBezTo>
                    <a:pt x="18900" y="6175"/>
                    <a:pt x="21600" y="10397"/>
                    <a:pt x="21600" y="13646"/>
                  </a:cubicBezTo>
                  <a:cubicBezTo>
                    <a:pt x="21600" y="16894"/>
                    <a:pt x="18900" y="19167"/>
                    <a:pt x="16200" y="20304"/>
                  </a:cubicBezTo>
                  <a:cubicBezTo>
                    <a:pt x="13500" y="21441"/>
                    <a:pt x="10800" y="21441"/>
                    <a:pt x="81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1112500" y="4438649"/>
              <a:ext cx="9529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600" fill="norm" stroke="1" extrusionOk="0">
                  <a:moveTo>
                    <a:pt x="2757" y="0"/>
                  </a:moveTo>
                  <a:cubicBezTo>
                    <a:pt x="5055" y="0"/>
                    <a:pt x="7353" y="0"/>
                    <a:pt x="9421" y="507"/>
                  </a:cubicBezTo>
                  <a:cubicBezTo>
                    <a:pt x="11489" y="1014"/>
                    <a:pt x="13328" y="2028"/>
                    <a:pt x="15855" y="4259"/>
                  </a:cubicBezTo>
                  <a:cubicBezTo>
                    <a:pt x="18383" y="6490"/>
                    <a:pt x="21600" y="9938"/>
                    <a:pt x="20451" y="12828"/>
                  </a:cubicBezTo>
                  <a:cubicBezTo>
                    <a:pt x="19302" y="15718"/>
                    <a:pt x="13787" y="18051"/>
                    <a:pt x="9651" y="19420"/>
                  </a:cubicBezTo>
                  <a:cubicBezTo>
                    <a:pt x="5515" y="20789"/>
                    <a:pt x="2757" y="21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9715500" y="5905500"/>
              <a:ext cx="234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9740900" y="6019800"/>
              <a:ext cx="234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9200"/>
                    <a:pt x="12065" y="16800"/>
                    <a:pt x="15665" y="13200"/>
                  </a:cubicBezTo>
                  <a:cubicBezTo>
                    <a:pt x="19265" y="9600"/>
                    <a:pt x="2043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280650" y="5772150"/>
              <a:ext cx="1810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673"/>
                    <a:pt x="21600" y="7347"/>
                    <a:pt x="20400" y="10947"/>
                  </a:cubicBezTo>
                  <a:cubicBezTo>
                    <a:pt x="19200" y="14547"/>
                    <a:pt x="9600" y="18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3" name="Drawing"/>
          <p:cNvGrpSpPr/>
          <p:nvPr/>
        </p:nvGrpSpPr>
        <p:grpSpPr>
          <a:xfrm>
            <a:off x="876300" y="1426481"/>
            <a:ext cx="11988800" cy="7488919"/>
            <a:chOff x="0" y="0"/>
            <a:chExt cx="11988800" cy="7488919"/>
          </a:xfrm>
        </p:grpSpPr>
        <p:sp>
          <p:nvSpPr>
            <p:cNvPr id="463" name="Line"/>
            <p:cNvSpPr/>
            <p:nvPr/>
          </p:nvSpPr>
          <p:spPr>
            <a:xfrm>
              <a:off x="0" y="336373"/>
              <a:ext cx="177800" cy="36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2719"/>
                  </a:moveTo>
                  <a:cubicBezTo>
                    <a:pt x="2829" y="2596"/>
                    <a:pt x="5657" y="2473"/>
                    <a:pt x="8100" y="2166"/>
                  </a:cubicBezTo>
                  <a:cubicBezTo>
                    <a:pt x="10543" y="1860"/>
                    <a:pt x="12600" y="1369"/>
                    <a:pt x="14786" y="878"/>
                  </a:cubicBezTo>
                  <a:cubicBezTo>
                    <a:pt x="16971" y="387"/>
                    <a:pt x="19286" y="-104"/>
                    <a:pt x="19929" y="19"/>
                  </a:cubicBezTo>
                  <a:cubicBezTo>
                    <a:pt x="20571" y="141"/>
                    <a:pt x="19543" y="878"/>
                    <a:pt x="17486" y="2044"/>
                  </a:cubicBezTo>
                  <a:cubicBezTo>
                    <a:pt x="15429" y="3210"/>
                    <a:pt x="12343" y="4805"/>
                    <a:pt x="10286" y="5848"/>
                  </a:cubicBezTo>
                  <a:cubicBezTo>
                    <a:pt x="8229" y="6891"/>
                    <a:pt x="7200" y="7382"/>
                    <a:pt x="6686" y="7935"/>
                  </a:cubicBezTo>
                  <a:cubicBezTo>
                    <a:pt x="6171" y="8487"/>
                    <a:pt x="6171" y="9101"/>
                    <a:pt x="6814" y="9407"/>
                  </a:cubicBezTo>
                  <a:cubicBezTo>
                    <a:pt x="7457" y="9714"/>
                    <a:pt x="8743" y="9714"/>
                    <a:pt x="10029" y="9776"/>
                  </a:cubicBezTo>
                  <a:cubicBezTo>
                    <a:pt x="11314" y="9837"/>
                    <a:pt x="12600" y="9960"/>
                    <a:pt x="12729" y="10389"/>
                  </a:cubicBezTo>
                  <a:cubicBezTo>
                    <a:pt x="12857" y="10819"/>
                    <a:pt x="11829" y="11555"/>
                    <a:pt x="10029" y="12844"/>
                  </a:cubicBezTo>
                  <a:cubicBezTo>
                    <a:pt x="8229" y="14132"/>
                    <a:pt x="5657" y="15973"/>
                    <a:pt x="4243" y="17385"/>
                  </a:cubicBezTo>
                  <a:cubicBezTo>
                    <a:pt x="2829" y="18796"/>
                    <a:pt x="2571" y="19778"/>
                    <a:pt x="3343" y="20453"/>
                  </a:cubicBezTo>
                  <a:cubicBezTo>
                    <a:pt x="4114" y="21128"/>
                    <a:pt x="5914" y="21496"/>
                    <a:pt x="9129" y="21373"/>
                  </a:cubicBezTo>
                  <a:cubicBezTo>
                    <a:pt x="12343" y="21251"/>
                    <a:pt x="16971" y="20637"/>
                    <a:pt x="21600" y="2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07105" y="498077"/>
              <a:ext cx="243745" cy="15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82" fill="norm" stroke="1" extrusionOk="0">
                  <a:moveTo>
                    <a:pt x="215" y="6935"/>
                  </a:moveTo>
                  <a:cubicBezTo>
                    <a:pt x="29" y="5476"/>
                    <a:pt x="-157" y="4016"/>
                    <a:pt x="215" y="2849"/>
                  </a:cubicBezTo>
                  <a:cubicBezTo>
                    <a:pt x="588" y="1681"/>
                    <a:pt x="1519" y="806"/>
                    <a:pt x="2822" y="806"/>
                  </a:cubicBezTo>
                  <a:cubicBezTo>
                    <a:pt x="4126" y="806"/>
                    <a:pt x="5802" y="1681"/>
                    <a:pt x="6733" y="3724"/>
                  </a:cubicBezTo>
                  <a:cubicBezTo>
                    <a:pt x="7664" y="5768"/>
                    <a:pt x="7850" y="8979"/>
                    <a:pt x="7757" y="11314"/>
                  </a:cubicBezTo>
                  <a:cubicBezTo>
                    <a:pt x="7664" y="13649"/>
                    <a:pt x="7291" y="15108"/>
                    <a:pt x="6640" y="16860"/>
                  </a:cubicBezTo>
                  <a:cubicBezTo>
                    <a:pt x="5988" y="18611"/>
                    <a:pt x="5057" y="20654"/>
                    <a:pt x="4684" y="20946"/>
                  </a:cubicBezTo>
                  <a:cubicBezTo>
                    <a:pt x="4312" y="21238"/>
                    <a:pt x="4498" y="19779"/>
                    <a:pt x="5802" y="16422"/>
                  </a:cubicBezTo>
                  <a:cubicBezTo>
                    <a:pt x="7105" y="13065"/>
                    <a:pt x="9526" y="7811"/>
                    <a:pt x="11109" y="4454"/>
                  </a:cubicBezTo>
                  <a:cubicBezTo>
                    <a:pt x="12691" y="1097"/>
                    <a:pt x="13436" y="-362"/>
                    <a:pt x="13436" y="76"/>
                  </a:cubicBezTo>
                  <a:cubicBezTo>
                    <a:pt x="13436" y="514"/>
                    <a:pt x="12691" y="2849"/>
                    <a:pt x="12226" y="4746"/>
                  </a:cubicBezTo>
                  <a:cubicBezTo>
                    <a:pt x="11760" y="6643"/>
                    <a:pt x="11574" y="8103"/>
                    <a:pt x="11574" y="9562"/>
                  </a:cubicBezTo>
                  <a:cubicBezTo>
                    <a:pt x="11574" y="11022"/>
                    <a:pt x="11760" y="12481"/>
                    <a:pt x="13436" y="13503"/>
                  </a:cubicBezTo>
                  <a:cubicBezTo>
                    <a:pt x="15112" y="14524"/>
                    <a:pt x="18277" y="15108"/>
                    <a:pt x="21443" y="15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01599" y="719819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94733" y="726169"/>
              <a:ext cx="173568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19440"/>
                  </a:moveTo>
                  <a:cubicBezTo>
                    <a:pt x="1317" y="20520"/>
                    <a:pt x="0" y="21600"/>
                    <a:pt x="0" y="21600"/>
                  </a:cubicBezTo>
                  <a:cubicBezTo>
                    <a:pt x="0" y="21600"/>
                    <a:pt x="1317" y="20520"/>
                    <a:pt x="5137" y="16740"/>
                  </a:cubicBezTo>
                  <a:cubicBezTo>
                    <a:pt x="8956" y="12960"/>
                    <a:pt x="15278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568822" y="434069"/>
              <a:ext cx="2172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700"/>
                    <a:pt x="4448" y="5400"/>
                    <a:pt x="1502" y="9000"/>
                  </a:cubicBezTo>
                  <a:cubicBezTo>
                    <a:pt x="-1443" y="12600"/>
                    <a:pt x="521" y="171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96900" y="567419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149349" y="243569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646"/>
                    <a:pt x="6000" y="3291"/>
                    <a:pt x="8550" y="6171"/>
                  </a:cubicBezTo>
                  <a:cubicBezTo>
                    <a:pt x="11100" y="9051"/>
                    <a:pt x="13200" y="13166"/>
                    <a:pt x="15300" y="15943"/>
                  </a:cubicBezTo>
                  <a:cubicBezTo>
                    <a:pt x="17400" y="18720"/>
                    <a:pt x="195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231900" y="233958"/>
              <a:ext cx="133350" cy="44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1079"/>
                  </a:moveTo>
                  <a:cubicBezTo>
                    <a:pt x="21600" y="567"/>
                    <a:pt x="21600" y="55"/>
                    <a:pt x="20914" y="4"/>
                  </a:cubicBezTo>
                  <a:cubicBezTo>
                    <a:pt x="20229" y="-47"/>
                    <a:pt x="18857" y="362"/>
                    <a:pt x="17143" y="1949"/>
                  </a:cubicBezTo>
                  <a:cubicBezTo>
                    <a:pt x="15429" y="3536"/>
                    <a:pt x="13371" y="6300"/>
                    <a:pt x="11314" y="9269"/>
                  </a:cubicBezTo>
                  <a:cubicBezTo>
                    <a:pt x="9257" y="12237"/>
                    <a:pt x="7200" y="15411"/>
                    <a:pt x="5657" y="17356"/>
                  </a:cubicBezTo>
                  <a:cubicBezTo>
                    <a:pt x="4114" y="19301"/>
                    <a:pt x="3086" y="20017"/>
                    <a:pt x="2057" y="20580"/>
                  </a:cubicBezTo>
                  <a:cubicBezTo>
                    <a:pt x="1029" y="21144"/>
                    <a:pt x="0" y="21553"/>
                    <a:pt x="0" y="21553"/>
                  </a:cubicBezTo>
                  <a:cubicBezTo>
                    <a:pt x="0" y="21553"/>
                    <a:pt x="1029" y="21144"/>
                    <a:pt x="2229" y="20734"/>
                  </a:cubicBezTo>
                  <a:cubicBezTo>
                    <a:pt x="3429" y="20325"/>
                    <a:pt x="4800" y="19915"/>
                    <a:pt x="6171" y="1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379402" y="456204"/>
              <a:ext cx="98927" cy="17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723" fill="norm" stroke="1" extrusionOk="0">
                  <a:moveTo>
                    <a:pt x="15891" y="1852"/>
                  </a:moveTo>
                  <a:cubicBezTo>
                    <a:pt x="14541" y="870"/>
                    <a:pt x="13191" y="-112"/>
                    <a:pt x="11391" y="11"/>
                  </a:cubicBezTo>
                  <a:cubicBezTo>
                    <a:pt x="9591" y="133"/>
                    <a:pt x="7341" y="1361"/>
                    <a:pt x="5316" y="4061"/>
                  </a:cubicBezTo>
                  <a:cubicBezTo>
                    <a:pt x="3291" y="6761"/>
                    <a:pt x="1491" y="10933"/>
                    <a:pt x="591" y="13756"/>
                  </a:cubicBezTo>
                  <a:cubicBezTo>
                    <a:pt x="-309" y="16579"/>
                    <a:pt x="-309" y="18052"/>
                    <a:pt x="1491" y="19279"/>
                  </a:cubicBezTo>
                  <a:cubicBezTo>
                    <a:pt x="3291" y="20506"/>
                    <a:pt x="6891" y="21488"/>
                    <a:pt x="10491" y="19893"/>
                  </a:cubicBezTo>
                  <a:cubicBezTo>
                    <a:pt x="14091" y="18297"/>
                    <a:pt x="17691" y="14124"/>
                    <a:pt x="19491" y="10811"/>
                  </a:cubicBezTo>
                  <a:cubicBezTo>
                    <a:pt x="21291" y="7497"/>
                    <a:pt x="21291" y="5043"/>
                    <a:pt x="20616" y="3324"/>
                  </a:cubicBezTo>
                  <a:cubicBezTo>
                    <a:pt x="19941" y="1606"/>
                    <a:pt x="18591" y="624"/>
                    <a:pt x="16791" y="747"/>
                  </a:cubicBezTo>
                  <a:cubicBezTo>
                    <a:pt x="14991" y="870"/>
                    <a:pt x="12741" y="2097"/>
                    <a:pt x="12291" y="3324"/>
                  </a:cubicBezTo>
                  <a:cubicBezTo>
                    <a:pt x="11841" y="4552"/>
                    <a:pt x="13191" y="5779"/>
                    <a:pt x="14541" y="7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546406" y="465819"/>
              <a:ext cx="212545" cy="18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68" fill="norm" stroke="1" extrusionOk="0">
                  <a:moveTo>
                    <a:pt x="303" y="0"/>
                  </a:moveTo>
                  <a:cubicBezTo>
                    <a:pt x="89" y="5459"/>
                    <a:pt x="-125" y="10919"/>
                    <a:pt x="89" y="14360"/>
                  </a:cubicBezTo>
                  <a:cubicBezTo>
                    <a:pt x="303" y="17802"/>
                    <a:pt x="944" y="19226"/>
                    <a:pt x="1800" y="20176"/>
                  </a:cubicBezTo>
                  <a:cubicBezTo>
                    <a:pt x="2655" y="21125"/>
                    <a:pt x="3725" y="21600"/>
                    <a:pt x="4580" y="21007"/>
                  </a:cubicBezTo>
                  <a:cubicBezTo>
                    <a:pt x="5435" y="20413"/>
                    <a:pt x="6077" y="18752"/>
                    <a:pt x="6612" y="16141"/>
                  </a:cubicBezTo>
                  <a:cubicBezTo>
                    <a:pt x="7146" y="13530"/>
                    <a:pt x="7574" y="9969"/>
                    <a:pt x="7788" y="7121"/>
                  </a:cubicBezTo>
                  <a:cubicBezTo>
                    <a:pt x="8002" y="4273"/>
                    <a:pt x="8002" y="2136"/>
                    <a:pt x="7895" y="1662"/>
                  </a:cubicBezTo>
                  <a:cubicBezTo>
                    <a:pt x="7788" y="1187"/>
                    <a:pt x="7574" y="2374"/>
                    <a:pt x="7574" y="4510"/>
                  </a:cubicBezTo>
                  <a:cubicBezTo>
                    <a:pt x="7574" y="6646"/>
                    <a:pt x="7788" y="9732"/>
                    <a:pt x="8536" y="12462"/>
                  </a:cubicBezTo>
                  <a:cubicBezTo>
                    <a:pt x="9285" y="15191"/>
                    <a:pt x="10568" y="17565"/>
                    <a:pt x="12814" y="18158"/>
                  </a:cubicBezTo>
                  <a:cubicBezTo>
                    <a:pt x="15059" y="18752"/>
                    <a:pt x="18267" y="17565"/>
                    <a:pt x="21475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306771" y="358811"/>
              <a:ext cx="106229" cy="24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06" fill="norm" stroke="1" extrusionOk="0">
                  <a:moveTo>
                    <a:pt x="20847" y="1008"/>
                  </a:moveTo>
                  <a:cubicBezTo>
                    <a:pt x="19185" y="464"/>
                    <a:pt x="17524" y="-81"/>
                    <a:pt x="14201" y="10"/>
                  </a:cubicBezTo>
                  <a:cubicBezTo>
                    <a:pt x="10878" y="101"/>
                    <a:pt x="5893" y="827"/>
                    <a:pt x="2985" y="2279"/>
                  </a:cubicBezTo>
                  <a:cubicBezTo>
                    <a:pt x="78" y="3731"/>
                    <a:pt x="-753" y="5909"/>
                    <a:pt x="701" y="7543"/>
                  </a:cubicBezTo>
                  <a:cubicBezTo>
                    <a:pt x="2155" y="9176"/>
                    <a:pt x="5893" y="10265"/>
                    <a:pt x="9424" y="11990"/>
                  </a:cubicBezTo>
                  <a:cubicBezTo>
                    <a:pt x="12955" y="13714"/>
                    <a:pt x="16278" y="16074"/>
                    <a:pt x="17524" y="17707"/>
                  </a:cubicBezTo>
                  <a:cubicBezTo>
                    <a:pt x="18770" y="19341"/>
                    <a:pt x="17939" y="20248"/>
                    <a:pt x="16485" y="20793"/>
                  </a:cubicBezTo>
                  <a:cubicBezTo>
                    <a:pt x="15032" y="21337"/>
                    <a:pt x="12955" y="21519"/>
                    <a:pt x="11085" y="21337"/>
                  </a:cubicBezTo>
                  <a:cubicBezTo>
                    <a:pt x="9216" y="21156"/>
                    <a:pt x="7555" y="20611"/>
                    <a:pt x="7139" y="19522"/>
                  </a:cubicBezTo>
                  <a:cubicBezTo>
                    <a:pt x="6724" y="18433"/>
                    <a:pt x="7555" y="16800"/>
                    <a:pt x="8385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514600" y="209499"/>
              <a:ext cx="69850" cy="36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5891" y="1626"/>
                  </a:moveTo>
                  <a:cubicBezTo>
                    <a:pt x="4582" y="757"/>
                    <a:pt x="3273" y="-112"/>
                    <a:pt x="2618" y="12"/>
                  </a:cubicBezTo>
                  <a:cubicBezTo>
                    <a:pt x="1964" y="136"/>
                    <a:pt x="1964" y="1254"/>
                    <a:pt x="1636" y="3798"/>
                  </a:cubicBezTo>
                  <a:cubicBezTo>
                    <a:pt x="1309" y="6343"/>
                    <a:pt x="655" y="10316"/>
                    <a:pt x="327" y="13233"/>
                  </a:cubicBezTo>
                  <a:cubicBezTo>
                    <a:pt x="0" y="16150"/>
                    <a:pt x="0" y="18012"/>
                    <a:pt x="0" y="19254"/>
                  </a:cubicBezTo>
                  <a:cubicBezTo>
                    <a:pt x="0" y="20495"/>
                    <a:pt x="0" y="21116"/>
                    <a:pt x="1636" y="21302"/>
                  </a:cubicBezTo>
                  <a:cubicBezTo>
                    <a:pt x="3273" y="21488"/>
                    <a:pt x="6545" y="21240"/>
                    <a:pt x="10145" y="20185"/>
                  </a:cubicBezTo>
                  <a:cubicBezTo>
                    <a:pt x="13745" y="19129"/>
                    <a:pt x="17673" y="17267"/>
                    <a:pt x="21600" y="15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489200" y="395969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610761" y="376919"/>
              <a:ext cx="126090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47" fill="norm" stroke="1" extrusionOk="0">
                  <a:moveTo>
                    <a:pt x="13885" y="2057"/>
                  </a:moveTo>
                  <a:cubicBezTo>
                    <a:pt x="12445" y="1029"/>
                    <a:pt x="11005" y="0"/>
                    <a:pt x="9385" y="0"/>
                  </a:cubicBezTo>
                  <a:cubicBezTo>
                    <a:pt x="7765" y="0"/>
                    <a:pt x="5965" y="1029"/>
                    <a:pt x="4345" y="3429"/>
                  </a:cubicBezTo>
                  <a:cubicBezTo>
                    <a:pt x="2725" y="5829"/>
                    <a:pt x="1285" y="9600"/>
                    <a:pt x="565" y="12343"/>
                  </a:cubicBezTo>
                  <a:cubicBezTo>
                    <a:pt x="-155" y="15086"/>
                    <a:pt x="-155" y="16800"/>
                    <a:pt x="385" y="18343"/>
                  </a:cubicBezTo>
                  <a:cubicBezTo>
                    <a:pt x="925" y="19886"/>
                    <a:pt x="2005" y="21257"/>
                    <a:pt x="3265" y="21429"/>
                  </a:cubicBezTo>
                  <a:cubicBezTo>
                    <a:pt x="4525" y="21600"/>
                    <a:pt x="5965" y="20571"/>
                    <a:pt x="7045" y="19200"/>
                  </a:cubicBezTo>
                  <a:cubicBezTo>
                    <a:pt x="8125" y="17829"/>
                    <a:pt x="8845" y="16114"/>
                    <a:pt x="9565" y="14229"/>
                  </a:cubicBezTo>
                  <a:cubicBezTo>
                    <a:pt x="10285" y="12343"/>
                    <a:pt x="11005" y="10286"/>
                    <a:pt x="11365" y="10114"/>
                  </a:cubicBezTo>
                  <a:cubicBezTo>
                    <a:pt x="11725" y="9943"/>
                    <a:pt x="11725" y="11657"/>
                    <a:pt x="12445" y="13029"/>
                  </a:cubicBezTo>
                  <a:cubicBezTo>
                    <a:pt x="13165" y="14400"/>
                    <a:pt x="14605" y="15429"/>
                    <a:pt x="16225" y="15943"/>
                  </a:cubicBezTo>
                  <a:cubicBezTo>
                    <a:pt x="17845" y="16457"/>
                    <a:pt x="19645" y="16457"/>
                    <a:pt x="21445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755900" y="307069"/>
              <a:ext cx="127000" cy="19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6821"/>
                  </a:moveTo>
                  <a:cubicBezTo>
                    <a:pt x="1800" y="6821"/>
                    <a:pt x="3600" y="6821"/>
                    <a:pt x="5580" y="8299"/>
                  </a:cubicBezTo>
                  <a:cubicBezTo>
                    <a:pt x="7560" y="9777"/>
                    <a:pt x="9720" y="12733"/>
                    <a:pt x="10800" y="14893"/>
                  </a:cubicBezTo>
                  <a:cubicBezTo>
                    <a:pt x="11880" y="17053"/>
                    <a:pt x="11880" y="18417"/>
                    <a:pt x="11160" y="19554"/>
                  </a:cubicBezTo>
                  <a:cubicBezTo>
                    <a:pt x="10440" y="20691"/>
                    <a:pt x="9000" y="21600"/>
                    <a:pt x="8100" y="21259"/>
                  </a:cubicBezTo>
                  <a:cubicBezTo>
                    <a:pt x="7200" y="20918"/>
                    <a:pt x="6840" y="19326"/>
                    <a:pt x="8280" y="16029"/>
                  </a:cubicBezTo>
                  <a:cubicBezTo>
                    <a:pt x="9720" y="12733"/>
                    <a:pt x="12960" y="7731"/>
                    <a:pt x="15480" y="4775"/>
                  </a:cubicBezTo>
                  <a:cubicBezTo>
                    <a:pt x="18000" y="1819"/>
                    <a:pt x="19800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940776" y="167369"/>
              <a:ext cx="94525" cy="35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94" fill="norm" stroke="1" extrusionOk="0">
                  <a:moveTo>
                    <a:pt x="7035" y="0"/>
                  </a:moveTo>
                  <a:cubicBezTo>
                    <a:pt x="5595" y="3343"/>
                    <a:pt x="4155" y="6686"/>
                    <a:pt x="2955" y="9836"/>
                  </a:cubicBezTo>
                  <a:cubicBezTo>
                    <a:pt x="1755" y="12986"/>
                    <a:pt x="795" y="15943"/>
                    <a:pt x="315" y="17743"/>
                  </a:cubicBezTo>
                  <a:cubicBezTo>
                    <a:pt x="-165" y="19543"/>
                    <a:pt x="-165" y="20186"/>
                    <a:pt x="795" y="20700"/>
                  </a:cubicBezTo>
                  <a:cubicBezTo>
                    <a:pt x="1755" y="21214"/>
                    <a:pt x="3675" y="21600"/>
                    <a:pt x="7275" y="20957"/>
                  </a:cubicBezTo>
                  <a:cubicBezTo>
                    <a:pt x="10875" y="20314"/>
                    <a:pt x="16155" y="18643"/>
                    <a:pt x="21435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921996" y="313419"/>
              <a:ext cx="17045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074" y="21600"/>
                  </a:moveTo>
                  <a:cubicBezTo>
                    <a:pt x="1474" y="20700"/>
                    <a:pt x="-126" y="19800"/>
                    <a:pt x="7" y="18450"/>
                  </a:cubicBezTo>
                  <a:cubicBezTo>
                    <a:pt x="141" y="17100"/>
                    <a:pt x="2007" y="15300"/>
                    <a:pt x="5874" y="12150"/>
                  </a:cubicBezTo>
                  <a:cubicBezTo>
                    <a:pt x="9741" y="9000"/>
                    <a:pt x="15607" y="450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588543" y="357869"/>
              <a:ext cx="169498" cy="18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27" fill="norm" stroke="1" extrusionOk="0">
                  <a:moveTo>
                    <a:pt x="3100" y="2912"/>
                  </a:moveTo>
                  <a:cubicBezTo>
                    <a:pt x="2567" y="1456"/>
                    <a:pt x="2033" y="0"/>
                    <a:pt x="1900" y="0"/>
                  </a:cubicBezTo>
                  <a:cubicBezTo>
                    <a:pt x="1767" y="0"/>
                    <a:pt x="2033" y="1456"/>
                    <a:pt x="1767" y="4126"/>
                  </a:cubicBezTo>
                  <a:cubicBezTo>
                    <a:pt x="1500" y="6796"/>
                    <a:pt x="700" y="10679"/>
                    <a:pt x="300" y="13348"/>
                  </a:cubicBezTo>
                  <a:cubicBezTo>
                    <a:pt x="-100" y="16018"/>
                    <a:pt x="-100" y="17474"/>
                    <a:pt x="300" y="18688"/>
                  </a:cubicBezTo>
                  <a:cubicBezTo>
                    <a:pt x="700" y="19901"/>
                    <a:pt x="1500" y="20872"/>
                    <a:pt x="2433" y="20872"/>
                  </a:cubicBezTo>
                  <a:cubicBezTo>
                    <a:pt x="3367" y="20872"/>
                    <a:pt x="4433" y="19901"/>
                    <a:pt x="5233" y="18688"/>
                  </a:cubicBezTo>
                  <a:cubicBezTo>
                    <a:pt x="6033" y="17474"/>
                    <a:pt x="6567" y="16018"/>
                    <a:pt x="7233" y="14683"/>
                  </a:cubicBezTo>
                  <a:cubicBezTo>
                    <a:pt x="7900" y="13348"/>
                    <a:pt x="8700" y="12135"/>
                    <a:pt x="9233" y="12135"/>
                  </a:cubicBezTo>
                  <a:cubicBezTo>
                    <a:pt x="9767" y="12135"/>
                    <a:pt x="10033" y="13348"/>
                    <a:pt x="10167" y="14562"/>
                  </a:cubicBezTo>
                  <a:cubicBezTo>
                    <a:pt x="10300" y="15775"/>
                    <a:pt x="10300" y="16989"/>
                    <a:pt x="10567" y="18202"/>
                  </a:cubicBezTo>
                  <a:cubicBezTo>
                    <a:pt x="10833" y="19416"/>
                    <a:pt x="11367" y="20629"/>
                    <a:pt x="12300" y="21115"/>
                  </a:cubicBezTo>
                  <a:cubicBezTo>
                    <a:pt x="13233" y="21600"/>
                    <a:pt x="14567" y="21357"/>
                    <a:pt x="16167" y="19294"/>
                  </a:cubicBezTo>
                  <a:cubicBezTo>
                    <a:pt x="17767" y="17231"/>
                    <a:pt x="19633" y="13348"/>
                    <a:pt x="20567" y="10557"/>
                  </a:cubicBezTo>
                  <a:cubicBezTo>
                    <a:pt x="21500" y="7766"/>
                    <a:pt x="21500" y="6067"/>
                    <a:pt x="21100" y="4369"/>
                  </a:cubicBezTo>
                  <a:cubicBezTo>
                    <a:pt x="20700" y="2670"/>
                    <a:pt x="19900" y="971"/>
                    <a:pt x="19500" y="1213"/>
                  </a:cubicBezTo>
                  <a:cubicBezTo>
                    <a:pt x="19100" y="1456"/>
                    <a:pt x="19100" y="3640"/>
                    <a:pt x="19100" y="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816350" y="421369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826787" y="262619"/>
              <a:ext cx="3401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5600"/>
                    <a:pt x="-1183" y="9600"/>
                    <a:pt x="1993" y="6000"/>
                  </a:cubicBezTo>
                  <a:cubicBezTo>
                    <a:pt x="5170" y="2400"/>
                    <a:pt x="12793" y="120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918455" y="161019"/>
              <a:ext cx="69345" cy="34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73" fill="norm" stroke="1" extrusionOk="0">
                  <a:moveTo>
                    <a:pt x="13589" y="0"/>
                  </a:moveTo>
                  <a:cubicBezTo>
                    <a:pt x="9662" y="3600"/>
                    <a:pt x="5735" y="7200"/>
                    <a:pt x="3444" y="10400"/>
                  </a:cubicBezTo>
                  <a:cubicBezTo>
                    <a:pt x="1153" y="13600"/>
                    <a:pt x="499" y="16400"/>
                    <a:pt x="171" y="18200"/>
                  </a:cubicBezTo>
                  <a:cubicBezTo>
                    <a:pt x="-156" y="20000"/>
                    <a:pt x="-156" y="20800"/>
                    <a:pt x="1480" y="21200"/>
                  </a:cubicBezTo>
                  <a:cubicBezTo>
                    <a:pt x="3117" y="21600"/>
                    <a:pt x="6389" y="21600"/>
                    <a:pt x="9989" y="20933"/>
                  </a:cubicBezTo>
                  <a:cubicBezTo>
                    <a:pt x="13589" y="20267"/>
                    <a:pt x="17517" y="18933"/>
                    <a:pt x="21444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883768" y="170828"/>
              <a:ext cx="269132" cy="30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33" fill="norm" stroke="1" extrusionOk="0">
                  <a:moveTo>
                    <a:pt x="2218" y="14647"/>
                  </a:moveTo>
                  <a:cubicBezTo>
                    <a:pt x="1206" y="14210"/>
                    <a:pt x="193" y="13772"/>
                    <a:pt x="25" y="13334"/>
                  </a:cubicBezTo>
                  <a:cubicBezTo>
                    <a:pt x="-144" y="12896"/>
                    <a:pt x="531" y="12458"/>
                    <a:pt x="2303" y="11072"/>
                  </a:cubicBezTo>
                  <a:cubicBezTo>
                    <a:pt x="4075" y="9685"/>
                    <a:pt x="6944" y="7350"/>
                    <a:pt x="8631" y="5891"/>
                  </a:cubicBezTo>
                  <a:cubicBezTo>
                    <a:pt x="10319" y="4431"/>
                    <a:pt x="10825" y="3847"/>
                    <a:pt x="11331" y="2826"/>
                  </a:cubicBezTo>
                  <a:cubicBezTo>
                    <a:pt x="11837" y="1804"/>
                    <a:pt x="12344" y="345"/>
                    <a:pt x="12512" y="53"/>
                  </a:cubicBezTo>
                  <a:cubicBezTo>
                    <a:pt x="12681" y="-239"/>
                    <a:pt x="12512" y="637"/>
                    <a:pt x="12175" y="3410"/>
                  </a:cubicBezTo>
                  <a:cubicBezTo>
                    <a:pt x="11837" y="6183"/>
                    <a:pt x="11331" y="10853"/>
                    <a:pt x="10994" y="13626"/>
                  </a:cubicBezTo>
                  <a:cubicBezTo>
                    <a:pt x="10656" y="16399"/>
                    <a:pt x="10487" y="17275"/>
                    <a:pt x="10319" y="18369"/>
                  </a:cubicBezTo>
                  <a:cubicBezTo>
                    <a:pt x="10150" y="19464"/>
                    <a:pt x="9981" y="20777"/>
                    <a:pt x="9897" y="21069"/>
                  </a:cubicBezTo>
                  <a:cubicBezTo>
                    <a:pt x="9812" y="21361"/>
                    <a:pt x="9812" y="20631"/>
                    <a:pt x="10319" y="19172"/>
                  </a:cubicBezTo>
                  <a:cubicBezTo>
                    <a:pt x="10825" y="17712"/>
                    <a:pt x="11837" y="15523"/>
                    <a:pt x="12765" y="13991"/>
                  </a:cubicBezTo>
                  <a:cubicBezTo>
                    <a:pt x="13694" y="12458"/>
                    <a:pt x="14537" y="11583"/>
                    <a:pt x="15465" y="11072"/>
                  </a:cubicBezTo>
                  <a:cubicBezTo>
                    <a:pt x="16394" y="10561"/>
                    <a:pt x="17406" y="10415"/>
                    <a:pt x="18419" y="11291"/>
                  </a:cubicBezTo>
                  <a:cubicBezTo>
                    <a:pt x="19431" y="12166"/>
                    <a:pt x="20444" y="14064"/>
                    <a:pt x="20950" y="15523"/>
                  </a:cubicBezTo>
                  <a:cubicBezTo>
                    <a:pt x="21456" y="16983"/>
                    <a:pt x="21456" y="18004"/>
                    <a:pt x="21456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661524" y="169476"/>
              <a:ext cx="94627" cy="29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032" fill="norm" stroke="1" extrusionOk="0">
                  <a:moveTo>
                    <a:pt x="20545" y="4903"/>
                  </a:moveTo>
                  <a:cubicBezTo>
                    <a:pt x="20545" y="4137"/>
                    <a:pt x="20545" y="3371"/>
                    <a:pt x="20545" y="2605"/>
                  </a:cubicBezTo>
                  <a:cubicBezTo>
                    <a:pt x="20545" y="1839"/>
                    <a:pt x="20545" y="1073"/>
                    <a:pt x="18017" y="537"/>
                  </a:cubicBezTo>
                  <a:cubicBezTo>
                    <a:pt x="15490" y="0"/>
                    <a:pt x="10434" y="-306"/>
                    <a:pt x="6298" y="460"/>
                  </a:cubicBezTo>
                  <a:cubicBezTo>
                    <a:pt x="2162" y="1226"/>
                    <a:pt x="-1055" y="3064"/>
                    <a:pt x="324" y="5285"/>
                  </a:cubicBezTo>
                  <a:cubicBezTo>
                    <a:pt x="1702" y="7507"/>
                    <a:pt x="7677" y="10111"/>
                    <a:pt x="12043" y="12103"/>
                  </a:cubicBezTo>
                  <a:cubicBezTo>
                    <a:pt x="16409" y="14094"/>
                    <a:pt x="19166" y="15473"/>
                    <a:pt x="19856" y="16851"/>
                  </a:cubicBezTo>
                  <a:cubicBezTo>
                    <a:pt x="20545" y="18230"/>
                    <a:pt x="19166" y="19609"/>
                    <a:pt x="16639" y="20375"/>
                  </a:cubicBezTo>
                  <a:cubicBezTo>
                    <a:pt x="14111" y="21141"/>
                    <a:pt x="10434" y="21294"/>
                    <a:pt x="8136" y="20528"/>
                  </a:cubicBezTo>
                  <a:cubicBezTo>
                    <a:pt x="5839" y="19762"/>
                    <a:pt x="4919" y="18077"/>
                    <a:pt x="4000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693075" y="129269"/>
              <a:ext cx="50375" cy="3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90" fill="norm" stroke="1" extrusionOk="0">
                  <a:moveTo>
                    <a:pt x="2519" y="1490"/>
                  </a:moveTo>
                  <a:cubicBezTo>
                    <a:pt x="1619" y="745"/>
                    <a:pt x="719" y="0"/>
                    <a:pt x="269" y="0"/>
                  </a:cubicBezTo>
                  <a:cubicBezTo>
                    <a:pt x="-181" y="0"/>
                    <a:pt x="-181" y="745"/>
                    <a:pt x="1169" y="3352"/>
                  </a:cubicBezTo>
                  <a:cubicBezTo>
                    <a:pt x="2519" y="5959"/>
                    <a:pt x="5219" y="10428"/>
                    <a:pt x="6569" y="13407"/>
                  </a:cubicBezTo>
                  <a:cubicBezTo>
                    <a:pt x="7919" y="16386"/>
                    <a:pt x="7919" y="17876"/>
                    <a:pt x="7469" y="19117"/>
                  </a:cubicBezTo>
                  <a:cubicBezTo>
                    <a:pt x="7019" y="20359"/>
                    <a:pt x="6119" y="21352"/>
                    <a:pt x="7019" y="21476"/>
                  </a:cubicBezTo>
                  <a:cubicBezTo>
                    <a:pt x="7919" y="21600"/>
                    <a:pt x="10619" y="20855"/>
                    <a:pt x="13319" y="20234"/>
                  </a:cubicBezTo>
                  <a:cubicBezTo>
                    <a:pt x="16019" y="19614"/>
                    <a:pt x="18719" y="19117"/>
                    <a:pt x="21419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916133" y="169075"/>
              <a:ext cx="95452" cy="31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9" h="21273" fill="norm" stroke="1" extrusionOk="0">
                  <a:moveTo>
                    <a:pt x="15613" y="4606"/>
                  </a:moveTo>
                  <a:cubicBezTo>
                    <a:pt x="15613" y="3890"/>
                    <a:pt x="15613" y="3175"/>
                    <a:pt x="15393" y="2460"/>
                  </a:cubicBezTo>
                  <a:cubicBezTo>
                    <a:pt x="15172" y="1745"/>
                    <a:pt x="14731" y="1029"/>
                    <a:pt x="11646" y="958"/>
                  </a:cubicBezTo>
                  <a:cubicBezTo>
                    <a:pt x="8560" y="886"/>
                    <a:pt x="2829" y="1459"/>
                    <a:pt x="846" y="2817"/>
                  </a:cubicBezTo>
                  <a:cubicBezTo>
                    <a:pt x="-1138" y="4176"/>
                    <a:pt x="625" y="6322"/>
                    <a:pt x="3491" y="8539"/>
                  </a:cubicBezTo>
                  <a:cubicBezTo>
                    <a:pt x="6356" y="10757"/>
                    <a:pt x="10323" y="13045"/>
                    <a:pt x="11866" y="15119"/>
                  </a:cubicBezTo>
                  <a:cubicBezTo>
                    <a:pt x="13409" y="17194"/>
                    <a:pt x="12527" y="19053"/>
                    <a:pt x="10764" y="20126"/>
                  </a:cubicBezTo>
                  <a:cubicBezTo>
                    <a:pt x="9001" y="21199"/>
                    <a:pt x="6356" y="21485"/>
                    <a:pt x="4593" y="21127"/>
                  </a:cubicBezTo>
                  <a:cubicBezTo>
                    <a:pt x="2829" y="20770"/>
                    <a:pt x="1948" y="19768"/>
                    <a:pt x="3050" y="17837"/>
                  </a:cubicBezTo>
                  <a:cubicBezTo>
                    <a:pt x="4152" y="15906"/>
                    <a:pt x="7238" y="13045"/>
                    <a:pt x="10544" y="10399"/>
                  </a:cubicBezTo>
                  <a:cubicBezTo>
                    <a:pt x="13850" y="7753"/>
                    <a:pt x="17376" y="5321"/>
                    <a:pt x="18919" y="3747"/>
                  </a:cubicBezTo>
                  <a:cubicBezTo>
                    <a:pt x="20462" y="2174"/>
                    <a:pt x="20021" y="1459"/>
                    <a:pt x="18478" y="886"/>
                  </a:cubicBezTo>
                  <a:cubicBezTo>
                    <a:pt x="16935" y="314"/>
                    <a:pt x="14291" y="-115"/>
                    <a:pt x="12307" y="28"/>
                  </a:cubicBezTo>
                  <a:cubicBezTo>
                    <a:pt x="10323" y="171"/>
                    <a:pt x="9001" y="886"/>
                    <a:pt x="7678" y="1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156200" y="34516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626100" y="148319"/>
              <a:ext cx="1079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5236"/>
                    <a:pt x="8471" y="10473"/>
                    <a:pt x="12071" y="14073"/>
                  </a:cubicBezTo>
                  <a:cubicBezTo>
                    <a:pt x="15671" y="17673"/>
                    <a:pt x="18635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686334" y="153069"/>
              <a:ext cx="162017" cy="35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81" fill="norm" stroke="1" extrusionOk="0">
                  <a:moveTo>
                    <a:pt x="21472" y="95"/>
                  </a:moveTo>
                  <a:cubicBezTo>
                    <a:pt x="20069" y="-30"/>
                    <a:pt x="18667" y="-156"/>
                    <a:pt x="17124" y="597"/>
                  </a:cubicBezTo>
                  <a:cubicBezTo>
                    <a:pt x="15581" y="1351"/>
                    <a:pt x="13898" y="2984"/>
                    <a:pt x="11654" y="5746"/>
                  </a:cubicBezTo>
                  <a:cubicBezTo>
                    <a:pt x="9410" y="8509"/>
                    <a:pt x="6604" y="12402"/>
                    <a:pt x="4921" y="14725"/>
                  </a:cubicBezTo>
                  <a:cubicBezTo>
                    <a:pt x="3238" y="17049"/>
                    <a:pt x="2677" y="17802"/>
                    <a:pt x="1836" y="18807"/>
                  </a:cubicBezTo>
                  <a:cubicBezTo>
                    <a:pt x="994" y="19811"/>
                    <a:pt x="-128" y="21067"/>
                    <a:pt x="12" y="21256"/>
                  </a:cubicBezTo>
                  <a:cubicBezTo>
                    <a:pt x="153" y="21444"/>
                    <a:pt x="1555" y="20565"/>
                    <a:pt x="3098" y="19874"/>
                  </a:cubicBezTo>
                  <a:cubicBezTo>
                    <a:pt x="4641" y="19184"/>
                    <a:pt x="6324" y="18681"/>
                    <a:pt x="8007" y="18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839089" y="333415"/>
              <a:ext cx="83345" cy="13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45" fill="norm" stroke="1" extrusionOk="0">
                  <a:moveTo>
                    <a:pt x="16943" y="2842"/>
                  </a:moveTo>
                  <a:cubicBezTo>
                    <a:pt x="15323" y="1513"/>
                    <a:pt x="13703" y="183"/>
                    <a:pt x="11543" y="17"/>
                  </a:cubicBezTo>
                  <a:cubicBezTo>
                    <a:pt x="9383" y="-149"/>
                    <a:pt x="6683" y="848"/>
                    <a:pt x="4523" y="3506"/>
                  </a:cubicBezTo>
                  <a:cubicBezTo>
                    <a:pt x="2363" y="6165"/>
                    <a:pt x="743" y="10485"/>
                    <a:pt x="203" y="13642"/>
                  </a:cubicBezTo>
                  <a:cubicBezTo>
                    <a:pt x="-337" y="16799"/>
                    <a:pt x="203" y="18793"/>
                    <a:pt x="1823" y="19956"/>
                  </a:cubicBezTo>
                  <a:cubicBezTo>
                    <a:pt x="3443" y="21119"/>
                    <a:pt x="6143" y="21451"/>
                    <a:pt x="9383" y="20454"/>
                  </a:cubicBezTo>
                  <a:cubicBezTo>
                    <a:pt x="12623" y="19457"/>
                    <a:pt x="16403" y="17131"/>
                    <a:pt x="18563" y="14971"/>
                  </a:cubicBezTo>
                  <a:cubicBezTo>
                    <a:pt x="20723" y="12811"/>
                    <a:pt x="21263" y="10817"/>
                    <a:pt x="21263" y="8989"/>
                  </a:cubicBezTo>
                  <a:cubicBezTo>
                    <a:pt x="21263" y="7162"/>
                    <a:pt x="20723" y="5500"/>
                    <a:pt x="19103" y="4171"/>
                  </a:cubicBezTo>
                  <a:cubicBezTo>
                    <a:pt x="17483" y="2842"/>
                    <a:pt x="14783" y="1845"/>
                    <a:pt x="13703" y="2343"/>
                  </a:cubicBezTo>
                  <a:cubicBezTo>
                    <a:pt x="12623" y="2842"/>
                    <a:pt x="13163" y="4836"/>
                    <a:pt x="13703" y="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979167" y="332954"/>
              <a:ext cx="135884" cy="12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666" fill="norm" stroke="1" extrusionOk="0">
                  <a:moveTo>
                    <a:pt x="398" y="3007"/>
                  </a:moveTo>
                  <a:cubicBezTo>
                    <a:pt x="730" y="1292"/>
                    <a:pt x="1062" y="-422"/>
                    <a:pt x="1062" y="92"/>
                  </a:cubicBezTo>
                  <a:cubicBezTo>
                    <a:pt x="1062" y="607"/>
                    <a:pt x="730" y="3349"/>
                    <a:pt x="564" y="5749"/>
                  </a:cubicBezTo>
                  <a:cubicBezTo>
                    <a:pt x="398" y="8149"/>
                    <a:pt x="398" y="10207"/>
                    <a:pt x="231" y="12607"/>
                  </a:cubicBezTo>
                  <a:cubicBezTo>
                    <a:pt x="65" y="15007"/>
                    <a:pt x="-267" y="17749"/>
                    <a:pt x="398" y="19292"/>
                  </a:cubicBezTo>
                  <a:cubicBezTo>
                    <a:pt x="1062" y="20835"/>
                    <a:pt x="2724" y="21178"/>
                    <a:pt x="4551" y="19807"/>
                  </a:cubicBezTo>
                  <a:cubicBezTo>
                    <a:pt x="6379" y="18435"/>
                    <a:pt x="8373" y="15349"/>
                    <a:pt x="10035" y="12092"/>
                  </a:cubicBezTo>
                  <a:cubicBezTo>
                    <a:pt x="11696" y="8835"/>
                    <a:pt x="13025" y="5407"/>
                    <a:pt x="13524" y="4549"/>
                  </a:cubicBezTo>
                  <a:cubicBezTo>
                    <a:pt x="14022" y="3692"/>
                    <a:pt x="13690" y="5407"/>
                    <a:pt x="13524" y="7292"/>
                  </a:cubicBezTo>
                  <a:cubicBezTo>
                    <a:pt x="13358" y="9178"/>
                    <a:pt x="13358" y="11235"/>
                    <a:pt x="14687" y="13464"/>
                  </a:cubicBezTo>
                  <a:cubicBezTo>
                    <a:pt x="16016" y="15692"/>
                    <a:pt x="18675" y="18092"/>
                    <a:pt x="21333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451549" y="135619"/>
              <a:ext cx="104002" cy="32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74" fill="norm" stroke="1" extrusionOk="0">
                  <a:moveTo>
                    <a:pt x="10175" y="0"/>
                  </a:moveTo>
                  <a:cubicBezTo>
                    <a:pt x="8905" y="2259"/>
                    <a:pt x="7634" y="4518"/>
                    <a:pt x="6363" y="7835"/>
                  </a:cubicBezTo>
                  <a:cubicBezTo>
                    <a:pt x="5093" y="11153"/>
                    <a:pt x="3822" y="15529"/>
                    <a:pt x="2975" y="18141"/>
                  </a:cubicBezTo>
                  <a:cubicBezTo>
                    <a:pt x="2128" y="20753"/>
                    <a:pt x="1705" y="21600"/>
                    <a:pt x="1705" y="21459"/>
                  </a:cubicBezTo>
                  <a:cubicBezTo>
                    <a:pt x="1705" y="21318"/>
                    <a:pt x="2128" y="20188"/>
                    <a:pt x="2975" y="18424"/>
                  </a:cubicBezTo>
                  <a:cubicBezTo>
                    <a:pt x="3822" y="16659"/>
                    <a:pt x="5093" y="14259"/>
                    <a:pt x="6575" y="12706"/>
                  </a:cubicBezTo>
                  <a:cubicBezTo>
                    <a:pt x="8058" y="11153"/>
                    <a:pt x="9752" y="10447"/>
                    <a:pt x="11446" y="10306"/>
                  </a:cubicBezTo>
                  <a:cubicBezTo>
                    <a:pt x="13140" y="10165"/>
                    <a:pt x="14834" y="10588"/>
                    <a:pt x="16528" y="11718"/>
                  </a:cubicBezTo>
                  <a:cubicBezTo>
                    <a:pt x="18222" y="12847"/>
                    <a:pt x="19916" y="14682"/>
                    <a:pt x="20552" y="15953"/>
                  </a:cubicBezTo>
                  <a:cubicBezTo>
                    <a:pt x="21187" y="17224"/>
                    <a:pt x="20763" y="17929"/>
                    <a:pt x="18011" y="18565"/>
                  </a:cubicBezTo>
                  <a:cubicBezTo>
                    <a:pt x="15258" y="19200"/>
                    <a:pt x="10175" y="19765"/>
                    <a:pt x="6575" y="19976"/>
                  </a:cubicBezTo>
                  <a:cubicBezTo>
                    <a:pt x="2975" y="20188"/>
                    <a:pt x="858" y="20047"/>
                    <a:pt x="222" y="19765"/>
                  </a:cubicBezTo>
                  <a:cubicBezTo>
                    <a:pt x="-413" y="19482"/>
                    <a:pt x="434" y="19059"/>
                    <a:pt x="1281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605823" y="271368"/>
              <a:ext cx="131527" cy="14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08" fill="norm" stroke="1" extrusionOk="0">
                  <a:moveTo>
                    <a:pt x="2791" y="11205"/>
                  </a:moveTo>
                  <a:cubicBezTo>
                    <a:pt x="4505" y="10909"/>
                    <a:pt x="6219" y="10613"/>
                    <a:pt x="8105" y="9429"/>
                  </a:cubicBezTo>
                  <a:cubicBezTo>
                    <a:pt x="9991" y="8246"/>
                    <a:pt x="12048" y="6175"/>
                    <a:pt x="13076" y="4251"/>
                  </a:cubicBezTo>
                  <a:cubicBezTo>
                    <a:pt x="14105" y="2328"/>
                    <a:pt x="14105" y="553"/>
                    <a:pt x="13076" y="109"/>
                  </a:cubicBezTo>
                  <a:cubicBezTo>
                    <a:pt x="12048" y="-335"/>
                    <a:pt x="9991" y="553"/>
                    <a:pt x="7591" y="3364"/>
                  </a:cubicBezTo>
                  <a:cubicBezTo>
                    <a:pt x="5191" y="6175"/>
                    <a:pt x="2448" y="10909"/>
                    <a:pt x="1076" y="14016"/>
                  </a:cubicBezTo>
                  <a:cubicBezTo>
                    <a:pt x="-295" y="17123"/>
                    <a:pt x="-295" y="18602"/>
                    <a:pt x="734" y="19638"/>
                  </a:cubicBezTo>
                  <a:cubicBezTo>
                    <a:pt x="1762" y="20673"/>
                    <a:pt x="3819" y="21265"/>
                    <a:pt x="7419" y="20673"/>
                  </a:cubicBezTo>
                  <a:cubicBezTo>
                    <a:pt x="11019" y="20081"/>
                    <a:pt x="16162" y="18306"/>
                    <a:pt x="21305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789158" y="84819"/>
              <a:ext cx="81543" cy="35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99" fill="norm" stroke="1" extrusionOk="0">
                  <a:moveTo>
                    <a:pt x="21336" y="0"/>
                  </a:moveTo>
                  <a:cubicBezTo>
                    <a:pt x="16905" y="2160"/>
                    <a:pt x="12474" y="4320"/>
                    <a:pt x="8874" y="7369"/>
                  </a:cubicBezTo>
                  <a:cubicBezTo>
                    <a:pt x="5274" y="10419"/>
                    <a:pt x="2505" y="14358"/>
                    <a:pt x="1121" y="16708"/>
                  </a:cubicBezTo>
                  <a:cubicBezTo>
                    <a:pt x="-264" y="19059"/>
                    <a:pt x="-264" y="19821"/>
                    <a:pt x="567" y="20456"/>
                  </a:cubicBezTo>
                  <a:cubicBezTo>
                    <a:pt x="1398" y="21092"/>
                    <a:pt x="3059" y="21600"/>
                    <a:pt x="6659" y="21092"/>
                  </a:cubicBezTo>
                  <a:cubicBezTo>
                    <a:pt x="10259" y="20584"/>
                    <a:pt x="15798" y="19059"/>
                    <a:pt x="21336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762750" y="24356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295620" y="274801"/>
              <a:ext cx="108481" cy="17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55" fill="norm" stroke="1" extrusionOk="0">
                  <a:moveTo>
                    <a:pt x="21288" y="3829"/>
                  </a:moveTo>
                  <a:cubicBezTo>
                    <a:pt x="20042" y="2573"/>
                    <a:pt x="18796" y="1317"/>
                    <a:pt x="17134" y="564"/>
                  </a:cubicBezTo>
                  <a:cubicBezTo>
                    <a:pt x="15473" y="-190"/>
                    <a:pt x="13396" y="-441"/>
                    <a:pt x="10696" y="1443"/>
                  </a:cubicBezTo>
                  <a:cubicBezTo>
                    <a:pt x="7996" y="3326"/>
                    <a:pt x="4673" y="7345"/>
                    <a:pt x="2596" y="10736"/>
                  </a:cubicBezTo>
                  <a:cubicBezTo>
                    <a:pt x="519" y="14126"/>
                    <a:pt x="-312" y="16889"/>
                    <a:pt x="103" y="18647"/>
                  </a:cubicBezTo>
                  <a:cubicBezTo>
                    <a:pt x="519" y="20406"/>
                    <a:pt x="2180" y="21159"/>
                    <a:pt x="4880" y="20908"/>
                  </a:cubicBezTo>
                  <a:cubicBezTo>
                    <a:pt x="7580" y="20657"/>
                    <a:pt x="11319" y="19401"/>
                    <a:pt x="14019" y="16889"/>
                  </a:cubicBezTo>
                  <a:cubicBezTo>
                    <a:pt x="16719" y="14378"/>
                    <a:pt x="18380" y="10610"/>
                    <a:pt x="17757" y="8099"/>
                  </a:cubicBezTo>
                  <a:cubicBezTo>
                    <a:pt x="17134" y="5587"/>
                    <a:pt x="14226" y="4331"/>
                    <a:pt x="11319" y="3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443476" y="266541"/>
              <a:ext cx="134039" cy="17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254" fill="norm" stroke="1" extrusionOk="0">
                  <a:moveTo>
                    <a:pt x="2748" y="4253"/>
                  </a:moveTo>
                  <a:cubicBezTo>
                    <a:pt x="2748" y="9258"/>
                    <a:pt x="2748" y="14263"/>
                    <a:pt x="2258" y="17292"/>
                  </a:cubicBezTo>
                  <a:cubicBezTo>
                    <a:pt x="1767" y="20321"/>
                    <a:pt x="785" y="21375"/>
                    <a:pt x="294" y="21243"/>
                  </a:cubicBezTo>
                  <a:cubicBezTo>
                    <a:pt x="-197" y="21112"/>
                    <a:pt x="-197" y="19795"/>
                    <a:pt x="1276" y="16370"/>
                  </a:cubicBezTo>
                  <a:cubicBezTo>
                    <a:pt x="2748" y="12946"/>
                    <a:pt x="5694" y="7414"/>
                    <a:pt x="7658" y="4121"/>
                  </a:cubicBezTo>
                  <a:cubicBezTo>
                    <a:pt x="9621" y="829"/>
                    <a:pt x="10603" y="-225"/>
                    <a:pt x="12894" y="38"/>
                  </a:cubicBezTo>
                  <a:cubicBezTo>
                    <a:pt x="15185" y="302"/>
                    <a:pt x="18785" y="1882"/>
                    <a:pt x="20094" y="5570"/>
                  </a:cubicBezTo>
                  <a:cubicBezTo>
                    <a:pt x="21403" y="9258"/>
                    <a:pt x="20421" y="15053"/>
                    <a:pt x="19439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8122647" y="237133"/>
              <a:ext cx="202203" cy="22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56" fill="norm" stroke="1" extrusionOk="0">
                  <a:moveTo>
                    <a:pt x="3269" y="4247"/>
                  </a:moveTo>
                  <a:cubicBezTo>
                    <a:pt x="3494" y="3238"/>
                    <a:pt x="3719" y="2228"/>
                    <a:pt x="5069" y="1320"/>
                  </a:cubicBezTo>
                  <a:cubicBezTo>
                    <a:pt x="6419" y="411"/>
                    <a:pt x="8894" y="-396"/>
                    <a:pt x="10469" y="210"/>
                  </a:cubicBezTo>
                  <a:cubicBezTo>
                    <a:pt x="12044" y="815"/>
                    <a:pt x="12719" y="2834"/>
                    <a:pt x="12269" y="5357"/>
                  </a:cubicBezTo>
                  <a:cubicBezTo>
                    <a:pt x="11819" y="7881"/>
                    <a:pt x="10244" y="10909"/>
                    <a:pt x="8556" y="13129"/>
                  </a:cubicBezTo>
                  <a:cubicBezTo>
                    <a:pt x="6869" y="15350"/>
                    <a:pt x="5069" y="16763"/>
                    <a:pt x="3381" y="17974"/>
                  </a:cubicBezTo>
                  <a:cubicBezTo>
                    <a:pt x="1694" y="19185"/>
                    <a:pt x="119" y="20195"/>
                    <a:pt x="7" y="20699"/>
                  </a:cubicBezTo>
                  <a:cubicBezTo>
                    <a:pt x="-106" y="21204"/>
                    <a:pt x="1244" y="21204"/>
                    <a:pt x="5069" y="20497"/>
                  </a:cubicBezTo>
                  <a:cubicBezTo>
                    <a:pt x="8894" y="19791"/>
                    <a:pt x="15194" y="18378"/>
                    <a:pt x="21494" y="16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8642350" y="153537"/>
              <a:ext cx="38100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1450"/>
                  </a:moveTo>
                  <a:cubicBezTo>
                    <a:pt x="20400" y="690"/>
                    <a:pt x="19200" y="-71"/>
                    <a:pt x="18000" y="5"/>
                  </a:cubicBezTo>
                  <a:cubicBezTo>
                    <a:pt x="16800" y="81"/>
                    <a:pt x="15600" y="994"/>
                    <a:pt x="14400" y="3808"/>
                  </a:cubicBezTo>
                  <a:cubicBezTo>
                    <a:pt x="13200" y="6622"/>
                    <a:pt x="12000" y="11337"/>
                    <a:pt x="9600" y="14608"/>
                  </a:cubicBezTo>
                  <a:cubicBezTo>
                    <a:pt x="7200" y="17878"/>
                    <a:pt x="3600" y="19704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8540749" y="421369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7486"/>
                    <a:pt x="3892" y="13371"/>
                    <a:pt x="7492" y="9771"/>
                  </a:cubicBezTo>
                  <a:cubicBezTo>
                    <a:pt x="11092" y="6171"/>
                    <a:pt x="1634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9021147" y="82661"/>
              <a:ext cx="243504" cy="38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84" fill="norm" stroke="1" extrusionOk="0">
                  <a:moveTo>
                    <a:pt x="9690" y="4369"/>
                  </a:moveTo>
                  <a:cubicBezTo>
                    <a:pt x="11552" y="3661"/>
                    <a:pt x="13414" y="2953"/>
                    <a:pt x="14438" y="2245"/>
                  </a:cubicBezTo>
                  <a:cubicBezTo>
                    <a:pt x="15462" y="1536"/>
                    <a:pt x="15649" y="828"/>
                    <a:pt x="15276" y="415"/>
                  </a:cubicBezTo>
                  <a:cubicBezTo>
                    <a:pt x="14904" y="2"/>
                    <a:pt x="13973" y="-116"/>
                    <a:pt x="13228" y="120"/>
                  </a:cubicBezTo>
                  <a:cubicBezTo>
                    <a:pt x="12483" y="356"/>
                    <a:pt x="11924" y="946"/>
                    <a:pt x="10528" y="3012"/>
                  </a:cubicBezTo>
                  <a:cubicBezTo>
                    <a:pt x="9131" y="5077"/>
                    <a:pt x="6897" y="8618"/>
                    <a:pt x="5873" y="11746"/>
                  </a:cubicBezTo>
                  <a:cubicBezTo>
                    <a:pt x="4849" y="14874"/>
                    <a:pt x="5035" y="17589"/>
                    <a:pt x="5128" y="19241"/>
                  </a:cubicBezTo>
                  <a:cubicBezTo>
                    <a:pt x="5221" y="20894"/>
                    <a:pt x="5221" y="21484"/>
                    <a:pt x="4849" y="21484"/>
                  </a:cubicBezTo>
                  <a:cubicBezTo>
                    <a:pt x="4476" y="21484"/>
                    <a:pt x="3731" y="20894"/>
                    <a:pt x="2893" y="19950"/>
                  </a:cubicBezTo>
                  <a:cubicBezTo>
                    <a:pt x="2055" y="19005"/>
                    <a:pt x="1124" y="17707"/>
                    <a:pt x="566" y="16763"/>
                  </a:cubicBezTo>
                  <a:cubicBezTo>
                    <a:pt x="7" y="15818"/>
                    <a:pt x="-179" y="15228"/>
                    <a:pt x="193" y="14815"/>
                  </a:cubicBezTo>
                  <a:cubicBezTo>
                    <a:pt x="566" y="14402"/>
                    <a:pt x="1497" y="14166"/>
                    <a:pt x="4104" y="13635"/>
                  </a:cubicBezTo>
                  <a:cubicBezTo>
                    <a:pt x="6711" y="13104"/>
                    <a:pt x="10993" y="12277"/>
                    <a:pt x="14159" y="11510"/>
                  </a:cubicBezTo>
                  <a:cubicBezTo>
                    <a:pt x="17324" y="10743"/>
                    <a:pt x="19373" y="10035"/>
                    <a:pt x="21421" y="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9270999" y="129269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80"/>
                    <a:pt x="14400" y="5760"/>
                    <a:pt x="10800" y="9360"/>
                  </a:cubicBezTo>
                  <a:cubicBezTo>
                    <a:pt x="7200" y="12960"/>
                    <a:pt x="36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9311216" y="236087"/>
              <a:ext cx="23285" cy="16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13104"/>
                  </a:moveTo>
                  <a:cubicBezTo>
                    <a:pt x="15709" y="14184"/>
                    <a:pt x="9818" y="15264"/>
                    <a:pt x="5891" y="17019"/>
                  </a:cubicBezTo>
                  <a:cubicBezTo>
                    <a:pt x="1964" y="18774"/>
                    <a:pt x="0" y="21204"/>
                    <a:pt x="0" y="21339"/>
                  </a:cubicBezTo>
                  <a:cubicBezTo>
                    <a:pt x="0" y="21474"/>
                    <a:pt x="1964" y="19314"/>
                    <a:pt x="2945" y="15939"/>
                  </a:cubicBezTo>
                  <a:cubicBezTo>
                    <a:pt x="3927" y="12564"/>
                    <a:pt x="3927" y="7974"/>
                    <a:pt x="3927" y="4869"/>
                  </a:cubicBezTo>
                  <a:cubicBezTo>
                    <a:pt x="3927" y="1764"/>
                    <a:pt x="3927" y="144"/>
                    <a:pt x="5891" y="9"/>
                  </a:cubicBezTo>
                  <a:cubicBezTo>
                    <a:pt x="7855" y="-126"/>
                    <a:pt x="11782" y="1224"/>
                    <a:pt x="15709" y="2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312019" y="247402"/>
              <a:ext cx="151941" cy="37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47" fill="norm" stroke="1" extrusionOk="0">
                  <a:moveTo>
                    <a:pt x="12907" y="1223"/>
                  </a:moveTo>
                  <a:cubicBezTo>
                    <a:pt x="10836" y="4823"/>
                    <a:pt x="8765" y="8423"/>
                    <a:pt x="6841" y="11603"/>
                  </a:cubicBezTo>
                  <a:cubicBezTo>
                    <a:pt x="4918" y="14783"/>
                    <a:pt x="3143" y="17543"/>
                    <a:pt x="1959" y="19223"/>
                  </a:cubicBezTo>
                  <a:cubicBezTo>
                    <a:pt x="776" y="20903"/>
                    <a:pt x="184" y="21503"/>
                    <a:pt x="36" y="21443"/>
                  </a:cubicBezTo>
                  <a:cubicBezTo>
                    <a:pt x="-112" y="21383"/>
                    <a:pt x="184" y="20663"/>
                    <a:pt x="1220" y="18143"/>
                  </a:cubicBezTo>
                  <a:cubicBezTo>
                    <a:pt x="2255" y="15623"/>
                    <a:pt x="4030" y="11303"/>
                    <a:pt x="5658" y="8183"/>
                  </a:cubicBezTo>
                  <a:cubicBezTo>
                    <a:pt x="7285" y="5063"/>
                    <a:pt x="8765" y="3143"/>
                    <a:pt x="10244" y="1943"/>
                  </a:cubicBezTo>
                  <a:cubicBezTo>
                    <a:pt x="11724" y="743"/>
                    <a:pt x="13203" y="263"/>
                    <a:pt x="14978" y="83"/>
                  </a:cubicBezTo>
                  <a:cubicBezTo>
                    <a:pt x="16754" y="-97"/>
                    <a:pt x="18825" y="23"/>
                    <a:pt x="20009" y="383"/>
                  </a:cubicBezTo>
                  <a:cubicBezTo>
                    <a:pt x="21192" y="743"/>
                    <a:pt x="21488" y="1343"/>
                    <a:pt x="21044" y="2243"/>
                  </a:cubicBezTo>
                  <a:cubicBezTo>
                    <a:pt x="20600" y="3143"/>
                    <a:pt x="19417" y="4343"/>
                    <a:pt x="17346" y="5483"/>
                  </a:cubicBezTo>
                  <a:cubicBezTo>
                    <a:pt x="15274" y="6623"/>
                    <a:pt x="12315" y="7703"/>
                    <a:pt x="9356" y="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474199" y="222002"/>
              <a:ext cx="88952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36" fill="norm" stroke="1" extrusionOk="0">
                  <a:moveTo>
                    <a:pt x="19591" y="3268"/>
                  </a:moveTo>
                  <a:cubicBezTo>
                    <a:pt x="20595" y="2258"/>
                    <a:pt x="21600" y="1249"/>
                    <a:pt x="20847" y="643"/>
                  </a:cubicBezTo>
                  <a:cubicBezTo>
                    <a:pt x="20093" y="38"/>
                    <a:pt x="17581" y="-164"/>
                    <a:pt x="15070" y="139"/>
                  </a:cubicBezTo>
                  <a:cubicBezTo>
                    <a:pt x="12558" y="442"/>
                    <a:pt x="10047" y="1249"/>
                    <a:pt x="8540" y="3470"/>
                  </a:cubicBezTo>
                  <a:cubicBezTo>
                    <a:pt x="7033" y="5690"/>
                    <a:pt x="6530" y="9324"/>
                    <a:pt x="7786" y="11746"/>
                  </a:cubicBezTo>
                  <a:cubicBezTo>
                    <a:pt x="9042" y="14169"/>
                    <a:pt x="12056" y="15380"/>
                    <a:pt x="13563" y="16490"/>
                  </a:cubicBezTo>
                  <a:cubicBezTo>
                    <a:pt x="15070" y="17600"/>
                    <a:pt x="15070" y="18610"/>
                    <a:pt x="12558" y="19417"/>
                  </a:cubicBezTo>
                  <a:cubicBezTo>
                    <a:pt x="10047" y="20225"/>
                    <a:pt x="5023" y="20830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911997" y="86706"/>
              <a:ext cx="292453" cy="55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18" fill="norm" stroke="1" extrusionOk="0">
                  <a:moveTo>
                    <a:pt x="10671" y="7811"/>
                  </a:moveTo>
                  <a:cubicBezTo>
                    <a:pt x="10671" y="7401"/>
                    <a:pt x="10671" y="6990"/>
                    <a:pt x="10671" y="6579"/>
                  </a:cubicBezTo>
                  <a:cubicBezTo>
                    <a:pt x="10671" y="6169"/>
                    <a:pt x="10671" y="5758"/>
                    <a:pt x="10054" y="5553"/>
                  </a:cubicBezTo>
                  <a:cubicBezTo>
                    <a:pt x="9437" y="5348"/>
                    <a:pt x="8203" y="5348"/>
                    <a:pt x="6428" y="6046"/>
                  </a:cubicBezTo>
                  <a:cubicBezTo>
                    <a:pt x="4654" y="6744"/>
                    <a:pt x="2340" y="8140"/>
                    <a:pt x="1106" y="9043"/>
                  </a:cubicBezTo>
                  <a:cubicBezTo>
                    <a:pt x="-129" y="9947"/>
                    <a:pt x="-283" y="10357"/>
                    <a:pt x="411" y="10686"/>
                  </a:cubicBezTo>
                  <a:cubicBezTo>
                    <a:pt x="1106" y="11014"/>
                    <a:pt x="2648" y="11261"/>
                    <a:pt x="3960" y="11097"/>
                  </a:cubicBezTo>
                  <a:cubicBezTo>
                    <a:pt x="5271" y="10932"/>
                    <a:pt x="6351" y="10357"/>
                    <a:pt x="7894" y="9167"/>
                  </a:cubicBezTo>
                  <a:cubicBezTo>
                    <a:pt x="9437" y="7976"/>
                    <a:pt x="11443" y="6169"/>
                    <a:pt x="13063" y="4690"/>
                  </a:cubicBezTo>
                  <a:cubicBezTo>
                    <a:pt x="14683" y="3212"/>
                    <a:pt x="15917" y="2062"/>
                    <a:pt x="16611" y="1241"/>
                  </a:cubicBezTo>
                  <a:cubicBezTo>
                    <a:pt x="17306" y="420"/>
                    <a:pt x="17460" y="-73"/>
                    <a:pt x="17306" y="9"/>
                  </a:cubicBezTo>
                  <a:cubicBezTo>
                    <a:pt x="17151" y="91"/>
                    <a:pt x="16688" y="748"/>
                    <a:pt x="15454" y="2555"/>
                  </a:cubicBezTo>
                  <a:cubicBezTo>
                    <a:pt x="14220" y="4362"/>
                    <a:pt x="12214" y="7319"/>
                    <a:pt x="10440" y="10070"/>
                  </a:cubicBezTo>
                  <a:cubicBezTo>
                    <a:pt x="8666" y="12821"/>
                    <a:pt x="7123" y="15367"/>
                    <a:pt x="6197" y="17010"/>
                  </a:cubicBezTo>
                  <a:cubicBezTo>
                    <a:pt x="5271" y="18652"/>
                    <a:pt x="4963" y="19392"/>
                    <a:pt x="4808" y="20008"/>
                  </a:cubicBezTo>
                  <a:cubicBezTo>
                    <a:pt x="4654" y="20624"/>
                    <a:pt x="4654" y="21116"/>
                    <a:pt x="5040" y="21322"/>
                  </a:cubicBezTo>
                  <a:cubicBezTo>
                    <a:pt x="5426" y="21527"/>
                    <a:pt x="6197" y="21445"/>
                    <a:pt x="7663" y="20665"/>
                  </a:cubicBezTo>
                  <a:cubicBezTo>
                    <a:pt x="9128" y="19884"/>
                    <a:pt x="11288" y="18406"/>
                    <a:pt x="12446" y="17215"/>
                  </a:cubicBezTo>
                  <a:cubicBezTo>
                    <a:pt x="13603" y="16024"/>
                    <a:pt x="13757" y="15121"/>
                    <a:pt x="13526" y="14546"/>
                  </a:cubicBezTo>
                  <a:cubicBezTo>
                    <a:pt x="13294" y="13971"/>
                    <a:pt x="12677" y="13725"/>
                    <a:pt x="13063" y="13478"/>
                  </a:cubicBezTo>
                  <a:cubicBezTo>
                    <a:pt x="13448" y="13232"/>
                    <a:pt x="14837" y="12986"/>
                    <a:pt x="16380" y="12657"/>
                  </a:cubicBezTo>
                  <a:cubicBezTo>
                    <a:pt x="17923" y="12329"/>
                    <a:pt x="19620" y="11918"/>
                    <a:pt x="21317" y="1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0414942" y="245695"/>
              <a:ext cx="183208" cy="18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39" fill="norm" stroke="1" extrusionOk="0">
                  <a:moveTo>
                    <a:pt x="12551" y="3475"/>
                  </a:moveTo>
                  <a:cubicBezTo>
                    <a:pt x="12551" y="2234"/>
                    <a:pt x="12551" y="992"/>
                    <a:pt x="11930" y="372"/>
                  </a:cubicBezTo>
                  <a:cubicBezTo>
                    <a:pt x="11310" y="-249"/>
                    <a:pt x="10068" y="-249"/>
                    <a:pt x="8330" y="1613"/>
                  </a:cubicBezTo>
                  <a:cubicBezTo>
                    <a:pt x="6592" y="3475"/>
                    <a:pt x="4358" y="7199"/>
                    <a:pt x="2744" y="10427"/>
                  </a:cubicBezTo>
                  <a:cubicBezTo>
                    <a:pt x="1130" y="13654"/>
                    <a:pt x="137" y="16385"/>
                    <a:pt x="13" y="18248"/>
                  </a:cubicBezTo>
                  <a:cubicBezTo>
                    <a:pt x="-111" y="20110"/>
                    <a:pt x="634" y="21103"/>
                    <a:pt x="1503" y="21227"/>
                  </a:cubicBezTo>
                  <a:cubicBezTo>
                    <a:pt x="2372" y="21351"/>
                    <a:pt x="3365" y="20606"/>
                    <a:pt x="4979" y="18372"/>
                  </a:cubicBezTo>
                  <a:cubicBezTo>
                    <a:pt x="6592" y="16137"/>
                    <a:pt x="8827" y="12413"/>
                    <a:pt x="10317" y="9806"/>
                  </a:cubicBezTo>
                  <a:cubicBezTo>
                    <a:pt x="11806" y="7199"/>
                    <a:pt x="12551" y="5710"/>
                    <a:pt x="12923" y="5585"/>
                  </a:cubicBezTo>
                  <a:cubicBezTo>
                    <a:pt x="13296" y="5461"/>
                    <a:pt x="13296" y="6703"/>
                    <a:pt x="13544" y="8441"/>
                  </a:cubicBezTo>
                  <a:cubicBezTo>
                    <a:pt x="13792" y="10179"/>
                    <a:pt x="14289" y="12413"/>
                    <a:pt x="15655" y="14027"/>
                  </a:cubicBezTo>
                  <a:cubicBezTo>
                    <a:pt x="17020" y="15641"/>
                    <a:pt x="19255" y="16634"/>
                    <a:pt x="21489" y="17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0922000" y="-1"/>
              <a:ext cx="165100" cy="42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3032"/>
                  </a:moveTo>
                  <a:cubicBezTo>
                    <a:pt x="21600" y="2384"/>
                    <a:pt x="21600" y="1736"/>
                    <a:pt x="21185" y="1196"/>
                  </a:cubicBezTo>
                  <a:cubicBezTo>
                    <a:pt x="20769" y="656"/>
                    <a:pt x="19938" y="224"/>
                    <a:pt x="18831" y="62"/>
                  </a:cubicBezTo>
                  <a:cubicBezTo>
                    <a:pt x="17723" y="-100"/>
                    <a:pt x="16338" y="8"/>
                    <a:pt x="14123" y="980"/>
                  </a:cubicBezTo>
                  <a:cubicBezTo>
                    <a:pt x="11908" y="1952"/>
                    <a:pt x="8862" y="3788"/>
                    <a:pt x="6508" y="5948"/>
                  </a:cubicBezTo>
                  <a:cubicBezTo>
                    <a:pt x="4154" y="8108"/>
                    <a:pt x="2492" y="10592"/>
                    <a:pt x="1523" y="13238"/>
                  </a:cubicBezTo>
                  <a:cubicBezTo>
                    <a:pt x="554" y="15884"/>
                    <a:pt x="277" y="18692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0845799" y="288019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6800"/>
                    <a:pt x="514" y="12000"/>
                    <a:pt x="4114" y="8400"/>
                  </a:cubicBezTo>
                  <a:cubicBezTo>
                    <a:pt x="7714" y="4800"/>
                    <a:pt x="146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989843" y="255749"/>
              <a:ext cx="135357" cy="11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29" fill="norm" stroke="1" extrusionOk="0">
                  <a:moveTo>
                    <a:pt x="16265" y="3443"/>
                  </a:moveTo>
                  <a:cubicBezTo>
                    <a:pt x="15268" y="1953"/>
                    <a:pt x="14272" y="464"/>
                    <a:pt x="12278" y="91"/>
                  </a:cubicBezTo>
                  <a:cubicBezTo>
                    <a:pt x="10284" y="-281"/>
                    <a:pt x="7293" y="464"/>
                    <a:pt x="5133" y="2698"/>
                  </a:cubicBezTo>
                  <a:cubicBezTo>
                    <a:pt x="2973" y="4933"/>
                    <a:pt x="1644" y="8657"/>
                    <a:pt x="813" y="12009"/>
                  </a:cubicBezTo>
                  <a:cubicBezTo>
                    <a:pt x="-18" y="15360"/>
                    <a:pt x="-350" y="18340"/>
                    <a:pt x="481" y="19829"/>
                  </a:cubicBezTo>
                  <a:cubicBezTo>
                    <a:pt x="1312" y="21319"/>
                    <a:pt x="3305" y="21319"/>
                    <a:pt x="4967" y="20388"/>
                  </a:cubicBezTo>
                  <a:cubicBezTo>
                    <a:pt x="6628" y="19457"/>
                    <a:pt x="7958" y="17595"/>
                    <a:pt x="9453" y="15547"/>
                  </a:cubicBezTo>
                  <a:cubicBezTo>
                    <a:pt x="10948" y="13498"/>
                    <a:pt x="12610" y="11264"/>
                    <a:pt x="13441" y="11078"/>
                  </a:cubicBezTo>
                  <a:cubicBezTo>
                    <a:pt x="14272" y="10891"/>
                    <a:pt x="14272" y="12753"/>
                    <a:pt x="14438" y="14616"/>
                  </a:cubicBezTo>
                  <a:cubicBezTo>
                    <a:pt x="14604" y="16478"/>
                    <a:pt x="14936" y="18340"/>
                    <a:pt x="16099" y="18526"/>
                  </a:cubicBezTo>
                  <a:cubicBezTo>
                    <a:pt x="17262" y="18712"/>
                    <a:pt x="19256" y="17222"/>
                    <a:pt x="21250" y="15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1144250" y="31341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1163300" y="20546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1265842" y="256269"/>
              <a:ext cx="100658" cy="14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91" fill="norm" stroke="1" extrusionOk="0">
                  <a:moveTo>
                    <a:pt x="3850" y="0"/>
                  </a:moveTo>
                  <a:cubicBezTo>
                    <a:pt x="2050" y="926"/>
                    <a:pt x="250" y="1851"/>
                    <a:pt x="25" y="2931"/>
                  </a:cubicBezTo>
                  <a:cubicBezTo>
                    <a:pt x="-200" y="4011"/>
                    <a:pt x="1150" y="5246"/>
                    <a:pt x="2950" y="7251"/>
                  </a:cubicBezTo>
                  <a:cubicBezTo>
                    <a:pt x="4750" y="9257"/>
                    <a:pt x="7000" y="12034"/>
                    <a:pt x="8350" y="14349"/>
                  </a:cubicBezTo>
                  <a:cubicBezTo>
                    <a:pt x="9700" y="16663"/>
                    <a:pt x="10150" y="18514"/>
                    <a:pt x="9250" y="19749"/>
                  </a:cubicBezTo>
                  <a:cubicBezTo>
                    <a:pt x="8350" y="20983"/>
                    <a:pt x="6100" y="21600"/>
                    <a:pt x="4525" y="21137"/>
                  </a:cubicBezTo>
                  <a:cubicBezTo>
                    <a:pt x="2950" y="20674"/>
                    <a:pt x="2050" y="19131"/>
                    <a:pt x="2500" y="16200"/>
                  </a:cubicBezTo>
                  <a:cubicBezTo>
                    <a:pt x="2950" y="13269"/>
                    <a:pt x="4750" y="8949"/>
                    <a:pt x="6550" y="6017"/>
                  </a:cubicBezTo>
                  <a:cubicBezTo>
                    <a:pt x="8350" y="3086"/>
                    <a:pt x="10150" y="1543"/>
                    <a:pt x="12625" y="926"/>
                  </a:cubicBezTo>
                  <a:cubicBezTo>
                    <a:pt x="15100" y="309"/>
                    <a:pt x="18250" y="617"/>
                    <a:pt x="21400" y="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1503765" y="262667"/>
              <a:ext cx="123085" cy="15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65" fill="norm" stroke="1" extrusionOk="0">
                  <a:moveTo>
                    <a:pt x="15797" y="3544"/>
                  </a:moveTo>
                  <a:cubicBezTo>
                    <a:pt x="15431" y="2064"/>
                    <a:pt x="15065" y="585"/>
                    <a:pt x="13967" y="141"/>
                  </a:cubicBezTo>
                  <a:cubicBezTo>
                    <a:pt x="12869" y="-303"/>
                    <a:pt x="11038" y="289"/>
                    <a:pt x="8658" y="2064"/>
                  </a:cubicBezTo>
                  <a:cubicBezTo>
                    <a:pt x="6279" y="3839"/>
                    <a:pt x="3350" y="6798"/>
                    <a:pt x="1703" y="9905"/>
                  </a:cubicBezTo>
                  <a:cubicBezTo>
                    <a:pt x="55" y="13012"/>
                    <a:pt x="-311" y="16267"/>
                    <a:pt x="238" y="18338"/>
                  </a:cubicBezTo>
                  <a:cubicBezTo>
                    <a:pt x="787" y="20409"/>
                    <a:pt x="2252" y="21297"/>
                    <a:pt x="5913" y="21149"/>
                  </a:cubicBezTo>
                  <a:cubicBezTo>
                    <a:pt x="9574" y="21001"/>
                    <a:pt x="15431" y="19818"/>
                    <a:pt x="21289" y="18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618618" y="322854"/>
              <a:ext cx="116183" cy="8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823" fill="norm" stroke="1" extrusionOk="0">
                  <a:moveTo>
                    <a:pt x="21171" y="2453"/>
                  </a:moveTo>
                  <a:cubicBezTo>
                    <a:pt x="16542" y="1913"/>
                    <a:pt x="11914" y="1373"/>
                    <a:pt x="8442" y="2723"/>
                  </a:cubicBezTo>
                  <a:cubicBezTo>
                    <a:pt x="4971" y="4073"/>
                    <a:pt x="2657" y="7313"/>
                    <a:pt x="1307" y="10553"/>
                  </a:cubicBezTo>
                  <a:cubicBezTo>
                    <a:pt x="-43" y="13793"/>
                    <a:pt x="-429" y="17033"/>
                    <a:pt x="535" y="18923"/>
                  </a:cubicBezTo>
                  <a:cubicBezTo>
                    <a:pt x="1500" y="20813"/>
                    <a:pt x="3814" y="21353"/>
                    <a:pt x="7092" y="20273"/>
                  </a:cubicBezTo>
                  <a:cubicBezTo>
                    <a:pt x="10371" y="19193"/>
                    <a:pt x="14614" y="16493"/>
                    <a:pt x="16928" y="13793"/>
                  </a:cubicBezTo>
                  <a:cubicBezTo>
                    <a:pt x="19242" y="11093"/>
                    <a:pt x="19628" y="8393"/>
                    <a:pt x="19628" y="5693"/>
                  </a:cubicBezTo>
                  <a:cubicBezTo>
                    <a:pt x="19628" y="2993"/>
                    <a:pt x="19242" y="293"/>
                    <a:pt x="18471" y="23"/>
                  </a:cubicBezTo>
                  <a:cubicBezTo>
                    <a:pt x="17700" y="-247"/>
                    <a:pt x="16542" y="1913"/>
                    <a:pt x="15385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778027" y="319769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8" y="163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798663" y="238380"/>
              <a:ext cx="31388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080" fill="norm" stroke="1" extrusionOk="0">
                  <a:moveTo>
                    <a:pt x="3818" y="20080"/>
                  </a:moveTo>
                  <a:cubicBezTo>
                    <a:pt x="1118" y="11244"/>
                    <a:pt x="-1582" y="2407"/>
                    <a:pt x="1118" y="444"/>
                  </a:cubicBezTo>
                  <a:cubicBezTo>
                    <a:pt x="3818" y="-1520"/>
                    <a:pt x="11918" y="3389"/>
                    <a:pt x="20018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827847" y="256260"/>
              <a:ext cx="97454" cy="15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05" fill="norm" stroke="1" extrusionOk="0">
                  <a:moveTo>
                    <a:pt x="11508" y="4439"/>
                  </a:moveTo>
                  <a:cubicBezTo>
                    <a:pt x="10129" y="5623"/>
                    <a:pt x="8750" y="6806"/>
                    <a:pt x="6912" y="9321"/>
                  </a:cubicBezTo>
                  <a:cubicBezTo>
                    <a:pt x="5074" y="11837"/>
                    <a:pt x="2776" y="15683"/>
                    <a:pt x="1397" y="16867"/>
                  </a:cubicBezTo>
                  <a:cubicBezTo>
                    <a:pt x="19" y="18050"/>
                    <a:pt x="-441" y="16571"/>
                    <a:pt x="478" y="14204"/>
                  </a:cubicBezTo>
                  <a:cubicBezTo>
                    <a:pt x="1397" y="11837"/>
                    <a:pt x="3695" y="8582"/>
                    <a:pt x="5533" y="6215"/>
                  </a:cubicBezTo>
                  <a:cubicBezTo>
                    <a:pt x="7372" y="3847"/>
                    <a:pt x="8750" y="2368"/>
                    <a:pt x="10589" y="1332"/>
                  </a:cubicBezTo>
                  <a:cubicBezTo>
                    <a:pt x="12427" y="297"/>
                    <a:pt x="14725" y="-295"/>
                    <a:pt x="16333" y="149"/>
                  </a:cubicBezTo>
                  <a:cubicBezTo>
                    <a:pt x="17942" y="593"/>
                    <a:pt x="18861" y="2072"/>
                    <a:pt x="19550" y="5771"/>
                  </a:cubicBezTo>
                  <a:cubicBezTo>
                    <a:pt x="20240" y="9469"/>
                    <a:pt x="20699" y="15387"/>
                    <a:pt x="21159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963400" y="395969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14916" y="1132569"/>
              <a:ext cx="42334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475"/>
                    <a:pt x="15120" y="949"/>
                    <a:pt x="12960" y="2314"/>
                  </a:cubicBezTo>
                  <a:cubicBezTo>
                    <a:pt x="10800" y="3679"/>
                    <a:pt x="9720" y="5934"/>
                    <a:pt x="8100" y="9020"/>
                  </a:cubicBezTo>
                  <a:cubicBezTo>
                    <a:pt x="6480" y="12105"/>
                    <a:pt x="4320" y="16022"/>
                    <a:pt x="2700" y="18396"/>
                  </a:cubicBezTo>
                  <a:cubicBezTo>
                    <a:pt x="1080" y="20769"/>
                    <a:pt x="0" y="21600"/>
                    <a:pt x="0" y="21600"/>
                  </a:cubicBezTo>
                  <a:cubicBezTo>
                    <a:pt x="0" y="21600"/>
                    <a:pt x="1080" y="20769"/>
                    <a:pt x="216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29666" y="1138919"/>
              <a:ext cx="19743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1427" y="21600"/>
                  </a:moveTo>
                  <a:cubicBezTo>
                    <a:pt x="517" y="18982"/>
                    <a:pt x="-392" y="16364"/>
                    <a:pt x="176" y="13418"/>
                  </a:cubicBezTo>
                  <a:cubicBezTo>
                    <a:pt x="745" y="10473"/>
                    <a:pt x="2791" y="7200"/>
                    <a:pt x="6543" y="4909"/>
                  </a:cubicBezTo>
                  <a:cubicBezTo>
                    <a:pt x="10294" y="2618"/>
                    <a:pt x="15751" y="1309"/>
                    <a:pt x="21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85800" y="1500869"/>
              <a:ext cx="247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5709"/>
                    <a:pt x="11446" y="9818"/>
                    <a:pt x="15046" y="6218"/>
                  </a:cubicBezTo>
                  <a:cubicBezTo>
                    <a:pt x="18646" y="2618"/>
                    <a:pt x="2012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60813" y="1080125"/>
              <a:ext cx="88538" cy="42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70" fill="norm" stroke="1" extrusionOk="0">
                  <a:moveTo>
                    <a:pt x="21011" y="3594"/>
                  </a:moveTo>
                  <a:cubicBezTo>
                    <a:pt x="21011" y="3062"/>
                    <a:pt x="21011" y="2530"/>
                    <a:pt x="21011" y="1945"/>
                  </a:cubicBezTo>
                  <a:cubicBezTo>
                    <a:pt x="21011" y="1360"/>
                    <a:pt x="21011" y="721"/>
                    <a:pt x="19755" y="349"/>
                  </a:cubicBezTo>
                  <a:cubicBezTo>
                    <a:pt x="18499" y="-24"/>
                    <a:pt x="15988" y="-130"/>
                    <a:pt x="13727" y="189"/>
                  </a:cubicBezTo>
                  <a:cubicBezTo>
                    <a:pt x="11467" y="508"/>
                    <a:pt x="9458" y="1253"/>
                    <a:pt x="6946" y="3222"/>
                  </a:cubicBezTo>
                  <a:cubicBezTo>
                    <a:pt x="4434" y="5190"/>
                    <a:pt x="1420" y="8382"/>
                    <a:pt x="416" y="11628"/>
                  </a:cubicBezTo>
                  <a:cubicBezTo>
                    <a:pt x="-589" y="14873"/>
                    <a:pt x="416" y="18171"/>
                    <a:pt x="142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22350" y="1342119"/>
              <a:ext cx="152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327"/>
                    <a:pt x="1200" y="15055"/>
                    <a:pt x="4800" y="11455"/>
                  </a:cubicBezTo>
                  <a:cubicBezTo>
                    <a:pt x="8400" y="7855"/>
                    <a:pt x="150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722029" y="1297669"/>
              <a:ext cx="173716" cy="40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52" fill="norm" stroke="1" extrusionOk="0">
                  <a:moveTo>
                    <a:pt x="2978" y="0"/>
                  </a:moveTo>
                  <a:cubicBezTo>
                    <a:pt x="1937" y="2387"/>
                    <a:pt x="896" y="4775"/>
                    <a:pt x="375" y="6253"/>
                  </a:cubicBezTo>
                  <a:cubicBezTo>
                    <a:pt x="-145" y="7731"/>
                    <a:pt x="-145" y="8299"/>
                    <a:pt x="506" y="8754"/>
                  </a:cubicBezTo>
                  <a:cubicBezTo>
                    <a:pt x="1156" y="9208"/>
                    <a:pt x="2457" y="9549"/>
                    <a:pt x="5060" y="8697"/>
                  </a:cubicBezTo>
                  <a:cubicBezTo>
                    <a:pt x="7662" y="7844"/>
                    <a:pt x="11566" y="5798"/>
                    <a:pt x="13778" y="4491"/>
                  </a:cubicBezTo>
                  <a:cubicBezTo>
                    <a:pt x="15990" y="3183"/>
                    <a:pt x="16510" y="2615"/>
                    <a:pt x="17031" y="2046"/>
                  </a:cubicBezTo>
                  <a:cubicBezTo>
                    <a:pt x="17551" y="1478"/>
                    <a:pt x="18072" y="909"/>
                    <a:pt x="18332" y="966"/>
                  </a:cubicBezTo>
                  <a:cubicBezTo>
                    <a:pt x="18592" y="1023"/>
                    <a:pt x="18592" y="1705"/>
                    <a:pt x="18983" y="3922"/>
                  </a:cubicBezTo>
                  <a:cubicBezTo>
                    <a:pt x="19373" y="6139"/>
                    <a:pt x="20154" y="9891"/>
                    <a:pt x="20674" y="12733"/>
                  </a:cubicBezTo>
                  <a:cubicBezTo>
                    <a:pt x="21195" y="15575"/>
                    <a:pt x="21455" y="17507"/>
                    <a:pt x="21325" y="18758"/>
                  </a:cubicBezTo>
                  <a:cubicBezTo>
                    <a:pt x="21195" y="20008"/>
                    <a:pt x="20674" y="20577"/>
                    <a:pt x="19503" y="20975"/>
                  </a:cubicBezTo>
                  <a:cubicBezTo>
                    <a:pt x="18332" y="21373"/>
                    <a:pt x="16510" y="21600"/>
                    <a:pt x="15079" y="21543"/>
                  </a:cubicBezTo>
                  <a:cubicBezTo>
                    <a:pt x="13648" y="21486"/>
                    <a:pt x="12607" y="21145"/>
                    <a:pt x="11696" y="20293"/>
                  </a:cubicBezTo>
                  <a:cubicBezTo>
                    <a:pt x="10785" y="19440"/>
                    <a:pt x="10004" y="18076"/>
                    <a:pt x="10785" y="16882"/>
                  </a:cubicBezTo>
                  <a:cubicBezTo>
                    <a:pt x="11566" y="15688"/>
                    <a:pt x="13908" y="14665"/>
                    <a:pt x="1625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924992" y="1305770"/>
              <a:ext cx="94308" cy="17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61" fill="norm" stroke="1" extrusionOk="0">
                  <a:moveTo>
                    <a:pt x="21386" y="9587"/>
                  </a:moveTo>
                  <a:cubicBezTo>
                    <a:pt x="18986" y="6322"/>
                    <a:pt x="16586" y="3057"/>
                    <a:pt x="14186" y="1425"/>
                  </a:cubicBezTo>
                  <a:cubicBezTo>
                    <a:pt x="11786" y="-208"/>
                    <a:pt x="9386" y="-208"/>
                    <a:pt x="7466" y="294"/>
                  </a:cubicBezTo>
                  <a:cubicBezTo>
                    <a:pt x="5546" y="797"/>
                    <a:pt x="4106" y="1801"/>
                    <a:pt x="2666" y="4941"/>
                  </a:cubicBezTo>
                  <a:cubicBezTo>
                    <a:pt x="1226" y="8080"/>
                    <a:pt x="-214" y="13355"/>
                    <a:pt x="26" y="16494"/>
                  </a:cubicBezTo>
                  <a:cubicBezTo>
                    <a:pt x="266" y="19634"/>
                    <a:pt x="2186" y="20639"/>
                    <a:pt x="4586" y="21015"/>
                  </a:cubicBezTo>
                  <a:cubicBezTo>
                    <a:pt x="6986" y="21392"/>
                    <a:pt x="9866" y="21141"/>
                    <a:pt x="12506" y="19006"/>
                  </a:cubicBezTo>
                  <a:cubicBezTo>
                    <a:pt x="15146" y="16871"/>
                    <a:pt x="17546" y="12852"/>
                    <a:pt x="18506" y="10090"/>
                  </a:cubicBezTo>
                  <a:cubicBezTo>
                    <a:pt x="19466" y="7327"/>
                    <a:pt x="18986" y="5820"/>
                    <a:pt x="18506" y="5443"/>
                  </a:cubicBezTo>
                  <a:cubicBezTo>
                    <a:pt x="18026" y="5066"/>
                    <a:pt x="17546" y="5820"/>
                    <a:pt x="17066" y="6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076955" y="1314602"/>
              <a:ext cx="202695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34" fill="norm" stroke="1" extrusionOk="0">
                  <a:moveTo>
                    <a:pt x="621" y="1464"/>
                  </a:moveTo>
                  <a:cubicBezTo>
                    <a:pt x="396" y="5858"/>
                    <a:pt x="171" y="10251"/>
                    <a:pt x="59" y="13363"/>
                  </a:cubicBezTo>
                  <a:cubicBezTo>
                    <a:pt x="-54" y="16475"/>
                    <a:pt x="-54" y="18305"/>
                    <a:pt x="509" y="19586"/>
                  </a:cubicBezTo>
                  <a:cubicBezTo>
                    <a:pt x="1071" y="20868"/>
                    <a:pt x="2196" y="21600"/>
                    <a:pt x="3659" y="19769"/>
                  </a:cubicBezTo>
                  <a:cubicBezTo>
                    <a:pt x="5121" y="17939"/>
                    <a:pt x="6921" y="13546"/>
                    <a:pt x="8046" y="10434"/>
                  </a:cubicBezTo>
                  <a:cubicBezTo>
                    <a:pt x="9171" y="7322"/>
                    <a:pt x="9621" y="5492"/>
                    <a:pt x="10071" y="3661"/>
                  </a:cubicBezTo>
                  <a:cubicBezTo>
                    <a:pt x="10521" y="1831"/>
                    <a:pt x="10971" y="0"/>
                    <a:pt x="10971" y="0"/>
                  </a:cubicBezTo>
                  <a:cubicBezTo>
                    <a:pt x="10971" y="0"/>
                    <a:pt x="10521" y="1831"/>
                    <a:pt x="10858" y="5492"/>
                  </a:cubicBezTo>
                  <a:cubicBezTo>
                    <a:pt x="11196" y="9153"/>
                    <a:pt x="12321" y="14644"/>
                    <a:pt x="14233" y="17573"/>
                  </a:cubicBezTo>
                  <a:cubicBezTo>
                    <a:pt x="16146" y="20502"/>
                    <a:pt x="18846" y="20868"/>
                    <a:pt x="21546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718163" y="1244752"/>
              <a:ext cx="78732" cy="40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38" fill="norm" stroke="1" extrusionOk="0">
                  <a:moveTo>
                    <a:pt x="6723" y="6092"/>
                  </a:moveTo>
                  <a:cubicBezTo>
                    <a:pt x="5586" y="8972"/>
                    <a:pt x="4449" y="11852"/>
                    <a:pt x="4165" y="14234"/>
                  </a:cubicBezTo>
                  <a:cubicBezTo>
                    <a:pt x="3881" y="16615"/>
                    <a:pt x="4449" y="18498"/>
                    <a:pt x="4165" y="19717"/>
                  </a:cubicBezTo>
                  <a:cubicBezTo>
                    <a:pt x="3881" y="20935"/>
                    <a:pt x="2744" y="21489"/>
                    <a:pt x="1891" y="21434"/>
                  </a:cubicBezTo>
                  <a:cubicBezTo>
                    <a:pt x="1039" y="21378"/>
                    <a:pt x="470" y="20714"/>
                    <a:pt x="186" y="18166"/>
                  </a:cubicBezTo>
                  <a:cubicBezTo>
                    <a:pt x="-98" y="15618"/>
                    <a:pt x="-98" y="11187"/>
                    <a:pt x="470" y="8086"/>
                  </a:cubicBezTo>
                  <a:cubicBezTo>
                    <a:pt x="1039" y="4984"/>
                    <a:pt x="2176" y="3212"/>
                    <a:pt x="3597" y="2049"/>
                  </a:cubicBezTo>
                  <a:cubicBezTo>
                    <a:pt x="5018" y="886"/>
                    <a:pt x="6723" y="332"/>
                    <a:pt x="8997" y="111"/>
                  </a:cubicBezTo>
                  <a:cubicBezTo>
                    <a:pt x="11270" y="-111"/>
                    <a:pt x="14113" y="0"/>
                    <a:pt x="16386" y="443"/>
                  </a:cubicBezTo>
                  <a:cubicBezTo>
                    <a:pt x="18660" y="886"/>
                    <a:pt x="20365" y="1661"/>
                    <a:pt x="20934" y="2824"/>
                  </a:cubicBezTo>
                  <a:cubicBezTo>
                    <a:pt x="21502" y="3987"/>
                    <a:pt x="20934" y="5538"/>
                    <a:pt x="18944" y="6646"/>
                  </a:cubicBezTo>
                  <a:cubicBezTo>
                    <a:pt x="16955" y="7754"/>
                    <a:pt x="13544" y="8418"/>
                    <a:pt x="10134" y="8806"/>
                  </a:cubicBezTo>
                  <a:cubicBezTo>
                    <a:pt x="6723" y="9194"/>
                    <a:pt x="3313" y="9304"/>
                    <a:pt x="2460" y="9138"/>
                  </a:cubicBezTo>
                  <a:cubicBezTo>
                    <a:pt x="1607" y="8972"/>
                    <a:pt x="3313" y="8529"/>
                    <a:pt x="5018" y="8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851150" y="1227903"/>
              <a:ext cx="209550" cy="17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6089"/>
                  </a:moveTo>
                  <a:cubicBezTo>
                    <a:pt x="0" y="4564"/>
                    <a:pt x="0" y="3040"/>
                    <a:pt x="545" y="2404"/>
                  </a:cubicBezTo>
                  <a:cubicBezTo>
                    <a:pt x="1091" y="1769"/>
                    <a:pt x="2182" y="2023"/>
                    <a:pt x="3600" y="4056"/>
                  </a:cubicBezTo>
                  <a:cubicBezTo>
                    <a:pt x="5018" y="6089"/>
                    <a:pt x="6764" y="9901"/>
                    <a:pt x="7636" y="12696"/>
                  </a:cubicBezTo>
                  <a:cubicBezTo>
                    <a:pt x="8509" y="15491"/>
                    <a:pt x="8509" y="17270"/>
                    <a:pt x="8182" y="18668"/>
                  </a:cubicBezTo>
                  <a:cubicBezTo>
                    <a:pt x="7855" y="20065"/>
                    <a:pt x="7200" y="21082"/>
                    <a:pt x="6436" y="21209"/>
                  </a:cubicBezTo>
                  <a:cubicBezTo>
                    <a:pt x="5673" y="21336"/>
                    <a:pt x="4800" y="20574"/>
                    <a:pt x="4473" y="18668"/>
                  </a:cubicBezTo>
                  <a:cubicBezTo>
                    <a:pt x="4145" y="16762"/>
                    <a:pt x="4364" y="13712"/>
                    <a:pt x="5455" y="10917"/>
                  </a:cubicBezTo>
                  <a:cubicBezTo>
                    <a:pt x="6545" y="8122"/>
                    <a:pt x="8509" y="5581"/>
                    <a:pt x="10036" y="4437"/>
                  </a:cubicBezTo>
                  <a:cubicBezTo>
                    <a:pt x="11564" y="3294"/>
                    <a:pt x="12655" y="3548"/>
                    <a:pt x="13527" y="4183"/>
                  </a:cubicBezTo>
                  <a:cubicBezTo>
                    <a:pt x="14400" y="4818"/>
                    <a:pt x="15055" y="5835"/>
                    <a:pt x="15927" y="6216"/>
                  </a:cubicBezTo>
                  <a:cubicBezTo>
                    <a:pt x="16800" y="6597"/>
                    <a:pt x="17891" y="6343"/>
                    <a:pt x="18764" y="5708"/>
                  </a:cubicBezTo>
                  <a:cubicBezTo>
                    <a:pt x="19636" y="5072"/>
                    <a:pt x="20291" y="4056"/>
                    <a:pt x="20618" y="2912"/>
                  </a:cubicBezTo>
                  <a:cubicBezTo>
                    <a:pt x="20945" y="1769"/>
                    <a:pt x="20945" y="498"/>
                    <a:pt x="20291" y="117"/>
                  </a:cubicBezTo>
                  <a:cubicBezTo>
                    <a:pt x="19636" y="-264"/>
                    <a:pt x="18327" y="244"/>
                    <a:pt x="16909" y="2277"/>
                  </a:cubicBezTo>
                  <a:cubicBezTo>
                    <a:pt x="15491" y="4310"/>
                    <a:pt x="13964" y="7868"/>
                    <a:pt x="13091" y="10536"/>
                  </a:cubicBezTo>
                  <a:cubicBezTo>
                    <a:pt x="12218" y="13204"/>
                    <a:pt x="12000" y="14983"/>
                    <a:pt x="12109" y="16508"/>
                  </a:cubicBezTo>
                  <a:cubicBezTo>
                    <a:pt x="12218" y="18032"/>
                    <a:pt x="12655" y="19303"/>
                    <a:pt x="14291" y="19684"/>
                  </a:cubicBezTo>
                  <a:cubicBezTo>
                    <a:pt x="15927" y="20065"/>
                    <a:pt x="18764" y="19557"/>
                    <a:pt x="21600" y="19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068865" y="1080639"/>
              <a:ext cx="137885" cy="32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45" fill="norm" stroke="1" extrusionOk="0">
                  <a:moveTo>
                    <a:pt x="18374" y="12043"/>
                  </a:moveTo>
                  <a:cubicBezTo>
                    <a:pt x="17064" y="11493"/>
                    <a:pt x="15755" y="10942"/>
                    <a:pt x="14283" y="10736"/>
                  </a:cubicBezTo>
                  <a:cubicBezTo>
                    <a:pt x="12810" y="10530"/>
                    <a:pt x="11174" y="10667"/>
                    <a:pt x="8719" y="11974"/>
                  </a:cubicBezTo>
                  <a:cubicBezTo>
                    <a:pt x="6264" y="13281"/>
                    <a:pt x="2992" y="15758"/>
                    <a:pt x="1355" y="17409"/>
                  </a:cubicBezTo>
                  <a:cubicBezTo>
                    <a:pt x="-281" y="19060"/>
                    <a:pt x="-281" y="19885"/>
                    <a:pt x="537" y="20504"/>
                  </a:cubicBezTo>
                  <a:cubicBezTo>
                    <a:pt x="1355" y="21123"/>
                    <a:pt x="2992" y="21536"/>
                    <a:pt x="5774" y="20573"/>
                  </a:cubicBezTo>
                  <a:cubicBezTo>
                    <a:pt x="8555" y="19610"/>
                    <a:pt x="12483" y="17271"/>
                    <a:pt x="15264" y="13900"/>
                  </a:cubicBezTo>
                  <a:cubicBezTo>
                    <a:pt x="18046" y="10530"/>
                    <a:pt x="19683" y="6127"/>
                    <a:pt x="20337" y="3513"/>
                  </a:cubicBezTo>
                  <a:cubicBezTo>
                    <a:pt x="20992" y="899"/>
                    <a:pt x="20664" y="74"/>
                    <a:pt x="20010" y="5"/>
                  </a:cubicBezTo>
                  <a:cubicBezTo>
                    <a:pt x="19355" y="-64"/>
                    <a:pt x="18374" y="624"/>
                    <a:pt x="17555" y="2481"/>
                  </a:cubicBezTo>
                  <a:cubicBezTo>
                    <a:pt x="16737" y="4339"/>
                    <a:pt x="16083" y="7365"/>
                    <a:pt x="15755" y="10048"/>
                  </a:cubicBezTo>
                  <a:cubicBezTo>
                    <a:pt x="15428" y="12731"/>
                    <a:pt x="15428" y="15070"/>
                    <a:pt x="15592" y="16583"/>
                  </a:cubicBezTo>
                  <a:cubicBezTo>
                    <a:pt x="15755" y="18097"/>
                    <a:pt x="16083" y="18784"/>
                    <a:pt x="17064" y="19060"/>
                  </a:cubicBezTo>
                  <a:cubicBezTo>
                    <a:pt x="18046" y="19335"/>
                    <a:pt x="19683" y="19197"/>
                    <a:pt x="21319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244850" y="1278619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276600" y="120876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319587" y="1189820"/>
              <a:ext cx="122113" cy="18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827" fill="norm" stroke="1" extrusionOk="0">
                  <a:moveTo>
                    <a:pt x="15629" y="2837"/>
                  </a:moveTo>
                  <a:cubicBezTo>
                    <a:pt x="15263" y="1650"/>
                    <a:pt x="14897" y="463"/>
                    <a:pt x="13799" y="107"/>
                  </a:cubicBezTo>
                  <a:cubicBezTo>
                    <a:pt x="12701" y="-249"/>
                    <a:pt x="10870" y="226"/>
                    <a:pt x="8307" y="2362"/>
                  </a:cubicBezTo>
                  <a:cubicBezTo>
                    <a:pt x="5745" y="4498"/>
                    <a:pt x="2450" y="8296"/>
                    <a:pt x="985" y="11500"/>
                  </a:cubicBezTo>
                  <a:cubicBezTo>
                    <a:pt x="-479" y="14705"/>
                    <a:pt x="-113" y="17316"/>
                    <a:pt x="802" y="18977"/>
                  </a:cubicBezTo>
                  <a:cubicBezTo>
                    <a:pt x="1718" y="20639"/>
                    <a:pt x="3182" y="21351"/>
                    <a:pt x="6660" y="20402"/>
                  </a:cubicBezTo>
                  <a:cubicBezTo>
                    <a:pt x="10138" y="19452"/>
                    <a:pt x="15629" y="16841"/>
                    <a:pt x="21121" y="14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474348" y="1018269"/>
              <a:ext cx="81652" cy="36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98" fill="norm" stroke="1" extrusionOk="0">
                  <a:moveTo>
                    <a:pt x="19703" y="0"/>
                  </a:moveTo>
                  <a:cubicBezTo>
                    <a:pt x="16934" y="1241"/>
                    <a:pt x="14165" y="2483"/>
                    <a:pt x="10842" y="4966"/>
                  </a:cubicBezTo>
                  <a:cubicBezTo>
                    <a:pt x="7519" y="7448"/>
                    <a:pt x="3642" y="11172"/>
                    <a:pt x="1703" y="13841"/>
                  </a:cubicBezTo>
                  <a:cubicBezTo>
                    <a:pt x="-235" y="16510"/>
                    <a:pt x="-235" y="18124"/>
                    <a:pt x="319" y="19241"/>
                  </a:cubicBezTo>
                  <a:cubicBezTo>
                    <a:pt x="873" y="20359"/>
                    <a:pt x="1980" y="20979"/>
                    <a:pt x="3919" y="21290"/>
                  </a:cubicBezTo>
                  <a:cubicBezTo>
                    <a:pt x="5857" y="21600"/>
                    <a:pt x="8627" y="21600"/>
                    <a:pt x="11673" y="21041"/>
                  </a:cubicBezTo>
                  <a:cubicBezTo>
                    <a:pt x="14719" y="20483"/>
                    <a:pt x="18042" y="19366"/>
                    <a:pt x="21365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467100" y="122781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979099" y="1189835"/>
              <a:ext cx="129351" cy="19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58" fill="norm" stroke="1" extrusionOk="0">
                  <a:moveTo>
                    <a:pt x="21290" y="2745"/>
                  </a:moveTo>
                  <a:cubicBezTo>
                    <a:pt x="20245" y="1596"/>
                    <a:pt x="19200" y="447"/>
                    <a:pt x="17806" y="103"/>
                  </a:cubicBezTo>
                  <a:cubicBezTo>
                    <a:pt x="16413" y="-242"/>
                    <a:pt x="14671" y="218"/>
                    <a:pt x="11709" y="2515"/>
                  </a:cubicBezTo>
                  <a:cubicBezTo>
                    <a:pt x="8748" y="4813"/>
                    <a:pt x="4567" y="8949"/>
                    <a:pt x="2303" y="12167"/>
                  </a:cubicBezTo>
                  <a:cubicBezTo>
                    <a:pt x="38" y="15384"/>
                    <a:pt x="-310" y="17681"/>
                    <a:pt x="213" y="19175"/>
                  </a:cubicBezTo>
                  <a:cubicBezTo>
                    <a:pt x="735" y="20669"/>
                    <a:pt x="2129" y="21358"/>
                    <a:pt x="4742" y="21358"/>
                  </a:cubicBezTo>
                  <a:cubicBezTo>
                    <a:pt x="7355" y="21358"/>
                    <a:pt x="11187" y="20669"/>
                    <a:pt x="15019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141476" y="1212089"/>
              <a:ext cx="111437" cy="16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965" fill="norm" stroke="1" extrusionOk="0">
                  <a:moveTo>
                    <a:pt x="16559" y="1182"/>
                  </a:moveTo>
                  <a:cubicBezTo>
                    <a:pt x="14559" y="382"/>
                    <a:pt x="12559" y="-418"/>
                    <a:pt x="9759" y="249"/>
                  </a:cubicBezTo>
                  <a:cubicBezTo>
                    <a:pt x="6959" y="915"/>
                    <a:pt x="3359" y="3049"/>
                    <a:pt x="1559" y="6249"/>
                  </a:cubicBezTo>
                  <a:cubicBezTo>
                    <a:pt x="-241" y="9449"/>
                    <a:pt x="-241" y="13715"/>
                    <a:pt x="359" y="16515"/>
                  </a:cubicBezTo>
                  <a:cubicBezTo>
                    <a:pt x="959" y="19315"/>
                    <a:pt x="2159" y="20649"/>
                    <a:pt x="4559" y="20915"/>
                  </a:cubicBezTo>
                  <a:cubicBezTo>
                    <a:pt x="6959" y="21182"/>
                    <a:pt x="10559" y="20382"/>
                    <a:pt x="13559" y="18649"/>
                  </a:cubicBezTo>
                  <a:cubicBezTo>
                    <a:pt x="16559" y="16915"/>
                    <a:pt x="18959" y="14249"/>
                    <a:pt x="20159" y="11982"/>
                  </a:cubicBezTo>
                  <a:cubicBezTo>
                    <a:pt x="21359" y="9715"/>
                    <a:pt x="21359" y="7849"/>
                    <a:pt x="20159" y="6382"/>
                  </a:cubicBezTo>
                  <a:cubicBezTo>
                    <a:pt x="18959" y="4915"/>
                    <a:pt x="16559" y="3849"/>
                    <a:pt x="15159" y="3849"/>
                  </a:cubicBezTo>
                  <a:cubicBezTo>
                    <a:pt x="13759" y="3849"/>
                    <a:pt x="13359" y="4915"/>
                    <a:pt x="12959" y="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273549" y="1189151"/>
              <a:ext cx="120651" cy="16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9" fill="norm" stroke="1" extrusionOk="0">
                  <a:moveTo>
                    <a:pt x="0" y="7096"/>
                  </a:moveTo>
                  <a:cubicBezTo>
                    <a:pt x="0" y="5795"/>
                    <a:pt x="0" y="4494"/>
                    <a:pt x="568" y="3322"/>
                  </a:cubicBezTo>
                  <a:cubicBezTo>
                    <a:pt x="1137" y="2151"/>
                    <a:pt x="2274" y="1110"/>
                    <a:pt x="3789" y="460"/>
                  </a:cubicBezTo>
                  <a:cubicBezTo>
                    <a:pt x="5305" y="-191"/>
                    <a:pt x="7200" y="-451"/>
                    <a:pt x="9284" y="1761"/>
                  </a:cubicBezTo>
                  <a:cubicBezTo>
                    <a:pt x="11368" y="3973"/>
                    <a:pt x="13642" y="8657"/>
                    <a:pt x="14779" y="12041"/>
                  </a:cubicBezTo>
                  <a:cubicBezTo>
                    <a:pt x="15916" y="15424"/>
                    <a:pt x="15916" y="17506"/>
                    <a:pt x="15158" y="18937"/>
                  </a:cubicBezTo>
                  <a:cubicBezTo>
                    <a:pt x="14400" y="20368"/>
                    <a:pt x="12884" y="21149"/>
                    <a:pt x="11747" y="20759"/>
                  </a:cubicBezTo>
                  <a:cubicBezTo>
                    <a:pt x="10611" y="20368"/>
                    <a:pt x="9853" y="18807"/>
                    <a:pt x="9474" y="16725"/>
                  </a:cubicBezTo>
                  <a:cubicBezTo>
                    <a:pt x="9095" y="14643"/>
                    <a:pt x="9095" y="12041"/>
                    <a:pt x="11179" y="9568"/>
                  </a:cubicBezTo>
                  <a:cubicBezTo>
                    <a:pt x="13263" y="7096"/>
                    <a:pt x="17432" y="4754"/>
                    <a:pt x="21600" y="2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425950" y="1185070"/>
              <a:ext cx="127000" cy="16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1403"/>
                  </a:moveTo>
                  <a:cubicBezTo>
                    <a:pt x="1440" y="593"/>
                    <a:pt x="2880" y="-217"/>
                    <a:pt x="4860" y="53"/>
                  </a:cubicBezTo>
                  <a:cubicBezTo>
                    <a:pt x="6840" y="323"/>
                    <a:pt x="9360" y="1673"/>
                    <a:pt x="10620" y="5048"/>
                  </a:cubicBezTo>
                  <a:cubicBezTo>
                    <a:pt x="11880" y="8423"/>
                    <a:pt x="11880" y="13823"/>
                    <a:pt x="11160" y="17063"/>
                  </a:cubicBezTo>
                  <a:cubicBezTo>
                    <a:pt x="10440" y="20303"/>
                    <a:pt x="9000" y="21383"/>
                    <a:pt x="7920" y="21248"/>
                  </a:cubicBezTo>
                  <a:cubicBezTo>
                    <a:pt x="6840" y="21113"/>
                    <a:pt x="6120" y="19763"/>
                    <a:pt x="6660" y="17198"/>
                  </a:cubicBezTo>
                  <a:cubicBezTo>
                    <a:pt x="7200" y="14633"/>
                    <a:pt x="9000" y="10853"/>
                    <a:pt x="11700" y="8153"/>
                  </a:cubicBezTo>
                  <a:cubicBezTo>
                    <a:pt x="14400" y="5453"/>
                    <a:pt x="18000" y="3833"/>
                    <a:pt x="21600" y="2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554802" y="1168961"/>
              <a:ext cx="76089" cy="15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153" fill="norm" stroke="1" extrusionOk="0">
                  <a:moveTo>
                    <a:pt x="1208" y="7050"/>
                  </a:moveTo>
                  <a:cubicBezTo>
                    <a:pt x="4050" y="7335"/>
                    <a:pt x="6892" y="7619"/>
                    <a:pt x="9450" y="7193"/>
                  </a:cubicBezTo>
                  <a:cubicBezTo>
                    <a:pt x="12008" y="6766"/>
                    <a:pt x="14282" y="5629"/>
                    <a:pt x="16556" y="4066"/>
                  </a:cubicBezTo>
                  <a:cubicBezTo>
                    <a:pt x="18829" y="2503"/>
                    <a:pt x="21103" y="514"/>
                    <a:pt x="20250" y="87"/>
                  </a:cubicBezTo>
                  <a:cubicBezTo>
                    <a:pt x="19398" y="-339"/>
                    <a:pt x="15419" y="798"/>
                    <a:pt x="11440" y="3498"/>
                  </a:cubicBezTo>
                  <a:cubicBezTo>
                    <a:pt x="7461" y="6198"/>
                    <a:pt x="3482" y="10461"/>
                    <a:pt x="1492" y="13587"/>
                  </a:cubicBezTo>
                  <a:cubicBezTo>
                    <a:pt x="-497" y="16714"/>
                    <a:pt x="-497" y="18703"/>
                    <a:pt x="1492" y="19840"/>
                  </a:cubicBezTo>
                  <a:cubicBezTo>
                    <a:pt x="3482" y="20977"/>
                    <a:pt x="7461" y="21261"/>
                    <a:pt x="10871" y="21119"/>
                  </a:cubicBezTo>
                  <a:cubicBezTo>
                    <a:pt x="14282" y="20977"/>
                    <a:pt x="17124" y="20408"/>
                    <a:pt x="19966" y="1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711700" y="1166335"/>
              <a:ext cx="107950" cy="13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21600" y="4529"/>
                  </a:moveTo>
                  <a:cubicBezTo>
                    <a:pt x="20329" y="2917"/>
                    <a:pt x="19059" y="1305"/>
                    <a:pt x="17365" y="499"/>
                  </a:cubicBezTo>
                  <a:cubicBezTo>
                    <a:pt x="15671" y="-307"/>
                    <a:pt x="13553" y="-307"/>
                    <a:pt x="10588" y="1789"/>
                  </a:cubicBezTo>
                  <a:cubicBezTo>
                    <a:pt x="7624" y="3884"/>
                    <a:pt x="3812" y="8075"/>
                    <a:pt x="1906" y="11138"/>
                  </a:cubicBezTo>
                  <a:cubicBezTo>
                    <a:pt x="0" y="14200"/>
                    <a:pt x="0" y="16135"/>
                    <a:pt x="0" y="17908"/>
                  </a:cubicBezTo>
                  <a:cubicBezTo>
                    <a:pt x="0" y="19681"/>
                    <a:pt x="0" y="21293"/>
                    <a:pt x="3600" y="21132"/>
                  </a:cubicBezTo>
                  <a:cubicBezTo>
                    <a:pt x="7200" y="20971"/>
                    <a:pt x="14400" y="19036"/>
                    <a:pt x="21600" y="17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853137" y="986519"/>
              <a:ext cx="99864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61" fill="norm" stroke="1" extrusionOk="0">
                  <a:moveTo>
                    <a:pt x="21231" y="0"/>
                  </a:moveTo>
                  <a:cubicBezTo>
                    <a:pt x="18081" y="1230"/>
                    <a:pt x="14931" y="2461"/>
                    <a:pt x="11331" y="5468"/>
                  </a:cubicBezTo>
                  <a:cubicBezTo>
                    <a:pt x="7731" y="8476"/>
                    <a:pt x="3681" y="13261"/>
                    <a:pt x="1656" y="16200"/>
                  </a:cubicBezTo>
                  <a:cubicBezTo>
                    <a:pt x="-369" y="19139"/>
                    <a:pt x="-369" y="20233"/>
                    <a:pt x="756" y="20848"/>
                  </a:cubicBezTo>
                  <a:cubicBezTo>
                    <a:pt x="1881" y="21463"/>
                    <a:pt x="4131" y="21600"/>
                    <a:pt x="6831" y="21327"/>
                  </a:cubicBezTo>
                  <a:cubicBezTo>
                    <a:pt x="9531" y="21053"/>
                    <a:pt x="12681" y="20370"/>
                    <a:pt x="15831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838700" y="1132569"/>
              <a:ext cx="133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988837" y="973819"/>
              <a:ext cx="7211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7322" y="2533"/>
                    <a:pt x="13619" y="5067"/>
                    <a:pt x="9916" y="7933"/>
                  </a:cubicBezTo>
                  <a:cubicBezTo>
                    <a:pt x="6214" y="10800"/>
                    <a:pt x="2511" y="14000"/>
                    <a:pt x="968" y="16333"/>
                  </a:cubicBezTo>
                  <a:cubicBezTo>
                    <a:pt x="-575" y="18667"/>
                    <a:pt x="42" y="20133"/>
                    <a:pt x="6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997449" y="1204535"/>
              <a:ext cx="157807" cy="31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59" fill="norm" stroke="1" extrusionOk="0">
                  <a:moveTo>
                    <a:pt x="9504" y="720"/>
                  </a:moveTo>
                  <a:cubicBezTo>
                    <a:pt x="8640" y="1296"/>
                    <a:pt x="7776" y="1872"/>
                    <a:pt x="7488" y="2520"/>
                  </a:cubicBezTo>
                  <a:cubicBezTo>
                    <a:pt x="7200" y="3168"/>
                    <a:pt x="7488" y="3888"/>
                    <a:pt x="8496" y="4176"/>
                  </a:cubicBezTo>
                  <a:cubicBezTo>
                    <a:pt x="9504" y="4464"/>
                    <a:pt x="11232" y="4320"/>
                    <a:pt x="13248" y="3744"/>
                  </a:cubicBezTo>
                  <a:cubicBezTo>
                    <a:pt x="15264" y="3168"/>
                    <a:pt x="17568" y="2160"/>
                    <a:pt x="19152" y="1368"/>
                  </a:cubicBezTo>
                  <a:cubicBezTo>
                    <a:pt x="20736" y="576"/>
                    <a:pt x="21600" y="0"/>
                    <a:pt x="21456" y="0"/>
                  </a:cubicBezTo>
                  <a:cubicBezTo>
                    <a:pt x="21312" y="0"/>
                    <a:pt x="20160" y="576"/>
                    <a:pt x="19440" y="2448"/>
                  </a:cubicBezTo>
                  <a:cubicBezTo>
                    <a:pt x="18720" y="4320"/>
                    <a:pt x="18432" y="7488"/>
                    <a:pt x="18720" y="10152"/>
                  </a:cubicBezTo>
                  <a:cubicBezTo>
                    <a:pt x="19008" y="12816"/>
                    <a:pt x="19872" y="14976"/>
                    <a:pt x="20304" y="16488"/>
                  </a:cubicBezTo>
                  <a:cubicBezTo>
                    <a:pt x="20736" y="18000"/>
                    <a:pt x="20736" y="18864"/>
                    <a:pt x="20304" y="19656"/>
                  </a:cubicBezTo>
                  <a:cubicBezTo>
                    <a:pt x="19872" y="20448"/>
                    <a:pt x="19008" y="21168"/>
                    <a:pt x="15552" y="21384"/>
                  </a:cubicBezTo>
                  <a:cubicBezTo>
                    <a:pt x="12096" y="21600"/>
                    <a:pt x="6048" y="21312"/>
                    <a:pt x="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226050" y="1329419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559184" y="966337"/>
              <a:ext cx="111366" cy="35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07" fill="norm" stroke="1" extrusionOk="0">
                  <a:moveTo>
                    <a:pt x="3103" y="11955"/>
                  </a:moveTo>
                  <a:cubicBezTo>
                    <a:pt x="5549" y="9271"/>
                    <a:pt x="7994" y="6587"/>
                    <a:pt x="9217" y="4798"/>
                  </a:cubicBezTo>
                  <a:cubicBezTo>
                    <a:pt x="10439" y="3008"/>
                    <a:pt x="10439" y="2114"/>
                    <a:pt x="10439" y="1347"/>
                  </a:cubicBezTo>
                  <a:cubicBezTo>
                    <a:pt x="10439" y="580"/>
                    <a:pt x="10439" y="-59"/>
                    <a:pt x="10235" y="5"/>
                  </a:cubicBezTo>
                  <a:cubicBezTo>
                    <a:pt x="10032" y="69"/>
                    <a:pt x="9624" y="836"/>
                    <a:pt x="8198" y="3008"/>
                  </a:cubicBezTo>
                  <a:cubicBezTo>
                    <a:pt x="6771" y="5181"/>
                    <a:pt x="4326" y="8760"/>
                    <a:pt x="2696" y="11572"/>
                  </a:cubicBezTo>
                  <a:cubicBezTo>
                    <a:pt x="1066" y="14384"/>
                    <a:pt x="251" y="16429"/>
                    <a:pt x="47" y="18026"/>
                  </a:cubicBezTo>
                  <a:cubicBezTo>
                    <a:pt x="-157" y="19624"/>
                    <a:pt x="251" y="20774"/>
                    <a:pt x="2492" y="21158"/>
                  </a:cubicBezTo>
                  <a:cubicBezTo>
                    <a:pt x="4734" y="21541"/>
                    <a:pt x="8809" y="21158"/>
                    <a:pt x="12273" y="20391"/>
                  </a:cubicBezTo>
                  <a:cubicBezTo>
                    <a:pt x="15737" y="19624"/>
                    <a:pt x="18590" y="18474"/>
                    <a:pt x="21443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562600" y="1113519"/>
              <a:ext cx="69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702805" y="986519"/>
              <a:ext cx="10109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2043" y="0"/>
                  </a:moveTo>
                  <a:cubicBezTo>
                    <a:pt x="9343" y="2645"/>
                    <a:pt x="6643" y="5290"/>
                    <a:pt x="4843" y="8522"/>
                  </a:cubicBezTo>
                  <a:cubicBezTo>
                    <a:pt x="3043" y="11755"/>
                    <a:pt x="2143" y="15576"/>
                    <a:pt x="1468" y="17853"/>
                  </a:cubicBezTo>
                  <a:cubicBezTo>
                    <a:pt x="793" y="20131"/>
                    <a:pt x="343" y="20865"/>
                    <a:pt x="118" y="20792"/>
                  </a:cubicBezTo>
                  <a:cubicBezTo>
                    <a:pt x="-107" y="20718"/>
                    <a:pt x="-107" y="19837"/>
                    <a:pt x="1018" y="18808"/>
                  </a:cubicBezTo>
                  <a:cubicBezTo>
                    <a:pt x="2143" y="17780"/>
                    <a:pt x="4393" y="16604"/>
                    <a:pt x="6643" y="15943"/>
                  </a:cubicBezTo>
                  <a:cubicBezTo>
                    <a:pt x="8893" y="15282"/>
                    <a:pt x="11143" y="15135"/>
                    <a:pt x="12718" y="15429"/>
                  </a:cubicBezTo>
                  <a:cubicBezTo>
                    <a:pt x="14293" y="15722"/>
                    <a:pt x="15193" y="16457"/>
                    <a:pt x="16543" y="17559"/>
                  </a:cubicBezTo>
                  <a:cubicBezTo>
                    <a:pt x="17893" y="18661"/>
                    <a:pt x="19693" y="20131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843713" y="1149842"/>
              <a:ext cx="137987" cy="14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44" fill="norm" stroke="1" extrusionOk="0">
                  <a:moveTo>
                    <a:pt x="2680" y="8238"/>
                  </a:moveTo>
                  <a:cubicBezTo>
                    <a:pt x="4317" y="8238"/>
                    <a:pt x="5953" y="8238"/>
                    <a:pt x="7590" y="7646"/>
                  </a:cubicBezTo>
                  <a:cubicBezTo>
                    <a:pt x="9226" y="7054"/>
                    <a:pt x="10862" y="5871"/>
                    <a:pt x="12008" y="4391"/>
                  </a:cubicBezTo>
                  <a:cubicBezTo>
                    <a:pt x="13153" y="2912"/>
                    <a:pt x="13808" y="1136"/>
                    <a:pt x="13317" y="397"/>
                  </a:cubicBezTo>
                  <a:cubicBezTo>
                    <a:pt x="12826" y="-343"/>
                    <a:pt x="11190" y="-47"/>
                    <a:pt x="9062" y="1284"/>
                  </a:cubicBezTo>
                  <a:cubicBezTo>
                    <a:pt x="6935" y="2616"/>
                    <a:pt x="4317" y="4983"/>
                    <a:pt x="2517" y="7350"/>
                  </a:cubicBezTo>
                  <a:cubicBezTo>
                    <a:pt x="717" y="9717"/>
                    <a:pt x="-265" y="12084"/>
                    <a:pt x="62" y="14452"/>
                  </a:cubicBezTo>
                  <a:cubicBezTo>
                    <a:pt x="390" y="16819"/>
                    <a:pt x="2026" y="19186"/>
                    <a:pt x="5790" y="20221"/>
                  </a:cubicBezTo>
                  <a:cubicBezTo>
                    <a:pt x="9553" y="21257"/>
                    <a:pt x="15444" y="20961"/>
                    <a:pt x="21335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316133" y="1099717"/>
              <a:ext cx="129118" cy="20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21600" y="4124"/>
                  </a:moveTo>
                  <a:cubicBezTo>
                    <a:pt x="21246" y="2565"/>
                    <a:pt x="20892" y="1006"/>
                    <a:pt x="19830" y="338"/>
                  </a:cubicBezTo>
                  <a:cubicBezTo>
                    <a:pt x="18767" y="-330"/>
                    <a:pt x="16997" y="-107"/>
                    <a:pt x="13810" y="1897"/>
                  </a:cubicBezTo>
                  <a:cubicBezTo>
                    <a:pt x="10623" y="3901"/>
                    <a:pt x="6020" y="7686"/>
                    <a:pt x="3364" y="10804"/>
                  </a:cubicBezTo>
                  <a:cubicBezTo>
                    <a:pt x="708" y="13922"/>
                    <a:pt x="0" y="16371"/>
                    <a:pt x="0" y="18152"/>
                  </a:cubicBezTo>
                  <a:cubicBezTo>
                    <a:pt x="0" y="19934"/>
                    <a:pt x="708" y="21047"/>
                    <a:pt x="4072" y="21159"/>
                  </a:cubicBezTo>
                  <a:cubicBezTo>
                    <a:pt x="7436" y="21270"/>
                    <a:pt x="13456" y="20379"/>
                    <a:pt x="19475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458744" y="1115560"/>
              <a:ext cx="183357" cy="15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548" fill="norm" stroke="1" extrusionOk="0">
                  <a:moveTo>
                    <a:pt x="14804" y="5694"/>
                  </a:moveTo>
                  <a:cubicBezTo>
                    <a:pt x="14555" y="4273"/>
                    <a:pt x="14307" y="2852"/>
                    <a:pt x="13314" y="1573"/>
                  </a:cubicBezTo>
                  <a:cubicBezTo>
                    <a:pt x="12321" y="294"/>
                    <a:pt x="10583" y="-843"/>
                    <a:pt x="8473" y="862"/>
                  </a:cubicBezTo>
                  <a:cubicBezTo>
                    <a:pt x="6362" y="2568"/>
                    <a:pt x="3879" y="7115"/>
                    <a:pt x="2390" y="10099"/>
                  </a:cubicBezTo>
                  <a:cubicBezTo>
                    <a:pt x="900" y="13083"/>
                    <a:pt x="404" y="14504"/>
                    <a:pt x="155" y="15925"/>
                  </a:cubicBezTo>
                  <a:cubicBezTo>
                    <a:pt x="-93" y="17346"/>
                    <a:pt x="-93" y="18768"/>
                    <a:pt x="528" y="19478"/>
                  </a:cubicBezTo>
                  <a:cubicBezTo>
                    <a:pt x="1148" y="20189"/>
                    <a:pt x="2390" y="20189"/>
                    <a:pt x="4004" y="19194"/>
                  </a:cubicBezTo>
                  <a:cubicBezTo>
                    <a:pt x="5617" y="18199"/>
                    <a:pt x="7604" y="16210"/>
                    <a:pt x="9217" y="13936"/>
                  </a:cubicBezTo>
                  <a:cubicBezTo>
                    <a:pt x="10831" y="11662"/>
                    <a:pt x="12073" y="9104"/>
                    <a:pt x="12941" y="7115"/>
                  </a:cubicBezTo>
                  <a:cubicBezTo>
                    <a:pt x="13810" y="5125"/>
                    <a:pt x="14307" y="3704"/>
                    <a:pt x="14431" y="3846"/>
                  </a:cubicBezTo>
                  <a:cubicBezTo>
                    <a:pt x="14555" y="3989"/>
                    <a:pt x="14307" y="5694"/>
                    <a:pt x="14183" y="8252"/>
                  </a:cubicBezTo>
                  <a:cubicBezTo>
                    <a:pt x="14059" y="10810"/>
                    <a:pt x="14059" y="14220"/>
                    <a:pt x="14555" y="16494"/>
                  </a:cubicBezTo>
                  <a:cubicBezTo>
                    <a:pt x="15052" y="18768"/>
                    <a:pt x="16045" y="19904"/>
                    <a:pt x="17286" y="20331"/>
                  </a:cubicBezTo>
                  <a:cubicBezTo>
                    <a:pt x="18528" y="20757"/>
                    <a:pt x="20017" y="20473"/>
                    <a:pt x="21507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694725" y="1066552"/>
              <a:ext cx="62762" cy="21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08" h="21140" fill="norm" stroke="1" extrusionOk="0">
                  <a:moveTo>
                    <a:pt x="19072" y="3330"/>
                  </a:moveTo>
                  <a:cubicBezTo>
                    <a:pt x="19072" y="2302"/>
                    <a:pt x="19072" y="1273"/>
                    <a:pt x="17436" y="656"/>
                  </a:cubicBezTo>
                  <a:cubicBezTo>
                    <a:pt x="15799" y="39"/>
                    <a:pt x="12526" y="-167"/>
                    <a:pt x="9581" y="142"/>
                  </a:cubicBezTo>
                  <a:cubicBezTo>
                    <a:pt x="6636" y="450"/>
                    <a:pt x="4017" y="1273"/>
                    <a:pt x="2054" y="2713"/>
                  </a:cubicBezTo>
                  <a:cubicBezTo>
                    <a:pt x="90" y="4153"/>
                    <a:pt x="-1219" y="6210"/>
                    <a:pt x="1726" y="8473"/>
                  </a:cubicBezTo>
                  <a:cubicBezTo>
                    <a:pt x="4672" y="10736"/>
                    <a:pt x="11872" y="13204"/>
                    <a:pt x="15799" y="15262"/>
                  </a:cubicBezTo>
                  <a:cubicBezTo>
                    <a:pt x="19726" y="17319"/>
                    <a:pt x="20381" y="18964"/>
                    <a:pt x="18090" y="19993"/>
                  </a:cubicBezTo>
                  <a:cubicBezTo>
                    <a:pt x="15799" y="21022"/>
                    <a:pt x="10563" y="21433"/>
                    <a:pt x="7290" y="20919"/>
                  </a:cubicBezTo>
                  <a:cubicBezTo>
                    <a:pt x="4017" y="20404"/>
                    <a:pt x="2708" y="18964"/>
                    <a:pt x="2708" y="17627"/>
                  </a:cubicBezTo>
                  <a:cubicBezTo>
                    <a:pt x="2708" y="16290"/>
                    <a:pt x="4017" y="15056"/>
                    <a:pt x="5326" y="13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813550" y="113891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832599" y="106271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879166" y="1097555"/>
              <a:ext cx="99485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3677" y="5946"/>
                  </a:moveTo>
                  <a:cubicBezTo>
                    <a:pt x="2757" y="8988"/>
                    <a:pt x="1838" y="12030"/>
                    <a:pt x="1149" y="14312"/>
                  </a:cubicBezTo>
                  <a:cubicBezTo>
                    <a:pt x="460" y="16593"/>
                    <a:pt x="0" y="18115"/>
                    <a:pt x="0" y="17810"/>
                  </a:cubicBezTo>
                  <a:cubicBezTo>
                    <a:pt x="0" y="17506"/>
                    <a:pt x="460" y="15376"/>
                    <a:pt x="2298" y="12486"/>
                  </a:cubicBezTo>
                  <a:cubicBezTo>
                    <a:pt x="4136" y="9596"/>
                    <a:pt x="7353" y="5946"/>
                    <a:pt x="10570" y="3512"/>
                  </a:cubicBezTo>
                  <a:cubicBezTo>
                    <a:pt x="13787" y="1078"/>
                    <a:pt x="17004" y="-139"/>
                    <a:pt x="18843" y="13"/>
                  </a:cubicBezTo>
                  <a:cubicBezTo>
                    <a:pt x="20681" y="165"/>
                    <a:pt x="21140" y="1686"/>
                    <a:pt x="21370" y="5489"/>
                  </a:cubicBezTo>
                  <a:cubicBezTo>
                    <a:pt x="21600" y="9292"/>
                    <a:pt x="21600" y="15376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076151" y="1081769"/>
              <a:ext cx="112049" cy="16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971" fill="norm" stroke="1" extrusionOk="0">
                  <a:moveTo>
                    <a:pt x="21175" y="820"/>
                  </a:moveTo>
                  <a:cubicBezTo>
                    <a:pt x="19175" y="547"/>
                    <a:pt x="17175" y="273"/>
                    <a:pt x="13575" y="2461"/>
                  </a:cubicBezTo>
                  <a:cubicBezTo>
                    <a:pt x="9975" y="4648"/>
                    <a:pt x="4775" y="9296"/>
                    <a:pt x="2175" y="12714"/>
                  </a:cubicBezTo>
                  <a:cubicBezTo>
                    <a:pt x="-425" y="16132"/>
                    <a:pt x="-425" y="18319"/>
                    <a:pt x="775" y="19686"/>
                  </a:cubicBezTo>
                  <a:cubicBezTo>
                    <a:pt x="1975" y="21053"/>
                    <a:pt x="4375" y="21600"/>
                    <a:pt x="7975" y="19959"/>
                  </a:cubicBezTo>
                  <a:cubicBezTo>
                    <a:pt x="11575" y="18319"/>
                    <a:pt x="16375" y="14491"/>
                    <a:pt x="18775" y="11484"/>
                  </a:cubicBezTo>
                  <a:cubicBezTo>
                    <a:pt x="21175" y="8476"/>
                    <a:pt x="21175" y="6289"/>
                    <a:pt x="20775" y="4511"/>
                  </a:cubicBezTo>
                  <a:cubicBezTo>
                    <a:pt x="20375" y="2734"/>
                    <a:pt x="19575" y="1367"/>
                    <a:pt x="18175" y="684"/>
                  </a:cubicBezTo>
                  <a:cubicBezTo>
                    <a:pt x="16775" y="0"/>
                    <a:pt x="14775" y="0"/>
                    <a:pt x="127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520516" y="915539"/>
              <a:ext cx="169334" cy="37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15120" y="13611"/>
                  </a:moveTo>
                  <a:cubicBezTo>
                    <a:pt x="15120" y="12635"/>
                    <a:pt x="15120" y="11658"/>
                    <a:pt x="14445" y="11170"/>
                  </a:cubicBezTo>
                  <a:cubicBezTo>
                    <a:pt x="13770" y="10682"/>
                    <a:pt x="12420" y="10682"/>
                    <a:pt x="9990" y="11780"/>
                  </a:cubicBezTo>
                  <a:cubicBezTo>
                    <a:pt x="7560" y="12879"/>
                    <a:pt x="4050" y="15075"/>
                    <a:pt x="2160" y="16540"/>
                  </a:cubicBezTo>
                  <a:cubicBezTo>
                    <a:pt x="270" y="18004"/>
                    <a:pt x="0" y="18736"/>
                    <a:pt x="0" y="19407"/>
                  </a:cubicBezTo>
                  <a:cubicBezTo>
                    <a:pt x="0" y="20079"/>
                    <a:pt x="270" y="20689"/>
                    <a:pt x="1080" y="21055"/>
                  </a:cubicBezTo>
                  <a:cubicBezTo>
                    <a:pt x="1890" y="21421"/>
                    <a:pt x="3240" y="21543"/>
                    <a:pt x="5670" y="20750"/>
                  </a:cubicBezTo>
                  <a:cubicBezTo>
                    <a:pt x="8100" y="19957"/>
                    <a:pt x="11610" y="18248"/>
                    <a:pt x="14310" y="15868"/>
                  </a:cubicBezTo>
                  <a:cubicBezTo>
                    <a:pt x="17010" y="13489"/>
                    <a:pt x="18900" y="10438"/>
                    <a:pt x="19980" y="7936"/>
                  </a:cubicBezTo>
                  <a:cubicBezTo>
                    <a:pt x="21060" y="5435"/>
                    <a:pt x="21330" y="3482"/>
                    <a:pt x="21465" y="2140"/>
                  </a:cubicBezTo>
                  <a:cubicBezTo>
                    <a:pt x="21600" y="797"/>
                    <a:pt x="21600" y="65"/>
                    <a:pt x="21330" y="4"/>
                  </a:cubicBezTo>
                  <a:cubicBezTo>
                    <a:pt x="21060" y="-57"/>
                    <a:pt x="20520" y="553"/>
                    <a:pt x="19575" y="2689"/>
                  </a:cubicBezTo>
                  <a:cubicBezTo>
                    <a:pt x="18630" y="4824"/>
                    <a:pt x="17280" y="8485"/>
                    <a:pt x="17550" y="11475"/>
                  </a:cubicBezTo>
                  <a:cubicBezTo>
                    <a:pt x="17820" y="14465"/>
                    <a:pt x="19710" y="16784"/>
                    <a:pt x="21600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724515" y="1117711"/>
              <a:ext cx="92865" cy="1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972" fill="norm" stroke="1" extrusionOk="0">
                  <a:moveTo>
                    <a:pt x="13739" y="4766"/>
                  </a:moveTo>
                  <a:cubicBezTo>
                    <a:pt x="13739" y="2936"/>
                    <a:pt x="13739" y="1105"/>
                    <a:pt x="12539" y="373"/>
                  </a:cubicBezTo>
                  <a:cubicBezTo>
                    <a:pt x="11339" y="-359"/>
                    <a:pt x="8939" y="7"/>
                    <a:pt x="7019" y="1288"/>
                  </a:cubicBezTo>
                  <a:cubicBezTo>
                    <a:pt x="5099" y="2570"/>
                    <a:pt x="3659" y="4766"/>
                    <a:pt x="2459" y="7329"/>
                  </a:cubicBezTo>
                  <a:cubicBezTo>
                    <a:pt x="1259" y="9892"/>
                    <a:pt x="299" y="12821"/>
                    <a:pt x="59" y="15200"/>
                  </a:cubicBezTo>
                  <a:cubicBezTo>
                    <a:pt x="-181" y="17580"/>
                    <a:pt x="299" y="19410"/>
                    <a:pt x="1739" y="20326"/>
                  </a:cubicBezTo>
                  <a:cubicBezTo>
                    <a:pt x="3179" y="21241"/>
                    <a:pt x="5579" y="21241"/>
                    <a:pt x="8699" y="19960"/>
                  </a:cubicBezTo>
                  <a:cubicBezTo>
                    <a:pt x="11819" y="18678"/>
                    <a:pt x="15659" y="16116"/>
                    <a:pt x="18059" y="13736"/>
                  </a:cubicBezTo>
                  <a:cubicBezTo>
                    <a:pt x="20459" y="11356"/>
                    <a:pt x="21419" y="9160"/>
                    <a:pt x="20939" y="7329"/>
                  </a:cubicBezTo>
                  <a:cubicBezTo>
                    <a:pt x="20459" y="5499"/>
                    <a:pt x="18539" y="4034"/>
                    <a:pt x="16619" y="2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849608" y="1126219"/>
              <a:ext cx="113292" cy="10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38" fill="norm" stroke="1" extrusionOk="0">
                  <a:moveTo>
                    <a:pt x="3409" y="0"/>
                  </a:moveTo>
                  <a:cubicBezTo>
                    <a:pt x="2209" y="3888"/>
                    <a:pt x="1009" y="7776"/>
                    <a:pt x="409" y="11232"/>
                  </a:cubicBezTo>
                  <a:cubicBezTo>
                    <a:pt x="-191" y="14688"/>
                    <a:pt x="-191" y="17712"/>
                    <a:pt x="809" y="19440"/>
                  </a:cubicBezTo>
                  <a:cubicBezTo>
                    <a:pt x="1809" y="21168"/>
                    <a:pt x="3809" y="21600"/>
                    <a:pt x="5409" y="20952"/>
                  </a:cubicBezTo>
                  <a:cubicBezTo>
                    <a:pt x="7009" y="20304"/>
                    <a:pt x="8209" y="18576"/>
                    <a:pt x="9409" y="16632"/>
                  </a:cubicBezTo>
                  <a:cubicBezTo>
                    <a:pt x="10609" y="14688"/>
                    <a:pt x="11809" y="12528"/>
                    <a:pt x="12809" y="10368"/>
                  </a:cubicBezTo>
                  <a:cubicBezTo>
                    <a:pt x="13809" y="8208"/>
                    <a:pt x="14609" y="6048"/>
                    <a:pt x="14809" y="6912"/>
                  </a:cubicBezTo>
                  <a:cubicBezTo>
                    <a:pt x="15009" y="7776"/>
                    <a:pt x="14609" y="11664"/>
                    <a:pt x="14609" y="14688"/>
                  </a:cubicBezTo>
                  <a:cubicBezTo>
                    <a:pt x="14609" y="17712"/>
                    <a:pt x="15009" y="19872"/>
                    <a:pt x="16209" y="20520"/>
                  </a:cubicBezTo>
                  <a:cubicBezTo>
                    <a:pt x="17409" y="21168"/>
                    <a:pt x="19409" y="20304"/>
                    <a:pt x="2140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010277" y="891011"/>
              <a:ext cx="110365" cy="32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57" fill="norm" stroke="1" extrusionOk="0">
                  <a:moveTo>
                    <a:pt x="9218" y="2080"/>
                  </a:moveTo>
                  <a:cubicBezTo>
                    <a:pt x="9218" y="1117"/>
                    <a:pt x="9218" y="154"/>
                    <a:pt x="8810" y="17"/>
                  </a:cubicBezTo>
                  <a:cubicBezTo>
                    <a:pt x="8402" y="-121"/>
                    <a:pt x="7587" y="567"/>
                    <a:pt x="6569" y="2975"/>
                  </a:cubicBezTo>
                  <a:cubicBezTo>
                    <a:pt x="5550" y="5382"/>
                    <a:pt x="4327" y="9510"/>
                    <a:pt x="3512" y="12330"/>
                  </a:cubicBezTo>
                  <a:cubicBezTo>
                    <a:pt x="2697" y="15150"/>
                    <a:pt x="2289" y="16664"/>
                    <a:pt x="1678" y="18108"/>
                  </a:cubicBezTo>
                  <a:cubicBezTo>
                    <a:pt x="1067" y="19553"/>
                    <a:pt x="252" y="20929"/>
                    <a:pt x="48" y="21204"/>
                  </a:cubicBezTo>
                  <a:cubicBezTo>
                    <a:pt x="-156" y="21479"/>
                    <a:pt x="252" y="20654"/>
                    <a:pt x="2086" y="19278"/>
                  </a:cubicBezTo>
                  <a:cubicBezTo>
                    <a:pt x="3919" y="17902"/>
                    <a:pt x="7180" y="15976"/>
                    <a:pt x="9625" y="14806"/>
                  </a:cubicBezTo>
                  <a:cubicBezTo>
                    <a:pt x="12070" y="13637"/>
                    <a:pt x="13701" y="13224"/>
                    <a:pt x="15535" y="13224"/>
                  </a:cubicBezTo>
                  <a:cubicBezTo>
                    <a:pt x="17369" y="13224"/>
                    <a:pt x="19406" y="13637"/>
                    <a:pt x="20425" y="14256"/>
                  </a:cubicBezTo>
                  <a:cubicBezTo>
                    <a:pt x="21444" y="14875"/>
                    <a:pt x="21444" y="15701"/>
                    <a:pt x="20833" y="16801"/>
                  </a:cubicBezTo>
                  <a:cubicBezTo>
                    <a:pt x="20221" y="17902"/>
                    <a:pt x="18999" y="19278"/>
                    <a:pt x="17369" y="20103"/>
                  </a:cubicBezTo>
                  <a:cubicBezTo>
                    <a:pt x="15738" y="20929"/>
                    <a:pt x="13701" y="21204"/>
                    <a:pt x="11052" y="20997"/>
                  </a:cubicBezTo>
                  <a:cubicBezTo>
                    <a:pt x="8402" y="20791"/>
                    <a:pt x="5142" y="20103"/>
                    <a:pt x="3716" y="19347"/>
                  </a:cubicBezTo>
                  <a:cubicBezTo>
                    <a:pt x="2289" y="18590"/>
                    <a:pt x="2697" y="17764"/>
                    <a:pt x="3104" y="16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157487" y="905130"/>
              <a:ext cx="33163" cy="32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6" h="21383" fill="norm" stroke="1" extrusionOk="0">
                  <a:moveTo>
                    <a:pt x="12793" y="1186"/>
                  </a:moveTo>
                  <a:cubicBezTo>
                    <a:pt x="15335" y="484"/>
                    <a:pt x="17876" y="-217"/>
                    <a:pt x="19146" y="64"/>
                  </a:cubicBezTo>
                  <a:cubicBezTo>
                    <a:pt x="20417" y="344"/>
                    <a:pt x="20417" y="1606"/>
                    <a:pt x="16605" y="4482"/>
                  </a:cubicBezTo>
                  <a:cubicBezTo>
                    <a:pt x="12793" y="7357"/>
                    <a:pt x="5170" y="11845"/>
                    <a:pt x="1993" y="14931"/>
                  </a:cubicBezTo>
                  <a:cubicBezTo>
                    <a:pt x="-1183" y="18017"/>
                    <a:pt x="88" y="19700"/>
                    <a:pt x="1358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189455" y="1043785"/>
              <a:ext cx="205267" cy="17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067" fill="norm" stroke="1" extrusionOk="0">
                  <a:moveTo>
                    <a:pt x="2174" y="9243"/>
                  </a:moveTo>
                  <a:cubicBezTo>
                    <a:pt x="3265" y="9500"/>
                    <a:pt x="4356" y="9758"/>
                    <a:pt x="5556" y="8729"/>
                  </a:cubicBezTo>
                  <a:cubicBezTo>
                    <a:pt x="6756" y="7700"/>
                    <a:pt x="8065" y="5386"/>
                    <a:pt x="8719" y="3586"/>
                  </a:cubicBezTo>
                  <a:cubicBezTo>
                    <a:pt x="9374" y="1786"/>
                    <a:pt x="9374" y="500"/>
                    <a:pt x="8829" y="115"/>
                  </a:cubicBezTo>
                  <a:cubicBezTo>
                    <a:pt x="8283" y="-271"/>
                    <a:pt x="7192" y="243"/>
                    <a:pt x="5665" y="2815"/>
                  </a:cubicBezTo>
                  <a:cubicBezTo>
                    <a:pt x="4138" y="5386"/>
                    <a:pt x="2174" y="10015"/>
                    <a:pt x="1083" y="13358"/>
                  </a:cubicBezTo>
                  <a:cubicBezTo>
                    <a:pt x="-8" y="16700"/>
                    <a:pt x="-226" y="18758"/>
                    <a:pt x="210" y="19915"/>
                  </a:cubicBezTo>
                  <a:cubicBezTo>
                    <a:pt x="647" y="21072"/>
                    <a:pt x="1738" y="21329"/>
                    <a:pt x="4029" y="20815"/>
                  </a:cubicBezTo>
                  <a:cubicBezTo>
                    <a:pt x="6319" y="20300"/>
                    <a:pt x="9810" y="19015"/>
                    <a:pt x="12647" y="16443"/>
                  </a:cubicBezTo>
                  <a:cubicBezTo>
                    <a:pt x="15483" y="13872"/>
                    <a:pt x="17665" y="10015"/>
                    <a:pt x="18538" y="7186"/>
                  </a:cubicBezTo>
                  <a:cubicBezTo>
                    <a:pt x="19410" y="4358"/>
                    <a:pt x="18974" y="2558"/>
                    <a:pt x="18647" y="2300"/>
                  </a:cubicBezTo>
                  <a:cubicBezTo>
                    <a:pt x="18319" y="2043"/>
                    <a:pt x="18101" y="3329"/>
                    <a:pt x="18429" y="5515"/>
                  </a:cubicBezTo>
                  <a:cubicBezTo>
                    <a:pt x="18756" y="7700"/>
                    <a:pt x="19629" y="10786"/>
                    <a:pt x="20283" y="13358"/>
                  </a:cubicBezTo>
                  <a:cubicBezTo>
                    <a:pt x="20938" y="15929"/>
                    <a:pt x="21374" y="17986"/>
                    <a:pt x="21047" y="19015"/>
                  </a:cubicBezTo>
                  <a:cubicBezTo>
                    <a:pt x="20719" y="20043"/>
                    <a:pt x="19629" y="20043"/>
                    <a:pt x="18538" y="2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698368" y="1024619"/>
              <a:ext cx="122367" cy="44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86" fill="norm" stroke="1" extrusionOk="0">
                  <a:moveTo>
                    <a:pt x="4589" y="0"/>
                  </a:moveTo>
                  <a:cubicBezTo>
                    <a:pt x="2393" y="2170"/>
                    <a:pt x="196" y="4341"/>
                    <a:pt x="13" y="5891"/>
                  </a:cubicBezTo>
                  <a:cubicBezTo>
                    <a:pt x="-170" y="7441"/>
                    <a:pt x="1661" y="8371"/>
                    <a:pt x="4406" y="8681"/>
                  </a:cubicBezTo>
                  <a:cubicBezTo>
                    <a:pt x="7152" y="8991"/>
                    <a:pt x="10813" y="8681"/>
                    <a:pt x="13742" y="7958"/>
                  </a:cubicBezTo>
                  <a:cubicBezTo>
                    <a:pt x="16671" y="7234"/>
                    <a:pt x="18867" y="6098"/>
                    <a:pt x="19966" y="5167"/>
                  </a:cubicBezTo>
                  <a:cubicBezTo>
                    <a:pt x="21064" y="4237"/>
                    <a:pt x="21064" y="3514"/>
                    <a:pt x="20881" y="3411"/>
                  </a:cubicBezTo>
                  <a:cubicBezTo>
                    <a:pt x="20698" y="3307"/>
                    <a:pt x="20332" y="3824"/>
                    <a:pt x="20515" y="5684"/>
                  </a:cubicBezTo>
                  <a:cubicBezTo>
                    <a:pt x="20698" y="7544"/>
                    <a:pt x="21430" y="10748"/>
                    <a:pt x="21064" y="13435"/>
                  </a:cubicBezTo>
                  <a:cubicBezTo>
                    <a:pt x="20698" y="16122"/>
                    <a:pt x="19233" y="18293"/>
                    <a:pt x="17769" y="19533"/>
                  </a:cubicBezTo>
                  <a:cubicBezTo>
                    <a:pt x="16305" y="20773"/>
                    <a:pt x="14840" y="21083"/>
                    <a:pt x="13193" y="21290"/>
                  </a:cubicBezTo>
                  <a:cubicBezTo>
                    <a:pt x="11545" y="21497"/>
                    <a:pt x="9715" y="21600"/>
                    <a:pt x="8433" y="21290"/>
                  </a:cubicBezTo>
                  <a:cubicBezTo>
                    <a:pt x="7152" y="20980"/>
                    <a:pt x="6420" y="20256"/>
                    <a:pt x="6786" y="18861"/>
                  </a:cubicBezTo>
                  <a:cubicBezTo>
                    <a:pt x="7152" y="17466"/>
                    <a:pt x="8616" y="15399"/>
                    <a:pt x="10081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869728" y="1031912"/>
              <a:ext cx="82490" cy="1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111" fill="norm" stroke="1" extrusionOk="0">
                  <a:moveTo>
                    <a:pt x="14892" y="5162"/>
                  </a:moveTo>
                  <a:cubicBezTo>
                    <a:pt x="14352" y="3907"/>
                    <a:pt x="13812" y="2651"/>
                    <a:pt x="12462" y="1646"/>
                  </a:cubicBezTo>
                  <a:cubicBezTo>
                    <a:pt x="11112" y="641"/>
                    <a:pt x="8952" y="-112"/>
                    <a:pt x="7062" y="14"/>
                  </a:cubicBezTo>
                  <a:cubicBezTo>
                    <a:pt x="5172" y="139"/>
                    <a:pt x="3552" y="1144"/>
                    <a:pt x="2202" y="4158"/>
                  </a:cubicBezTo>
                  <a:cubicBezTo>
                    <a:pt x="852" y="7172"/>
                    <a:pt x="-228" y="12195"/>
                    <a:pt x="42" y="15335"/>
                  </a:cubicBezTo>
                  <a:cubicBezTo>
                    <a:pt x="312" y="18474"/>
                    <a:pt x="1932" y="19730"/>
                    <a:pt x="4092" y="20483"/>
                  </a:cubicBezTo>
                  <a:cubicBezTo>
                    <a:pt x="6252" y="21237"/>
                    <a:pt x="8952" y="21488"/>
                    <a:pt x="11922" y="20232"/>
                  </a:cubicBezTo>
                  <a:cubicBezTo>
                    <a:pt x="14892" y="18976"/>
                    <a:pt x="18132" y="16214"/>
                    <a:pt x="19752" y="13953"/>
                  </a:cubicBezTo>
                  <a:cubicBezTo>
                    <a:pt x="21372" y="11693"/>
                    <a:pt x="21372" y="9935"/>
                    <a:pt x="20292" y="8679"/>
                  </a:cubicBezTo>
                  <a:cubicBezTo>
                    <a:pt x="19212" y="7423"/>
                    <a:pt x="17052" y="6669"/>
                    <a:pt x="15432" y="6921"/>
                  </a:cubicBezTo>
                  <a:cubicBezTo>
                    <a:pt x="13812" y="7172"/>
                    <a:pt x="12732" y="8428"/>
                    <a:pt x="12462" y="9181"/>
                  </a:cubicBezTo>
                  <a:cubicBezTo>
                    <a:pt x="12192" y="9935"/>
                    <a:pt x="12732" y="10186"/>
                    <a:pt x="13272" y="1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003079" y="1056369"/>
              <a:ext cx="140921" cy="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46" fill="norm" stroke="1" extrusionOk="0">
                  <a:moveTo>
                    <a:pt x="2120" y="0"/>
                  </a:moveTo>
                  <a:cubicBezTo>
                    <a:pt x="1153" y="5948"/>
                    <a:pt x="185" y="11896"/>
                    <a:pt x="24" y="15652"/>
                  </a:cubicBezTo>
                  <a:cubicBezTo>
                    <a:pt x="-137" y="19409"/>
                    <a:pt x="508" y="20974"/>
                    <a:pt x="1475" y="21287"/>
                  </a:cubicBezTo>
                  <a:cubicBezTo>
                    <a:pt x="2442" y="21600"/>
                    <a:pt x="3732" y="20661"/>
                    <a:pt x="5344" y="18626"/>
                  </a:cubicBezTo>
                  <a:cubicBezTo>
                    <a:pt x="6956" y="16591"/>
                    <a:pt x="8890" y="13461"/>
                    <a:pt x="10018" y="11113"/>
                  </a:cubicBezTo>
                  <a:cubicBezTo>
                    <a:pt x="11147" y="8765"/>
                    <a:pt x="11469" y="7200"/>
                    <a:pt x="11791" y="7357"/>
                  </a:cubicBezTo>
                  <a:cubicBezTo>
                    <a:pt x="12114" y="7513"/>
                    <a:pt x="12436" y="9391"/>
                    <a:pt x="13081" y="11113"/>
                  </a:cubicBezTo>
                  <a:cubicBezTo>
                    <a:pt x="13726" y="12835"/>
                    <a:pt x="14693" y="14400"/>
                    <a:pt x="16144" y="15339"/>
                  </a:cubicBezTo>
                  <a:cubicBezTo>
                    <a:pt x="17594" y="16278"/>
                    <a:pt x="19529" y="16591"/>
                    <a:pt x="21463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182100" y="1030969"/>
              <a:ext cx="95250" cy="17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371"/>
                  </a:moveTo>
                  <a:cubicBezTo>
                    <a:pt x="3840" y="4478"/>
                    <a:pt x="7680" y="6585"/>
                    <a:pt x="9600" y="9351"/>
                  </a:cubicBezTo>
                  <a:cubicBezTo>
                    <a:pt x="11520" y="12117"/>
                    <a:pt x="11520" y="15541"/>
                    <a:pt x="10560" y="17912"/>
                  </a:cubicBezTo>
                  <a:cubicBezTo>
                    <a:pt x="9600" y="20283"/>
                    <a:pt x="7680" y="21600"/>
                    <a:pt x="6480" y="21073"/>
                  </a:cubicBezTo>
                  <a:cubicBezTo>
                    <a:pt x="5280" y="20546"/>
                    <a:pt x="4800" y="18176"/>
                    <a:pt x="7440" y="14356"/>
                  </a:cubicBezTo>
                  <a:cubicBezTo>
                    <a:pt x="10080" y="10537"/>
                    <a:pt x="15840" y="52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649883" y="1058106"/>
              <a:ext cx="192618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374" y="2454"/>
                  </a:moveTo>
                  <a:cubicBezTo>
                    <a:pt x="1899" y="7554"/>
                    <a:pt x="1424" y="12654"/>
                    <a:pt x="949" y="16104"/>
                  </a:cubicBezTo>
                  <a:cubicBezTo>
                    <a:pt x="475" y="19554"/>
                    <a:pt x="0" y="21354"/>
                    <a:pt x="0" y="21354"/>
                  </a:cubicBezTo>
                  <a:cubicBezTo>
                    <a:pt x="0" y="21354"/>
                    <a:pt x="475" y="19554"/>
                    <a:pt x="1305" y="16404"/>
                  </a:cubicBezTo>
                  <a:cubicBezTo>
                    <a:pt x="2136" y="13254"/>
                    <a:pt x="3323" y="8754"/>
                    <a:pt x="4154" y="5754"/>
                  </a:cubicBezTo>
                  <a:cubicBezTo>
                    <a:pt x="4985" y="2754"/>
                    <a:pt x="5459" y="1254"/>
                    <a:pt x="6171" y="954"/>
                  </a:cubicBezTo>
                  <a:cubicBezTo>
                    <a:pt x="6884" y="654"/>
                    <a:pt x="7833" y="1554"/>
                    <a:pt x="8545" y="3204"/>
                  </a:cubicBezTo>
                  <a:cubicBezTo>
                    <a:pt x="9257" y="4854"/>
                    <a:pt x="9732" y="7254"/>
                    <a:pt x="10207" y="9204"/>
                  </a:cubicBezTo>
                  <a:cubicBezTo>
                    <a:pt x="10681" y="11154"/>
                    <a:pt x="11156" y="12654"/>
                    <a:pt x="11631" y="12354"/>
                  </a:cubicBezTo>
                  <a:cubicBezTo>
                    <a:pt x="12105" y="12054"/>
                    <a:pt x="12580" y="9954"/>
                    <a:pt x="13530" y="7554"/>
                  </a:cubicBezTo>
                  <a:cubicBezTo>
                    <a:pt x="14479" y="5154"/>
                    <a:pt x="15903" y="2454"/>
                    <a:pt x="17209" y="1104"/>
                  </a:cubicBezTo>
                  <a:cubicBezTo>
                    <a:pt x="18514" y="-246"/>
                    <a:pt x="19701" y="-246"/>
                    <a:pt x="20295" y="504"/>
                  </a:cubicBezTo>
                  <a:cubicBezTo>
                    <a:pt x="20888" y="1254"/>
                    <a:pt x="20888" y="2754"/>
                    <a:pt x="21007" y="5754"/>
                  </a:cubicBezTo>
                  <a:cubicBezTo>
                    <a:pt x="21125" y="8754"/>
                    <a:pt x="21363" y="13254"/>
                    <a:pt x="21600" y="1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884039" y="1070770"/>
              <a:ext cx="71060" cy="13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0829" fill="norm" stroke="1" extrusionOk="0">
                  <a:moveTo>
                    <a:pt x="17511" y="1651"/>
                  </a:moveTo>
                  <a:cubicBezTo>
                    <a:pt x="15043" y="698"/>
                    <a:pt x="12574" y="-255"/>
                    <a:pt x="9797" y="63"/>
                  </a:cubicBezTo>
                  <a:cubicBezTo>
                    <a:pt x="7020" y="380"/>
                    <a:pt x="3934" y="1969"/>
                    <a:pt x="2083" y="4986"/>
                  </a:cubicBezTo>
                  <a:cubicBezTo>
                    <a:pt x="231" y="8004"/>
                    <a:pt x="-386" y="12451"/>
                    <a:pt x="231" y="15310"/>
                  </a:cubicBezTo>
                  <a:cubicBezTo>
                    <a:pt x="848" y="18169"/>
                    <a:pt x="2700" y="19439"/>
                    <a:pt x="5168" y="20233"/>
                  </a:cubicBezTo>
                  <a:cubicBezTo>
                    <a:pt x="7637" y="21027"/>
                    <a:pt x="10723" y="21345"/>
                    <a:pt x="13808" y="19121"/>
                  </a:cubicBezTo>
                  <a:cubicBezTo>
                    <a:pt x="16894" y="16898"/>
                    <a:pt x="19980" y="12133"/>
                    <a:pt x="20597" y="9116"/>
                  </a:cubicBezTo>
                  <a:cubicBezTo>
                    <a:pt x="21214" y="6098"/>
                    <a:pt x="19363" y="4827"/>
                    <a:pt x="17511" y="3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988550" y="1058485"/>
              <a:ext cx="110878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4447"/>
                  </a:moveTo>
                  <a:cubicBezTo>
                    <a:pt x="2038" y="4447"/>
                    <a:pt x="4075" y="4447"/>
                    <a:pt x="5094" y="5718"/>
                  </a:cubicBezTo>
                  <a:cubicBezTo>
                    <a:pt x="6113" y="6988"/>
                    <a:pt x="6113" y="9529"/>
                    <a:pt x="6113" y="11594"/>
                  </a:cubicBezTo>
                  <a:cubicBezTo>
                    <a:pt x="6113" y="13659"/>
                    <a:pt x="6113" y="15247"/>
                    <a:pt x="5502" y="16835"/>
                  </a:cubicBezTo>
                  <a:cubicBezTo>
                    <a:pt x="4891" y="18424"/>
                    <a:pt x="3668" y="20012"/>
                    <a:pt x="3057" y="20012"/>
                  </a:cubicBezTo>
                  <a:cubicBezTo>
                    <a:pt x="2445" y="20012"/>
                    <a:pt x="2445" y="18424"/>
                    <a:pt x="3668" y="15247"/>
                  </a:cubicBezTo>
                  <a:cubicBezTo>
                    <a:pt x="4891" y="12071"/>
                    <a:pt x="7336" y="7306"/>
                    <a:pt x="9577" y="4288"/>
                  </a:cubicBezTo>
                  <a:cubicBezTo>
                    <a:pt x="11819" y="1271"/>
                    <a:pt x="13857" y="0"/>
                    <a:pt x="15691" y="0"/>
                  </a:cubicBezTo>
                  <a:cubicBezTo>
                    <a:pt x="17525" y="0"/>
                    <a:pt x="19155" y="1271"/>
                    <a:pt x="20174" y="3971"/>
                  </a:cubicBezTo>
                  <a:cubicBezTo>
                    <a:pt x="21192" y="6671"/>
                    <a:pt x="21600" y="10800"/>
                    <a:pt x="21192" y="13976"/>
                  </a:cubicBezTo>
                  <a:cubicBezTo>
                    <a:pt x="20785" y="17153"/>
                    <a:pt x="19562" y="19376"/>
                    <a:pt x="183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0155204" y="1046064"/>
              <a:ext cx="223067" cy="36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63" fill="norm" stroke="1" extrusionOk="0">
                  <a:moveTo>
                    <a:pt x="458" y="4002"/>
                  </a:moveTo>
                  <a:cubicBezTo>
                    <a:pt x="2678" y="3249"/>
                    <a:pt x="4899" y="2495"/>
                    <a:pt x="6110" y="1742"/>
                  </a:cubicBezTo>
                  <a:cubicBezTo>
                    <a:pt x="7321" y="988"/>
                    <a:pt x="7523" y="235"/>
                    <a:pt x="7018" y="46"/>
                  </a:cubicBezTo>
                  <a:cubicBezTo>
                    <a:pt x="6514" y="-142"/>
                    <a:pt x="5302" y="235"/>
                    <a:pt x="3990" y="1365"/>
                  </a:cubicBezTo>
                  <a:cubicBezTo>
                    <a:pt x="2678" y="2495"/>
                    <a:pt x="1265" y="4379"/>
                    <a:pt x="559" y="5760"/>
                  </a:cubicBezTo>
                  <a:cubicBezTo>
                    <a:pt x="-148" y="7142"/>
                    <a:pt x="-148" y="8021"/>
                    <a:pt x="357" y="8523"/>
                  </a:cubicBezTo>
                  <a:cubicBezTo>
                    <a:pt x="861" y="9025"/>
                    <a:pt x="1871" y="9151"/>
                    <a:pt x="3788" y="8711"/>
                  </a:cubicBezTo>
                  <a:cubicBezTo>
                    <a:pt x="5706" y="8272"/>
                    <a:pt x="8532" y="7267"/>
                    <a:pt x="10349" y="6514"/>
                  </a:cubicBezTo>
                  <a:cubicBezTo>
                    <a:pt x="12166" y="5760"/>
                    <a:pt x="12973" y="5258"/>
                    <a:pt x="12973" y="5195"/>
                  </a:cubicBezTo>
                  <a:cubicBezTo>
                    <a:pt x="12973" y="5132"/>
                    <a:pt x="12166" y="5509"/>
                    <a:pt x="12166" y="5886"/>
                  </a:cubicBezTo>
                  <a:cubicBezTo>
                    <a:pt x="12166" y="6263"/>
                    <a:pt x="12973" y="6639"/>
                    <a:pt x="13882" y="6577"/>
                  </a:cubicBezTo>
                  <a:cubicBezTo>
                    <a:pt x="14790" y="6514"/>
                    <a:pt x="15800" y="6011"/>
                    <a:pt x="16708" y="5446"/>
                  </a:cubicBezTo>
                  <a:cubicBezTo>
                    <a:pt x="17616" y="4881"/>
                    <a:pt x="18424" y="4253"/>
                    <a:pt x="19131" y="3374"/>
                  </a:cubicBezTo>
                  <a:cubicBezTo>
                    <a:pt x="19837" y="2495"/>
                    <a:pt x="20443" y="1365"/>
                    <a:pt x="20544" y="1114"/>
                  </a:cubicBezTo>
                  <a:cubicBezTo>
                    <a:pt x="20645" y="863"/>
                    <a:pt x="20241" y="1491"/>
                    <a:pt x="20241" y="3186"/>
                  </a:cubicBezTo>
                  <a:cubicBezTo>
                    <a:pt x="20241" y="4881"/>
                    <a:pt x="20645" y="7644"/>
                    <a:pt x="20947" y="10218"/>
                  </a:cubicBezTo>
                  <a:cubicBezTo>
                    <a:pt x="21250" y="12793"/>
                    <a:pt x="21452" y="15179"/>
                    <a:pt x="21048" y="16937"/>
                  </a:cubicBezTo>
                  <a:cubicBezTo>
                    <a:pt x="20645" y="18695"/>
                    <a:pt x="19635" y="19825"/>
                    <a:pt x="18020" y="20516"/>
                  </a:cubicBezTo>
                  <a:cubicBezTo>
                    <a:pt x="16405" y="21207"/>
                    <a:pt x="14185" y="21458"/>
                    <a:pt x="12772" y="21332"/>
                  </a:cubicBezTo>
                  <a:cubicBezTo>
                    <a:pt x="11359" y="21207"/>
                    <a:pt x="10753" y="20705"/>
                    <a:pt x="10450" y="19951"/>
                  </a:cubicBezTo>
                  <a:cubicBezTo>
                    <a:pt x="10147" y="19198"/>
                    <a:pt x="10147" y="18193"/>
                    <a:pt x="10147" y="17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452100" y="1164319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613585" y="1044272"/>
              <a:ext cx="168716" cy="15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748" fill="norm" stroke="1" extrusionOk="0">
                  <a:moveTo>
                    <a:pt x="2855" y="10721"/>
                  </a:moveTo>
                  <a:cubicBezTo>
                    <a:pt x="4988" y="8506"/>
                    <a:pt x="7122" y="6290"/>
                    <a:pt x="8455" y="4352"/>
                  </a:cubicBezTo>
                  <a:cubicBezTo>
                    <a:pt x="9788" y="2413"/>
                    <a:pt x="10322" y="752"/>
                    <a:pt x="9922" y="198"/>
                  </a:cubicBezTo>
                  <a:cubicBezTo>
                    <a:pt x="9522" y="-356"/>
                    <a:pt x="8188" y="198"/>
                    <a:pt x="6322" y="2552"/>
                  </a:cubicBezTo>
                  <a:cubicBezTo>
                    <a:pt x="4455" y="4906"/>
                    <a:pt x="2055" y="9059"/>
                    <a:pt x="855" y="12382"/>
                  </a:cubicBezTo>
                  <a:cubicBezTo>
                    <a:pt x="-345" y="15706"/>
                    <a:pt x="-345" y="18198"/>
                    <a:pt x="1255" y="19582"/>
                  </a:cubicBezTo>
                  <a:cubicBezTo>
                    <a:pt x="2855" y="20967"/>
                    <a:pt x="6055" y="21244"/>
                    <a:pt x="9655" y="19721"/>
                  </a:cubicBezTo>
                  <a:cubicBezTo>
                    <a:pt x="13255" y="18198"/>
                    <a:pt x="17255" y="14875"/>
                    <a:pt x="21255" y="1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0788650" y="910319"/>
              <a:ext cx="63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516"/>
                    <a:pt x="10080" y="7033"/>
                    <a:pt x="6120" y="9795"/>
                  </a:cubicBezTo>
                  <a:cubicBezTo>
                    <a:pt x="2160" y="12558"/>
                    <a:pt x="0" y="14567"/>
                    <a:pt x="0" y="16409"/>
                  </a:cubicBezTo>
                  <a:cubicBezTo>
                    <a:pt x="0" y="18251"/>
                    <a:pt x="2160" y="19926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845799" y="1050010"/>
              <a:ext cx="57151" cy="14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21600" y="5477"/>
                  </a:moveTo>
                  <a:cubicBezTo>
                    <a:pt x="21600" y="3956"/>
                    <a:pt x="21600" y="2435"/>
                    <a:pt x="18800" y="1370"/>
                  </a:cubicBezTo>
                  <a:cubicBezTo>
                    <a:pt x="16000" y="305"/>
                    <a:pt x="10400" y="-303"/>
                    <a:pt x="6800" y="153"/>
                  </a:cubicBezTo>
                  <a:cubicBezTo>
                    <a:pt x="3200" y="610"/>
                    <a:pt x="1600" y="2131"/>
                    <a:pt x="2000" y="3500"/>
                  </a:cubicBezTo>
                  <a:cubicBezTo>
                    <a:pt x="2400" y="4869"/>
                    <a:pt x="4800" y="6086"/>
                    <a:pt x="8000" y="8063"/>
                  </a:cubicBezTo>
                  <a:cubicBezTo>
                    <a:pt x="11200" y="10041"/>
                    <a:pt x="15200" y="12779"/>
                    <a:pt x="17600" y="14908"/>
                  </a:cubicBezTo>
                  <a:cubicBezTo>
                    <a:pt x="20000" y="17038"/>
                    <a:pt x="20800" y="18559"/>
                    <a:pt x="18800" y="19624"/>
                  </a:cubicBezTo>
                  <a:cubicBezTo>
                    <a:pt x="16800" y="20689"/>
                    <a:pt x="12000" y="21297"/>
                    <a:pt x="8400" y="20993"/>
                  </a:cubicBezTo>
                  <a:cubicBezTo>
                    <a:pt x="4800" y="20689"/>
                    <a:pt x="2400" y="19472"/>
                    <a:pt x="0" y="18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0924365" y="1032523"/>
              <a:ext cx="118285" cy="12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17" fill="norm" stroke="1" extrusionOk="0">
                  <a:moveTo>
                    <a:pt x="1850" y="8517"/>
                  </a:moveTo>
                  <a:cubicBezTo>
                    <a:pt x="6776" y="7419"/>
                    <a:pt x="11702" y="6321"/>
                    <a:pt x="14734" y="4856"/>
                  </a:cubicBezTo>
                  <a:cubicBezTo>
                    <a:pt x="17765" y="3392"/>
                    <a:pt x="18902" y="1562"/>
                    <a:pt x="18144" y="646"/>
                  </a:cubicBezTo>
                  <a:cubicBezTo>
                    <a:pt x="17387" y="-269"/>
                    <a:pt x="14734" y="-269"/>
                    <a:pt x="11702" y="1012"/>
                  </a:cubicBezTo>
                  <a:cubicBezTo>
                    <a:pt x="8671" y="2294"/>
                    <a:pt x="5260" y="4856"/>
                    <a:pt x="2987" y="7968"/>
                  </a:cubicBezTo>
                  <a:cubicBezTo>
                    <a:pt x="713" y="11080"/>
                    <a:pt x="-424" y="14741"/>
                    <a:pt x="144" y="17121"/>
                  </a:cubicBezTo>
                  <a:cubicBezTo>
                    <a:pt x="713" y="19500"/>
                    <a:pt x="2987" y="20599"/>
                    <a:pt x="6776" y="20965"/>
                  </a:cubicBezTo>
                  <a:cubicBezTo>
                    <a:pt x="10565" y="21331"/>
                    <a:pt x="15871" y="20965"/>
                    <a:pt x="21176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45066" y="1979580"/>
              <a:ext cx="163529" cy="39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59" fill="norm" stroke="1" extrusionOk="0">
                  <a:moveTo>
                    <a:pt x="554" y="1894"/>
                  </a:moveTo>
                  <a:cubicBezTo>
                    <a:pt x="277" y="1107"/>
                    <a:pt x="0" y="319"/>
                    <a:pt x="0" y="207"/>
                  </a:cubicBezTo>
                  <a:cubicBezTo>
                    <a:pt x="0" y="94"/>
                    <a:pt x="277" y="657"/>
                    <a:pt x="831" y="1669"/>
                  </a:cubicBezTo>
                  <a:cubicBezTo>
                    <a:pt x="1385" y="2682"/>
                    <a:pt x="2215" y="4145"/>
                    <a:pt x="3046" y="5101"/>
                  </a:cubicBezTo>
                  <a:cubicBezTo>
                    <a:pt x="3877" y="6057"/>
                    <a:pt x="4708" y="6507"/>
                    <a:pt x="5815" y="6676"/>
                  </a:cubicBezTo>
                  <a:cubicBezTo>
                    <a:pt x="6923" y="6845"/>
                    <a:pt x="8308" y="6732"/>
                    <a:pt x="9692" y="6057"/>
                  </a:cubicBezTo>
                  <a:cubicBezTo>
                    <a:pt x="11077" y="5382"/>
                    <a:pt x="12462" y="4145"/>
                    <a:pt x="13569" y="2907"/>
                  </a:cubicBezTo>
                  <a:cubicBezTo>
                    <a:pt x="14677" y="1669"/>
                    <a:pt x="15508" y="432"/>
                    <a:pt x="15923" y="94"/>
                  </a:cubicBezTo>
                  <a:cubicBezTo>
                    <a:pt x="16338" y="-243"/>
                    <a:pt x="16338" y="319"/>
                    <a:pt x="17031" y="1894"/>
                  </a:cubicBezTo>
                  <a:cubicBezTo>
                    <a:pt x="17723" y="3470"/>
                    <a:pt x="19108" y="6057"/>
                    <a:pt x="20077" y="8870"/>
                  </a:cubicBezTo>
                  <a:cubicBezTo>
                    <a:pt x="21046" y="11682"/>
                    <a:pt x="21600" y="14719"/>
                    <a:pt x="21323" y="16801"/>
                  </a:cubicBezTo>
                  <a:cubicBezTo>
                    <a:pt x="21046" y="18882"/>
                    <a:pt x="19938" y="20007"/>
                    <a:pt x="18692" y="20626"/>
                  </a:cubicBezTo>
                  <a:cubicBezTo>
                    <a:pt x="17446" y="21245"/>
                    <a:pt x="16062" y="21357"/>
                    <a:pt x="14538" y="20794"/>
                  </a:cubicBezTo>
                  <a:cubicBezTo>
                    <a:pt x="13015" y="20232"/>
                    <a:pt x="11354" y="18995"/>
                    <a:pt x="11769" y="17476"/>
                  </a:cubicBezTo>
                  <a:cubicBezTo>
                    <a:pt x="12185" y="15957"/>
                    <a:pt x="14677" y="14157"/>
                    <a:pt x="17169" y="12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46876" y="2015706"/>
              <a:ext cx="87704" cy="13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85" fill="norm" stroke="1" extrusionOk="0">
                  <a:moveTo>
                    <a:pt x="10624" y="12073"/>
                  </a:moveTo>
                  <a:cubicBezTo>
                    <a:pt x="11138" y="10385"/>
                    <a:pt x="11653" y="8697"/>
                    <a:pt x="11653" y="7010"/>
                  </a:cubicBezTo>
                  <a:cubicBezTo>
                    <a:pt x="11653" y="5322"/>
                    <a:pt x="11138" y="3635"/>
                    <a:pt x="9595" y="2960"/>
                  </a:cubicBezTo>
                  <a:cubicBezTo>
                    <a:pt x="8053" y="2285"/>
                    <a:pt x="5481" y="2622"/>
                    <a:pt x="3681" y="3635"/>
                  </a:cubicBezTo>
                  <a:cubicBezTo>
                    <a:pt x="1881" y="4647"/>
                    <a:pt x="853" y="6335"/>
                    <a:pt x="338" y="9035"/>
                  </a:cubicBezTo>
                  <a:cubicBezTo>
                    <a:pt x="-176" y="11735"/>
                    <a:pt x="-176" y="15447"/>
                    <a:pt x="853" y="17810"/>
                  </a:cubicBezTo>
                  <a:cubicBezTo>
                    <a:pt x="1881" y="20173"/>
                    <a:pt x="3938" y="21185"/>
                    <a:pt x="7281" y="21185"/>
                  </a:cubicBezTo>
                  <a:cubicBezTo>
                    <a:pt x="10624" y="21185"/>
                    <a:pt x="15253" y="20173"/>
                    <a:pt x="17824" y="17979"/>
                  </a:cubicBezTo>
                  <a:cubicBezTo>
                    <a:pt x="20395" y="15785"/>
                    <a:pt x="20910" y="12410"/>
                    <a:pt x="21167" y="9710"/>
                  </a:cubicBezTo>
                  <a:cubicBezTo>
                    <a:pt x="21424" y="7010"/>
                    <a:pt x="21424" y="4985"/>
                    <a:pt x="20395" y="3129"/>
                  </a:cubicBezTo>
                  <a:cubicBezTo>
                    <a:pt x="19367" y="1272"/>
                    <a:pt x="17310" y="-415"/>
                    <a:pt x="16538" y="91"/>
                  </a:cubicBezTo>
                  <a:cubicBezTo>
                    <a:pt x="15767" y="597"/>
                    <a:pt x="16281" y="3298"/>
                    <a:pt x="16795" y="5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48391" y="2041104"/>
              <a:ext cx="177159" cy="10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904" fill="norm" stroke="1" extrusionOk="0">
                  <a:moveTo>
                    <a:pt x="1465" y="3643"/>
                  </a:moveTo>
                  <a:cubicBezTo>
                    <a:pt x="1465" y="1566"/>
                    <a:pt x="1465" y="-511"/>
                    <a:pt x="1208" y="112"/>
                  </a:cubicBezTo>
                  <a:cubicBezTo>
                    <a:pt x="951" y="735"/>
                    <a:pt x="436" y="4058"/>
                    <a:pt x="179" y="7381"/>
                  </a:cubicBezTo>
                  <a:cubicBezTo>
                    <a:pt x="-78" y="10704"/>
                    <a:pt x="-78" y="14027"/>
                    <a:pt x="308" y="16520"/>
                  </a:cubicBezTo>
                  <a:cubicBezTo>
                    <a:pt x="693" y="19012"/>
                    <a:pt x="1465" y="20674"/>
                    <a:pt x="2493" y="20881"/>
                  </a:cubicBezTo>
                  <a:cubicBezTo>
                    <a:pt x="3522" y="21089"/>
                    <a:pt x="4808" y="19843"/>
                    <a:pt x="6222" y="17143"/>
                  </a:cubicBezTo>
                  <a:cubicBezTo>
                    <a:pt x="7636" y="14443"/>
                    <a:pt x="9179" y="10289"/>
                    <a:pt x="10208" y="7174"/>
                  </a:cubicBezTo>
                  <a:cubicBezTo>
                    <a:pt x="11236" y="4058"/>
                    <a:pt x="11751" y="1981"/>
                    <a:pt x="12008" y="2604"/>
                  </a:cubicBezTo>
                  <a:cubicBezTo>
                    <a:pt x="12265" y="3227"/>
                    <a:pt x="12265" y="6551"/>
                    <a:pt x="12522" y="9251"/>
                  </a:cubicBezTo>
                  <a:cubicBezTo>
                    <a:pt x="12779" y="11951"/>
                    <a:pt x="13293" y="14027"/>
                    <a:pt x="14836" y="15274"/>
                  </a:cubicBezTo>
                  <a:cubicBezTo>
                    <a:pt x="16379" y="16520"/>
                    <a:pt x="18951" y="16935"/>
                    <a:pt x="21522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546812" y="1799319"/>
              <a:ext cx="2163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4464"/>
                    <a:pt x="8291" y="8928"/>
                    <a:pt x="4364" y="12240"/>
                  </a:cubicBezTo>
                  <a:cubicBezTo>
                    <a:pt x="437" y="15552"/>
                    <a:pt x="-1527" y="17712"/>
                    <a:pt x="1418" y="19080"/>
                  </a:cubicBezTo>
                  <a:cubicBezTo>
                    <a:pt x="4364" y="20448"/>
                    <a:pt x="12218" y="21024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588411" y="1977119"/>
              <a:ext cx="7528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4142" y="0"/>
                  </a:moveTo>
                  <a:cubicBezTo>
                    <a:pt x="11142" y="686"/>
                    <a:pt x="8142" y="1371"/>
                    <a:pt x="5742" y="3771"/>
                  </a:cubicBezTo>
                  <a:cubicBezTo>
                    <a:pt x="3342" y="6171"/>
                    <a:pt x="1542" y="10286"/>
                    <a:pt x="642" y="13200"/>
                  </a:cubicBezTo>
                  <a:cubicBezTo>
                    <a:pt x="-258" y="16114"/>
                    <a:pt x="-258" y="17829"/>
                    <a:pt x="942" y="19200"/>
                  </a:cubicBezTo>
                  <a:cubicBezTo>
                    <a:pt x="2142" y="20571"/>
                    <a:pt x="4542" y="21600"/>
                    <a:pt x="6942" y="21600"/>
                  </a:cubicBezTo>
                  <a:cubicBezTo>
                    <a:pt x="9342" y="21600"/>
                    <a:pt x="11742" y="20571"/>
                    <a:pt x="14142" y="17143"/>
                  </a:cubicBezTo>
                  <a:cubicBezTo>
                    <a:pt x="16542" y="13714"/>
                    <a:pt x="18942" y="7886"/>
                    <a:pt x="21342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679895" y="1959012"/>
              <a:ext cx="62050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466" fill="norm" stroke="1" extrusionOk="0">
                  <a:moveTo>
                    <a:pt x="15572" y="6166"/>
                  </a:moveTo>
                  <a:cubicBezTo>
                    <a:pt x="14875" y="4666"/>
                    <a:pt x="14178" y="3166"/>
                    <a:pt x="12436" y="1966"/>
                  </a:cubicBezTo>
                  <a:cubicBezTo>
                    <a:pt x="10694" y="766"/>
                    <a:pt x="7907" y="-134"/>
                    <a:pt x="5469" y="16"/>
                  </a:cubicBezTo>
                  <a:cubicBezTo>
                    <a:pt x="3030" y="166"/>
                    <a:pt x="940" y="1366"/>
                    <a:pt x="243" y="2866"/>
                  </a:cubicBezTo>
                  <a:cubicBezTo>
                    <a:pt x="-454" y="4366"/>
                    <a:pt x="243" y="6166"/>
                    <a:pt x="3727" y="8266"/>
                  </a:cubicBezTo>
                  <a:cubicBezTo>
                    <a:pt x="7211" y="10366"/>
                    <a:pt x="13481" y="12766"/>
                    <a:pt x="16965" y="14716"/>
                  </a:cubicBezTo>
                  <a:cubicBezTo>
                    <a:pt x="20449" y="16666"/>
                    <a:pt x="21146" y="18166"/>
                    <a:pt x="19752" y="19216"/>
                  </a:cubicBezTo>
                  <a:cubicBezTo>
                    <a:pt x="18359" y="20266"/>
                    <a:pt x="14875" y="20866"/>
                    <a:pt x="1139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776223" y="1935059"/>
              <a:ext cx="109728" cy="15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22" fill="norm" stroke="1" extrusionOk="0">
                  <a:moveTo>
                    <a:pt x="342" y="11929"/>
                  </a:moveTo>
                  <a:cubicBezTo>
                    <a:pt x="5233" y="9302"/>
                    <a:pt x="10123" y="6675"/>
                    <a:pt x="12772" y="4486"/>
                  </a:cubicBezTo>
                  <a:cubicBezTo>
                    <a:pt x="15421" y="2297"/>
                    <a:pt x="15829" y="546"/>
                    <a:pt x="15014" y="108"/>
                  </a:cubicBezTo>
                  <a:cubicBezTo>
                    <a:pt x="14199" y="-330"/>
                    <a:pt x="12161" y="546"/>
                    <a:pt x="9512" y="3027"/>
                  </a:cubicBezTo>
                  <a:cubicBezTo>
                    <a:pt x="6863" y="5508"/>
                    <a:pt x="3602" y="9594"/>
                    <a:pt x="1769" y="12805"/>
                  </a:cubicBezTo>
                  <a:cubicBezTo>
                    <a:pt x="-65" y="16016"/>
                    <a:pt x="-473" y="18351"/>
                    <a:pt x="546" y="19665"/>
                  </a:cubicBezTo>
                  <a:cubicBezTo>
                    <a:pt x="1565" y="20978"/>
                    <a:pt x="4010" y="21270"/>
                    <a:pt x="7678" y="20832"/>
                  </a:cubicBezTo>
                  <a:cubicBezTo>
                    <a:pt x="11346" y="20394"/>
                    <a:pt x="16236" y="19227"/>
                    <a:pt x="21127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292349" y="1757321"/>
              <a:ext cx="165101" cy="35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8337"/>
                  </a:moveTo>
                  <a:cubicBezTo>
                    <a:pt x="3323" y="7051"/>
                    <a:pt x="6646" y="5765"/>
                    <a:pt x="8585" y="4672"/>
                  </a:cubicBezTo>
                  <a:cubicBezTo>
                    <a:pt x="10523" y="3580"/>
                    <a:pt x="11077" y="2680"/>
                    <a:pt x="11354" y="1844"/>
                  </a:cubicBezTo>
                  <a:cubicBezTo>
                    <a:pt x="11631" y="1008"/>
                    <a:pt x="11631" y="237"/>
                    <a:pt x="11077" y="44"/>
                  </a:cubicBezTo>
                  <a:cubicBezTo>
                    <a:pt x="10523" y="-149"/>
                    <a:pt x="9415" y="237"/>
                    <a:pt x="7754" y="2358"/>
                  </a:cubicBezTo>
                  <a:cubicBezTo>
                    <a:pt x="6092" y="4480"/>
                    <a:pt x="3877" y="8337"/>
                    <a:pt x="3046" y="11487"/>
                  </a:cubicBezTo>
                  <a:cubicBezTo>
                    <a:pt x="2215" y="14637"/>
                    <a:pt x="2769" y="17080"/>
                    <a:pt x="3046" y="18622"/>
                  </a:cubicBezTo>
                  <a:cubicBezTo>
                    <a:pt x="3323" y="20165"/>
                    <a:pt x="3323" y="20808"/>
                    <a:pt x="3185" y="20808"/>
                  </a:cubicBezTo>
                  <a:cubicBezTo>
                    <a:pt x="3046" y="20808"/>
                    <a:pt x="2769" y="20165"/>
                    <a:pt x="3185" y="18880"/>
                  </a:cubicBezTo>
                  <a:cubicBezTo>
                    <a:pt x="3600" y="17594"/>
                    <a:pt x="4708" y="15665"/>
                    <a:pt x="5954" y="14701"/>
                  </a:cubicBezTo>
                  <a:cubicBezTo>
                    <a:pt x="7200" y="13737"/>
                    <a:pt x="8585" y="13737"/>
                    <a:pt x="9692" y="13994"/>
                  </a:cubicBezTo>
                  <a:cubicBezTo>
                    <a:pt x="10800" y="14251"/>
                    <a:pt x="11631" y="14765"/>
                    <a:pt x="12738" y="15730"/>
                  </a:cubicBezTo>
                  <a:cubicBezTo>
                    <a:pt x="13846" y="16694"/>
                    <a:pt x="15231" y="18108"/>
                    <a:pt x="16754" y="19137"/>
                  </a:cubicBezTo>
                  <a:cubicBezTo>
                    <a:pt x="18277" y="20165"/>
                    <a:pt x="19938" y="20808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452546" y="1980567"/>
              <a:ext cx="144604" cy="10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507" fill="norm" stroke="1" extrusionOk="0">
                  <a:moveTo>
                    <a:pt x="10116" y="14277"/>
                  </a:moveTo>
                  <a:cubicBezTo>
                    <a:pt x="10429" y="12200"/>
                    <a:pt x="10743" y="10123"/>
                    <a:pt x="10586" y="7423"/>
                  </a:cubicBezTo>
                  <a:cubicBezTo>
                    <a:pt x="10429" y="4723"/>
                    <a:pt x="9803" y="1400"/>
                    <a:pt x="8864" y="361"/>
                  </a:cubicBezTo>
                  <a:cubicBezTo>
                    <a:pt x="7925" y="-677"/>
                    <a:pt x="6673" y="569"/>
                    <a:pt x="5108" y="3477"/>
                  </a:cubicBezTo>
                  <a:cubicBezTo>
                    <a:pt x="3543" y="6385"/>
                    <a:pt x="1664" y="10954"/>
                    <a:pt x="725" y="14277"/>
                  </a:cubicBezTo>
                  <a:cubicBezTo>
                    <a:pt x="-214" y="17600"/>
                    <a:pt x="-214" y="19677"/>
                    <a:pt x="569" y="20300"/>
                  </a:cubicBezTo>
                  <a:cubicBezTo>
                    <a:pt x="1351" y="20923"/>
                    <a:pt x="2916" y="20092"/>
                    <a:pt x="4638" y="18431"/>
                  </a:cubicBezTo>
                  <a:cubicBezTo>
                    <a:pt x="6360" y="16769"/>
                    <a:pt x="8238" y="14277"/>
                    <a:pt x="10273" y="14485"/>
                  </a:cubicBezTo>
                  <a:cubicBezTo>
                    <a:pt x="12308" y="14692"/>
                    <a:pt x="14499" y="17600"/>
                    <a:pt x="16377" y="18638"/>
                  </a:cubicBezTo>
                  <a:cubicBezTo>
                    <a:pt x="18256" y="19677"/>
                    <a:pt x="19821" y="18846"/>
                    <a:pt x="21386" y="18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657186" y="1794130"/>
              <a:ext cx="35215" cy="29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66" fill="norm" stroke="1" extrusionOk="0">
                  <a:moveTo>
                    <a:pt x="9703" y="1276"/>
                  </a:moveTo>
                  <a:cubicBezTo>
                    <a:pt x="8432" y="521"/>
                    <a:pt x="7162" y="-234"/>
                    <a:pt x="5256" y="68"/>
                  </a:cubicBezTo>
                  <a:cubicBezTo>
                    <a:pt x="3350" y="370"/>
                    <a:pt x="809" y="1730"/>
                    <a:pt x="173" y="4751"/>
                  </a:cubicBezTo>
                  <a:cubicBezTo>
                    <a:pt x="-462" y="7772"/>
                    <a:pt x="809" y="12454"/>
                    <a:pt x="1444" y="15249"/>
                  </a:cubicBezTo>
                  <a:cubicBezTo>
                    <a:pt x="2079" y="18043"/>
                    <a:pt x="2079" y="18949"/>
                    <a:pt x="2079" y="19780"/>
                  </a:cubicBezTo>
                  <a:cubicBezTo>
                    <a:pt x="2079" y="20611"/>
                    <a:pt x="2079" y="21366"/>
                    <a:pt x="5256" y="21366"/>
                  </a:cubicBezTo>
                  <a:cubicBezTo>
                    <a:pt x="8432" y="21366"/>
                    <a:pt x="14785" y="20611"/>
                    <a:pt x="21138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715418" y="1762957"/>
              <a:ext cx="154782" cy="31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365" fill="norm" stroke="1" extrusionOk="0">
                  <a:moveTo>
                    <a:pt x="13781" y="5930"/>
                  </a:moveTo>
                  <a:cubicBezTo>
                    <a:pt x="13781" y="4490"/>
                    <a:pt x="13781" y="3050"/>
                    <a:pt x="13781" y="1970"/>
                  </a:cubicBezTo>
                  <a:cubicBezTo>
                    <a:pt x="13781" y="890"/>
                    <a:pt x="13781" y="170"/>
                    <a:pt x="13219" y="26"/>
                  </a:cubicBezTo>
                  <a:cubicBezTo>
                    <a:pt x="12658" y="-118"/>
                    <a:pt x="11536" y="314"/>
                    <a:pt x="10414" y="2042"/>
                  </a:cubicBezTo>
                  <a:cubicBezTo>
                    <a:pt x="9292" y="3770"/>
                    <a:pt x="8170" y="6794"/>
                    <a:pt x="7749" y="9962"/>
                  </a:cubicBezTo>
                  <a:cubicBezTo>
                    <a:pt x="7329" y="13130"/>
                    <a:pt x="7609" y="16442"/>
                    <a:pt x="7749" y="18458"/>
                  </a:cubicBezTo>
                  <a:cubicBezTo>
                    <a:pt x="7890" y="20474"/>
                    <a:pt x="7890" y="21194"/>
                    <a:pt x="7188" y="21338"/>
                  </a:cubicBezTo>
                  <a:cubicBezTo>
                    <a:pt x="6487" y="21482"/>
                    <a:pt x="5084" y="21050"/>
                    <a:pt x="3962" y="20402"/>
                  </a:cubicBezTo>
                  <a:cubicBezTo>
                    <a:pt x="2840" y="19754"/>
                    <a:pt x="1999" y="18890"/>
                    <a:pt x="1017" y="17882"/>
                  </a:cubicBezTo>
                  <a:cubicBezTo>
                    <a:pt x="35" y="16874"/>
                    <a:pt x="-1087" y="15722"/>
                    <a:pt x="2139" y="14570"/>
                  </a:cubicBezTo>
                  <a:cubicBezTo>
                    <a:pt x="5365" y="13418"/>
                    <a:pt x="12939" y="12266"/>
                    <a:pt x="20513" y="1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933700" y="1932669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221153" y="1790523"/>
              <a:ext cx="176097" cy="31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82" fill="norm" stroke="1" extrusionOk="0">
                  <a:moveTo>
                    <a:pt x="8279" y="1017"/>
                  </a:moveTo>
                  <a:cubicBezTo>
                    <a:pt x="9050" y="448"/>
                    <a:pt x="9822" y="-120"/>
                    <a:pt x="10207" y="22"/>
                  </a:cubicBezTo>
                  <a:cubicBezTo>
                    <a:pt x="10593" y="164"/>
                    <a:pt x="10593" y="1017"/>
                    <a:pt x="9564" y="3646"/>
                  </a:cubicBezTo>
                  <a:cubicBezTo>
                    <a:pt x="8536" y="6275"/>
                    <a:pt x="6479" y="10680"/>
                    <a:pt x="4936" y="13664"/>
                  </a:cubicBezTo>
                  <a:cubicBezTo>
                    <a:pt x="3393" y="16648"/>
                    <a:pt x="2364" y="18212"/>
                    <a:pt x="1464" y="19277"/>
                  </a:cubicBezTo>
                  <a:cubicBezTo>
                    <a:pt x="564" y="20343"/>
                    <a:pt x="-207" y="20912"/>
                    <a:pt x="50" y="21196"/>
                  </a:cubicBezTo>
                  <a:cubicBezTo>
                    <a:pt x="307" y="21480"/>
                    <a:pt x="1593" y="21480"/>
                    <a:pt x="5322" y="20912"/>
                  </a:cubicBezTo>
                  <a:cubicBezTo>
                    <a:pt x="9050" y="20343"/>
                    <a:pt x="15222" y="19206"/>
                    <a:pt x="21393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403599" y="1912217"/>
              <a:ext cx="152401" cy="14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4" fill="norm" stroke="1" extrusionOk="0">
                  <a:moveTo>
                    <a:pt x="0" y="11899"/>
                  </a:moveTo>
                  <a:cubicBezTo>
                    <a:pt x="1500" y="11899"/>
                    <a:pt x="3000" y="11899"/>
                    <a:pt x="4950" y="10849"/>
                  </a:cubicBezTo>
                  <a:cubicBezTo>
                    <a:pt x="6900" y="9799"/>
                    <a:pt x="9300" y="7699"/>
                    <a:pt x="10800" y="5599"/>
                  </a:cubicBezTo>
                  <a:cubicBezTo>
                    <a:pt x="12300" y="3499"/>
                    <a:pt x="12900" y="1399"/>
                    <a:pt x="12450" y="499"/>
                  </a:cubicBezTo>
                  <a:cubicBezTo>
                    <a:pt x="12000" y="-401"/>
                    <a:pt x="10500" y="-101"/>
                    <a:pt x="8700" y="1549"/>
                  </a:cubicBezTo>
                  <a:cubicBezTo>
                    <a:pt x="6900" y="3199"/>
                    <a:pt x="4800" y="6199"/>
                    <a:pt x="3600" y="9499"/>
                  </a:cubicBezTo>
                  <a:cubicBezTo>
                    <a:pt x="2400" y="12799"/>
                    <a:pt x="2100" y="16399"/>
                    <a:pt x="2700" y="18499"/>
                  </a:cubicBezTo>
                  <a:cubicBezTo>
                    <a:pt x="3300" y="20599"/>
                    <a:pt x="4800" y="21199"/>
                    <a:pt x="8100" y="20299"/>
                  </a:cubicBezTo>
                  <a:cubicBezTo>
                    <a:pt x="11400" y="19399"/>
                    <a:pt x="16500" y="16999"/>
                    <a:pt x="21600" y="14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620508" y="1742169"/>
              <a:ext cx="75193" cy="3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71" fill="norm" stroke="1" extrusionOk="0">
                  <a:moveTo>
                    <a:pt x="21314" y="0"/>
                  </a:moveTo>
                  <a:cubicBezTo>
                    <a:pt x="15914" y="2668"/>
                    <a:pt x="10514" y="5336"/>
                    <a:pt x="6914" y="8640"/>
                  </a:cubicBezTo>
                  <a:cubicBezTo>
                    <a:pt x="3314" y="11944"/>
                    <a:pt x="1514" y="15882"/>
                    <a:pt x="614" y="18169"/>
                  </a:cubicBezTo>
                  <a:cubicBezTo>
                    <a:pt x="-286" y="20456"/>
                    <a:pt x="-286" y="21092"/>
                    <a:pt x="1214" y="21346"/>
                  </a:cubicBezTo>
                  <a:cubicBezTo>
                    <a:pt x="2714" y="21600"/>
                    <a:pt x="5714" y="21473"/>
                    <a:pt x="8714" y="20901"/>
                  </a:cubicBezTo>
                  <a:cubicBezTo>
                    <a:pt x="11714" y="20329"/>
                    <a:pt x="14714" y="19313"/>
                    <a:pt x="17714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592969" y="1951719"/>
              <a:ext cx="14718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19200"/>
                    <a:pt x="165" y="16800"/>
                    <a:pt x="10" y="14400"/>
                  </a:cubicBezTo>
                  <a:cubicBezTo>
                    <a:pt x="-144" y="12000"/>
                    <a:pt x="1399" y="9600"/>
                    <a:pt x="5256" y="7200"/>
                  </a:cubicBezTo>
                  <a:cubicBezTo>
                    <a:pt x="9113" y="4800"/>
                    <a:pt x="15285" y="24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184649" y="1843769"/>
              <a:ext cx="1143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039"/>
                    <a:pt x="11200" y="8078"/>
                    <a:pt x="14200" y="10976"/>
                  </a:cubicBezTo>
                  <a:cubicBezTo>
                    <a:pt x="17200" y="13873"/>
                    <a:pt x="17600" y="15629"/>
                    <a:pt x="18000" y="17210"/>
                  </a:cubicBezTo>
                  <a:cubicBezTo>
                    <a:pt x="18400" y="18790"/>
                    <a:pt x="18800" y="20195"/>
                    <a:pt x="19400" y="20898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4121149" y="1796873"/>
              <a:ext cx="228601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943"/>
                  </a:moveTo>
                  <a:cubicBezTo>
                    <a:pt x="21000" y="416"/>
                    <a:pt x="20400" y="-111"/>
                    <a:pt x="19700" y="21"/>
                  </a:cubicBezTo>
                  <a:cubicBezTo>
                    <a:pt x="19000" y="152"/>
                    <a:pt x="18200" y="943"/>
                    <a:pt x="16100" y="3182"/>
                  </a:cubicBezTo>
                  <a:cubicBezTo>
                    <a:pt x="14000" y="5421"/>
                    <a:pt x="10600" y="9109"/>
                    <a:pt x="7700" y="12401"/>
                  </a:cubicBezTo>
                  <a:cubicBezTo>
                    <a:pt x="4800" y="15694"/>
                    <a:pt x="2400" y="18591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678068" y="1798288"/>
              <a:ext cx="389232" cy="30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92" fill="norm" stroke="1" extrusionOk="0">
                  <a:moveTo>
                    <a:pt x="7109" y="12248"/>
                  </a:moveTo>
                  <a:cubicBezTo>
                    <a:pt x="6759" y="11668"/>
                    <a:pt x="6408" y="11088"/>
                    <a:pt x="5591" y="11016"/>
                  </a:cubicBezTo>
                  <a:cubicBezTo>
                    <a:pt x="4774" y="10943"/>
                    <a:pt x="3489" y="11378"/>
                    <a:pt x="2497" y="12683"/>
                  </a:cubicBezTo>
                  <a:cubicBezTo>
                    <a:pt x="1505" y="13988"/>
                    <a:pt x="804" y="16162"/>
                    <a:pt x="395" y="17757"/>
                  </a:cubicBezTo>
                  <a:cubicBezTo>
                    <a:pt x="-13" y="19351"/>
                    <a:pt x="-130" y="20366"/>
                    <a:pt x="162" y="20874"/>
                  </a:cubicBezTo>
                  <a:cubicBezTo>
                    <a:pt x="454" y="21381"/>
                    <a:pt x="1154" y="21381"/>
                    <a:pt x="2264" y="20149"/>
                  </a:cubicBezTo>
                  <a:cubicBezTo>
                    <a:pt x="3373" y="18917"/>
                    <a:pt x="4891" y="16452"/>
                    <a:pt x="6000" y="13335"/>
                  </a:cubicBezTo>
                  <a:cubicBezTo>
                    <a:pt x="7109" y="10219"/>
                    <a:pt x="7809" y="6449"/>
                    <a:pt x="8218" y="3985"/>
                  </a:cubicBezTo>
                  <a:cubicBezTo>
                    <a:pt x="8627" y="1521"/>
                    <a:pt x="8744" y="361"/>
                    <a:pt x="8627" y="71"/>
                  </a:cubicBezTo>
                  <a:cubicBezTo>
                    <a:pt x="8510" y="-219"/>
                    <a:pt x="8160" y="361"/>
                    <a:pt x="7868" y="2245"/>
                  </a:cubicBezTo>
                  <a:cubicBezTo>
                    <a:pt x="7576" y="4130"/>
                    <a:pt x="7342" y="7319"/>
                    <a:pt x="7167" y="9711"/>
                  </a:cubicBezTo>
                  <a:cubicBezTo>
                    <a:pt x="6992" y="12103"/>
                    <a:pt x="6875" y="13698"/>
                    <a:pt x="6934" y="15075"/>
                  </a:cubicBezTo>
                  <a:cubicBezTo>
                    <a:pt x="6992" y="16452"/>
                    <a:pt x="7226" y="17612"/>
                    <a:pt x="7868" y="18047"/>
                  </a:cubicBezTo>
                  <a:cubicBezTo>
                    <a:pt x="8510" y="18482"/>
                    <a:pt x="9561" y="18192"/>
                    <a:pt x="10495" y="17177"/>
                  </a:cubicBezTo>
                  <a:cubicBezTo>
                    <a:pt x="11429" y="16162"/>
                    <a:pt x="12246" y="14423"/>
                    <a:pt x="12713" y="13190"/>
                  </a:cubicBezTo>
                  <a:cubicBezTo>
                    <a:pt x="13180" y="11958"/>
                    <a:pt x="13297" y="11233"/>
                    <a:pt x="13064" y="10871"/>
                  </a:cubicBezTo>
                  <a:cubicBezTo>
                    <a:pt x="12830" y="10509"/>
                    <a:pt x="12246" y="10509"/>
                    <a:pt x="11604" y="11306"/>
                  </a:cubicBezTo>
                  <a:cubicBezTo>
                    <a:pt x="10962" y="12103"/>
                    <a:pt x="10261" y="13698"/>
                    <a:pt x="9853" y="14858"/>
                  </a:cubicBezTo>
                  <a:cubicBezTo>
                    <a:pt x="9444" y="16017"/>
                    <a:pt x="9327" y="16742"/>
                    <a:pt x="9619" y="17612"/>
                  </a:cubicBezTo>
                  <a:cubicBezTo>
                    <a:pt x="9911" y="18482"/>
                    <a:pt x="10612" y="19496"/>
                    <a:pt x="11779" y="19279"/>
                  </a:cubicBezTo>
                  <a:cubicBezTo>
                    <a:pt x="12947" y="19062"/>
                    <a:pt x="14581" y="17612"/>
                    <a:pt x="15632" y="16380"/>
                  </a:cubicBezTo>
                  <a:cubicBezTo>
                    <a:pt x="16683" y="15147"/>
                    <a:pt x="17150" y="14133"/>
                    <a:pt x="17442" y="13263"/>
                  </a:cubicBezTo>
                  <a:cubicBezTo>
                    <a:pt x="17734" y="12393"/>
                    <a:pt x="17851" y="11668"/>
                    <a:pt x="17792" y="11668"/>
                  </a:cubicBezTo>
                  <a:cubicBezTo>
                    <a:pt x="17734" y="11668"/>
                    <a:pt x="17500" y="12393"/>
                    <a:pt x="17325" y="13118"/>
                  </a:cubicBezTo>
                  <a:cubicBezTo>
                    <a:pt x="17150" y="13843"/>
                    <a:pt x="17033" y="14568"/>
                    <a:pt x="16916" y="15292"/>
                  </a:cubicBezTo>
                  <a:cubicBezTo>
                    <a:pt x="16800" y="16017"/>
                    <a:pt x="16683" y="16742"/>
                    <a:pt x="16741" y="16742"/>
                  </a:cubicBezTo>
                  <a:cubicBezTo>
                    <a:pt x="16800" y="16742"/>
                    <a:pt x="17033" y="16017"/>
                    <a:pt x="17325" y="15220"/>
                  </a:cubicBezTo>
                  <a:cubicBezTo>
                    <a:pt x="17617" y="14423"/>
                    <a:pt x="17967" y="13553"/>
                    <a:pt x="18434" y="12538"/>
                  </a:cubicBezTo>
                  <a:cubicBezTo>
                    <a:pt x="18901" y="11523"/>
                    <a:pt x="19485" y="10364"/>
                    <a:pt x="19894" y="10436"/>
                  </a:cubicBezTo>
                  <a:cubicBezTo>
                    <a:pt x="20302" y="10509"/>
                    <a:pt x="20536" y="11813"/>
                    <a:pt x="20769" y="13625"/>
                  </a:cubicBezTo>
                  <a:cubicBezTo>
                    <a:pt x="21003" y="15437"/>
                    <a:pt x="21236" y="17757"/>
                    <a:pt x="21470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5131858" y="1932669"/>
              <a:ext cx="98588" cy="13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909" fill="norm" stroke="1" extrusionOk="0">
                  <a:moveTo>
                    <a:pt x="14625" y="5891"/>
                  </a:moveTo>
                  <a:cubicBezTo>
                    <a:pt x="13725" y="4255"/>
                    <a:pt x="12825" y="2618"/>
                    <a:pt x="11250" y="1964"/>
                  </a:cubicBezTo>
                  <a:cubicBezTo>
                    <a:pt x="9675" y="1309"/>
                    <a:pt x="7425" y="1636"/>
                    <a:pt x="5400" y="3927"/>
                  </a:cubicBezTo>
                  <a:cubicBezTo>
                    <a:pt x="3375" y="6218"/>
                    <a:pt x="1575" y="10473"/>
                    <a:pt x="675" y="13418"/>
                  </a:cubicBezTo>
                  <a:cubicBezTo>
                    <a:pt x="-225" y="16364"/>
                    <a:pt x="-225" y="18000"/>
                    <a:pt x="675" y="19309"/>
                  </a:cubicBezTo>
                  <a:cubicBezTo>
                    <a:pt x="1575" y="20618"/>
                    <a:pt x="3375" y="21600"/>
                    <a:pt x="6975" y="20291"/>
                  </a:cubicBezTo>
                  <a:cubicBezTo>
                    <a:pt x="10575" y="18982"/>
                    <a:pt x="15975" y="15382"/>
                    <a:pt x="18675" y="12273"/>
                  </a:cubicBezTo>
                  <a:cubicBezTo>
                    <a:pt x="21375" y="9164"/>
                    <a:pt x="21375" y="6545"/>
                    <a:pt x="20250" y="4582"/>
                  </a:cubicBezTo>
                  <a:cubicBezTo>
                    <a:pt x="19125" y="2618"/>
                    <a:pt x="16875" y="1309"/>
                    <a:pt x="146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298819" y="1799319"/>
              <a:ext cx="41531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26" fill="norm" stroke="1" extrusionOk="0">
                  <a:moveTo>
                    <a:pt x="11470" y="0"/>
                  </a:moveTo>
                  <a:cubicBezTo>
                    <a:pt x="9310" y="4606"/>
                    <a:pt x="7150" y="9212"/>
                    <a:pt x="4990" y="12468"/>
                  </a:cubicBezTo>
                  <a:cubicBezTo>
                    <a:pt x="2830" y="15724"/>
                    <a:pt x="670" y="17629"/>
                    <a:pt x="130" y="19059"/>
                  </a:cubicBezTo>
                  <a:cubicBezTo>
                    <a:pt x="-410" y="20488"/>
                    <a:pt x="670" y="21441"/>
                    <a:pt x="4450" y="21521"/>
                  </a:cubicBezTo>
                  <a:cubicBezTo>
                    <a:pt x="8230" y="21600"/>
                    <a:pt x="14710" y="20806"/>
                    <a:pt x="2119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5295900" y="193266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391679" y="1900315"/>
              <a:ext cx="215372" cy="14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783" fill="norm" stroke="1" extrusionOk="0">
                  <a:moveTo>
                    <a:pt x="4352" y="6386"/>
                  </a:moveTo>
                  <a:cubicBezTo>
                    <a:pt x="5400" y="6686"/>
                    <a:pt x="6449" y="6986"/>
                    <a:pt x="7392" y="5786"/>
                  </a:cubicBezTo>
                  <a:cubicBezTo>
                    <a:pt x="8336" y="4586"/>
                    <a:pt x="9175" y="1886"/>
                    <a:pt x="9070" y="686"/>
                  </a:cubicBezTo>
                  <a:cubicBezTo>
                    <a:pt x="8965" y="-514"/>
                    <a:pt x="7917" y="-214"/>
                    <a:pt x="6344" y="2186"/>
                  </a:cubicBezTo>
                  <a:cubicBezTo>
                    <a:pt x="4771" y="4586"/>
                    <a:pt x="2674" y="9086"/>
                    <a:pt x="1416" y="12386"/>
                  </a:cubicBezTo>
                  <a:cubicBezTo>
                    <a:pt x="157" y="15686"/>
                    <a:pt x="-262" y="17786"/>
                    <a:pt x="157" y="19136"/>
                  </a:cubicBezTo>
                  <a:cubicBezTo>
                    <a:pt x="577" y="20486"/>
                    <a:pt x="1835" y="21086"/>
                    <a:pt x="5505" y="20636"/>
                  </a:cubicBezTo>
                  <a:cubicBezTo>
                    <a:pt x="9175" y="20186"/>
                    <a:pt x="15256" y="18686"/>
                    <a:pt x="21338" y="17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6024168" y="1742169"/>
              <a:ext cx="116282" cy="34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06" fill="norm" stroke="1" extrusionOk="0">
                  <a:moveTo>
                    <a:pt x="20033" y="0"/>
                  </a:moveTo>
                  <a:cubicBezTo>
                    <a:pt x="18104" y="131"/>
                    <a:pt x="16176" y="262"/>
                    <a:pt x="15019" y="655"/>
                  </a:cubicBezTo>
                  <a:cubicBezTo>
                    <a:pt x="13861" y="1047"/>
                    <a:pt x="13476" y="1702"/>
                    <a:pt x="11161" y="4189"/>
                  </a:cubicBezTo>
                  <a:cubicBezTo>
                    <a:pt x="8847" y="6676"/>
                    <a:pt x="4604" y="10996"/>
                    <a:pt x="2290" y="14073"/>
                  </a:cubicBezTo>
                  <a:cubicBezTo>
                    <a:pt x="-24" y="17149"/>
                    <a:pt x="-410" y="18982"/>
                    <a:pt x="361" y="20095"/>
                  </a:cubicBezTo>
                  <a:cubicBezTo>
                    <a:pt x="1133" y="21207"/>
                    <a:pt x="3061" y="21600"/>
                    <a:pt x="6726" y="21076"/>
                  </a:cubicBezTo>
                  <a:cubicBezTo>
                    <a:pt x="10390" y="20553"/>
                    <a:pt x="15790" y="19113"/>
                    <a:pt x="2119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019800" y="1765143"/>
              <a:ext cx="438150" cy="29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1285"/>
                  </a:moveTo>
                  <a:cubicBezTo>
                    <a:pt x="1461" y="9742"/>
                    <a:pt x="2922" y="8199"/>
                    <a:pt x="4487" y="6657"/>
                  </a:cubicBezTo>
                  <a:cubicBezTo>
                    <a:pt x="6052" y="5114"/>
                    <a:pt x="7722" y="3571"/>
                    <a:pt x="8713" y="2337"/>
                  </a:cubicBezTo>
                  <a:cubicBezTo>
                    <a:pt x="9704" y="1102"/>
                    <a:pt x="10017" y="177"/>
                    <a:pt x="10017" y="22"/>
                  </a:cubicBezTo>
                  <a:cubicBezTo>
                    <a:pt x="10017" y="-132"/>
                    <a:pt x="9704" y="485"/>
                    <a:pt x="9339" y="2568"/>
                  </a:cubicBezTo>
                  <a:cubicBezTo>
                    <a:pt x="8974" y="4651"/>
                    <a:pt x="8557" y="8199"/>
                    <a:pt x="8243" y="10822"/>
                  </a:cubicBezTo>
                  <a:cubicBezTo>
                    <a:pt x="7930" y="13445"/>
                    <a:pt x="7722" y="15142"/>
                    <a:pt x="7513" y="16454"/>
                  </a:cubicBezTo>
                  <a:cubicBezTo>
                    <a:pt x="7304" y="17765"/>
                    <a:pt x="7096" y="18691"/>
                    <a:pt x="7200" y="18768"/>
                  </a:cubicBezTo>
                  <a:cubicBezTo>
                    <a:pt x="7304" y="18845"/>
                    <a:pt x="7722" y="18074"/>
                    <a:pt x="8296" y="16917"/>
                  </a:cubicBezTo>
                  <a:cubicBezTo>
                    <a:pt x="8870" y="15759"/>
                    <a:pt x="9600" y="14217"/>
                    <a:pt x="10174" y="13214"/>
                  </a:cubicBezTo>
                  <a:cubicBezTo>
                    <a:pt x="10748" y="12211"/>
                    <a:pt x="11165" y="11748"/>
                    <a:pt x="11374" y="11979"/>
                  </a:cubicBezTo>
                  <a:cubicBezTo>
                    <a:pt x="11583" y="12211"/>
                    <a:pt x="11583" y="13137"/>
                    <a:pt x="11583" y="14448"/>
                  </a:cubicBezTo>
                  <a:cubicBezTo>
                    <a:pt x="11583" y="15759"/>
                    <a:pt x="11583" y="17457"/>
                    <a:pt x="11635" y="18691"/>
                  </a:cubicBezTo>
                  <a:cubicBezTo>
                    <a:pt x="11687" y="19925"/>
                    <a:pt x="11791" y="20697"/>
                    <a:pt x="12104" y="21082"/>
                  </a:cubicBezTo>
                  <a:cubicBezTo>
                    <a:pt x="12417" y="21468"/>
                    <a:pt x="12939" y="21468"/>
                    <a:pt x="13826" y="20542"/>
                  </a:cubicBezTo>
                  <a:cubicBezTo>
                    <a:pt x="14713" y="19617"/>
                    <a:pt x="15965" y="17765"/>
                    <a:pt x="16800" y="16377"/>
                  </a:cubicBezTo>
                  <a:cubicBezTo>
                    <a:pt x="17635" y="14988"/>
                    <a:pt x="18052" y="14062"/>
                    <a:pt x="18104" y="13291"/>
                  </a:cubicBezTo>
                  <a:cubicBezTo>
                    <a:pt x="18157" y="12519"/>
                    <a:pt x="17843" y="11902"/>
                    <a:pt x="17322" y="11902"/>
                  </a:cubicBezTo>
                  <a:cubicBezTo>
                    <a:pt x="16800" y="11902"/>
                    <a:pt x="16070" y="12519"/>
                    <a:pt x="15443" y="13445"/>
                  </a:cubicBezTo>
                  <a:cubicBezTo>
                    <a:pt x="14817" y="14371"/>
                    <a:pt x="14296" y="15605"/>
                    <a:pt x="14035" y="16762"/>
                  </a:cubicBezTo>
                  <a:cubicBezTo>
                    <a:pt x="13774" y="17919"/>
                    <a:pt x="13774" y="18999"/>
                    <a:pt x="14296" y="19771"/>
                  </a:cubicBezTo>
                  <a:cubicBezTo>
                    <a:pt x="14817" y="20542"/>
                    <a:pt x="15861" y="21005"/>
                    <a:pt x="17165" y="21005"/>
                  </a:cubicBezTo>
                  <a:cubicBezTo>
                    <a:pt x="18470" y="21005"/>
                    <a:pt x="20035" y="20542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759330" y="1876122"/>
              <a:ext cx="212971" cy="18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95" fill="norm" stroke="1" extrusionOk="0">
                  <a:moveTo>
                    <a:pt x="987" y="3493"/>
                  </a:moveTo>
                  <a:cubicBezTo>
                    <a:pt x="987" y="8477"/>
                    <a:pt x="987" y="13462"/>
                    <a:pt x="773" y="16666"/>
                  </a:cubicBezTo>
                  <a:cubicBezTo>
                    <a:pt x="560" y="19871"/>
                    <a:pt x="132" y="21295"/>
                    <a:pt x="25" y="21295"/>
                  </a:cubicBezTo>
                  <a:cubicBezTo>
                    <a:pt x="-82" y="21295"/>
                    <a:pt x="132" y="19871"/>
                    <a:pt x="1201" y="17141"/>
                  </a:cubicBezTo>
                  <a:cubicBezTo>
                    <a:pt x="2270" y="14411"/>
                    <a:pt x="4195" y="10376"/>
                    <a:pt x="5478" y="7884"/>
                  </a:cubicBezTo>
                  <a:cubicBezTo>
                    <a:pt x="6762" y="5392"/>
                    <a:pt x="7403" y="4442"/>
                    <a:pt x="8045" y="4442"/>
                  </a:cubicBezTo>
                  <a:cubicBezTo>
                    <a:pt x="8686" y="4442"/>
                    <a:pt x="9328" y="5392"/>
                    <a:pt x="9649" y="6697"/>
                  </a:cubicBezTo>
                  <a:cubicBezTo>
                    <a:pt x="9969" y="8003"/>
                    <a:pt x="9969" y="9664"/>
                    <a:pt x="9756" y="11207"/>
                  </a:cubicBezTo>
                  <a:cubicBezTo>
                    <a:pt x="9542" y="12750"/>
                    <a:pt x="9114" y="14174"/>
                    <a:pt x="9114" y="14174"/>
                  </a:cubicBezTo>
                  <a:cubicBezTo>
                    <a:pt x="9114" y="14174"/>
                    <a:pt x="9542" y="12750"/>
                    <a:pt x="10932" y="10258"/>
                  </a:cubicBezTo>
                  <a:cubicBezTo>
                    <a:pt x="12322" y="7765"/>
                    <a:pt x="14674" y="4205"/>
                    <a:pt x="16385" y="2187"/>
                  </a:cubicBezTo>
                  <a:cubicBezTo>
                    <a:pt x="18096" y="170"/>
                    <a:pt x="19166" y="-305"/>
                    <a:pt x="19914" y="170"/>
                  </a:cubicBezTo>
                  <a:cubicBezTo>
                    <a:pt x="20663" y="644"/>
                    <a:pt x="21090" y="2069"/>
                    <a:pt x="21304" y="5392"/>
                  </a:cubicBezTo>
                  <a:cubicBezTo>
                    <a:pt x="21518" y="8715"/>
                    <a:pt x="21518" y="13937"/>
                    <a:pt x="21518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7051939" y="1884954"/>
              <a:ext cx="87578" cy="15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0983" fill="norm" stroke="1" extrusionOk="0">
                  <a:moveTo>
                    <a:pt x="12746" y="2232"/>
                  </a:moveTo>
                  <a:cubicBezTo>
                    <a:pt x="11239" y="1049"/>
                    <a:pt x="9733" y="-135"/>
                    <a:pt x="7723" y="13"/>
                  </a:cubicBezTo>
                  <a:cubicBezTo>
                    <a:pt x="5714" y="161"/>
                    <a:pt x="3202" y="1640"/>
                    <a:pt x="1695" y="4007"/>
                  </a:cubicBezTo>
                  <a:cubicBezTo>
                    <a:pt x="188" y="6375"/>
                    <a:pt x="-314" y="9629"/>
                    <a:pt x="188" y="12588"/>
                  </a:cubicBezTo>
                  <a:cubicBezTo>
                    <a:pt x="691" y="15547"/>
                    <a:pt x="2198" y="18210"/>
                    <a:pt x="4207" y="19690"/>
                  </a:cubicBezTo>
                  <a:cubicBezTo>
                    <a:pt x="6216" y="21169"/>
                    <a:pt x="8728" y="21465"/>
                    <a:pt x="11742" y="20133"/>
                  </a:cubicBezTo>
                  <a:cubicBezTo>
                    <a:pt x="14756" y="18802"/>
                    <a:pt x="18272" y="15843"/>
                    <a:pt x="19779" y="12736"/>
                  </a:cubicBezTo>
                  <a:cubicBezTo>
                    <a:pt x="21286" y="9629"/>
                    <a:pt x="20784" y="6375"/>
                    <a:pt x="20281" y="3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157244" y="1880937"/>
              <a:ext cx="106214" cy="1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45" fill="norm" stroke="1" extrusionOk="0">
                  <a:moveTo>
                    <a:pt x="1112" y="129"/>
                  </a:moveTo>
                  <a:cubicBezTo>
                    <a:pt x="1535" y="5383"/>
                    <a:pt x="1959" y="10637"/>
                    <a:pt x="1747" y="13994"/>
                  </a:cubicBezTo>
                  <a:cubicBezTo>
                    <a:pt x="1535" y="17350"/>
                    <a:pt x="688" y="18810"/>
                    <a:pt x="265" y="18810"/>
                  </a:cubicBezTo>
                  <a:cubicBezTo>
                    <a:pt x="-159" y="18810"/>
                    <a:pt x="-159" y="17350"/>
                    <a:pt x="900" y="14431"/>
                  </a:cubicBezTo>
                  <a:cubicBezTo>
                    <a:pt x="1959" y="11513"/>
                    <a:pt x="4076" y="7134"/>
                    <a:pt x="5982" y="4507"/>
                  </a:cubicBezTo>
                  <a:cubicBezTo>
                    <a:pt x="7888" y="1880"/>
                    <a:pt x="9582" y="1004"/>
                    <a:pt x="11488" y="421"/>
                  </a:cubicBezTo>
                  <a:cubicBezTo>
                    <a:pt x="13394" y="-163"/>
                    <a:pt x="15512" y="-455"/>
                    <a:pt x="17417" y="1734"/>
                  </a:cubicBezTo>
                  <a:cubicBezTo>
                    <a:pt x="19323" y="3923"/>
                    <a:pt x="21017" y="8594"/>
                    <a:pt x="21229" y="12242"/>
                  </a:cubicBezTo>
                  <a:cubicBezTo>
                    <a:pt x="21441" y="15891"/>
                    <a:pt x="20170" y="18518"/>
                    <a:pt x="189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314675" y="1852135"/>
              <a:ext cx="221064" cy="39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37" fill="norm" stroke="1" extrusionOk="0">
                  <a:moveTo>
                    <a:pt x="1273" y="4418"/>
                  </a:moveTo>
                  <a:cubicBezTo>
                    <a:pt x="2292" y="4650"/>
                    <a:pt x="3311" y="4883"/>
                    <a:pt x="4330" y="4766"/>
                  </a:cubicBezTo>
                  <a:cubicBezTo>
                    <a:pt x="5349" y="4650"/>
                    <a:pt x="6368" y="4186"/>
                    <a:pt x="7183" y="3605"/>
                  </a:cubicBezTo>
                  <a:cubicBezTo>
                    <a:pt x="7998" y="3024"/>
                    <a:pt x="8609" y="2328"/>
                    <a:pt x="8915" y="1689"/>
                  </a:cubicBezTo>
                  <a:cubicBezTo>
                    <a:pt x="9221" y="1050"/>
                    <a:pt x="9221" y="470"/>
                    <a:pt x="8711" y="179"/>
                  </a:cubicBezTo>
                  <a:cubicBezTo>
                    <a:pt x="8202" y="-111"/>
                    <a:pt x="7183" y="-111"/>
                    <a:pt x="5756" y="644"/>
                  </a:cubicBezTo>
                  <a:cubicBezTo>
                    <a:pt x="4330" y="1399"/>
                    <a:pt x="2496" y="2908"/>
                    <a:pt x="1375" y="4012"/>
                  </a:cubicBezTo>
                  <a:cubicBezTo>
                    <a:pt x="255" y="5115"/>
                    <a:pt x="-153" y="5812"/>
                    <a:pt x="51" y="6683"/>
                  </a:cubicBezTo>
                  <a:cubicBezTo>
                    <a:pt x="255" y="7554"/>
                    <a:pt x="1070" y="8599"/>
                    <a:pt x="2496" y="8947"/>
                  </a:cubicBezTo>
                  <a:cubicBezTo>
                    <a:pt x="3922" y="9295"/>
                    <a:pt x="5960" y="8947"/>
                    <a:pt x="7794" y="8308"/>
                  </a:cubicBezTo>
                  <a:cubicBezTo>
                    <a:pt x="9628" y="7670"/>
                    <a:pt x="11258" y="6741"/>
                    <a:pt x="12073" y="5928"/>
                  </a:cubicBezTo>
                  <a:cubicBezTo>
                    <a:pt x="12889" y="5115"/>
                    <a:pt x="12889" y="4418"/>
                    <a:pt x="12889" y="4418"/>
                  </a:cubicBezTo>
                  <a:cubicBezTo>
                    <a:pt x="12889" y="4418"/>
                    <a:pt x="12889" y="5115"/>
                    <a:pt x="13398" y="5405"/>
                  </a:cubicBezTo>
                  <a:cubicBezTo>
                    <a:pt x="13907" y="5695"/>
                    <a:pt x="14926" y="5579"/>
                    <a:pt x="16149" y="5057"/>
                  </a:cubicBezTo>
                  <a:cubicBezTo>
                    <a:pt x="17372" y="4534"/>
                    <a:pt x="18798" y="3605"/>
                    <a:pt x="19817" y="2850"/>
                  </a:cubicBezTo>
                  <a:cubicBezTo>
                    <a:pt x="20836" y="2095"/>
                    <a:pt x="21447" y="1515"/>
                    <a:pt x="21243" y="1573"/>
                  </a:cubicBezTo>
                  <a:cubicBezTo>
                    <a:pt x="21039" y="1631"/>
                    <a:pt x="20021" y="2328"/>
                    <a:pt x="19205" y="3663"/>
                  </a:cubicBezTo>
                  <a:cubicBezTo>
                    <a:pt x="18390" y="4999"/>
                    <a:pt x="17779" y="6973"/>
                    <a:pt x="17779" y="8947"/>
                  </a:cubicBezTo>
                  <a:cubicBezTo>
                    <a:pt x="17779" y="10921"/>
                    <a:pt x="18390" y="12895"/>
                    <a:pt x="18390" y="14870"/>
                  </a:cubicBezTo>
                  <a:cubicBezTo>
                    <a:pt x="18390" y="16844"/>
                    <a:pt x="17779" y="18818"/>
                    <a:pt x="16964" y="19979"/>
                  </a:cubicBezTo>
                  <a:cubicBezTo>
                    <a:pt x="16149" y="21141"/>
                    <a:pt x="15130" y="21489"/>
                    <a:pt x="13602" y="21431"/>
                  </a:cubicBezTo>
                  <a:cubicBezTo>
                    <a:pt x="12073" y="21373"/>
                    <a:pt x="10036" y="20908"/>
                    <a:pt x="7998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7918450" y="1812019"/>
              <a:ext cx="130464" cy="46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50" fill="norm" stroke="1" extrusionOk="0">
                  <a:moveTo>
                    <a:pt x="7316" y="0"/>
                  </a:moveTo>
                  <a:cubicBezTo>
                    <a:pt x="5574" y="291"/>
                    <a:pt x="3832" y="581"/>
                    <a:pt x="2439" y="1937"/>
                  </a:cubicBezTo>
                  <a:cubicBezTo>
                    <a:pt x="1045" y="3293"/>
                    <a:pt x="0" y="5715"/>
                    <a:pt x="0" y="7168"/>
                  </a:cubicBezTo>
                  <a:cubicBezTo>
                    <a:pt x="0" y="8621"/>
                    <a:pt x="1045" y="9105"/>
                    <a:pt x="2439" y="9347"/>
                  </a:cubicBezTo>
                  <a:cubicBezTo>
                    <a:pt x="3832" y="9589"/>
                    <a:pt x="5574" y="9589"/>
                    <a:pt x="8535" y="8621"/>
                  </a:cubicBezTo>
                  <a:cubicBezTo>
                    <a:pt x="11497" y="7652"/>
                    <a:pt x="15677" y="5715"/>
                    <a:pt x="18116" y="4456"/>
                  </a:cubicBezTo>
                  <a:cubicBezTo>
                    <a:pt x="20555" y="3196"/>
                    <a:pt x="21252" y="2615"/>
                    <a:pt x="21426" y="2615"/>
                  </a:cubicBezTo>
                  <a:cubicBezTo>
                    <a:pt x="21600" y="2615"/>
                    <a:pt x="21252" y="3196"/>
                    <a:pt x="21077" y="4891"/>
                  </a:cubicBezTo>
                  <a:cubicBezTo>
                    <a:pt x="20903" y="6587"/>
                    <a:pt x="20903" y="9396"/>
                    <a:pt x="20729" y="11962"/>
                  </a:cubicBezTo>
                  <a:cubicBezTo>
                    <a:pt x="20555" y="14529"/>
                    <a:pt x="20206" y="16854"/>
                    <a:pt x="19684" y="18258"/>
                  </a:cubicBezTo>
                  <a:cubicBezTo>
                    <a:pt x="19161" y="19663"/>
                    <a:pt x="18465" y="20147"/>
                    <a:pt x="17245" y="20631"/>
                  </a:cubicBezTo>
                  <a:cubicBezTo>
                    <a:pt x="16026" y="21116"/>
                    <a:pt x="14284" y="21600"/>
                    <a:pt x="12019" y="21406"/>
                  </a:cubicBezTo>
                  <a:cubicBezTo>
                    <a:pt x="9755" y="21213"/>
                    <a:pt x="6968" y="20341"/>
                    <a:pt x="6619" y="18888"/>
                  </a:cubicBezTo>
                  <a:cubicBezTo>
                    <a:pt x="6271" y="17435"/>
                    <a:pt x="8361" y="15401"/>
                    <a:pt x="10452" y="13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099160" y="1853206"/>
              <a:ext cx="92341" cy="15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03" fill="norm" stroke="1" extrusionOk="0">
                  <a:moveTo>
                    <a:pt x="15525" y="7165"/>
                  </a:moveTo>
                  <a:cubicBezTo>
                    <a:pt x="15034" y="5762"/>
                    <a:pt x="14543" y="4359"/>
                    <a:pt x="13071" y="2957"/>
                  </a:cubicBezTo>
                  <a:cubicBezTo>
                    <a:pt x="11598" y="1554"/>
                    <a:pt x="9143" y="152"/>
                    <a:pt x="7180" y="11"/>
                  </a:cubicBezTo>
                  <a:cubicBezTo>
                    <a:pt x="5216" y="-129"/>
                    <a:pt x="3743" y="993"/>
                    <a:pt x="2516" y="3798"/>
                  </a:cubicBezTo>
                  <a:cubicBezTo>
                    <a:pt x="1289" y="6603"/>
                    <a:pt x="307" y="11092"/>
                    <a:pt x="61" y="14037"/>
                  </a:cubicBezTo>
                  <a:cubicBezTo>
                    <a:pt x="-184" y="16983"/>
                    <a:pt x="307" y="18385"/>
                    <a:pt x="1534" y="19507"/>
                  </a:cubicBezTo>
                  <a:cubicBezTo>
                    <a:pt x="2761" y="20629"/>
                    <a:pt x="4725" y="21471"/>
                    <a:pt x="8161" y="20068"/>
                  </a:cubicBezTo>
                  <a:cubicBezTo>
                    <a:pt x="11598" y="18666"/>
                    <a:pt x="16507" y="15019"/>
                    <a:pt x="18961" y="11513"/>
                  </a:cubicBezTo>
                  <a:cubicBezTo>
                    <a:pt x="21416" y="8006"/>
                    <a:pt x="21416" y="4640"/>
                    <a:pt x="21416" y="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217541" y="1853240"/>
              <a:ext cx="196209" cy="13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35" fill="norm" stroke="1" extrusionOk="0">
                  <a:moveTo>
                    <a:pt x="2020" y="532"/>
                  </a:moveTo>
                  <a:cubicBezTo>
                    <a:pt x="1324" y="4364"/>
                    <a:pt x="627" y="8196"/>
                    <a:pt x="278" y="10983"/>
                  </a:cubicBezTo>
                  <a:cubicBezTo>
                    <a:pt x="-70" y="13770"/>
                    <a:pt x="-70" y="15512"/>
                    <a:pt x="162" y="17254"/>
                  </a:cubicBezTo>
                  <a:cubicBezTo>
                    <a:pt x="395" y="18996"/>
                    <a:pt x="859" y="20738"/>
                    <a:pt x="2136" y="20738"/>
                  </a:cubicBezTo>
                  <a:cubicBezTo>
                    <a:pt x="3414" y="20738"/>
                    <a:pt x="5504" y="18996"/>
                    <a:pt x="7130" y="16209"/>
                  </a:cubicBezTo>
                  <a:cubicBezTo>
                    <a:pt x="8756" y="13422"/>
                    <a:pt x="9917" y="9590"/>
                    <a:pt x="10846" y="6280"/>
                  </a:cubicBezTo>
                  <a:cubicBezTo>
                    <a:pt x="11775" y="2970"/>
                    <a:pt x="12472" y="183"/>
                    <a:pt x="12704" y="9"/>
                  </a:cubicBezTo>
                  <a:cubicBezTo>
                    <a:pt x="12936" y="-165"/>
                    <a:pt x="12704" y="2274"/>
                    <a:pt x="13053" y="5583"/>
                  </a:cubicBezTo>
                  <a:cubicBezTo>
                    <a:pt x="13401" y="8893"/>
                    <a:pt x="14330" y="13074"/>
                    <a:pt x="15840" y="15861"/>
                  </a:cubicBezTo>
                  <a:cubicBezTo>
                    <a:pt x="17349" y="18648"/>
                    <a:pt x="19440" y="20041"/>
                    <a:pt x="2153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624711" y="1801638"/>
              <a:ext cx="138290" cy="17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06" fill="norm" stroke="1" extrusionOk="0">
                  <a:moveTo>
                    <a:pt x="4691" y="8303"/>
                  </a:moveTo>
                  <a:cubicBezTo>
                    <a:pt x="3709" y="9344"/>
                    <a:pt x="2727" y="10385"/>
                    <a:pt x="3546" y="10905"/>
                  </a:cubicBezTo>
                  <a:cubicBezTo>
                    <a:pt x="4364" y="11426"/>
                    <a:pt x="6982" y="11426"/>
                    <a:pt x="9600" y="10255"/>
                  </a:cubicBezTo>
                  <a:cubicBezTo>
                    <a:pt x="12218" y="9084"/>
                    <a:pt x="14837" y="6742"/>
                    <a:pt x="16146" y="4790"/>
                  </a:cubicBezTo>
                  <a:cubicBezTo>
                    <a:pt x="17455" y="2838"/>
                    <a:pt x="17455" y="1276"/>
                    <a:pt x="16473" y="496"/>
                  </a:cubicBezTo>
                  <a:cubicBezTo>
                    <a:pt x="15491" y="-285"/>
                    <a:pt x="13527" y="-285"/>
                    <a:pt x="10582" y="1537"/>
                  </a:cubicBezTo>
                  <a:cubicBezTo>
                    <a:pt x="7637" y="3358"/>
                    <a:pt x="3709" y="7002"/>
                    <a:pt x="1746" y="10255"/>
                  </a:cubicBezTo>
                  <a:cubicBezTo>
                    <a:pt x="-218" y="13508"/>
                    <a:pt x="-218" y="16370"/>
                    <a:pt x="273" y="18322"/>
                  </a:cubicBezTo>
                  <a:cubicBezTo>
                    <a:pt x="764" y="20274"/>
                    <a:pt x="1746" y="21315"/>
                    <a:pt x="5346" y="20925"/>
                  </a:cubicBezTo>
                  <a:cubicBezTo>
                    <a:pt x="8946" y="20534"/>
                    <a:pt x="15164" y="18713"/>
                    <a:pt x="21382" y="16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792487" y="1799297"/>
              <a:ext cx="116563" cy="16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07" fill="norm" stroke="1" extrusionOk="0">
                  <a:moveTo>
                    <a:pt x="8512" y="5673"/>
                  </a:moveTo>
                  <a:cubicBezTo>
                    <a:pt x="6970" y="6483"/>
                    <a:pt x="5427" y="7293"/>
                    <a:pt x="4270" y="9318"/>
                  </a:cubicBezTo>
                  <a:cubicBezTo>
                    <a:pt x="3112" y="11343"/>
                    <a:pt x="2341" y="14583"/>
                    <a:pt x="1762" y="17013"/>
                  </a:cubicBezTo>
                  <a:cubicBezTo>
                    <a:pt x="1184" y="19443"/>
                    <a:pt x="798" y="21063"/>
                    <a:pt x="412" y="21198"/>
                  </a:cubicBezTo>
                  <a:cubicBezTo>
                    <a:pt x="27" y="21333"/>
                    <a:pt x="-359" y="19983"/>
                    <a:pt x="605" y="16878"/>
                  </a:cubicBezTo>
                  <a:cubicBezTo>
                    <a:pt x="1570" y="13773"/>
                    <a:pt x="3884" y="8913"/>
                    <a:pt x="5620" y="5943"/>
                  </a:cubicBezTo>
                  <a:cubicBezTo>
                    <a:pt x="7355" y="2973"/>
                    <a:pt x="8512" y="1893"/>
                    <a:pt x="10055" y="1083"/>
                  </a:cubicBezTo>
                  <a:cubicBezTo>
                    <a:pt x="11598" y="273"/>
                    <a:pt x="13527" y="-267"/>
                    <a:pt x="14684" y="138"/>
                  </a:cubicBezTo>
                  <a:cubicBezTo>
                    <a:pt x="15841" y="543"/>
                    <a:pt x="16227" y="1893"/>
                    <a:pt x="16420" y="4053"/>
                  </a:cubicBezTo>
                  <a:cubicBezTo>
                    <a:pt x="16612" y="6213"/>
                    <a:pt x="16612" y="9183"/>
                    <a:pt x="17384" y="11883"/>
                  </a:cubicBezTo>
                  <a:cubicBezTo>
                    <a:pt x="18155" y="14583"/>
                    <a:pt x="19698" y="17013"/>
                    <a:pt x="21241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929108" y="1599208"/>
              <a:ext cx="150666" cy="36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75" fill="norm" stroke="1" extrusionOk="0">
                  <a:moveTo>
                    <a:pt x="10657" y="16853"/>
                  </a:moveTo>
                  <a:cubicBezTo>
                    <a:pt x="12457" y="15865"/>
                    <a:pt x="14257" y="14878"/>
                    <a:pt x="15007" y="14076"/>
                  </a:cubicBezTo>
                  <a:cubicBezTo>
                    <a:pt x="15757" y="13273"/>
                    <a:pt x="15457" y="12656"/>
                    <a:pt x="14557" y="12348"/>
                  </a:cubicBezTo>
                  <a:cubicBezTo>
                    <a:pt x="13657" y="12039"/>
                    <a:pt x="12157" y="12039"/>
                    <a:pt x="10057" y="12471"/>
                  </a:cubicBezTo>
                  <a:cubicBezTo>
                    <a:pt x="7957" y="12903"/>
                    <a:pt x="5257" y="13767"/>
                    <a:pt x="3457" y="14878"/>
                  </a:cubicBezTo>
                  <a:cubicBezTo>
                    <a:pt x="1657" y="15989"/>
                    <a:pt x="757" y="17346"/>
                    <a:pt x="307" y="18457"/>
                  </a:cubicBezTo>
                  <a:cubicBezTo>
                    <a:pt x="-143" y="19568"/>
                    <a:pt x="-143" y="20432"/>
                    <a:pt x="607" y="20926"/>
                  </a:cubicBezTo>
                  <a:cubicBezTo>
                    <a:pt x="1357" y="21420"/>
                    <a:pt x="2857" y="21543"/>
                    <a:pt x="4807" y="21111"/>
                  </a:cubicBezTo>
                  <a:cubicBezTo>
                    <a:pt x="6757" y="20679"/>
                    <a:pt x="9157" y="19692"/>
                    <a:pt x="11707" y="17346"/>
                  </a:cubicBezTo>
                  <a:cubicBezTo>
                    <a:pt x="14257" y="15001"/>
                    <a:pt x="16957" y="11298"/>
                    <a:pt x="18607" y="8398"/>
                  </a:cubicBezTo>
                  <a:cubicBezTo>
                    <a:pt x="20257" y="5497"/>
                    <a:pt x="20857" y="3399"/>
                    <a:pt x="21157" y="2041"/>
                  </a:cubicBezTo>
                  <a:cubicBezTo>
                    <a:pt x="21457" y="684"/>
                    <a:pt x="21457" y="66"/>
                    <a:pt x="20857" y="5"/>
                  </a:cubicBezTo>
                  <a:cubicBezTo>
                    <a:pt x="20257" y="-57"/>
                    <a:pt x="19057" y="437"/>
                    <a:pt x="17707" y="2350"/>
                  </a:cubicBezTo>
                  <a:cubicBezTo>
                    <a:pt x="16357" y="4263"/>
                    <a:pt x="14857" y="7596"/>
                    <a:pt x="14557" y="10681"/>
                  </a:cubicBezTo>
                  <a:cubicBezTo>
                    <a:pt x="14257" y="13767"/>
                    <a:pt x="15157" y="16606"/>
                    <a:pt x="16057" y="18210"/>
                  </a:cubicBezTo>
                  <a:cubicBezTo>
                    <a:pt x="16957" y="19815"/>
                    <a:pt x="17857" y="20185"/>
                    <a:pt x="18757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359900" y="1792969"/>
              <a:ext cx="171450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400" y="0"/>
                  </a:moveTo>
                  <a:cubicBezTo>
                    <a:pt x="4800" y="1878"/>
                    <a:pt x="3200" y="3757"/>
                    <a:pt x="2000" y="7043"/>
                  </a:cubicBezTo>
                  <a:cubicBezTo>
                    <a:pt x="800" y="10330"/>
                    <a:pt x="0" y="15026"/>
                    <a:pt x="0" y="17843"/>
                  </a:cubicBezTo>
                  <a:cubicBezTo>
                    <a:pt x="0" y="20661"/>
                    <a:pt x="800" y="21600"/>
                    <a:pt x="1733" y="21600"/>
                  </a:cubicBezTo>
                  <a:cubicBezTo>
                    <a:pt x="2667" y="21600"/>
                    <a:pt x="3733" y="20661"/>
                    <a:pt x="6133" y="17726"/>
                  </a:cubicBezTo>
                  <a:cubicBezTo>
                    <a:pt x="8533" y="14791"/>
                    <a:pt x="12267" y="9861"/>
                    <a:pt x="14400" y="6809"/>
                  </a:cubicBezTo>
                  <a:cubicBezTo>
                    <a:pt x="16533" y="3757"/>
                    <a:pt x="17067" y="2583"/>
                    <a:pt x="17067" y="2817"/>
                  </a:cubicBezTo>
                  <a:cubicBezTo>
                    <a:pt x="17067" y="3052"/>
                    <a:pt x="16533" y="4696"/>
                    <a:pt x="16133" y="6691"/>
                  </a:cubicBezTo>
                  <a:cubicBezTo>
                    <a:pt x="15733" y="8687"/>
                    <a:pt x="15467" y="11035"/>
                    <a:pt x="15600" y="12796"/>
                  </a:cubicBezTo>
                  <a:cubicBezTo>
                    <a:pt x="15733" y="14557"/>
                    <a:pt x="16267" y="15730"/>
                    <a:pt x="17333" y="16200"/>
                  </a:cubicBezTo>
                  <a:cubicBezTo>
                    <a:pt x="18400" y="16670"/>
                    <a:pt x="20000" y="16435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527905" y="1751605"/>
              <a:ext cx="143547" cy="43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58" fill="norm" stroke="1" extrusionOk="0">
                  <a:moveTo>
                    <a:pt x="9759" y="3898"/>
                  </a:moveTo>
                  <a:cubicBezTo>
                    <a:pt x="7599" y="6702"/>
                    <a:pt x="5439" y="9506"/>
                    <a:pt x="3896" y="12102"/>
                  </a:cubicBezTo>
                  <a:cubicBezTo>
                    <a:pt x="2354" y="14698"/>
                    <a:pt x="1428" y="17087"/>
                    <a:pt x="811" y="18748"/>
                  </a:cubicBezTo>
                  <a:cubicBezTo>
                    <a:pt x="194" y="20410"/>
                    <a:pt x="-115" y="21344"/>
                    <a:pt x="39" y="21448"/>
                  </a:cubicBezTo>
                  <a:cubicBezTo>
                    <a:pt x="194" y="21552"/>
                    <a:pt x="811" y="20825"/>
                    <a:pt x="1582" y="18956"/>
                  </a:cubicBezTo>
                  <a:cubicBezTo>
                    <a:pt x="2354" y="17087"/>
                    <a:pt x="3279" y="14075"/>
                    <a:pt x="4359" y="10908"/>
                  </a:cubicBezTo>
                  <a:cubicBezTo>
                    <a:pt x="5439" y="7740"/>
                    <a:pt x="6674" y="4417"/>
                    <a:pt x="7754" y="2496"/>
                  </a:cubicBezTo>
                  <a:cubicBezTo>
                    <a:pt x="8834" y="575"/>
                    <a:pt x="9759" y="56"/>
                    <a:pt x="10839" y="4"/>
                  </a:cubicBezTo>
                  <a:cubicBezTo>
                    <a:pt x="11919" y="-48"/>
                    <a:pt x="13154" y="367"/>
                    <a:pt x="14851" y="1250"/>
                  </a:cubicBezTo>
                  <a:cubicBezTo>
                    <a:pt x="16548" y="2133"/>
                    <a:pt x="18708" y="3483"/>
                    <a:pt x="19942" y="4573"/>
                  </a:cubicBezTo>
                  <a:cubicBezTo>
                    <a:pt x="21176" y="5664"/>
                    <a:pt x="21485" y="6494"/>
                    <a:pt x="19479" y="7325"/>
                  </a:cubicBezTo>
                  <a:cubicBezTo>
                    <a:pt x="17474" y="8156"/>
                    <a:pt x="13154" y="8987"/>
                    <a:pt x="10222" y="9246"/>
                  </a:cubicBezTo>
                  <a:cubicBezTo>
                    <a:pt x="7291" y="9506"/>
                    <a:pt x="5748" y="9194"/>
                    <a:pt x="4205" y="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0042772" y="1789704"/>
              <a:ext cx="205120" cy="15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54" fill="norm" stroke="1" extrusionOk="0">
                  <a:moveTo>
                    <a:pt x="2288" y="4764"/>
                  </a:moveTo>
                  <a:cubicBezTo>
                    <a:pt x="2509" y="3324"/>
                    <a:pt x="2729" y="1884"/>
                    <a:pt x="2399" y="2604"/>
                  </a:cubicBezTo>
                  <a:cubicBezTo>
                    <a:pt x="2068" y="3324"/>
                    <a:pt x="1186" y="6204"/>
                    <a:pt x="635" y="9228"/>
                  </a:cubicBezTo>
                  <a:cubicBezTo>
                    <a:pt x="84" y="12252"/>
                    <a:pt x="-136" y="15420"/>
                    <a:pt x="84" y="17580"/>
                  </a:cubicBezTo>
                  <a:cubicBezTo>
                    <a:pt x="305" y="19740"/>
                    <a:pt x="966" y="20892"/>
                    <a:pt x="1848" y="21180"/>
                  </a:cubicBezTo>
                  <a:cubicBezTo>
                    <a:pt x="2729" y="21468"/>
                    <a:pt x="3831" y="20892"/>
                    <a:pt x="4823" y="19884"/>
                  </a:cubicBezTo>
                  <a:cubicBezTo>
                    <a:pt x="5815" y="18876"/>
                    <a:pt x="6697" y="17436"/>
                    <a:pt x="7358" y="15852"/>
                  </a:cubicBezTo>
                  <a:cubicBezTo>
                    <a:pt x="8019" y="14268"/>
                    <a:pt x="8460" y="12540"/>
                    <a:pt x="8680" y="12540"/>
                  </a:cubicBezTo>
                  <a:cubicBezTo>
                    <a:pt x="8901" y="12540"/>
                    <a:pt x="8901" y="14268"/>
                    <a:pt x="9342" y="15564"/>
                  </a:cubicBezTo>
                  <a:cubicBezTo>
                    <a:pt x="9782" y="16860"/>
                    <a:pt x="10664" y="17724"/>
                    <a:pt x="12207" y="17724"/>
                  </a:cubicBezTo>
                  <a:cubicBezTo>
                    <a:pt x="13750" y="17724"/>
                    <a:pt x="15954" y="16860"/>
                    <a:pt x="17607" y="14988"/>
                  </a:cubicBezTo>
                  <a:cubicBezTo>
                    <a:pt x="19260" y="13116"/>
                    <a:pt x="20362" y="10236"/>
                    <a:pt x="20913" y="7932"/>
                  </a:cubicBezTo>
                  <a:cubicBezTo>
                    <a:pt x="21464" y="5628"/>
                    <a:pt x="21464" y="3900"/>
                    <a:pt x="21133" y="2460"/>
                  </a:cubicBezTo>
                  <a:cubicBezTo>
                    <a:pt x="20803" y="1020"/>
                    <a:pt x="20142" y="-132"/>
                    <a:pt x="19701" y="12"/>
                  </a:cubicBezTo>
                  <a:cubicBezTo>
                    <a:pt x="19260" y="156"/>
                    <a:pt x="19040" y="1596"/>
                    <a:pt x="18819" y="3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0293350" y="1805669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316119" y="1659619"/>
              <a:ext cx="4708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280"/>
                    <a:pt x="-1582" y="12960"/>
                    <a:pt x="1118" y="9360"/>
                  </a:cubicBezTo>
                  <a:cubicBezTo>
                    <a:pt x="3818" y="5760"/>
                    <a:pt x="11918" y="288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386188" y="1577069"/>
              <a:ext cx="5956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20959" y="0"/>
                  </a:moveTo>
                  <a:cubicBezTo>
                    <a:pt x="14256" y="4114"/>
                    <a:pt x="7552" y="8229"/>
                    <a:pt x="3828" y="11571"/>
                  </a:cubicBezTo>
                  <a:cubicBezTo>
                    <a:pt x="104" y="14914"/>
                    <a:pt x="-641" y="17486"/>
                    <a:pt x="476" y="19029"/>
                  </a:cubicBezTo>
                  <a:cubicBezTo>
                    <a:pt x="1593" y="20571"/>
                    <a:pt x="4573" y="21086"/>
                    <a:pt x="7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344150" y="1601338"/>
              <a:ext cx="190500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8491"/>
                  </a:moveTo>
                  <a:cubicBezTo>
                    <a:pt x="5040" y="6106"/>
                    <a:pt x="10080" y="3722"/>
                    <a:pt x="12960" y="2179"/>
                  </a:cubicBezTo>
                  <a:cubicBezTo>
                    <a:pt x="15840" y="636"/>
                    <a:pt x="16560" y="-65"/>
                    <a:pt x="16800" y="5"/>
                  </a:cubicBezTo>
                  <a:cubicBezTo>
                    <a:pt x="17040" y="75"/>
                    <a:pt x="16800" y="917"/>
                    <a:pt x="15480" y="3441"/>
                  </a:cubicBezTo>
                  <a:cubicBezTo>
                    <a:pt x="14160" y="5966"/>
                    <a:pt x="11760" y="10174"/>
                    <a:pt x="10320" y="12629"/>
                  </a:cubicBezTo>
                  <a:cubicBezTo>
                    <a:pt x="8880" y="15083"/>
                    <a:pt x="8400" y="15784"/>
                    <a:pt x="8040" y="16556"/>
                  </a:cubicBezTo>
                  <a:cubicBezTo>
                    <a:pt x="7680" y="17327"/>
                    <a:pt x="7440" y="18169"/>
                    <a:pt x="7680" y="18309"/>
                  </a:cubicBezTo>
                  <a:cubicBezTo>
                    <a:pt x="7920" y="18449"/>
                    <a:pt x="8640" y="17888"/>
                    <a:pt x="10080" y="16836"/>
                  </a:cubicBezTo>
                  <a:cubicBezTo>
                    <a:pt x="11520" y="15784"/>
                    <a:pt x="13680" y="14241"/>
                    <a:pt x="15600" y="13260"/>
                  </a:cubicBezTo>
                  <a:cubicBezTo>
                    <a:pt x="17520" y="12278"/>
                    <a:pt x="19200" y="11857"/>
                    <a:pt x="20040" y="11997"/>
                  </a:cubicBezTo>
                  <a:cubicBezTo>
                    <a:pt x="20880" y="12138"/>
                    <a:pt x="20880" y="12839"/>
                    <a:pt x="21000" y="14522"/>
                  </a:cubicBezTo>
                  <a:cubicBezTo>
                    <a:pt x="21120" y="16205"/>
                    <a:pt x="21360" y="18870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585450" y="190091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29879" y="2841264"/>
              <a:ext cx="392521" cy="32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75" fill="norm" stroke="1" extrusionOk="0">
                  <a:moveTo>
                    <a:pt x="1677" y="2489"/>
                  </a:moveTo>
                  <a:cubicBezTo>
                    <a:pt x="1096" y="5995"/>
                    <a:pt x="516" y="9502"/>
                    <a:pt x="225" y="12447"/>
                  </a:cubicBezTo>
                  <a:cubicBezTo>
                    <a:pt x="-65" y="15393"/>
                    <a:pt x="-65" y="17777"/>
                    <a:pt x="167" y="19180"/>
                  </a:cubicBezTo>
                  <a:cubicBezTo>
                    <a:pt x="400" y="20582"/>
                    <a:pt x="864" y="21003"/>
                    <a:pt x="1387" y="21073"/>
                  </a:cubicBezTo>
                  <a:cubicBezTo>
                    <a:pt x="1909" y="21143"/>
                    <a:pt x="2490" y="20863"/>
                    <a:pt x="3012" y="19881"/>
                  </a:cubicBezTo>
                  <a:cubicBezTo>
                    <a:pt x="3535" y="18899"/>
                    <a:pt x="4000" y="17216"/>
                    <a:pt x="4232" y="16515"/>
                  </a:cubicBezTo>
                  <a:cubicBezTo>
                    <a:pt x="4464" y="15814"/>
                    <a:pt x="4464" y="16094"/>
                    <a:pt x="4754" y="16936"/>
                  </a:cubicBezTo>
                  <a:cubicBezTo>
                    <a:pt x="5045" y="17777"/>
                    <a:pt x="5625" y="19180"/>
                    <a:pt x="6206" y="20021"/>
                  </a:cubicBezTo>
                  <a:cubicBezTo>
                    <a:pt x="6787" y="20863"/>
                    <a:pt x="7367" y="21143"/>
                    <a:pt x="7948" y="21284"/>
                  </a:cubicBezTo>
                  <a:cubicBezTo>
                    <a:pt x="8529" y="21424"/>
                    <a:pt x="9109" y="21424"/>
                    <a:pt x="9632" y="21143"/>
                  </a:cubicBezTo>
                  <a:cubicBezTo>
                    <a:pt x="10154" y="20863"/>
                    <a:pt x="10619" y="20302"/>
                    <a:pt x="11141" y="18899"/>
                  </a:cubicBezTo>
                  <a:cubicBezTo>
                    <a:pt x="11664" y="17497"/>
                    <a:pt x="12245" y="15253"/>
                    <a:pt x="12767" y="12307"/>
                  </a:cubicBezTo>
                  <a:cubicBezTo>
                    <a:pt x="13290" y="9362"/>
                    <a:pt x="13754" y="5715"/>
                    <a:pt x="13929" y="3471"/>
                  </a:cubicBezTo>
                  <a:cubicBezTo>
                    <a:pt x="14103" y="1227"/>
                    <a:pt x="13987" y="385"/>
                    <a:pt x="13638" y="105"/>
                  </a:cubicBezTo>
                  <a:cubicBezTo>
                    <a:pt x="13290" y="-176"/>
                    <a:pt x="12709" y="105"/>
                    <a:pt x="12129" y="1016"/>
                  </a:cubicBezTo>
                  <a:cubicBezTo>
                    <a:pt x="11548" y="1928"/>
                    <a:pt x="10967" y="3471"/>
                    <a:pt x="10735" y="4593"/>
                  </a:cubicBezTo>
                  <a:cubicBezTo>
                    <a:pt x="10503" y="5715"/>
                    <a:pt x="10619" y="6416"/>
                    <a:pt x="10967" y="6837"/>
                  </a:cubicBezTo>
                  <a:cubicBezTo>
                    <a:pt x="11316" y="7258"/>
                    <a:pt x="11896" y="7398"/>
                    <a:pt x="13696" y="7188"/>
                  </a:cubicBezTo>
                  <a:cubicBezTo>
                    <a:pt x="15496" y="6977"/>
                    <a:pt x="18516" y="6416"/>
                    <a:pt x="21535" y="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517649" y="2935969"/>
              <a:ext cx="184151" cy="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0"/>
                  </a:moveTo>
                  <a:cubicBezTo>
                    <a:pt x="0" y="7714"/>
                    <a:pt x="0" y="15429"/>
                    <a:pt x="621" y="18514"/>
                  </a:cubicBezTo>
                  <a:cubicBezTo>
                    <a:pt x="1241" y="21600"/>
                    <a:pt x="2483" y="20057"/>
                    <a:pt x="5462" y="16971"/>
                  </a:cubicBezTo>
                  <a:cubicBezTo>
                    <a:pt x="8441" y="13886"/>
                    <a:pt x="13159" y="9257"/>
                    <a:pt x="16138" y="9257"/>
                  </a:cubicBezTo>
                  <a:cubicBezTo>
                    <a:pt x="19117" y="9257"/>
                    <a:pt x="20359" y="13886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562100" y="3056619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063750" y="2723508"/>
              <a:ext cx="133350" cy="48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98" fill="norm" stroke="1" extrusionOk="0">
                  <a:moveTo>
                    <a:pt x="14175" y="696"/>
                  </a:moveTo>
                  <a:cubicBezTo>
                    <a:pt x="10800" y="413"/>
                    <a:pt x="7425" y="130"/>
                    <a:pt x="4893" y="35"/>
                  </a:cubicBezTo>
                  <a:cubicBezTo>
                    <a:pt x="2362" y="-59"/>
                    <a:pt x="675" y="35"/>
                    <a:pt x="168" y="318"/>
                  </a:cubicBezTo>
                  <a:cubicBezTo>
                    <a:pt x="-338" y="601"/>
                    <a:pt x="337" y="1073"/>
                    <a:pt x="2025" y="2016"/>
                  </a:cubicBezTo>
                  <a:cubicBezTo>
                    <a:pt x="3712" y="2959"/>
                    <a:pt x="6412" y="4374"/>
                    <a:pt x="7762" y="5600"/>
                  </a:cubicBezTo>
                  <a:cubicBezTo>
                    <a:pt x="9112" y="6827"/>
                    <a:pt x="9112" y="7864"/>
                    <a:pt x="8775" y="8713"/>
                  </a:cubicBezTo>
                  <a:cubicBezTo>
                    <a:pt x="8437" y="9562"/>
                    <a:pt x="7762" y="10222"/>
                    <a:pt x="6581" y="10694"/>
                  </a:cubicBezTo>
                  <a:cubicBezTo>
                    <a:pt x="5400" y="11165"/>
                    <a:pt x="3712" y="11448"/>
                    <a:pt x="2362" y="11401"/>
                  </a:cubicBezTo>
                  <a:cubicBezTo>
                    <a:pt x="1012" y="11354"/>
                    <a:pt x="0" y="10977"/>
                    <a:pt x="0" y="10600"/>
                  </a:cubicBezTo>
                  <a:cubicBezTo>
                    <a:pt x="0" y="10222"/>
                    <a:pt x="1012" y="9845"/>
                    <a:pt x="2362" y="9656"/>
                  </a:cubicBezTo>
                  <a:cubicBezTo>
                    <a:pt x="3712" y="9468"/>
                    <a:pt x="5400" y="9468"/>
                    <a:pt x="6581" y="9703"/>
                  </a:cubicBezTo>
                  <a:cubicBezTo>
                    <a:pt x="7762" y="9939"/>
                    <a:pt x="8437" y="10411"/>
                    <a:pt x="7931" y="11448"/>
                  </a:cubicBezTo>
                  <a:cubicBezTo>
                    <a:pt x="7425" y="12486"/>
                    <a:pt x="5737" y="14089"/>
                    <a:pt x="4387" y="15410"/>
                  </a:cubicBezTo>
                  <a:cubicBezTo>
                    <a:pt x="3037" y="16731"/>
                    <a:pt x="2025" y="17768"/>
                    <a:pt x="1518" y="18617"/>
                  </a:cubicBezTo>
                  <a:cubicBezTo>
                    <a:pt x="1012" y="19466"/>
                    <a:pt x="1012" y="20126"/>
                    <a:pt x="2700" y="20645"/>
                  </a:cubicBezTo>
                  <a:cubicBezTo>
                    <a:pt x="4387" y="21164"/>
                    <a:pt x="7762" y="21541"/>
                    <a:pt x="11137" y="21494"/>
                  </a:cubicBezTo>
                  <a:cubicBezTo>
                    <a:pt x="14512" y="21447"/>
                    <a:pt x="17887" y="20975"/>
                    <a:pt x="21262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349499" y="2859769"/>
              <a:ext cx="419101" cy="23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4547"/>
                  </a:moveTo>
                  <a:cubicBezTo>
                    <a:pt x="545" y="8147"/>
                    <a:pt x="1091" y="11747"/>
                    <a:pt x="1418" y="14116"/>
                  </a:cubicBezTo>
                  <a:cubicBezTo>
                    <a:pt x="1745" y="16484"/>
                    <a:pt x="1855" y="17621"/>
                    <a:pt x="2073" y="18758"/>
                  </a:cubicBezTo>
                  <a:cubicBezTo>
                    <a:pt x="2291" y="19895"/>
                    <a:pt x="2618" y="21032"/>
                    <a:pt x="3055" y="21316"/>
                  </a:cubicBezTo>
                  <a:cubicBezTo>
                    <a:pt x="3491" y="21600"/>
                    <a:pt x="4036" y="21032"/>
                    <a:pt x="5345" y="18947"/>
                  </a:cubicBezTo>
                  <a:cubicBezTo>
                    <a:pt x="6655" y="16863"/>
                    <a:pt x="8727" y="13263"/>
                    <a:pt x="11564" y="9853"/>
                  </a:cubicBezTo>
                  <a:cubicBezTo>
                    <a:pt x="14400" y="6442"/>
                    <a:pt x="18000" y="32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882900" y="2821669"/>
              <a:ext cx="508000" cy="25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7902"/>
                  </a:moveTo>
                  <a:cubicBezTo>
                    <a:pt x="270" y="10888"/>
                    <a:pt x="540" y="13873"/>
                    <a:pt x="810" y="16156"/>
                  </a:cubicBezTo>
                  <a:cubicBezTo>
                    <a:pt x="1080" y="18439"/>
                    <a:pt x="1350" y="20020"/>
                    <a:pt x="1710" y="20810"/>
                  </a:cubicBezTo>
                  <a:cubicBezTo>
                    <a:pt x="2070" y="21600"/>
                    <a:pt x="2520" y="21600"/>
                    <a:pt x="3555" y="20195"/>
                  </a:cubicBezTo>
                  <a:cubicBezTo>
                    <a:pt x="4590" y="18790"/>
                    <a:pt x="6210" y="15980"/>
                    <a:pt x="8190" y="13083"/>
                  </a:cubicBezTo>
                  <a:cubicBezTo>
                    <a:pt x="10170" y="10185"/>
                    <a:pt x="12510" y="7200"/>
                    <a:pt x="14805" y="5005"/>
                  </a:cubicBezTo>
                  <a:cubicBezTo>
                    <a:pt x="17100" y="2810"/>
                    <a:pt x="19350" y="14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556000" y="3107419"/>
              <a:ext cx="88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800"/>
                    <a:pt x="16457" y="9600"/>
                    <a:pt x="12857" y="13200"/>
                  </a:cubicBezTo>
                  <a:cubicBezTo>
                    <a:pt x="9257" y="16800"/>
                    <a:pt x="462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873500" y="2840719"/>
              <a:ext cx="412750" cy="28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7254"/>
                  </a:moveTo>
                  <a:cubicBezTo>
                    <a:pt x="997" y="11122"/>
                    <a:pt x="1994" y="14991"/>
                    <a:pt x="2658" y="17328"/>
                  </a:cubicBezTo>
                  <a:cubicBezTo>
                    <a:pt x="3323" y="19666"/>
                    <a:pt x="3655" y="20472"/>
                    <a:pt x="4098" y="20955"/>
                  </a:cubicBezTo>
                  <a:cubicBezTo>
                    <a:pt x="4542" y="21439"/>
                    <a:pt x="5095" y="21600"/>
                    <a:pt x="6037" y="20472"/>
                  </a:cubicBezTo>
                  <a:cubicBezTo>
                    <a:pt x="6978" y="19343"/>
                    <a:pt x="8308" y="16925"/>
                    <a:pt x="10302" y="13782"/>
                  </a:cubicBezTo>
                  <a:cubicBezTo>
                    <a:pt x="12295" y="10639"/>
                    <a:pt x="14954" y="6770"/>
                    <a:pt x="16948" y="4352"/>
                  </a:cubicBezTo>
                  <a:cubicBezTo>
                    <a:pt x="18942" y="1934"/>
                    <a:pt x="20271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438650" y="2908969"/>
              <a:ext cx="247650" cy="1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72"/>
                  </a:moveTo>
                  <a:cubicBezTo>
                    <a:pt x="1108" y="-56"/>
                    <a:pt x="2215" y="-283"/>
                    <a:pt x="3600" y="1081"/>
                  </a:cubicBezTo>
                  <a:cubicBezTo>
                    <a:pt x="4985" y="2445"/>
                    <a:pt x="6646" y="5401"/>
                    <a:pt x="8769" y="8698"/>
                  </a:cubicBezTo>
                  <a:cubicBezTo>
                    <a:pt x="10892" y="11995"/>
                    <a:pt x="13477" y="15633"/>
                    <a:pt x="15692" y="17793"/>
                  </a:cubicBezTo>
                  <a:cubicBezTo>
                    <a:pt x="17908" y="19953"/>
                    <a:pt x="19754" y="20635"/>
                    <a:pt x="2160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476750" y="2872469"/>
              <a:ext cx="177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3757"/>
                    <a:pt x="13886" y="7513"/>
                    <a:pt x="10414" y="10565"/>
                  </a:cubicBezTo>
                  <a:cubicBezTo>
                    <a:pt x="6943" y="13617"/>
                    <a:pt x="3857" y="15965"/>
                    <a:pt x="2186" y="17687"/>
                  </a:cubicBezTo>
                  <a:cubicBezTo>
                    <a:pt x="514" y="19409"/>
                    <a:pt x="257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749800" y="3132819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130799" y="2878819"/>
              <a:ext cx="2095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375"/>
                    <a:pt x="7855" y="6750"/>
                    <a:pt x="11455" y="10350"/>
                  </a:cubicBezTo>
                  <a:cubicBezTo>
                    <a:pt x="15055" y="13950"/>
                    <a:pt x="18327" y="17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149850" y="2840719"/>
              <a:ext cx="1587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64"/>
                  </a:moveTo>
                  <a:cubicBezTo>
                    <a:pt x="21312" y="982"/>
                    <a:pt x="21024" y="0"/>
                    <a:pt x="20304" y="0"/>
                  </a:cubicBezTo>
                  <a:cubicBezTo>
                    <a:pt x="19584" y="0"/>
                    <a:pt x="18432" y="982"/>
                    <a:pt x="15552" y="3845"/>
                  </a:cubicBezTo>
                  <a:cubicBezTo>
                    <a:pt x="12672" y="6709"/>
                    <a:pt x="8064" y="11455"/>
                    <a:pt x="5184" y="14727"/>
                  </a:cubicBezTo>
                  <a:cubicBezTo>
                    <a:pt x="2304" y="18000"/>
                    <a:pt x="1152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676900" y="2753523"/>
              <a:ext cx="512889" cy="33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1" fill="norm" stroke="1" extrusionOk="0">
                  <a:moveTo>
                    <a:pt x="0" y="9149"/>
                  </a:moveTo>
                  <a:cubicBezTo>
                    <a:pt x="89" y="12101"/>
                    <a:pt x="177" y="15052"/>
                    <a:pt x="266" y="16931"/>
                  </a:cubicBezTo>
                  <a:cubicBezTo>
                    <a:pt x="354" y="18809"/>
                    <a:pt x="443" y="19614"/>
                    <a:pt x="620" y="20285"/>
                  </a:cubicBezTo>
                  <a:cubicBezTo>
                    <a:pt x="797" y="20955"/>
                    <a:pt x="1062" y="21492"/>
                    <a:pt x="1416" y="21425"/>
                  </a:cubicBezTo>
                  <a:cubicBezTo>
                    <a:pt x="1770" y="21358"/>
                    <a:pt x="2213" y="20687"/>
                    <a:pt x="3452" y="18742"/>
                  </a:cubicBezTo>
                  <a:cubicBezTo>
                    <a:pt x="4692" y="16796"/>
                    <a:pt x="6728" y="13576"/>
                    <a:pt x="9118" y="10625"/>
                  </a:cubicBezTo>
                  <a:cubicBezTo>
                    <a:pt x="11508" y="7673"/>
                    <a:pt x="14252" y="4990"/>
                    <a:pt x="15979" y="3380"/>
                  </a:cubicBezTo>
                  <a:cubicBezTo>
                    <a:pt x="17705" y="1770"/>
                    <a:pt x="18413" y="1234"/>
                    <a:pt x="19210" y="764"/>
                  </a:cubicBezTo>
                  <a:cubicBezTo>
                    <a:pt x="20007" y="294"/>
                    <a:pt x="20892" y="-108"/>
                    <a:pt x="21246" y="26"/>
                  </a:cubicBezTo>
                  <a:cubicBezTo>
                    <a:pt x="21600" y="160"/>
                    <a:pt x="21423" y="831"/>
                    <a:pt x="21246" y="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6070600" y="3050269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534150" y="2845369"/>
              <a:ext cx="273050" cy="24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869"/>
                  </a:moveTo>
                  <a:cubicBezTo>
                    <a:pt x="335" y="1598"/>
                    <a:pt x="670" y="328"/>
                    <a:pt x="1088" y="55"/>
                  </a:cubicBezTo>
                  <a:cubicBezTo>
                    <a:pt x="1507" y="-217"/>
                    <a:pt x="2009" y="509"/>
                    <a:pt x="3851" y="2506"/>
                  </a:cubicBezTo>
                  <a:cubicBezTo>
                    <a:pt x="5693" y="4502"/>
                    <a:pt x="8874" y="7770"/>
                    <a:pt x="11637" y="11037"/>
                  </a:cubicBezTo>
                  <a:cubicBezTo>
                    <a:pt x="14400" y="14304"/>
                    <a:pt x="16744" y="17571"/>
                    <a:pt x="18335" y="19296"/>
                  </a:cubicBezTo>
                  <a:cubicBezTo>
                    <a:pt x="19926" y="21020"/>
                    <a:pt x="20763" y="21201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610350" y="2846506"/>
              <a:ext cx="177800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518"/>
                  </a:moveTo>
                  <a:cubicBezTo>
                    <a:pt x="20314" y="201"/>
                    <a:pt x="19029" y="-117"/>
                    <a:pt x="18000" y="42"/>
                  </a:cubicBezTo>
                  <a:cubicBezTo>
                    <a:pt x="16971" y="201"/>
                    <a:pt x="16200" y="836"/>
                    <a:pt x="14271" y="3218"/>
                  </a:cubicBezTo>
                  <a:cubicBezTo>
                    <a:pt x="12343" y="5601"/>
                    <a:pt x="9257" y="9730"/>
                    <a:pt x="6686" y="13065"/>
                  </a:cubicBezTo>
                  <a:cubicBezTo>
                    <a:pt x="4114" y="16401"/>
                    <a:pt x="2057" y="18942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086600" y="2828019"/>
              <a:ext cx="2095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817"/>
                    <a:pt x="6545" y="5635"/>
                    <a:pt x="9709" y="8922"/>
                  </a:cubicBezTo>
                  <a:cubicBezTo>
                    <a:pt x="12873" y="12209"/>
                    <a:pt x="15927" y="15965"/>
                    <a:pt x="17891" y="18157"/>
                  </a:cubicBezTo>
                  <a:cubicBezTo>
                    <a:pt x="19855" y="20348"/>
                    <a:pt x="20727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7118350" y="2828019"/>
              <a:ext cx="1778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00"/>
                  </a:moveTo>
                  <a:cubicBezTo>
                    <a:pt x="20571" y="400"/>
                    <a:pt x="19543" y="0"/>
                    <a:pt x="18386" y="0"/>
                  </a:cubicBezTo>
                  <a:cubicBezTo>
                    <a:pt x="17229" y="0"/>
                    <a:pt x="15943" y="400"/>
                    <a:pt x="14014" y="2333"/>
                  </a:cubicBezTo>
                  <a:cubicBezTo>
                    <a:pt x="12086" y="4267"/>
                    <a:pt x="9514" y="7733"/>
                    <a:pt x="7071" y="11200"/>
                  </a:cubicBezTo>
                  <a:cubicBezTo>
                    <a:pt x="4629" y="14667"/>
                    <a:pt x="2314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7429500" y="2709565"/>
              <a:ext cx="130265" cy="56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7" fill="norm" stroke="1" extrusionOk="0">
                  <a:moveTo>
                    <a:pt x="10452" y="1597"/>
                  </a:moveTo>
                  <a:cubicBezTo>
                    <a:pt x="11148" y="1037"/>
                    <a:pt x="11845" y="477"/>
                    <a:pt x="13239" y="197"/>
                  </a:cubicBezTo>
                  <a:cubicBezTo>
                    <a:pt x="14632" y="-83"/>
                    <a:pt x="16723" y="-83"/>
                    <a:pt x="18465" y="317"/>
                  </a:cubicBezTo>
                  <a:cubicBezTo>
                    <a:pt x="20206" y="717"/>
                    <a:pt x="21600" y="1517"/>
                    <a:pt x="21426" y="2757"/>
                  </a:cubicBezTo>
                  <a:cubicBezTo>
                    <a:pt x="21252" y="3997"/>
                    <a:pt x="19510" y="5677"/>
                    <a:pt x="17071" y="7157"/>
                  </a:cubicBezTo>
                  <a:cubicBezTo>
                    <a:pt x="14632" y="8637"/>
                    <a:pt x="11497" y="9917"/>
                    <a:pt x="9929" y="10757"/>
                  </a:cubicBezTo>
                  <a:cubicBezTo>
                    <a:pt x="8361" y="11597"/>
                    <a:pt x="8361" y="11997"/>
                    <a:pt x="9581" y="12517"/>
                  </a:cubicBezTo>
                  <a:cubicBezTo>
                    <a:pt x="10800" y="13037"/>
                    <a:pt x="13239" y="13677"/>
                    <a:pt x="15155" y="14717"/>
                  </a:cubicBezTo>
                  <a:cubicBezTo>
                    <a:pt x="17071" y="15757"/>
                    <a:pt x="18465" y="17197"/>
                    <a:pt x="18290" y="18317"/>
                  </a:cubicBezTo>
                  <a:cubicBezTo>
                    <a:pt x="18116" y="19437"/>
                    <a:pt x="16374" y="20237"/>
                    <a:pt x="13065" y="20717"/>
                  </a:cubicBezTo>
                  <a:cubicBezTo>
                    <a:pt x="9755" y="21197"/>
                    <a:pt x="4877" y="21357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08050" y="3701659"/>
              <a:ext cx="584200" cy="42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6900"/>
                  </a:moveTo>
                  <a:cubicBezTo>
                    <a:pt x="2504" y="17007"/>
                    <a:pt x="5009" y="17114"/>
                    <a:pt x="6770" y="17114"/>
                  </a:cubicBezTo>
                  <a:cubicBezTo>
                    <a:pt x="8530" y="17114"/>
                    <a:pt x="9548" y="17007"/>
                    <a:pt x="10370" y="16846"/>
                  </a:cubicBezTo>
                  <a:cubicBezTo>
                    <a:pt x="11191" y="16685"/>
                    <a:pt x="11817" y="16470"/>
                    <a:pt x="11817" y="16255"/>
                  </a:cubicBezTo>
                  <a:cubicBezTo>
                    <a:pt x="11817" y="16040"/>
                    <a:pt x="11191" y="15825"/>
                    <a:pt x="10330" y="15449"/>
                  </a:cubicBezTo>
                  <a:cubicBezTo>
                    <a:pt x="9470" y="15073"/>
                    <a:pt x="8374" y="14535"/>
                    <a:pt x="7552" y="13729"/>
                  </a:cubicBezTo>
                  <a:cubicBezTo>
                    <a:pt x="6730" y="12923"/>
                    <a:pt x="6183" y="11849"/>
                    <a:pt x="6183" y="10291"/>
                  </a:cubicBezTo>
                  <a:cubicBezTo>
                    <a:pt x="6183" y="8732"/>
                    <a:pt x="6730" y="6691"/>
                    <a:pt x="7748" y="4864"/>
                  </a:cubicBezTo>
                  <a:cubicBezTo>
                    <a:pt x="8765" y="3037"/>
                    <a:pt x="10252" y="1425"/>
                    <a:pt x="11778" y="619"/>
                  </a:cubicBezTo>
                  <a:cubicBezTo>
                    <a:pt x="13304" y="-187"/>
                    <a:pt x="14870" y="-187"/>
                    <a:pt x="15887" y="512"/>
                  </a:cubicBezTo>
                  <a:cubicBezTo>
                    <a:pt x="16904" y="1210"/>
                    <a:pt x="17374" y="2607"/>
                    <a:pt x="17335" y="4971"/>
                  </a:cubicBezTo>
                  <a:cubicBezTo>
                    <a:pt x="17296" y="7335"/>
                    <a:pt x="16748" y="10667"/>
                    <a:pt x="16200" y="12977"/>
                  </a:cubicBezTo>
                  <a:cubicBezTo>
                    <a:pt x="15652" y="15288"/>
                    <a:pt x="15104" y="16577"/>
                    <a:pt x="14713" y="17437"/>
                  </a:cubicBezTo>
                  <a:cubicBezTo>
                    <a:pt x="14322" y="18297"/>
                    <a:pt x="14087" y="18726"/>
                    <a:pt x="14126" y="19156"/>
                  </a:cubicBezTo>
                  <a:cubicBezTo>
                    <a:pt x="14165" y="19586"/>
                    <a:pt x="14478" y="20016"/>
                    <a:pt x="15378" y="20231"/>
                  </a:cubicBezTo>
                  <a:cubicBezTo>
                    <a:pt x="16278" y="20446"/>
                    <a:pt x="17765" y="20446"/>
                    <a:pt x="18900" y="20607"/>
                  </a:cubicBezTo>
                  <a:cubicBezTo>
                    <a:pt x="20035" y="20768"/>
                    <a:pt x="20817" y="21091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587500" y="4015469"/>
              <a:ext cx="146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342"/>
                    <a:pt x="11270" y="10684"/>
                    <a:pt x="14870" y="14284"/>
                  </a:cubicBezTo>
                  <a:cubicBezTo>
                    <a:pt x="18470" y="17884"/>
                    <a:pt x="20035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562100" y="4009119"/>
              <a:ext cx="2159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8000" y="1096"/>
                  </a:cubicBezTo>
                  <a:cubicBezTo>
                    <a:pt x="16518" y="2191"/>
                    <a:pt x="14612" y="4383"/>
                    <a:pt x="12071" y="7670"/>
                  </a:cubicBezTo>
                  <a:cubicBezTo>
                    <a:pt x="9529" y="10957"/>
                    <a:pt x="6353" y="15339"/>
                    <a:pt x="4235" y="17843"/>
                  </a:cubicBezTo>
                  <a:cubicBezTo>
                    <a:pt x="2118" y="20348"/>
                    <a:pt x="1059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968499" y="3958319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955799" y="408531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395233" y="3603662"/>
              <a:ext cx="170167" cy="57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64" fill="norm" stroke="1" extrusionOk="0">
                  <a:moveTo>
                    <a:pt x="18016" y="1644"/>
                  </a:moveTo>
                  <a:cubicBezTo>
                    <a:pt x="17489" y="1244"/>
                    <a:pt x="16962" y="844"/>
                    <a:pt x="15250" y="524"/>
                  </a:cubicBezTo>
                  <a:cubicBezTo>
                    <a:pt x="13538" y="204"/>
                    <a:pt x="10640" y="-36"/>
                    <a:pt x="8006" y="4"/>
                  </a:cubicBezTo>
                  <a:cubicBezTo>
                    <a:pt x="5372" y="44"/>
                    <a:pt x="3001" y="364"/>
                    <a:pt x="1553" y="884"/>
                  </a:cubicBezTo>
                  <a:cubicBezTo>
                    <a:pt x="104" y="1404"/>
                    <a:pt x="-423" y="2124"/>
                    <a:pt x="367" y="2764"/>
                  </a:cubicBezTo>
                  <a:cubicBezTo>
                    <a:pt x="1157" y="3404"/>
                    <a:pt x="3265" y="3964"/>
                    <a:pt x="4845" y="4844"/>
                  </a:cubicBezTo>
                  <a:cubicBezTo>
                    <a:pt x="6426" y="5724"/>
                    <a:pt x="7479" y="6924"/>
                    <a:pt x="7084" y="7884"/>
                  </a:cubicBezTo>
                  <a:cubicBezTo>
                    <a:pt x="6689" y="8844"/>
                    <a:pt x="4845" y="9564"/>
                    <a:pt x="3397" y="10044"/>
                  </a:cubicBezTo>
                  <a:cubicBezTo>
                    <a:pt x="1948" y="10524"/>
                    <a:pt x="894" y="10764"/>
                    <a:pt x="1157" y="10764"/>
                  </a:cubicBezTo>
                  <a:cubicBezTo>
                    <a:pt x="1421" y="10764"/>
                    <a:pt x="3001" y="10524"/>
                    <a:pt x="4187" y="10564"/>
                  </a:cubicBezTo>
                  <a:cubicBezTo>
                    <a:pt x="5372" y="10604"/>
                    <a:pt x="6162" y="10924"/>
                    <a:pt x="6557" y="11724"/>
                  </a:cubicBezTo>
                  <a:cubicBezTo>
                    <a:pt x="6953" y="12524"/>
                    <a:pt x="6953" y="13804"/>
                    <a:pt x="5767" y="15164"/>
                  </a:cubicBezTo>
                  <a:cubicBezTo>
                    <a:pt x="4582" y="16524"/>
                    <a:pt x="2211" y="17964"/>
                    <a:pt x="1026" y="18884"/>
                  </a:cubicBezTo>
                  <a:cubicBezTo>
                    <a:pt x="-160" y="19804"/>
                    <a:pt x="-160" y="20204"/>
                    <a:pt x="1948" y="20564"/>
                  </a:cubicBezTo>
                  <a:cubicBezTo>
                    <a:pt x="4055" y="20924"/>
                    <a:pt x="8270" y="21244"/>
                    <a:pt x="11826" y="21404"/>
                  </a:cubicBezTo>
                  <a:cubicBezTo>
                    <a:pt x="15382" y="21564"/>
                    <a:pt x="18279" y="21564"/>
                    <a:pt x="21177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755927" y="3705765"/>
              <a:ext cx="234924" cy="31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27" fill="norm" stroke="1" extrusionOk="0">
                  <a:moveTo>
                    <a:pt x="2312" y="4222"/>
                  </a:moveTo>
                  <a:cubicBezTo>
                    <a:pt x="1348" y="4366"/>
                    <a:pt x="384" y="4510"/>
                    <a:pt x="94" y="4222"/>
                  </a:cubicBezTo>
                  <a:cubicBezTo>
                    <a:pt x="-195" y="3934"/>
                    <a:pt x="191" y="3214"/>
                    <a:pt x="1155" y="2422"/>
                  </a:cubicBezTo>
                  <a:cubicBezTo>
                    <a:pt x="2119" y="1630"/>
                    <a:pt x="3662" y="766"/>
                    <a:pt x="4916" y="334"/>
                  </a:cubicBezTo>
                  <a:cubicBezTo>
                    <a:pt x="6169" y="-98"/>
                    <a:pt x="7134" y="-98"/>
                    <a:pt x="7809" y="262"/>
                  </a:cubicBezTo>
                  <a:cubicBezTo>
                    <a:pt x="8484" y="622"/>
                    <a:pt x="8869" y="1342"/>
                    <a:pt x="8869" y="3430"/>
                  </a:cubicBezTo>
                  <a:cubicBezTo>
                    <a:pt x="8869" y="5518"/>
                    <a:pt x="8484" y="8974"/>
                    <a:pt x="7519" y="11782"/>
                  </a:cubicBezTo>
                  <a:cubicBezTo>
                    <a:pt x="6555" y="14590"/>
                    <a:pt x="5012" y="16750"/>
                    <a:pt x="3951" y="18262"/>
                  </a:cubicBezTo>
                  <a:cubicBezTo>
                    <a:pt x="2891" y="19774"/>
                    <a:pt x="2312" y="20638"/>
                    <a:pt x="2601" y="21070"/>
                  </a:cubicBezTo>
                  <a:cubicBezTo>
                    <a:pt x="2891" y="21502"/>
                    <a:pt x="4048" y="21502"/>
                    <a:pt x="6844" y="21286"/>
                  </a:cubicBezTo>
                  <a:cubicBezTo>
                    <a:pt x="9641" y="21070"/>
                    <a:pt x="14076" y="20638"/>
                    <a:pt x="16776" y="20566"/>
                  </a:cubicBezTo>
                  <a:cubicBezTo>
                    <a:pt x="19476" y="20494"/>
                    <a:pt x="20441" y="20782"/>
                    <a:pt x="21405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009900" y="4040869"/>
              <a:ext cx="114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654300" y="2653982"/>
              <a:ext cx="438150" cy="8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19610"/>
                  </a:moveTo>
                  <a:cubicBezTo>
                    <a:pt x="104" y="16975"/>
                    <a:pt x="209" y="14341"/>
                    <a:pt x="1096" y="11707"/>
                  </a:cubicBezTo>
                  <a:cubicBezTo>
                    <a:pt x="1983" y="9073"/>
                    <a:pt x="3652" y="6439"/>
                    <a:pt x="4696" y="5912"/>
                  </a:cubicBezTo>
                  <a:cubicBezTo>
                    <a:pt x="5739" y="5385"/>
                    <a:pt x="6157" y="6966"/>
                    <a:pt x="6626" y="8546"/>
                  </a:cubicBezTo>
                  <a:cubicBezTo>
                    <a:pt x="7096" y="10127"/>
                    <a:pt x="7617" y="11707"/>
                    <a:pt x="8139" y="12234"/>
                  </a:cubicBezTo>
                  <a:cubicBezTo>
                    <a:pt x="8661" y="12761"/>
                    <a:pt x="9183" y="12234"/>
                    <a:pt x="10122" y="10917"/>
                  </a:cubicBezTo>
                  <a:cubicBezTo>
                    <a:pt x="11061" y="9600"/>
                    <a:pt x="12417" y="7492"/>
                    <a:pt x="13357" y="5649"/>
                  </a:cubicBezTo>
                  <a:cubicBezTo>
                    <a:pt x="14296" y="3805"/>
                    <a:pt x="14817" y="2224"/>
                    <a:pt x="15443" y="1170"/>
                  </a:cubicBezTo>
                  <a:cubicBezTo>
                    <a:pt x="16070" y="117"/>
                    <a:pt x="16800" y="-410"/>
                    <a:pt x="17322" y="380"/>
                  </a:cubicBezTo>
                  <a:cubicBezTo>
                    <a:pt x="17843" y="1170"/>
                    <a:pt x="18157" y="3278"/>
                    <a:pt x="18835" y="6966"/>
                  </a:cubicBezTo>
                  <a:cubicBezTo>
                    <a:pt x="19513" y="10653"/>
                    <a:pt x="20557" y="15922"/>
                    <a:pt x="2160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717800" y="2384245"/>
              <a:ext cx="129518" cy="18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84" fill="norm" stroke="1" extrusionOk="0">
                  <a:moveTo>
                    <a:pt x="0" y="2829"/>
                  </a:moveTo>
                  <a:cubicBezTo>
                    <a:pt x="1045" y="1859"/>
                    <a:pt x="2090" y="888"/>
                    <a:pt x="3484" y="402"/>
                  </a:cubicBezTo>
                  <a:cubicBezTo>
                    <a:pt x="4877" y="-83"/>
                    <a:pt x="6619" y="-83"/>
                    <a:pt x="8361" y="160"/>
                  </a:cubicBezTo>
                  <a:cubicBezTo>
                    <a:pt x="10103" y="402"/>
                    <a:pt x="11845" y="888"/>
                    <a:pt x="12890" y="1737"/>
                  </a:cubicBezTo>
                  <a:cubicBezTo>
                    <a:pt x="13935" y="2587"/>
                    <a:pt x="14284" y="3800"/>
                    <a:pt x="13935" y="5014"/>
                  </a:cubicBezTo>
                  <a:cubicBezTo>
                    <a:pt x="13587" y="6227"/>
                    <a:pt x="12542" y="7441"/>
                    <a:pt x="13065" y="8047"/>
                  </a:cubicBezTo>
                  <a:cubicBezTo>
                    <a:pt x="13587" y="8654"/>
                    <a:pt x="15677" y="8654"/>
                    <a:pt x="17419" y="9018"/>
                  </a:cubicBezTo>
                  <a:cubicBezTo>
                    <a:pt x="19161" y="9382"/>
                    <a:pt x="20555" y="10110"/>
                    <a:pt x="21077" y="11688"/>
                  </a:cubicBezTo>
                  <a:cubicBezTo>
                    <a:pt x="21600" y="13265"/>
                    <a:pt x="21252" y="15692"/>
                    <a:pt x="20206" y="17513"/>
                  </a:cubicBezTo>
                  <a:cubicBezTo>
                    <a:pt x="19161" y="19333"/>
                    <a:pt x="17419" y="20546"/>
                    <a:pt x="15677" y="21032"/>
                  </a:cubicBezTo>
                  <a:cubicBezTo>
                    <a:pt x="13935" y="21517"/>
                    <a:pt x="12194" y="21274"/>
                    <a:pt x="11323" y="20546"/>
                  </a:cubicBezTo>
                  <a:cubicBezTo>
                    <a:pt x="10452" y="19818"/>
                    <a:pt x="10452" y="18605"/>
                    <a:pt x="11497" y="17270"/>
                  </a:cubicBezTo>
                  <a:cubicBezTo>
                    <a:pt x="12542" y="15935"/>
                    <a:pt x="14632" y="14479"/>
                    <a:pt x="16723" y="13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906037" y="2336952"/>
              <a:ext cx="16101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70" fill="norm" stroke="1" extrusionOk="0">
                  <a:moveTo>
                    <a:pt x="300" y="4366"/>
                  </a:moveTo>
                  <a:cubicBezTo>
                    <a:pt x="20" y="3217"/>
                    <a:pt x="-261" y="2068"/>
                    <a:pt x="440" y="1264"/>
                  </a:cubicBezTo>
                  <a:cubicBezTo>
                    <a:pt x="1142" y="460"/>
                    <a:pt x="2825" y="0"/>
                    <a:pt x="4368" y="0"/>
                  </a:cubicBezTo>
                  <a:cubicBezTo>
                    <a:pt x="5910" y="0"/>
                    <a:pt x="7313" y="460"/>
                    <a:pt x="8014" y="1953"/>
                  </a:cubicBezTo>
                  <a:cubicBezTo>
                    <a:pt x="8716" y="3447"/>
                    <a:pt x="8716" y="5974"/>
                    <a:pt x="8295" y="8502"/>
                  </a:cubicBezTo>
                  <a:cubicBezTo>
                    <a:pt x="7874" y="11030"/>
                    <a:pt x="7033" y="13557"/>
                    <a:pt x="6331" y="15740"/>
                  </a:cubicBezTo>
                  <a:cubicBezTo>
                    <a:pt x="5630" y="17923"/>
                    <a:pt x="5069" y="19762"/>
                    <a:pt x="5490" y="20681"/>
                  </a:cubicBezTo>
                  <a:cubicBezTo>
                    <a:pt x="5910" y="21600"/>
                    <a:pt x="7313" y="21600"/>
                    <a:pt x="10118" y="20681"/>
                  </a:cubicBezTo>
                  <a:cubicBezTo>
                    <a:pt x="12923" y="19762"/>
                    <a:pt x="17131" y="17923"/>
                    <a:pt x="21339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699250" y="2606782"/>
              <a:ext cx="565150" cy="8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20857"/>
                  </a:moveTo>
                  <a:cubicBezTo>
                    <a:pt x="728" y="14327"/>
                    <a:pt x="1456" y="7797"/>
                    <a:pt x="2670" y="4029"/>
                  </a:cubicBezTo>
                  <a:cubicBezTo>
                    <a:pt x="3883" y="262"/>
                    <a:pt x="5582" y="-743"/>
                    <a:pt x="6715" y="513"/>
                  </a:cubicBezTo>
                  <a:cubicBezTo>
                    <a:pt x="7847" y="1769"/>
                    <a:pt x="8413" y="5285"/>
                    <a:pt x="9142" y="7545"/>
                  </a:cubicBezTo>
                  <a:cubicBezTo>
                    <a:pt x="9870" y="9806"/>
                    <a:pt x="10760" y="10810"/>
                    <a:pt x="12256" y="10559"/>
                  </a:cubicBezTo>
                  <a:cubicBezTo>
                    <a:pt x="13753" y="10308"/>
                    <a:pt x="15856" y="8801"/>
                    <a:pt x="17312" y="8048"/>
                  </a:cubicBezTo>
                  <a:cubicBezTo>
                    <a:pt x="18769" y="7294"/>
                    <a:pt x="19578" y="7294"/>
                    <a:pt x="20184" y="7797"/>
                  </a:cubicBezTo>
                  <a:cubicBezTo>
                    <a:pt x="20791" y="8299"/>
                    <a:pt x="21196" y="9304"/>
                    <a:pt x="21398" y="11062"/>
                  </a:cubicBezTo>
                  <a:cubicBezTo>
                    <a:pt x="21600" y="12820"/>
                    <a:pt x="21600" y="15331"/>
                    <a:pt x="21600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889750" y="2289277"/>
              <a:ext cx="222250" cy="15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423"/>
                  </a:moveTo>
                  <a:cubicBezTo>
                    <a:pt x="823" y="1570"/>
                    <a:pt x="1646" y="718"/>
                    <a:pt x="2571" y="291"/>
                  </a:cubicBezTo>
                  <a:cubicBezTo>
                    <a:pt x="3497" y="-135"/>
                    <a:pt x="4526" y="-135"/>
                    <a:pt x="5246" y="576"/>
                  </a:cubicBezTo>
                  <a:cubicBezTo>
                    <a:pt x="5966" y="1286"/>
                    <a:pt x="6377" y="2707"/>
                    <a:pt x="6069" y="5265"/>
                  </a:cubicBezTo>
                  <a:cubicBezTo>
                    <a:pt x="5760" y="7823"/>
                    <a:pt x="4731" y="11518"/>
                    <a:pt x="3909" y="14076"/>
                  </a:cubicBezTo>
                  <a:cubicBezTo>
                    <a:pt x="3086" y="16633"/>
                    <a:pt x="2469" y="18054"/>
                    <a:pt x="2674" y="19191"/>
                  </a:cubicBezTo>
                  <a:cubicBezTo>
                    <a:pt x="2880" y="20328"/>
                    <a:pt x="3909" y="21181"/>
                    <a:pt x="6686" y="21323"/>
                  </a:cubicBezTo>
                  <a:cubicBezTo>
                    <a:pt x="9463" y="21465"/>
                    <a:pt x="13989" y="20897"/>
                    <a:pt x="16766" y="20612"/>
                  </a:cubicBezTo>
                  <a:cubicBezTo>
                    <a:pt x="19543" y="20328"/>
                    <a:pt x="20571" y="20328"/>
                    <a:pt x="21600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127499" y="2602281"/>
              <a:ext cx="419101" cy="9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20991"/>
                  </a:moveTo>
                  <a:cubicBezTo>
                    <a:pt x="218" y="16491"/>
                    <a:pt x="436" y="11991"/>
                    <a:pt x="1036" y="8166"/>
                  </a:cubicBezTo>
                  <a:cubicBezTo>
                    <a:pt x="1636" y="4341"/>
                    <a:pt x="2618" y="1191"/>
                    <a:pt x="3655" y="291"/>
                  </a:cubicBezTo>
                  <a:cubicBezTo>
                    <a:pt x="4691" y="-609"/>
                    <a:pt x="5782" y="741"/>
                    <a:pt x="6600" y="2091"/>
                  </a:cubicBezTo>
                  <a:cubicBezTo>
                    <a:pt x="7418" y="3441"/>
                    <a:pt x="7964" y="4791"/>
                    <a:pt x="8673" y="6366"/>
                  </a:cubicBezTo>
                  <a:cubicBezTo>
                    <a:pt x="9382" y="7941"/>
                    <a:pt x="10255" y="9741"/>
                    <a:pt x="10964" y="9741"/>
                  </a:cubicBezTo>
                  <a:cubicBezTo>
                    <a:pt x="11673" y="9741"/>
                    <a:pt x="12218" y="7941"/>
                    <a:pt x="13091" y="7041"/>
                  </a:cubicBezTo>
                  <a:cubicBezTo>
                    <a:pt x="13964" y="6141"/>
                    <a:pt x="15164" y="6141"/>
                    <a:pt x="16036" y="5691"/>
                  </a:cubicBezTo>
                  <a:cubicBezTo>
                    <a:pt x="16909" y="5241"/>
                    <a:pt x="17455" y="4341"/>
                    <a:pt x="18327" y="5691"/>
                  </a:cubicBezTo>
                  <a:cubicBezTo>
                    <a:pt x="19200" y="7041"/>
                    <a:pt x="20400" y="10641"/>
                    <a:pt x="21600" y="14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338895" y="2281919"/>
              <a:ext cx="133904" cy="26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457" fill="norm" stroke="1" extrusionOk="0">
                  <a:moveTo>
                    <a:pt x="14226" y="4556"/>
                  </a:moveTo>
                  <a:cubicBezTo>
                    <a:pt x="14226" y="3712"/>
                    <a:pt x="14226" y="2869"/>
                    <a:pt x="13259" y="2278"/>
                  </a:cubicBezTo>
                  <a:cubicBezTo>
                    <a:pt x="12292" y="1687"/>
                    <a:pt x="10357" y="1350"/>
                    <a:pt x="8100" y="1687"/>
                  </a:cubicBezTo>
                  <a:cubicBezTo>
                    <a:pt x="5844" y="2025"/>
                    <a:pt x="3265" y="3037"/>
                    <a:pt x="1653" y="3966"/>
                  </a:cubicBezTo>
                  <a:cubicBezTo>
                    <a:pt x="41" y="4894"/>
                    <a:pt x="-604" y="5737"/>
                    <a:pt x="686" y="7087"/>
                  </a:cubicBezTo>
                  <a:cubicBezTo>
                    <a:pt x="1975" y="8437"/>
                    <a:pt x="5199" y="10294"/>
                    <a:pt x="7617" y="11981"/>
                  </a:cubicBezTo>
                  <a:cubicBezTo>
                    <a:pt x="10035" y="13669"/>
                    <a:pt x="11647" y="15187"/>
                    <a:pt x="12453" y="16369"/>
                  </a:cubicBezTo>
                  <a:cubicBezTo>
                    <a:pt x="13259" y="17550"/>
                    <a:pt x="13259" y="18394"/>
                    <a:pt x="12453" y="19322"/>
                  </a:cubicBezTo>
                  <a:cubicBezTo>
                    <a:pt x="11647" y="20250"/>
                    <a:pt x="10035" y="21262"/>
                    <a:pt x="8584" y="21431"/>
                  </a:cubicBezTo>
                  <a:cubicBezTo>
                    <a:pt x="7133" y="21600"/>
                    <a:pt x="5844" y="20925"/>
                    <a:pt x="5360" y="19744"/>
                  </a:cubicBezTo>
                  <a:cubicBezTo>
                    <a:pt x="4877" y="18563"/>
                    <a:pt x="5199" y="16875"/>
                    <a:pt x="7617" y="14681"/>
                  </a:cubicBezTo>
                  <a:cubicBezTo>
                    <a:pt x="10035" y="12487"/>
                    <a:pt x="14548" y="9788"/>
                    <a:pt x="17289" y="8016"/>
                  </a:cubicBezTo>
                  <a:cubicBezTo>
                    <a:pt x="20029" y="6244"/>
                    <a:pt x="20996" y="5400"/>
                    <a:pt x="20029" y="4387"/>
                  </a:cubicBezTo>
                  <a:cubicBezTo>
                    <a:pt x="19062" y="3375"/>
                    <a:pt x="16160" y="2194"/>
                    <a:pt x="13742" y="1434"/>
                  </a:cubicBezTo>
                  <a:cubicBezTo>
                    <a:pt x="11324" y="675"/>
                    <a:pt x="9390" y="337"/>
                    <a:pt x="7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270499" y="2604418"/>
              <a:ext cx="654051" cy="13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21147"/>
                  </a:moveTo>
                  <a:cubicBezTo>
                    <a:pt x="0" y="17824"/>
                    <a:pt x="0" y="14501"/>
                    <a:pt x="489" y="11012"/>
                  </a:cubicBezTo>
                  <a:cubicBezTo>
                    <a:pt x="979" y="7522"/>
                    <a:pt x="1957" y="3867"/>
                    <a:pt x="2971" y="1873"/>
                  </a:cubicBezTo>
                  <a:cubicBezTo>
                    <a:pt x="3984" y="-121"/>
                    <a:pt x="5033" y="-453"/>
                    <a:pt x="5942" y="544"/>
                  </a:cubicBezTo>
                  <a:cubicBezTo>
                    <a:pt x="6850" y="1541"/>
                    <a:pt x="7619" y="3867"/>
                    <a:pt x="8388" y="5030"/>
                  </a:cubicBezTo>
                  <a:cubicBezTo>
                    <a:pt x="9157" y="6193"/>
                    <a:pt x="9926" y="6193"/>
                    <a:pt x="10520" y="6692"/>
                  </a:cubicBezTo>
                  <a:cubicBezTo>
                    <a:pt x="11115" y="7190"/>
                    <a:pt x="11534" y="8187"/>
                    <a:pt x="12093" y="8353"/>
                  </a:cubicBezTo>
                  <a:cubicBezTo>
                    <a:pt x="12652" y="8519"/>
                    <a:pt x="13351" y="7855"/>
                    <a:pt x="14225" y="6525"/>
                  </a:cubicBezTo>
                  <a:cubicBezTo>
                    <a:pt x="15099" y="5196"/>
                    <a:pt x="16148" y="3202"/>
                    <a:pt x="17056" y="2538"/>
                  </a:cubicBezTo>
                  <a:cubicBezTo>
                    <a:pt x="17965" y="1873"/>
                    <a:pt x="18734" y="2538"/>
                    <a:pt x="19468" y="4365"/>
                  </a:cubicBezTo>
                  <a:cubicBezTo>
                    <a:pt x="20202" y="6193"/>
                    <a:pt x="20901" y="9184"/>
                    <a:pt x="21600" y="12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552525" y="2281374"/>
              <a:ext cx="135709" cy="25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208" fill="norm" stroke="1" extrusionOk="0">
                  <a:moveTo>
                    <a:pt x="13900" y="3207"/>
                  </a:moveTo>
                  <a:cubicBezTo>
                    <a:pt x="13264" y="2329"/>
                    <a:pt x="12629" y="1450"/>
                    <a:pt x="10882" y="836"/>
                  </a:cubicBezTo>
                  <a:cubicBezTo>
                    <a:pt x="9135" y="221"/>
                    <a:pt x="6276" y="-130"/>
                    <a:pt x="4370" y="46"/>
                  </a:cubicBezTo>
                  <a:cubicBezTo>
                    <a:pt x="2464" y="221"/>
                    <a:pt x="1512" y="924"/>
                    <a:pt x="717" y="1714"/>
                  </a:cubicBezTo>
                  <a:cubicBezTo>
                    <a:pt x="-77" y="2504"/>
                    <a:pt x="-712" y="3382"/>
                    <a:pt x="1670" y="4699"/>
                  </a:cubicBezTo>
                  <a:cubicBezTo>
                    <a:pt x="4053" y="6016"/>
                    <a:pt x="9453" y="7772"/>
                    <a:pt x="13264" y="9616"/>
                  </a:cubicBezTo>
                  <a:cubicBezTo>
                    <a:pt x="17076" y="11460"/>
                    <a:pt x="19300" y="13392"/>
                    <a:pt x="19617" y="15324"/>
                  </a:cubicBezTo>
                  <a:cubicBezTo>
                    <a:pt x="19935" y="17255"/>
                    <a:pt x="18347" y="19187"/>
                    <a:pt x="16759" y="20241"/>
                  </a:cubicBezTo>
                  <a:cubicBezTo>
                    <a:pt x="15170" y="21294"/>
                    <a:pt x="13582" y="21470"/>
                    <a:pt x="11676" y="20855"/>
                  </a:cubicBezTo>
                  <a:cubicBezTo>
                    <a:pt x="9770" y="20241"/>
                    <a:pt x="7547" y="18836"/>
                    <a:pt x="8182" y="16641"/>
                  </a:cubicBezTo>
                  <a:cubicBezTo>
                    <a:pt x="8817" y="14446"/>
                    <a:pt x="12312" y="11460"/>
                    <a:pt x="14694" y="9616"/>
                  </a:cubicBezTo>
                  <a:cubicBezTo>
                    <a:pt x="17076" y="7772"/>
                    <a:pt x="18347" y="7070"/>
                    <a:pt x="19300" y="6104"/>
                  </a:cubicBezTo>
                  <a:cubicBezTo>
                    <a:pt x="20253" y="5138"/>
                    <a:pt x="20888" y="3909"/>
                    <a:pt x="19776" y="3470"/>
                  </a:cubicBezTo>
                  <a:cubicBezTo>
                    <a:pt x="18664" y="3031"/>
                    <a:pt x="15806" y="3382"/>
                    <a:pt x="12947" y="3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330235" y="3666223"/>
              <a:ext cx="180307" cy="33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60" fill="norm" stroke="1" extrusionOk="0">
                  <a:moveTo>
                    <a:pt x="14399" y="4799"/>
                  </a:moveTo>
                  <a:cubicBezTo>
                    <a:pt x="14399" y="4133"/>
                    <a:pt x="14399" y="3466"/>
                    <a:pt x="14399" y="2733"/>
                  </a:cubicBezTo>
                  <a:cubicBezTo>
                    <a:pt x="14399" y="1999"/>
                    <a:pt x="14399" y="1199"/>
                    <a:pt x="13171" y="666"/>
                  </a:cubicBezTo>
                  <a:cubicBezTo>
                    <a:pt x="11944" y="133"/>
                    <a:pt x="9490" y="-134"/>
                    <a:pt x="7158" y="66"/>
                  </a:cubicBezTo>
                  <a:cubicBezTo>
                    <a:pt x="4826" y="266"/>
                    <a:pt x="2617" y="933"/>
                    <a:pt x="1267" y="1799"/>
                  </a:cubicBezTo>
                  <a:cubicBezTo>
                    <a:pt x="-83" y="2666"/>
                    <a:pt x="-574" y="3733"/>
                    <a:pt x="899" y="4733"/>
                  </a:cubicBezTo>
                  <a:cubicBezTo>
                    <a:pt x="2371" y="5733"/>
                    <a:pt x="5808" y="6666"/>
                    <a:pt x="8508" y="7733"/>
                  </a:cubicBezTo>
                  <a:cubicBezTo>
                    <a:pt x="11208" y="8799"/>
                    <a:pt x="13171" y="9999"/>
                    <a:pt x="13785" y="11999"/>
                  </a:cubicBezTo>
                  <a:cubicBezTo>
                    <a:pt x="14399" y="13999"/>
                    <a:pt x="13662" y="16799"/>
                    <a:pt x="12803" y="18466"/>
                  </a:cubicBezTo>
                  <a:cubicBezTo>
                    <a:pt x="11944" y="20133"/>
                    <a:pt x="10962" y="20666"/>
                    <a:pt x="9735" y="20999"/>
                  </a:cubicBezTo>
                  <a:cubicBezTo>
                    <a:pt x="8508" y="21333"/>
                    <a:pt x="7035" y="21466"/>
                    <a:pt x="5931" y="21266"/>
                  </a:cubicBezTo>
                  <a:cubicBezTo>
                    <a:pt x="4826" y="21066"/>
                    <a:pt x="4090" y="20533"/>
                    <a:pt x="3967" y="19533"/>
                  </a:cubicBezTo>
                  <a:cubicBezTo>
                    <a:pt x="3844" y="18533"/>
                    <a:pt x="4335" y="17066"/>
                    <a:pt x="6912" y="14799"/>
                  </a:cubicBezTo>
                  <a:cubicBezTo>
                    <a:pt x="9490" y="12533"/>
                    <a:pt x="14153" y="9466"/>
                    <a:pt x="16853" y="7333"/>
                  </a:cubicBezTo>
                  <a:cubicBezTo>
                    <a:pt x="19553" y="5199"/>
                    <a:pt x="20290" y="3999"/>
                    <a:pt x="20658" y="3066"/>
                  </a:cubicBezTo>
                  <a:cubicBezTo>
                    <a:pt x="21026" y="2133"/>
                    <a:pt x="21026" y="1466"/>
                    <a:pt x="20412" y="999"/>
                  </a:cubicBezTo>
                  <a:cubicBezTo>
                    <a:pt x="19799" y="533"/>
                    <a:pt x="18571" y="266"/>
                    <a:pt x="17344" y="133"/>
                  </a:cubicBezTo>
                  <a:cubicBezTo>
                    <a:pt x="16117" y="-1"/>
                    <a:pt x="14890" y="-1"/>
                    <a:pt x="13908" y="799"/>
                  </a:cubicBezTo>
                  <a:cubicBezTo>
                    <a:pt x="12926" y="1599"/>
                    <a:pt x="12190" y="3199"/>
                    <a:pt x="11453" y="4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3594100" y="4047219"/>
              <a:ext cx="76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3835763" y="3724645"/>
              <a:ext cx="131898" cy="29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19" fill="norm" stroke="1" extrusionOk="0">
                  <a:moveTo>
                    <a:pt x="955" y="3635"/>
                  </a:moveTo>
                  <a:cubicBezTo>
                    <a:pt x="280" y="2859"/>
                    <a:pt x="-395" y="2082"/>
                    <a:pt x="280" y="1460"/>
                  </a:cubicBezTo>
                  <a:cubicBezTo>
                    <a:pt x="955" y="838"/>
                    <a:pt x="2980" y="372"/>
                    <a:pt x="5174" y="139"/>
                  </a:cubicBezTo>
                  <a:cubicBezTo>
                    <a:pt x="7368" y="-94"/>
                    <a:pt x="9730" y="-94"/>
                    <a:pt x="11418" y="605"/>
                  </a:cubicBezTo>
                  <a:cubicBezTo>
                    <a:pt x="13105" y="1305"/>
                    <a:pt x="14118" y="2703"/>
                    <a:pt x="13780" y="4257"/>
                  </a:cubicBezTo>
                  <a:cubicBezTo>
                    <a:pt x="13443" y="5811"/>
                    <a:pt x="11755" y="7520"/>
                    <a:pt x="10236" y="8686"/>
                  </a:cubicBezTo>
                  <a:cubicBezTo>
                    <a:pt x="8718" y="9851"/>
                    <a:pt x="7368" y="10473"/>
                    <a:pt x="8211" y="11172"/>
                  </a:cubicBezTo>
                  <a:cubicBezTo>
                    <a:pt x="9055" y="11871"/>
                    <a:pt x="12093" y="12648"/>
                    <a:pt x="14624" y="13503"/>
                  </a:cubicBezTo>
                  <a:cubicBezTo>
                    <a:pt x="17155" y="14358"/>
                    <a:pt x="19180" y="15290"/>
                    <a:pt x="20193" y="16145"/>
                  </a:cubicBezTo>
                  <a:cubicBezTo>
                    <a:pt x="21205" y="17000"/>
                    <a:pt x="21205" y="17777"/>
                    <a:pt x="20699" y="18553"/>
                  </a:cubicBezTo>
                  <a:cubicBezTo>
                    <a:pt x="20193" y="19330"/>
                    <a:pt x="19180" y="20107"/>
                    <a:pt x="16649" y="20651"/>
                  </a:cubicBezTo>
                  <a:cubicBezTo>
                    <a:pt x="14118" y="21195"/>
                    <a:pt x="10068" y="21506"/>
                    <a:pt x="7705" y="21195"/>
                  </a:cubicBezTo>
                  <a:cubicBezTo>
                    <a:pt x="5343" y="20884"/>
                    <a:pt x="4668" y="19952"/>
                    <a:pt x="4836" y="19175"/>
                  </a:cubicBezTo>
                  <a:cubicBezTo>
                    <a:pt x="5005" y="18398"/>
                    <a:pt x="6018" y="17777"/>
                    <a:pt x="7030" y="17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083049" y="3698463"/>
              <a:ext cx="273051" cy="26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552"/>
                  </a:moveTo>
                  <a:cubicBezTo>
                    <a:pt x="0" y="3192"/>
                    <a:pt x="0" y="1831"/>
                    <a:pt x="586" y="981"/>
                  </a:cubicBezTo>
                  <a:cubicBezTo>
                    <a:pt x="1172" y="130"/>
                    <a:pt x="2344" y="-210"/>
                    <a:pt x="3767" y="130"/>
                  </a:cubicBezTo>
                  <a:cubicBezTo>
                    <a:pt x="5191" y="470"/>
                    <a:pt x="6865" y="1491"/>
                    <a:pt x="7535" y="3532"/>
                  </a:cubicBezTo>
                  <a:cubicBezTo>
                    <a:pt x="8205" y="5573"/>
                    <a:pt x="7870" y="8634"/>
                    <a:pt x="7033" y="11355"/>
                  </a:cubicBezTo>
                  <a:cubicBezTo>
                    <a:pt x="6195" y="14077"/>
                    <a:pt x="4856" y="16458"/>
                    <a:pt x="4019" y="18073"/>
                  </a:cubicBezTo>
                  <a:cubicBezTo>
                    <a:pt x="3181" y="19689"/>
                    <a:pt x="2847" y="20540"/>
                    <a:pt x="3181" y="20965"/>
                  </a:cubicBezTo>
                  <a:cubicBezTo>
                    <a:pt x="3516" y="21390"/>
                    <a:pt x="4521" y="21390"/>
                    <a:pt x="7284" y="20710"/>
                  </a:cubicBezTo>
                  <a:cubicBezTo>
                    <a:pt x="10047" y="20029"/>
                    <a:pt x="14567" y="18669"/>
                    <a:pt x="17247" y="17988"/>
                  </a:cubicBezTo>
                  <a:cubicBezTo>
                    <a:pt x="19926" y="17308"/>
                    <a:pt x="20763" y="17308"/>
                    <a:pt x="21600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356099" y="3577831"/>
              <a:ext cx="92870" cy="47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81" fill="norm" stroke="1" extrusionOk="0">
                  <a:moveTo>
                    <a:pt x="0" y="1410"/>
                  </a:moveTo>
                  <a:cubicBezTo>
                    <a:pt x="0" y="837"/>
                    <a:pt x="0" y="263"/>
                    <a:pt x="1440" y="72"/>
                  </a:cubicBezTo>
                  <a:cubicBezTo>
                    <a:pt x="2880" y="-119"/>
                    <a:pt x="5760" y="72"/>
                    <a:pt x="8880" y="598"/>
                  </a:cubicBezTo>
                  <a:cubicBezTo>
                    <a:pt x="12000" y="1123"/>
                    <a:pt x="15360" y="1984"/>
                    <a:pt x="16320" y="2987"/>
                  </a:cubicBezTo>
                  <a:cubicBezTo>
                    <a:pt x="17280" y="3991"/>
                    <a:pt x="15840" y="5138"/>
                    <a:pt x="14160" y="6189"/>
                  </a:cubicBezTo>
                  <a:cubicBezTo>
                    <a:pt x="12480" y="7240"/>
                    <a:pt x="10560" y="8196"/>
                    <a:pt x="10560" y="9200"/>
                  </a:cubicBezTo>
                  <a:cubicBezTo>
                    <a:pt x="10560" y="10203"/>
                    <a:pt x="12480" y="11254"/>
                    <a:pt x="14880" y="12640"/>
                  </a:cubicBezTo>
                  <a:cubicBezTo>
                    <a:pt x="17280" y="14026"/>
                    <a:pt x="20160" y="15746"/>
                    <a:pt x="20880" y="17180"/>
                  </a:cubicBezTo>
                  <a:cubicBezTo>
                    <a:pt x="21600" y="18614"/>
                    <a:pt x="20160" y="19761"/>
                    <a:pt x="16560" y="20430"/>
                  </a:cubicBezTo>
                  <a:cubicBezTo>
                    <a:pt x="12960" y="21099"/>
                    <a:pt x="7200" y="21290"/>
                    <a:pt x="144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593799" y="3875769"/>
              <a:ext cx="76752" cy="361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15914" y="0"/>
                  </a:moveTo>
                  <a:cubicBezTo>
                    <a:pt x="16498" y="392"/>
                    <a:pt x="17082" y="785"/>
                    <a:pt x="17373" y="1227"/>
                  </a:cubicBezTo>
                  <a:cubicBezTo>
                    <a:pt x="17665" y="1670"/>
                    <a:pt x="17665" y="2164"/>
                    <a:pt x="18249" y="2632"/>
                  </a:cubicBezTo>
                  <a:cubicBezTo>
                    <a:pt x="18833" y="3100"/>
                    <a:pt x="20000" y="3543"/>
                    <a:pt x="20584" y="4024"/>
                  </a:cubicBezTo>
                  <a:cubicBezTo>
                    <a:pt x="21168" y="4505"/>
                    <a:pt x="21168" y="5024"/>
                    <a:pt x="21168" y="5517"/>
                  </a:cubicBezTo>
                  <a:cubicBezTo>
                    <a:pt x="21168" y="6011"/>
                    <a:pt x="21168" y="6479"/>
                    <a:pt x="20292" y="6972"/>
                  </a:cubicBezTo>
                  <a:cubicBezTo>
                    <a:pt x="19417" y="7466"/>
                    <a:pt x="17665" y="7985"/>
                    <a:pt x="16498" y="8510"/>
                  </a:cubicBezTo>
                  <a:cubicBezTo>
                    <a:pt x="15330" y="9035"/>
                    <a:pt x="14746" y="9566"/>
                    <a:pt x="14163" y="10098"/>
                  </a:cubicBezTo>
                  <a:cubicBezTo>
                    <a:pt x="13579" y="10629"/>
                    <a:pt x="12995" y="11161"/>
                    <a:pt x="12703" y="11705"/>
                  </a:cubicBezTo>
                  <a:cubicBezTo>
                    <a:pt x="12411" y="12249"/>
                    <a:pt x="12411" y="12806"/>
                    <a:pt x="12411" y="13305"/>
                  </a:cubicBezTo>
                  <a:cubicBezTo>
                    <a:pt x="12411" y="13805"/>
                    <a:pt x="12411" y="14248"/>
                    <a:pt x="12411" y="14742"/>
                  </a:cubicBezTo>
                  <a:cubicBezTo>
                    <a:pt x="12411" y="15235"/>
                    <a:pt x="12411" y="15779"/>
                    <a:pt x="11827" y="16298"/>
                  </a:cubicBezTo>
                  <a:cubicBezTo>
                    <a:pt x="11244" y="16817"/>
                    <a:pt x="10076" y="17310"/>
                    <a:pt x="8325" y="17791"/>
                  </a:cubicBezTo>
                  <a:cubicBezTo>
                    <a:pt x="6573" y="18272"/>
                    <a:pt x="4238" y="18740"/>
                    <a:pt x="2487" y="19208"/>
                  </a:cubicBezTo>
                  <a:cubicBezTo>
                    <a:pt x="736" y="19677"/>
                    <a:pt x="-432" y="20145"/>
                    <a:pt x="152" y="20543"/>
                  </a:cubicBezTo>
                  <a:cubicBezTo>
                    <a:pt x="736" y="20942"/>
                    <a:pt x="3071" y="21271"/>
                    <a:pt x="5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39800" y="4828269"/>
              <a:ext cx="222250" cy="29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0"/>
                  </a:moveTo>
                  <a:cubicBezTo>
                    <a:pt x="3703" y="4226"/>
                    <a:pt x="7406" y="8452"/>
                    <a:pt x="10183" y="11896"/>
                  </a:cubicBezTo>
                  <a:cubicBezTo>
                    <a:pt x="12960" y="15339"/>
                    <a:pt x="14811" y="18000"/>
                    <a:pt x="16251" y="19565"/>
                  </a:cubicBezTo>
                  <a:cubicBezTo>
                    <a:pt x="17691" y="21130"/>
                    <a:pt x="18720" y="21600"/>
                    <a:pt x="19543" y="21522"/>
                  </a:cubicBezTo>
                  <a:cubicBezTo>
                    <a:pt x="20366" y="21443"/>
                    <a:pt x="20983" y="20817"/>
                    <a:pt x="2160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57343" y="4771119"/>
              <a:ext cx="217407" cy="38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46" fill="norm" stroke="1" extrusionOk="0">
                  <a:moveTo>
                    <a:pt x="21332" y="0"/>
                  </a:moveTo>
                  <a:cubicBezTo>
                    <a:pt x="20294" y="0"/>
                    <a:pt x="19255" y="0"/>
                    <a:pt x="18528" y="297"/>
                  </a:cubicBezTo>
                  <a:cubicBezTo>
                    <a:pt x="17801" y="593"/>
                    <a:pt x="17386" y="1187"/>
                    <a:pt x="15932" y="2967"/>
                  </a:cubicBezTo>
                  <a:cubicBezTo>
                    <a:pt x="14478" y="4747"/>
                    <a:pt x="11986" y="7714"/>
                    <a:pt x="9182" y="10800"/>
                  </a:cubicBezTo>
                  <a:cubicBezTo>
                    <a:pt x="6378" y="13886"/>
                    <a:pt x="3263" y="17090"/>
                    <a:pt x="1601" y="18989"/>
                  </a:cubicBezTo>
                  <a:cubicBezTo>
                    <a:pt x="-60" y="20888"/>
                    <a:pt x="-268" y="21481"/>
                    <a:pt x="251" y="21541"/>
                  </a:cubicBezTo>
                  <a:cubicBezTo>
                    <a:pt x="770" y="21600"/>
                    <a:pt x="2017" y="21125"/>
                    <a:pt x="3263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384299" y="494256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441449" y="504416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785200" y="4694833"/>
              <a:ext cx="166367" cy="79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73" fill="norm" stroke="1" extrusionOk="0">
                  <a:moveTo>
                    <a:pt x="20951" y="1206"/>
                  </a:moveTo>
                  <a:cubicBezTo>
                    <a:pt x="21221" y="919"/>
                    <a:pt x="21491" y="633"/>
                    <a:pt x="20681" y="375"/>
                  </a:cubicBezTo>
                  <a:cubicBezTo>
                    <a:pt x="19871" y="117"/>
                    <a:pt x="17981" y="-112"/>
                    <a:pt x="14741" y="60"/>
                  </a:cubicBezTo>
                  <a:cubicBezTo>
                    <a:pt x="11501" y="232"/>
                    <a:pt x="6911" y="805"/>
                    <a:pt x="4346" y="1406"/>
                  </a:cubicBezTo>
                  <a:cubicBezTo>
                    <a:pt x="1781" y="2008"/>
                    <a:pt x="1241" y="2638"/>
                    <a:pt x="2051" y="3211"/>
                  </a:cubicBezTo>
                  <a:cubicBezTo>
                    <a:pt x="2861" y="3784"/>
                    <a:pt x="5021" y="4300"/>
                    <a:pt x="7046" y="4758"/>
                  </a:cubicBezTo>
                  <a:cubicBezTo>
                    <a:pt x="9071" y="5216"/>
                    <a:pt x="10961" y="5617"/>
                    <a:pt x="11906" y="6047"/>
                  </a:cubicBezTo>
                  <a:cubicBezTo>
                    <a:pt x="12851" y="6477"/>
                    <a:pt x="12851" y="6935"/>
                    <a:pt x="12851" y="7308"/>
                  </a:cubicBezTo>
                  <a:cubicBezTo>
                    <a:pt x="12851" y="7680"/>
                    <a:pt x="12851" y="7967"/>
                    <a:pt x="12446" y="8224"/>
                  </a:cubicBezTo>
                  <a:cubicBezTo>
                    <a:pt x="12041" y="8482"/>
                    <a:pt x="11231" y="8711"/>
                    <a:pt x="11096" y="8683"/>
                  </a:cubicBezTo>
                  <a:cubicBezTo>
                    <a:pt x="10961" y="8654"/>
                    <a:pt x="11501" y="8368"/>
                    <a:pt x="12176" y="8110"/>
                  </a:cubicBezTo>
                  <a:cubicBezTo>
                    <a:pt x="12851" y="7852"/>
                    <a:pt x="13661" y="7623"/>
                    <a:pt x="14741" y="7480"/>
                  </a:cubicBezTo>
                  <a:cubicBezTo>
                    <a:pt x="15821" y="7336"/>
                    <a:pt x="17171" y="7279"/>
                    <a:pt x="17981" y="7422"/>
                  </a:cubicBezTo>
                  <a:cubicBezTo>
                    <a:pt x="18791" y="7565"/>
                    <a:pt x="19061" y="7909"/>
                    <a:pt x="18926" y="8683"/>
                  </a:cubicBezTo>
                  <a:cubicBezTo>
                    <a:pt x="18791" y="9456"/>
                    <a:pt x="18251" y="10659"/>
                    <a:pt x="16631" y="12006"/>
                  </a:cubicBezTo>
                  <a:cubicBezTo>
                    <a:pt x="15011" y="13352"/>
                    <a:pt x="12311" y="14842"/>
                    <a:pt x="9611" y="16102"/>
                  </a:cubicBezTo>
                  <a:cubicBezTo>
                    <a:pt x="6911" y="17363"/>
                    <a:pt x="4211" y="18394"/>
                    <a:pt x="2591" y="19053"/>
                  </a:cubicBezTo>
                  <a:cubicBezTo>
                    <a:pt x="971" y="19712"/>
                    <a:pt x="431" y="19998"/>
                    <a:pt x="161" y="20342"/>
                  </a:cubicBezTo>
                  <a:cubicBezTo>
                    <a:pt x="-109" y="20686"/>
                    <a:pt x="-109" y="21087"/>
                    <a:pt x="701" y="21287"/>
                  </a:cubicBezTo>
                  <a:cubicBezTo>
                    <a:pt x="1511" y="21488"/>
                    <a:pt x="3131" y="21488"/>
                    <a:pt x="6236" y="21459"/>
                  </a:cubicBezTo>
                  <a:cubicBezTo>
                    <a:pt x="9341" y="21431"/>
                    <a:pt x="13931" y="21373"/>
                    <a:pt x="18521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165350" y="4544592"/>
              <a:ext cx="215900" cy="24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588"/>
                  </a:moveTo>
                  <a:cubicBezTo>
                    <a:pt x="424" y="1665"/>
                    <a:pt x="847" y="742"/>
                    <a:pt x="2541" y="281"/>
                  </a:cubicBezTo>
                  <a:cubicBezTo>
                    <a:pt x="4235" y="-181"/>
                    <a:pt x="7200" y="-181"/>
                    <a:pt x="9106" y="1111"/>
                  </a:cubicBezTo>
                  <a:cubicBezTo>
                    <a:pt x="11012" y="2404"/>
                    <a:pt x="11859" y="4988"/>
                    <a:pt x="10906" y="8311"/>
                  </a:cubicBezTo>
                  <a:cubicBezTo>
                    <a:pt x="9953" y="11634"/>
                    <a:pt x="7200" y="15696"/>
                    <a:pt x="5400" y="18004"/>
                  </a:cubicBezTo>
                  <a:cubicBezTo>
                    <a:pt x="3600" y="20311"/>
                    <a:pt x="2753" y="20865"/>
                    <a:pt x="2965" y="21142"/>
                  </a:cubicBezTo>
                  <a:cubicBezTo>
                    <a:pt x="3176" y="21419"/>
                    <a:pt x="4447" y="21419"/>
                    <a:pt x="7729" y="20865"/>
                  </a:cubicBezTo>
                  <a:cubicBezTo>
                    <a:pt x="11012" y="20311"/>
                    <a:pt x="16306" y="19204"/>
                    <a:pt x="21600" y="18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801076" y="4599669"/>
              <a:ext cx="142239" cy="13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77" fill="norm" stroke="1" extrusionOk="0">
                  <a:moveTo>
                    <a:pt x="3703" y="0"/>
                  </a:moveTo>
                  <a:cubicBezTo>
                    <a:pt x="2432" y="967"/>
                    <a:pt x="1162" y="1934"/>
                    <a:pt x="526" y="4352"/>
                  </a:cubicBezTo>
                  <a:cubicBezTo>
                    <a:pt x="-109" y="6770"/>
                    <a:pt x="-109" y="10639"/>
                    <a:pt x="209" y="13540"/>
                  </a:cubicBezTo>
                  <a:cubicBezTo>
                    <a:pt x="526" y="16442"/>
                    <a:pt x="1162" y="18376"/>
                    <a:pt x="2273" y="19666"/>
                  </a:cubicBezTo>
                  <a:cubicBezTo>
                    <a:pt x="3385" y="20955"/>
                    <a:pt x="4973" y="21600"/>
                    <a:pt x="6085" y="21116"/>
                  </a:cubicBezTo>
                  <a:cubicBezTo>
                    <a:pt x="7197" y="20633"/>
                    <a:pt x="7832" y="19021"/>
                    <a:pt x="8944" y="18376"/>
                  </a:cubicBezTo>
                  <a:cubicBezTo>
                    <a:pt x="10056" y="17731"/>
                    <a:pt x="11644" y="18054"/>
                    <a:pt x="13391" y="18054"/>
                  </a:cubicBezTo>
                  <a:cubicBezTo>
                    <a:pt x="15138" y="18054"/>
                    <a:pt x="17044" y="17731"/>
                    <a:pt x="18632" y="14991"/>
                  </a:cubicBezTo>
                  <a:cubicBezTo>
                    <a:pt x="20220" y="12251"/>
                    <a:pt x="21491" y="7093"/>
                    <a:pt x="21332" y="4191"/>
                  </a:cubicBezTo>
                  <a:cubicBezTo>
                    <a:pt x="21173" y="1290"/>
                    <a:pt x="19585" y="645"/>
                    <a:pt x="179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048000" y="467586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099163" y="4602755"/>
              <a:ext cx="87992" cy="36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29" fill="norm" stroke="1" extrusionOk="0">
                  <a:moveTo>
                    <a:pt x="5942" y="3915"/>
                  </a:moveTo>
                  <a:cubicBezTo>
                    <a:pt x="5440" y="7764"/>
                    <a:pt x="4937" y="11612"/>
                    <a:pt x="4435" y="14219"/>
                  </a:cubicBezTo>
                  <a:cubicBezTo>
                    <a:pt x="3933" y="16826"/>
                    <a:pt x="3430" y="18191"/>
                    <a:pt x="2677" y="19371"/>
                  </a:cubicBezTo>
                  <a:cubicBezTo>
                    <a:pt x="1923" y="20550"/>
                    <a:pt x="919" y="21543"/>
                    <a:pt x="416" y="21419"/>
                  </a:cubicBezTo>
                  <a:cubicBezTo>
                    <a:pt x="-86" y="21295"/>
                    <a:pt x="-86" y="20053"/>
                    <a:pt x="165" y="17136"/>
                  </a:cubicBezTo>
                  <a:cubicBezTo>
                    <a:pt x="416" y="14219"/>
                    <a:pt x="919" y="9626"/>
                    <a:pt x="1672" y="6646"/>
                  </a:cubicBezTo>
                  <a:cubicBezTo>
                    <a:pt x="2426" y="3667"/>
                    <a:pt x="3430" y="2302"/>
                    <a:pt x="4686" y="1371"/>
                  </a:cubicBezTo>
                  <a:cubicBezTo>
                    <a:pt x="5942" y="440"/>
                    <a:pt x="7449" y="-57"/>
                    <a:pt x="8956" y="5"/>
                  </a:cubicBezTo>
                  <a:cubicBezTo>
                    <a:pt x="10463" y="67"/>
                    <a:pt x="11970" y="688"/>
                    <a:pt x="14230" y="1619"/>
                  </a:cubicBezTo>
                  <a:cubicBezTo>
                    <a:pt x="16491" y="2550"/>
                    <a:pt x="19505" y="3791"/>
                    <a:pt x="20509" y="4722"/>
                  </a:cubicBezTo>
                  <a:cubicBezTo>
                    <a:pt x="21514" y="5653"/>
                    <a:pt x="20509" y="6274"/>
                    <a:pt x="17244" y="6771"/>
                  </a:cubicBezTo>
                  <a:cubicBezTo>
                    <a:pt x="13979" y="7267"/>
                    <a:pt x="8454" y="7640"/>
                    <a:pt x="2928" y="8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289300" y="472031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232312" y="5011348"/>
              <a:ext cx="147849" cy="28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266" fill="norm" stroke="1" extrusionOk="0">
                  <a:moveTo>
                    <a:pt x="13909" y="3863"/>
                  </a:moveTo>
                  <a:cubicBezTo>
                    <a:pt x="13009" y="2444"/>
                    <a:pt x="12109" y="1025"/>
                    <a:pt x="10759" y="395"/>
                  </a:cubicBezTo>
                  <a:cubicBezTo>
                    <a:pt x="9409" y="-236"/>
                    <a:pt x="7609" y="-78"/>
                    <a:pt x="5509" y="631"/>
                  </a:cubicBezTo>
                  <a:cubicBezTo>
                    <a:pt x="3409" y="1341"/>
                    <a:pt x="1009" y="2602"/>
                    <a:pt x="259" y="3942"/>
                  </a:cubicBezTo>
                  <a:cubicBezTo>
                    <a:pt x="-491" y="5282"/>
                    <a:pt x="409" y="6701"/>
                    <a:pt x="2659" y="8436"/>
                  </a:cubicBezTo>
                  <a:cubicBezTo>
                    <a:pt x="4909" y="10170"/>
                    <a:pt x="8509" y="12219"/>
                    <a:pt x="10609" y="14033"/>
                  </a:cubicBezTo>
                  <a:cubicBezTo>
                    <a:pt x="12709" y="15846"/>
                    <a:pt x="13309" y="17422"/>
                    <a:pt x="13459" y="18605"/>
                  </a:cubicBezTo>
                  <a:cubicBezTo>
                    <a:pt x="13609" y="19787"/>
                    <a:pt x="13309" y="20576"/>
                    <a:pt x="12409" y="20970"/>
                  </a:cubicBezTo>
                  <a:cubicBezTo>
                    <a:pt x="11509" y="21364"/>
                    <a:pt x="10009" y="21364"/>
                    <a:pt x="9109" y="20970"/>
                  </a:cubicBezTo>
                  <a:cubicBezTo>
                    <a:pt x="8209" y="20576"/>
                    <a:pt x="7909" y="19787"/>
                    <a:pt x="7759" y="18605"/>
                  </a:cubicBezTo>
                  <a:cubicBezTo>
                    <a:pt x="7609" y="17422"/>
                    <a:pt x="7609" y="15846"/>
                    <a:pt x="9409" y="13954"/>
                  </a:cubicBezTo>
                  <a:cubicBezTo>
                    <a:pt x="11209" y="12062"/>
                    <a:pt x="14809" y="9855"/>
                    <a:pt x="17059" y="8436"/>
                  </a:cubicBezTo>
                  <a:cubicBezTo>
                    <a:pt x="19309" y="7017"/>
                    <a:pt x="20209" y="6386"/>
                    <a:pt x="20659" y="5676"/>
                  </a:cubicBezTo>
                  <a:cubicBezTo>
                    <a:pt x="21109" y="4967"/>
                    <a:pt x="21109" y="4179"/>
                    <a:pt x="20209" y="3627"/>
                  </a:cubicBezTo>
                  <a:cubicBezTo>
                    <a:pt x="19309" y="3075"/>
                    <a:pt x="17509" y="2760"/>
                    <a:pt x="16009" y="2917"/>
                  </a:cubicBezTo>
                  <a:cubicBezTo>
                    <a:pt x="14509" y="3075"/>
                    <a:pt x="13309" y="3706"/>
                    <a:pt x="12109" y="4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838450" y="5158469"/>
              <a:ext cx="138995" cy="14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44" fill="norm" stroke="1" extrusionOk="0">
                  <a:moveTo>
                    <a:pt x="2901" y="4696"/>
                  </a:moveTo>
                  <a:cubicBezTo>
                    <a:pt x="1934" y="3130"/>
                    <a:pt x="967" y="1565"/>
                    <a:pt x="484" y="1722"/>
                  </a:cubicBezTo>
                  <a:cubicBezTo>
                    <a:pt x="0" y="1878"/>
                    <a:pt x="0" y="3757"/>
                    <a:pt x="0" y="7043"/>
                  </a:cubicBezTo>
                  <a:cubicBezTo>
                    <a:pt x="0" y="10330"/>
                    <a:pt x="0" y="15026"/>
                    <a:pt x="645" y="17843"/>
                  </a:cubicBezTo>
                  <a:cubicBezTo>
                    <a:pt x="1290" y="20661"/>
                    <a:pt x="2579" y="21600"/>
                    <a:pt x="3707" y="21287"/>
                  </a:cubicBezTo>
                  <a:cubicBezTo>
                    <a:pt x="4836" y="20974"/>
                    <a:pt x="5803" y="19409"/>
                    <a:pt x="6448" y="17843"/>
                  </a:cubicBezTo>
                  <a:cubicBezTo>
                    <a:pt x="7093" y="16278"/>
                    <a:pt x="7415" y="14713"/>
                    <a:pt x="7899" y="14870"/>
                  </a:cubicBezTo>
                  <a:cubicBezTo>
                    <a:pt x="8382" y="15026"/>
                    <a:pt x="9027" y="16904"/>
                    <a:pt x="10316" y="17843"/>
                  </a:cubicBezTo>
                  <a:cubicBezTo>
                    <a:pt x="11606" y="18783"/>
                    <a:pt x="13540" y="18783"/>
                    <a:pt x="15636" y="17217"/>
                  </a:cubicBezTo>
                  <a:cubicBezTo>
                    <a:pt x="17731" y="15652"/>
                    <a:pt x="19988" y="12522"/>
                    <a:pt x="20794" y="9391"/>
                  </a:cubicBezTo>
                  <a:cubicBezTo>
                    <a:pt x="21600" y="6261"/>
                    <a:pt x="20955" y="3130"/>
                    <a:pt x="203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022600" y="5241019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093176" y="5145218"/>
              <a:ext cx="127071" cy="35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05" fill="norm" stroke="1" extrusionOk="0">
                  <a:moveTo>
                    <a:pt x="6151" y="5401"/>
                  </a:moveTo>
                  <a:cubicBezTo>
                    <a:pt x="5106" y="9363"/>
                    <a:pt x="4061" y="13325"/>
                    <a:pt x="3364" y="15754"/>
                  </a:cubicBezTo>
                  <a:cubicBezTo>
                    <a:pt x="2667" y="18182"/>
                    <a:pt x="2319" y="19077"/>
                    <a:pt x="1796" y="19907"/>
                  </a:cubicBezTo>
                  <a:cubicBezTo>
                    <a:pt x="1274" y="20738"/>
                    <a:pt x="577" y="21505"/>
                    <a:pt x="228" y="21505"/>
                  </a:cubicBezTo>
                  <a:cubicBezTo>
                    <a:pt x="-120" y="21505"/>
                    <a:pt x="-120" y="20738"/>
                    <a:pt x="577" y="18118"/>
                  </a:cubicBezTo>
                  <a:cubicBezTo>
                    <a:pt x="1274" y="15498"/>
                    <a:pt x="2667" y="11025"/>
                    <a:pt x="4061" y="8021"/>
                  </a:cubicBezTo>
                  <a:cubicBezTo>
                    <a:pt x="5454" y="5017"/>
                    <a:pt x="6848" y="3484"/>
                    <a:pt x="8067" y="2461"/>
                  </a:cubicBezTo>
                  <a:cubicBezTo>
                    <a:pt x="9286" y="1439"/>
                    <a:pt x="10332" y="927"/>
                    <a:pt x="11725" y="544"/>
                  </a:cubicBezTo>
                  <a:cubicBezTo>
                    <a:pt x="13119" y="161"/>
                    <a:pt x="14861" y="-95"/>
                    <a:pt x="16428" y="33"/>
                  </a:cubicBezTo>
                  <a:cubicBezTo>
                    <a:pt x="17996" y="161"/>
                    <a:pt x="19390" y="672"/>
                    <a:pt x="20261" y="1375"/>
                  </a:cubicBezTo>
                  <a:cubicBezTo>
                    <a:pt x="21132" y="2078"/>
                    <a:pt x="21480" y="2972"/>
                    <a:pt x="19041" y="4059"/>
                  </a:cubicBezTo>
                  <a:cubicBezTo>
                    <a:pt x="16603" y="5145"/>
                    <a:pt x="11377" y="6423"/>
                    <a:pt x="6151" y="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244850" y="526641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108199" y="5520410"/>
              <a:ext cx="89431" cy="24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43" fill="norm" stroke="1" extrusionOk="0">
                  <a:moveTo>
                    <a:pt x="0" y="3353"/>
                  </a:moveTo>
                  <a:cubicBezTo>
                    <a:pt x="0" y="2422"/>
                    <a:pt x="0" y="1491"/>
                    <a:pt x="2260" y="839"/>
                  </a:cubicBezTo>
                  <a:cubicBezTo>
                    <a:pt x="4521" y="187"/>
                    <a:pt x="9042" y="-185"/>
                    <a:pt x="11805" y="94"/>
                  </a:cubicBezTo>
                  <a:cubicBezTo>
                    <a:pt x="14567" y="374"/>
                    <a:pt x="15572" y="1305"/>
                    <a:pt x="15823" y="2794"/>
                  </a:cubicBezTo>
                  <a:cubicBezTo>
                    <a:pt x="16074" y="4284"/>
                    <a:pt x="15572" y="6332"/>
                    <a:pt x="14065" y="7915"/>
                  </a:cubicBezTo>
                  <a:cubicBezTo>
                    <a:pt x="12558" y="9498"/>
                    <a:pt x="10047" y="10615"/>
                    <a:pt x="10298" y="11360"/>
                  </a:cubicBezTo>
                  <a:cubicBezTo>
                    <a:pt x="10549" y="12105"/>
                    <a:pt x="13563" y="12477"/>
                    <a:pt x="16074" y="12943"/>
                  </a:cubicBezTo>
                  <a:cubicBezTo>
                    <a:pt x="18586" y="13408"/>
                    <a:pt x="20595" y="13967"/>
                    <a:pt x="21098" y="15270"/>
                  </a:cubicBezTo>
                  <a:cubicBezTo>
                    <a:pt x="21600" y="16574"/>
                    <a:pt x="20595" y="18622"/>
                    <a:pt x="18084" y="19832"/>
                  </a:cubicBezTo>
                  <a:cubicBezTo>
                    <a:pt x="15572" y="21043"/>
                    <a:pt x="11553" y="21415"/>
                    <a:pt x="9293" y="20949"/>
                  </a:cubicBezTo>
                  <a:cubicBezTo>
                    <a:pt x="7033" y="20484"/>
                    <a:pt x="6530" y="19181"/>
                    <a:pt x="6028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241550" y="5507815"/>
              <a:ext cx="209550" cy="25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4241"/>
                  </a:moveTo>
                  <a:cubicBezTo>
                    <a:pt x="218" y="2825"/>
                    <a:pt x="436" y="1408"/>
                    <a:pt x="1309" y="612"/>
                  </a:cubicBezTo>
                  <a:cubicBezTo>
                    <a:pt x="2182" y="-185"/>
                    <a:pt x="3709" y="-362"/>
                    <a:pt x="6000" y="1054"/>
                  </a:cubicBezTo>
                  <a:cubicBezTo>
                    <a:pt x="8291" y="2471"/>
                    <a:pt x="11345" y="5481"/>
                    <a:pt x="12218" y="8490"/>
                  </a:cubicBezTo>
                  <a:cubicBezTo>
                    <a:pt x="13091" y="11500"/>
                    <a:pt x="11782" y="14510"/>
                    <a:pt x="10800" y="16369"/>
                  </a:cubicBezTo>
                  <a:cubicBezTo>
                    <a:pt x="9818" y="18228"/>
                    <a:pt x="9164" y="18936"/>
                    <a:pt x="8291" y="19556"/>
                  </a:cubicBezTo>
                  <a:cubicBezTo>
                    <a:pt x="7418" y="20176"/>
                    <a:pt x="6327" y="20707"/>
                    <a:pt x="6436" y="20972"/>
                  </a:cubicBezTo>
                  <a:cubicBezTo>
                    <a:pt x="6545" y="21238"/>
                    <a:pt x="7855" y="21238"/>
                    <a:pt x="10582" y="20884"/>
                  </a:cubicBezTo>
                  <a:cubicBezTo>
                    <a:pt x="13309" y="20530"/>
                    <a:pt x="17455" y="19822"/>
                    <a:pt x="21600" y="1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832826" y="5641069"/>
              <a:ext cx="16633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63" fill="norm" stroke="1" extrusionOk="0">
                  <a:moveTo>
                    <a:pt x="1508" y="3037"/>
                  </a:moveTo>
                  <a:cubicBezTo>
                    <a:pt x="975" y="1350"/>
                    <a:pt x="441" y="-338"/>
                    <a:pt x="175" y="168"/>
                  </a:cubicBezTo>
                  <a:cubicBezTo>
                    <a:pt x="-92" y="675"/>
                    <a:pt x="-92" y="3374"/>
                    <a:pt x="441" y="6918"/>
                  </a:cubicBezTo>
                  <a:cubicBezTo>
                    <a:pt x="975" y="10462"/>
                    <a:pt x="2041" y="14850"/>
                    <a:pt x="3108" y="17550"/>
                  </a:cubicBezTo>
                  <a:cubicBezTo>
                    <a:pt x="4175" y="20250"/>
                    <a:pt x="5241" y="21262"/>
                    <a:pt x="6308" y="21262"/>
                  </a:cubicBezTo>
                  <a:cubicBezTo>
                    <a:pt x="7375" y="21262"/>
                    <a:pt x="8441" y="20250"/>
                    <a:pt x="8975" y="18899"/>
                  </a:cubicBezTo>
                  <a:cubicBezTo>
                    <a:pt x="9508" y="17550"/>
                    <a:pt x="9508" y="15862"/>
                    <a:pt x="9508" y="14175"/>
                  </a:cubicBezTo>
                  <a:cubicBezTo>
                    <a:pt x="9508" y="12487"/>
                    <a:pt x="9508" y="10800"/>
                    <a:pt x="9508" y="10800"/>
                  </a:cubicBezTo>
                  <a:cubicBezTo>
                    <a:pt x="9508" y="10800"/>
                    <a:pt x="9508" y="12487"/>
                    <a:pt x="10175" y="13837"/>
                  </a:cubicBezTo>
                  <a:cubicBezTo>
                    <a:pt x="10841" y="15187"/>
                    <a:pt x="12175" y="16200"/>
                    <a:pt x="14308" y="15862"/>
                  </a:cubicBezTo>
                  <a:cubicBezTo>
                    <a:pt x="16441" y="15524"/>
                    <a:pt x="19375" y="13837"/>
                    <a:pt x="20441" y="10968"/>
                  </a:cubicBezTo>
                  <a:cubicBezTo>
                    <a:pt x="21508" y="8100"/>
                    <a:pt x="20708" y="4050"/>
                    <a:pt x="199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092450" y="571091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178381" y="5581840"/>
              <a:ext cx="140553" cy="38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7" fill="norm" stroke="1" extrusionOk="0">
                  <a:moveTo>
                    <a:pt x="8189" y="5398"/>
                  </a:moveTo>
                  <a:cubicBezTo>
                    <a:pt x="7544" y="7864"/>
                    <a:pt x="6900" y="10329"/>
                    <a:pt x="6416" y="12853"/>
                  </a:cubicBezTo>
                  <a:cubicBezTo>
                    <a:pt x="5932" y="15377"/>
                    <a:pt x="5610" y="17959"/>
                    <a:pt x="4965" y="19485"/>
                  </a:cubicBezTo>
                  <a:cubicBezTo>
                    <a:pt x="4320" y="21011"/>
                    <a:pt x="3353" y="21481"/>
                    <a:pt x="2547" y="21422"/>
                  </a:cubicBezTo>
                  <a:cubicBezTo>
                    <a:pt x="1741" y="21364"/>
                    <a:pt x="1097" y="20777"/>
                    <a:pt x="613" y="18781"/>
                  </a:cubicBezTo>
                  <a:cubicBezTo>
                    <a:pt x="129" y="16785"/>
                    <a:pt x="-193" y="13381"/>
                    <a:pt x="129" y="10270"/>
                  </a:cubicBezTo>
                  <a:cubicBezTo>
                    <a:pt x="452" y="7159"/>
                    <a:pt x="1419" y="4342"/>
                    <a:pt x="2547" y="2640"/>
                  </a:cubicBezTo>
                  <a:cubicBezTo>
                    <a:pt x="3676" y="938"/>
                    <a:pt x="4965" y="351"/>
                    <a:pt x="6416" y="116"/>
                  </a:cubicBezTo>
                  <a:cubicBezTo>
                    <a:pt x="7867" y="-119"/>
                    <a:pt x="9479" y="-2"/>
                    <a:pt x="11574" y="527"/>
                  </a:cubicBezTo>
                  <a:cubicBezTo>
                    <a:pt x="13670" y="1055"/>
                    <a:pt x="16249" y="1994"/>
                    <a:pt x="18183" y="2816"/>
                  </a:cubicBezTo>
                  <a:cubicBezTo>
                    <a:pt x="20117" y="3638"/>
                    <a:pt x="21407" y="4342"/>
                    <a:pt x="21407" y="5222"/>
                  </a:cubicBezTo>
                  <a:cubicBezTo>
                    <a:pt x="21407" y="6103"/>
                    <a:pt x="20117" y="7159"/>
                    <a:pt x="16894" y="7981"/>
                  </a:cubicBezTo>
                  <a:cubicBezTo>
                    <a:pt x="13670" y="8803"/>
                    <a:pt x="8511" y="9390"/>
                    <a:pt x="3353" y="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429000" y="566646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147742" y="4321857"/>
              <a:ext cx="153183" cy="49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090" fill="norm" stroke="1" extrusionOk="0">
                  <a:moveTo>
                    <a:pt x="1621" y="7795"/>
                  </a:moveTo>
                  <a:cubicBezTo>
                    <a:pt x="1913" y="11229"/>
                    <a:pt x="2205" y="14663"/>
                    <a:pt x="2643" y="17239"/>
                  </a:cubicBezTo>
                  <a:cubicBezTo>
                    <a:pt x="3081" y="19815"/>
                    <a:pt x="3665" y="21532"/>
                    <a:pt x="3519" y="20990"/>
                  </a:cubicBezTo>
                  <a:cubicBezTo>
                    <a:pt x="3373" y="20447"/>
                    <a:pt x="2497" y="17646"/>
                    <a:pt x="1621" y="14528"/>
                  </a:cubicBezTo>
                  <a:cubicBezTo>
                    <a:pt x="746" y="11410"/>
                    <a:pt x="-130" y="7976"/>
                    <a:pt x="16" y="5671"/>
                  </a:cubicBezTo>
                  <a:cubicBezTo>
                    <a:pt x="162" y="3366"/>
                    <a:pt x="1329" y="2191"/>
                    <a:pt x="2643" y="1423"/>
                  </a:cubicBezTo>
                  <a:cubicBezTo>
                    <a:pt x="3956" y="655"/>
                    <a:pt x="5416" y="294"/>
                    <a:pt x="6875" y="113"/>
                  </a:cubicBezTo>
                  <a:cubicBezTo>
                    <a:pt x="8335" y="-68"/>
                    <a:pt x="9794" y="-68"/>
                    <a:pt x="11838" y="384"/>
                  </a:cubicBezTo>
                  <a:cubicBezTo>
                    <a:pt x="13881" y="836"/>
                    <a:pt x="16508" y="1740"/>
                    <a:pt x="18405" y="3411"/>
                  </a:cubicBezTo>
                  <a:cubicBezTo>
                    <a:pt x="20302" y="5083"/>
                    <a:pt x="21470" y="7524"/>
                    <a:pt x="21032" y="9196"/>
                  </a:cubicBezTo>
                  <a:cubicBezTo>
                    <a:pt x="20594" y="10868"/>
                    <a:pt x="18551" y="11771"/>
                    <a:pt x="15924" y="12178"/>
                  </a:cubicBezTo>
                  <a:cubicBezTo>
                    <a:pt x="13297" y="12585"/>
                    <a:pt x="10086" y="12494"/>
                    <a:pt x="7897" y="12223"/>
                  </a:cubicBezTo>
                  <a:cubicBezTo>
                    <a:pt x="5708" y="11952"/>
                    <a:pt x="4540" y="11500"/>
                    <a:pt x="4540" y="11139"/>
                  </a:cubicBezTo>
                  <a:cubicBezTo>
                    <a:pt x="4540" y="10777"/>
                    <a:pt x="5708" y="10506"/>
                    <a:pt x="6584" y="10280"/>
                  </a:cubicBezTo>
                  <a:cubicBezTo>
                    <a:pt x="7459" y="10054"/>
                    <a:pt x="8043" y="9873"/>
                    <a:pt x="8627" y="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369050" y="4548869"/>
              <a:ext cx="133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367827" y="4517119"/>
              <a:ext cx="11552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5150" y="5643"/>
                    <a:pt x="8867" y="11286"/>
                    <a:pt x="5136" y="14497"/>
                  </a:cubicBezTo>
                  <a:cubicBezTo>
                    <a:pt x="1405" y="17708"/>
                    <a:pt x="227" y="18486"/>
                    <a:pt x="30" y="19265"/>
                  </a:cubicBezTo>
                  <a:cubicBezTo>
                    <a:pt x="-166" y="20043"/>
                    <a:pt x="619" y="20822"/>
                    <a:pt x="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601055" y="4289135"/>
              <a:ext cx="110896" cy="33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26" fill="norm" stroke="1" extrusionOk="0">
                  <a:moveTo>
                    <a:pt x="19756" y="1986"/>
                  </a:moveTo>
                  <a:cubicBezTo>
                    <a:pt x="18956" y="1176"/>
                    <a:pt x="18156" y="366"/>
                    <a:pt x="16756" y="96"/>
                  </a:cubicBezTo>
                  <a:cubicBezTo>
                    <a:pt x="15356" y="-174"/>
                    <a:pt x="13356" y="96"/>
                    <a:pt x="10756" y="1311"/>
                  </a:cubicBezTo>
                  <a:cubicBezTo>
                    <a:pt x="8156" y="2526"/>
                    <a:pt x="4956" y="4686"/>
                    <a:pt x="2756" y="7319"/>
                  </a:cubicBezTo>
                  <a:cubicBezTo>
                    <a:pt x="556" y="9951"/>
                    <a:pt x="-644" y="13056"/>
                    <a:pt x="356" y="15486"/>
                  </a:cubicBezTo>
                  <a:cubicBezTo>
                    <a:pt x="1356" y="17916"/>
                    <a:pt x="4556" y="19671"/>
                    <a:pt x="8356" y="20548"/>
                  </a:cubicBezTo>
                  <a:cubicBezTo>
                    <a:pt x="12156" y="21426"/>
                    <a:pt x="16556" y="21426"/>
                    <a:pt x="2095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769100" y="4381652"/>
              <a:ext cx="247650" cy="17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005"/>
                  </a:moveTo>
                  <a:cubicBezTo>
                    <a:pt x="2215" y="1507"/>
                    <a:pt x="4431" y="2009"/>
                    <a:pt x="6277" y="4019"/>
                  </a:cubicBezTo>
                  <a:cubicBezTo>
                    <a:pt x="8123" y="6028"/>
                    <a:pt x="9600" y="9544"/>
                    <a:pt x="9969" y="12558"/>
                  </a:cubicBezTo>
                  <a:cubicBezTo>
                    <a:pt x="10338" y="15572"/>
                    <a:pt x="9600" y="18084"/>
                    <a:pt x="8123" y="19591"/>
                  </a:cubicBezTo>
                  <a:cubicBezTo>
                    <a:pt x="6646" y="21098"/>
                    <a:pt x="4431" y="21600"/>
                    <a:pt x="3231" y="20847"/>
                  </a:cubicBezTo>
                  <a:cubicBezTo>
                    <a:pt x="2031" y="20093"/>
                    <a:pt x="1846" y="18084"/>
                    <a:pt x="3323" y="15447"/>
                  </a:cubicBezTo>
                  <a:cubicBezTo>
                    <a:pt x="4800" y="12809"/>
                    <a:pt x="7938" y="9544"/>
                    <a:pt x="9877" y="7284"/>
                  </a:cubicBezTo>
                  <a:cubicBezTo>
                    <a:pt x="11815" y="5023"/>
                    <a:pt x="12554" y="3767"/>
                    <a:pt x="13108" y="2512"/>
                  </a:cubicBezTo>
                  <a:cubicBezTo>
                    <a:pt x="13662" y="1256"/>
                    <a:pt x="14031" y="0"/>
                    <a:pt x="13938" y="0"/>
                  </a:cubicBezTo>
                  <a:cubicBezTo>
                    <a:pt x="13846" y="0"/>
                    <a:pt x="13292" y="1256"/>
                    <a:pt x="12831" y="4144"/>
                  </a:cubicBezTo>
                  <a:cubicBezTo>
                    <a:pt x="12369" y="7033"/>
                    <a:pt x="12000" y="11553"/>
                    <a:pt x="11908" y="14442"/>
                  </a:cubicBezTo>
                  <a:cubicBezTo>
                    <a:pt x="11815" y="17330"/>
                    <a:pt x="12000" y="18586"/>
                    <a:pt x="13662" y="18837"/>
                  </a:cubicBezTo>
                  <a:cubicBezTo>
                    <a:pt x="15323" y="19088"/>
                    <a:pt x="18462" y="18335"/>
                    <a:pt x="21600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042150" y="4294869"/>
              <a:ext cx="10637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0" y="0"/>
                  </a:moveTo>
                  <a:cubicBezTo>
                    <a:pt x="7200" y="2850"/>
                    <a:pt x="14400" y="5700"/>
                    <a:pt x="18000" y="8850"/>
                  </a:cubicBezTo>
                  <a:cubicBezTo>
                    <a:pt x="21600" y="12000"/>
                    <a:pt x="21600" y="15450"/>
                    <a:pt x="20965" y="17550"/>
                  </a:cubicBezTo>
                  <a:cubicBezTo>
                    <a:pt x="20329" y="19650"/>
                    <a:pt x="19059" y="20400"/>
                    <a:pt x="17365" y="20850"/>
                  </a:cubicBezTo>
                  <a:cubicBezTo>
                    <a:pt x="15671" y="21300"/>
                    <a:pt x="13553" y="21450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7289800" y="439646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283450" y="4548869"/>
              <a:ext cx="127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795366" y="4036930"/>
              <a:ext cx="300884" cy="141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39" fill="norm" stroke="1" extrusionOk="0">
                  <a:moveTo>
                    <a:pt x="19522" y="828"/>
                  </a:moveTo>
                  <a:cubicBezTo>
                    <a:pt x="17272" y="476"/>
                    <a:pt x="15022" y="123"/>
                    <a:pt x="12547" y="27"/>
                  </a:cubicBezTo>
                  <a:cubicBezTo>
                    <a:pt x="10072" y="-69"/>
                    <a:pt x="7372" y="91"/>
                    <a:pt x="5347" y="428"/>
                  </a:cubicBezTo>
                  <a:cubicBezTo>
                    <a:pt x="3322" y="764"/>
                    <a:pt x="1972" y="1277"/>
                    <a:pt x="1297" y="1646"/>
                  </a:cubicBezTo>
                  <a:cubicBezTo>
                    <a:pt x="622" y="2014"/>
                    <a:pt x="622" y="2238"/>
                    <a:pt x="1372" y="2463"/>
                  </a:cubicBezTo>
                  <a:cubicBezTo>
                    <a:pt x="2122" y="2687"/>
                    <a:pt x="3622" y="2911"/>
                    <a:pt x="5872" y="3232"/>
                  </a:cubicBezTo>
                  <a:cubicBezTo>
                    <a:pt x="8122" y="3552"/>
                    <a:pt x="11122" y="3969"/>
                    <a:pt x="12847" y="4450"/>
                  </a:cubicBezTo>
                  <a:cubicBezTo>
                    <a:pt x="14572" y="4930"/>
                    <a:pt x="15022" y="5475"/>
                    <a:pt x="14047" y="6052"/>
                  </a:cubicBezTo>
                  <a:cubicBezTo>
                    <a:pt x="13072" y="6629"/>
                    <a:pt x="10672" y="7238"/>
                    <a:pt x="9172" y="7590"/>
                  </a:cubicBezTo>
                  <a:cubicBezTo>
                    <a:pt x="7672" y="7943"/>
                    <a:pt x="7072" y="8039"/>
                    <a:pt x="6322" y="8119"/>
                  </a:cubicBezTo>
                  <a:cubicBezTo>
                    <a:pt x="5572" y="8199"/>
                    <a:pt x="4672" y="8263"/>
                    <a:pt x="4372" y="8215"/>
                  </a:cubicBezTo>
                  <a:cubicBezTo>
                    <a:pt x="4072" y="8167"/>
                    <a:pt x="4372" y="8007"/>
                    <a:pt x="5347" y="7863"/>
                  </a:cubicBezTo>
                  <a:cubicBezTo>
                    <a:pt x="6322" y="7719"/>
                    <a:pt x="7972" y="7590"/>
                    <a:pt x="9547" y="7558"/>
                  </a:cubicBezTo>
                  <a:cubicBezTo>
                    <a:pt x="11122" y="7526"/>
                    <a:pt x="12622" y="7590"/>
                    <a:pt x="13597" y="7783"/>
                  </a:cubicBezTo>
                  <a:cubicBezTo>
                    <a:pt x="14572" y="7975"/>
                    <a:pt x="15022" y="8295"/>
                    <a:pt x="14647" y="8840"/>
                  </a:cubicBezTo>
                  <a:cubicBezTo>
                    <a:pt x="14272" y="9385"/>
                    <a:pt x="13072" y="10154"/>
                    <a:pt x="11797" y="10971"/>
                  </a:cubicBezTo>
                  <a:cubicBezTo>
                    <a:pt x="10522" y="11789"/>
                    <a:pt x="9172" y="12654"/>
                    <a:pt x="7747" y="13567"/>
                  </a:cubicBezTo>
                  <a:cubicBezTo>
                    <a:pt x="6322" y="14481"/>
                    <a:pt x="4822" y="15442"/>
                    <a:pt x="3397" y="16500"/>
                  </a:cubicBezTo>
                  <a:cubicBezTo>
                    <a:pt x="1972" y="17557"/>
                    <a:pt x="622" y="18711"/>
                    <a:pt x="172" y="19544"/>
                  </a:cubicBezTo>
                  <a:cubicBezTo>
                    <a:pt x="-278" y="20377"/>
                    <a:pt x="172" y="20890"/>
                    <a:pt x="1297" y="21178"/>
                  </a:cubicBezTo>
                  <a:cubicBezTo>
                    <a:pt x="2422" y="21467"/>
                    <a:pt x="4222" y="21531"/>
                    <a:pt x="7297" y="21291"/>
                  </a:cubicBezTo>
                  <a:cubicBezTo>
                    <a:pt x="10372" y="21050"/>
                    <a:pt x="14722" y="20505"/>
                    <a:pt x="17272" y="20217"/>
                  </a:cubicBezTo>
                  <a:cubicBezTo>
                    <a:pt x="19822" y="19929"/>
                    <a:pt x="20572" y="19897"/>
                    <a:pt x="21322" y="1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500542" y="3972762"/>
              <a:ext cx="348308" cy="30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27" fill="norm" stroke="1" extrusionOk="0">
                  <a:moveTo>
                    <a:pt x="727" y="3452"/>
                  </a:moveTo>
                  <a:cubicBezTo>
                    <a:pt x="335" y="2856"/>
                    <a:pt x="-58" y="2260"/>
                    <a:pt x="7" y="1739"/>
                  </a:cubicBezTo>
                  <a:cubicBezTo>
                    <a:pt x="73" y="1218"/>
                    <a:pt x="597" y="771"/>
                    <a:pt x="1709" y="398"/>
                  </a:cubicBezTo>
                  <a:cubicBezTo>
                    <a:pt x="2822" y="26"/>
                    <a:pt x="4524" y="-272"/>
                    <a:pt x="5702" y="398"/>
                  </a:cubicBezTo>
                  <a:cubicBezTo>
                    <a:pt x="6880" y="1069"/>
                    <a:pt x="7535" y="2707"/>
                    <a:pt x="7273" y="5538"/>
                  </a:cubicBezTo>
                  <a:cubicBezTo>
                    <a:pt x="7011" y="8368"/>
                    <a:pt x="5833" y="12390"/>
                    <a:pt x="4982" y="14848"/>
                  </a:cubicBezTo>
                  <a:cubicBezTo>
                    <a:pt x="4131" y="17306"/>
                    <a:pt x="3607" y="18200"/>
                    <a:pt x="3018" y="19019"/>
                  </a:cubicBezTo>
                  <a:cubicBezTo>
                    <a:pt x="2429" y="19838"/>
                    <a:pt x="1775" y="20583"/>
                    <a:pt x="1971" y="20956"/>
                  </a:cubicBezTo>
                  <a:cubicBezTo>
                    <a:pt x="2167" y="21328"/>
                    <a:pt x="3215" y="21328"/>
                    <a:pt x="5309" y="20881"/>
                  </a:cubicBezTo>
                  <a:cubicBezTo>
                    <a:pt x="7404" y="20434"/>
                    <a:pt x="10546" y="19540"/>
                    <a:pt x="13426" y="19317"/>
                  </a:cubicBezTo>
                  <a:cubicBezTo>
                    <a:pt x="16306" y="19094"/>
                    <a:pt x="18924" y="19540"/>
                    <a:pt x="21542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305800" y="3971019"/>
              <a:ext cx="69850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4582" y="2184"/>
                    <a:pt x="9164" y="4369"/>
                    <a:pt x="11782" y="7524"/>
                  </a:cubicBezTo>
                  <a:cubicBezTo>
                    <a:pt x="14400" y="10679"/>
                    <a:pt x="15055" y="14804"/>
                    <a:pt x="15382" y="17474"/>
                  </a:cubicBezTo>
                  <a:cubicBezTo>
                    <a:pt x="15709" y="20144"/>
                    <a:pt x="15709" y="21357"/>
                    <a:pt x="16691" y="21479"/>
                  </a:cubicBezTo>
                  <a:cubicBezTo>
                    <a:pt x="17673" y="21600"/>
                    <a:pt x="19636" y="20629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422216" y="3932919"/>
              <a:ext cx="80435" cy="32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9895" y="3164"/>
                    <a:pt x="18189" y="6329"/>
                    <a:pt x="15347" y="9355"/>
                  </a:cubicBezTo>
                  <a:cubicBezTo>
                    <a:pt x="12505" y="12382"/>
                    <a:pt x="8526" y="15271"/>
                    <a:pt x="5400" y="17473"/>
                  </a:cubicBezTo>
                  <a:cubicBezTo>
                    <a:pt x="2274" y="19674"/>
                    <a:pt x="0" y="21187"/>
                    <a:pt x="0" y="21394"/>
                  </a:cubicBezTo>
                  <a:cubicBezTo>
                    <a:pt x="0" y="21600"/>
                    <a:pt x="2274" y="20499"/>
                    <a:pt x="4547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495318" y="4136119"/>
              <a:ext cx="121633" cy="13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025" fill="norm" stroke="1" extrusionOk="0">
                  <a:moveTo>
                    <a:pt x="7858" y="0"/>
                  </a:moveTo>
                  <a:cubicBezTo>
                    <a:pt x="6028" y="2945"/>
                    <a:pt x="4197" y="5891"/>
                    <a:pt x="2916" y="8182"/>
                  </a:cubicBezTo>
                  <a:cubicBezTo>
                    <a:pt x="1635" y="10473"/>
                    <a:pt x="902" y="12109"/>
                    <a:pt x="353" y="14400"/>
                  </a:cubicBezTo>
                  <a:cubicBezTo>
                    <a:pt x="-196" y="16691"/>
                    <a:pt x="-562" y="19636"/>
                    <a:pt x="2916" y="20618"/>
                  </a:cubicBezTo>
                  <a:cubicBezTo>
                    <a:pt x="6394" y="21600"/>
                    <a:pt x="13716" y="20618"/>
                    <a:pt x="2103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582272" y="4212319"/>
              <a:ext cx="2832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635"/>
                    <a:pt x="8305" y="1271"/>
                    <a:pt x="4448" y="4341"/>
                  </a:cubicBezTo>
                  <a:cubicBezTo>
                    <a:pt x="591" y="7412"/>
                    <a:pt x="-952" y="12918"/>
                    <a:pt x="591" y="16200"/>
                  </a:cubicBezTo>
                  <a:cubicBezTo>
                    <a:pt x="2134" y="19482"/>
                    <a:pt x="6762" y="20541"/>
                    <a:pt x="1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499549" y="5292430"/>
              <a:ext cx="130776" cy="26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316" fill="norm" stroke="1" extrusionOk="0">
                  <a:moveTo>
                    <a:pt x="1021" y="3012"/>
                  </a:moveTo>
                  <a:cubicBezTo>
                    <a:pt x="346" y="2162"/>
                    <a:pt x="-329" y="1312"/>
                    <a:pt x="177" y="801"/>
                  </a:cubicBezTo>
                  <a:cubicBezTo>
                    <a:pt x="683" y="291"/>
                    <a:pt x="2371" y="121"/>
                    <a:pt x="5240" y="36"/>
                  </a:cubicBezTo>
                  <a:cubicBezTo>
                    <a:pt x="8108" y="-49"/>
                    <a:pt x="12158" y="-49"/>
                    <a:pt x="14858" y="801"/>
                  </a:cubicBezTo>
                  <a:cubicBezTo>
                    <a:pt x="17558" y="1652"/>
                    <a:pt x="18908" y="3353"/>
                    <a:pt x="18234" y="4968"/>
                  </a:cubicBezTo>
                  <a:cubicBezTo>
                    <a:pt x="17558" y="6584"/>
                    <a:pt x="14858" y="8115"/>
                    <a:pt x="12665" y="9050"/>
                  </a:cubicBezTo>
                  <a:cubicBezTo>
                    <a:pt x="10471" y="9986"/>
                    <a:pt x="8783" y="10326"/>
                    <a:pt x="8783" y="10581"/>
                  </a:cubicBezTo>
                  <a:cubicBezTo>
                    <a:pt x="8783" y="10836"/>
                    <a:pt x="10471" y="11006"/>
                    <a:pt x="12833" y="11857"/>
                  </a:cubicBezTo>
                  <a:cubicBezTo>
                    <a:pt x="15196" y="12707"/>
                    <a:pt x="18234" y="14238"/>
                    <a:pt x="19752" y="15428"/>
                  </a:cubicBezTo>
                  <a:cubicBezTo>
                    <a:pt x="21271" y="16619"/>
                    <a:pt x="21271" y="17469"/>
                    <a:pt x="19415" y="18490"/>
                  </a:cubicBezTo>
                  <a:cubicBezTo>
                    <a:pt x="17558" y="19510"/>
                    <a:pt x="13846" y="20701"/>
                    <a:pt x="11146" y="21126"/>
                  </a:cubicBezTo>
                  <a:cubicBezTo>
                    <a:pt x="8446" y="21551"/>
                    <a:pt x="6758" y="21211"/>
                    <a:pt x="7096" y="20616"/>
                  </a:cubicBezTo>
                  <a:cubicBezTo>
                    <a:pt x="7433" y="20020"/>
                    <a:pt x="9796" y="19170"/>
                    <a:pt x="12158" y="1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702800" y="5297729"/>
              <a:ext cx="241300" cy="27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1137" y="4980"/>
                  </a:moveTo>
                  <a:cubicBezTo>
                    <a:pt x="568" y="4321"/>
                    <a:pt x="0" y="3661"/>
                    <a:pt x="0" y="2837"/>
                  </a:cubicBezTo>
                  <a:cubicBezTo>
                    <a:pt x="0" y="2012"/>
                    <a:pt x="568" y="1023"/>
                    <a:pt x="1516" y="446"/>
                  </a:cubicBezTo>
                  <a:cubicBezTo>
                    <a:pt x="2463" y="-131"/>
                    <a:pt x="3789" y="-296"/>
                    <a:pt x="4926" y="858"/>
                  </a:cubicBezTo>
                  <a:cubicBezTo>
                    <a:pt x="6063" y="2012"/>
                    <a:pt x="7011" y="4486"/>
                    <a:pt x="6821" y="7619"/>
                  </a:cubicBezTo>
                  <a:cubicBezTo>
                    <a:pt x="6632" y="10751"/>
                    <a:pt x="5305" y="14544"/>
                    <a:pt x="4358" y="16852"/>
                  </a:cubicBezTo>
                  <a:cubicBezTo>
                    <a:pt x="3411" y="19160"/>
                    <a:pt x="2842" y="19985"/>
                    <a:pt x="3032" y="20397"/>
                  </a:cubicBezTo>
                  <a:cubicBezTo>
                    <a:pt x="3221" y="20809"/>
                    <a:pt x="4168" y="20809"/>
                    <a:pt x="6821" y="20727"/>
                  </a:cubicBezTo>
                  <a:cubicBezTo>
                    <a:pt x="9474" y="20644"/>
                    <a:pt x="13832" y="20480"/>
                    <a:pt x="16579" y="20562"/>
                  </a:cubicBezTo>
                  <a:cubicBezTo>
                    <a:pt x="19326" y="20644"/>
                    <a:pt x="20463" y="20974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337550" y="5215619"/>
              <a:ext cx="1016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851"/>
                    <a:pt x="4500" y="3703"/>
                    <a:pt x="6525" y="6583"/>
                  </a:cubicBezTo>
                  <a:cubicBezTo>
                    <a:pt x="8550" y="9463"/>
                    <a:pt x="10350" y="13371"/>
                    <a:pt x="12825" y="16046"/>
                  </a:cubicBezTo>
                  <a:cubicBezTo>
                    <a:pt x="15300" y="18720"/>
                    <a:pt x="1845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449542" y="5196569"/>
              <a:ext cx="116608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44" fill="norm" stroke="1" extrusionOk="0">
                  <a:moveTo>
                    <a:pt x="21249" y="0"/>
                  </a:moveTo>
                  <a:cubicBezTo>
                    <a:pt x="18935" y="2306"/>
                    <a:pt x="16620" y="4611"/>
                    <a:pt x="13728" y="7584"/>
                  </a:cubicBezTo>
                  <a:cubicBezTo>
                    <a:pt x="10835" y="10557"/>
                    <a:pt x="7363" y="14198"/>
                    <a:pt x="5049" y="16382"/>
                  </a:cubicBezTo>
                  <a:cubicBezTo>
                    <a:pt x="2735" y="18566"/>
                    <a:pt x="1578" y="19294"/>
                    <a:pt x="806" y="20022"/>
                  </a:cubicBezTo>
                  <a:cubicBezTo>
                    <a:pt x="35" y="20751"/>
                    <a:pt x="-351" y="21479"/>
                    <a:pt x="420" y="21539"/>
                  </a:cubicBezTo>
                  <a:cubicBezTo>
                    <a:pt x="1192" y="21600"/>
                    <a:pt x="3120" y="20993"/>
                    <a:pt x="5049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555273" y="5355319"/>
              <a:ext cx="163277" cy="2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68" fill="norm" stroke="1" extrusionOk="0">
                  <a:moveTo>
                    <a:pt x="13053" y="0"/>
                  </a:moveTo>
                  <a:cubicBezTo>
                    <a:pt x="10838" y="1694"/>
                    <a:pt x="8623" y="3388"/>
                    <a:pt x="6407" y="6459"/>
                  </a:cubicBezTo>
                  <a:cubicBezTo>
                    <a:pt x="4192" y="9529"/>
                    <a:pt x="1976" y="13976"/>
                    <a:pt x="869" y="16729"/>
                  </a:cubicBezTo>
                  <a:cubicBezTo>
                    <a:pt x="-239" y="19482"/>
                    <a:pt x="-239" y="20541"/>
                    <a:pt x="592" y="21071"/>
                  </a:cubicBezTo>
                  <a:cubicBezTo>
                    <a:pt x="1423" y="21600"/>
                    <a:pt x="3084" y="21600"/>
                    <a:pt x="5992" y="21071"/>
                  </a:cubicBezTo>
                  <a:cubicBezTo>
                    <a:pt x="8899" y="20541"/>
                    <a:pt x="13053" y="19482"/>
                    <a:pt x="15823" y="18529"/>
                  </a:cubicBezTo>
                  <a:cubicBezTo>
                    <a:pt x="18592" y="17576"/>
                    <a:pt x="19976" y="16729"/>
                    <a:pt x="21361" y="1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655475" y="5475969"/>
              <a:ext cx="4402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5222" y="3600"/>
                    <a:pt x="9050" y="7200"/>
                    <a:pt x="5450" y="10125"/>
                  </a:cubicBezTo>
                  <a:cubicBezTo>
                    <a:pt x="1850" y="13050"/>
                    <a:pt x="822" y="15300"/>
                    <a:pt x="307" y="16987"/>
                  </a:cubicBezTo>
                  <a:cubicBezTo>
                    <a:pt x="-207" y="18675"/>
                    <a:pt x="-207" y="19800"/>
                    <a:pt x="1336" y="20475"/>
                  </a:cubicBezTo>
                  <a:cubicBezTo>
                    <a:pt x="2879" y="21150"/>
                    <a:pt x="5964" y="21375"/>
                    <a:pt x="9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583318" y="4580619"/>
              <a:ext cx="151672" cy="31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345" fill="norm" stroke="1" extrusionOk="0">
                  <a:moveTo>
                    <a:pt x="13665" y="5616"/>
                  </a:moveTo>
                  <a:cubicBezTo>
                    <a:pt x="11937" y="3888"/>
                    <a:pt x="10209" y="2160"/>
                    <a:pt x="8337" y="1296"/>
                  </a:cubicBezTo>
                  <a:cubicBezTo>
                    <a:pt x="6465" y="432"/>
                    <a:pt x="4449" y="432"/>
                    <a:pt x="2721" y="1008"/>
                  </a:cubicBezTo>
                  <a:cubicBezTo>
                    <a:pt x="993" y="1584"/>
                    <a:pt x="-447" y="2736"/>
                    <a:pt x="129" y="4320"/>
                  </a:cubicBezTo>
                  <a:cubicBezTo>
                    <a:pt x="705" y="5904"/>
                    <a:pt x="3297" y="7920"/>
                    <a:pt x="6321" y="10008"/>
                  </a:cubicBezTo>
                  <a:cubicBezTo>
                    <a:pt x="9345" y="12096"/>
                    <a:pt x="12801" y="14256"/>
                    <a:pt x="14097" y="16200"/>
                  </a:cubicBezTo>
                  <a:cubicBezTo>
                    <a:pt x="15393" y="18144"/>
                    <a:pt x="14529" y="19872"/>
                    <a:pt x="12657" y="20736"/>
                  </a:cubicBezTo>
                  <a:cubicBezTo>
                    <a:pt x="10785" y="21600"/>
                    <a:pt x="7905" y="21600"/>
                    <a:pt x="5889" y="20376"/>
                  </a:cubicBezTo>
                  <a:cubicBezTo>
                    <a:pt x="3873" y="19152"/>
                    <a:pt x="2721" y="16704"/>
                    <a:pt x="4449" y="14472"/>
                  </a:cubicBezTo>
                  <a:cubicBezTo>
                    <a:pt x="6177" y="12240"/>
                    <a:pt x="10785" y="10224"/>
                    <a:pt x="13953" y="8928"/>
                  </a:cubicBezTo>
                  <a:cubicBezTo>
                    <a:pt x="17121" y="7632"/>
                    <a:pt x="18849" y="7056"/>
                    <a:pt x="19857" y="6408"/>
                  </a:cubicBezTo>
                  <a:cubicBezTo>
                    <a:pt x="20865" y="5760"/>
                    <a:pt x="21153" y="5040"/>
                    <a:pt x="19137" y="3960"/>
                  </a:cubicBezTo>
                  <a:cubicBezTo>
                    <a:pt x="17121" y="2880"/>
                    <a:pt x="12801" y="1440"/>
                    <a:pt x="8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401050" y="4552790"/>
              <a:ext cx="44450" cy="19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3087"/>
                  </a:moveTo>
                  <a:cubicBezTo>
                    <a:pt x="1029" y="1678"/>
                    <a:pt x="2057" y="270"/>
                    <a:pt x="4114" y="35"/>
                  </a:cubicBezTo>
                  <a:cubicBezTo>
                    <a:pt x="6171" y="-200"/>
                    <a:pt x="9257" y="739"/>
                    <a:pt x="11314" y="3439"/>
                  </a:cubicBezTo>
                  <a:cubicBezTo>
                    <a:pt x="13371" y="6139"/>
                    <a:pt x="14400" y="10600"/>
                    <a:pt x="15943" y="13887"/>
                  </a:cubicBezTo>
                  <a:cubicBezTo>
                    <a:pt x="17486" y="17174"/>
                    <a:pt x="19543" y="19287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477250" y="4542519"/>
              <a:ext cx="952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572449" y="4682945"/>
              <a:ext cx="215951" cy="17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62" fill="norm" stroke="1" extrusionOk="0">
                  <a:moveTo>
                    <a:pt x="634" y="5942"/>
                  </a:moveTo>
                  <a:cubicBezTo>
                    <a:pt x="214" y="4435"/>
                    <a:pt x="-205" y="2928"/>
                    <a:pt x="110" y="1923"/>
                  </a:cubicBezTo>
                  <a:cubicBezTo>
                    <a:pt x="424" y="919"/>
                    <a:pt x="1473" y="416"/>
                    <a:pt x="2626" y="165"/>
                  </a:cubicBezTo>
                  <a:cubicBezTo>
                    <a:pt x="3779" y="-86"/>
                    <a:pt x="5038" y="-86"/>
                    <a:pt x="5981" y="416"/>
                  </a:cubicBezTo>
                  <a:cubicBezTo>
                    <a:pt x="6925" y="919"/>
                    <a:pt x="7554" y="1923"/>
                    <a:pt x="7554" y="4184"/>
                  </a:cubicBezTo>
                  <a:cubicBezTo>
                    <a:pt x="7554" y="6444"/>
                    <a:pt x="6925" y="9961"/>
                    <a:pt x="5877" y="13100"/>
                  </a:cubicBezTo>
                  <a:cubicBezTo>
                    <a:pt x="4828" y="16240"/>
                    <a:pt x="3360" y="19002"/>
                    <a:pt x="3255" y="20258"/>
                  </a:cubicBezTo>
                  <a:cubicBezTo>
                    <a:pt x="3150" y="21514"/>
                    <a:pt x="4409" y="21263"/>
                    <a:pt x="7659" y="19756"/>
                  </a:cubicBezTo>
                  <a:cubicBezTo>
                    <a:pt x="10910" y="18249"/>
                    <a:pt x="16152" y="15486"/>
                    <a:pt x="21395" y="12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376308" y="5930056"/>
              <a:ext cx="179624" cy="23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006" fill="norm" stroke="1" extrusionOk="0">
                  <a:moveTo>
                    <a:pt x="10725" y="6977"/>
                  </a:moveTo>
                  <a:cubicBezTo>
                    <a:pt x="10965" y="6046"/>
                    <a:pt x="11205" y="5115"/>
                    <a:pt x="11325" y="3905"/>
                  </a:cubicBezTo>
                  <a:cubicBezTo>
                    <a:pt x="11445" y="2694"/>
                    <a:pt x="11445" y="1205"/>
                    <a:pt x="10845" y="460"/>
                  </a:cubicBezTo>
                  <a:cubicBezTo>
                    <a:pt x="10245" y="-285"/>
                    <a:pt x="9045" y="-285"/>
                    <a:pt x="7125" y="1670"/>
                  </a:cubicBezTo>
                  <a:cubicBezTo>
                    <a:pt x="5205" y="3625"/>
                    <a:pt x="2565" y="7536"/>
                    <a:pt x="1125" y="10701"/>
                  </a:cubicBezTo>
                  <a:cubicBezTo>
                    <a:pt x="-315" y="13867"/>
                    <a:pt x="-555" y="16287"/>
                    <a:pt x="1485" y="18149"/>
                  </a:cubicBezTo>
                  <a:cubicBezTo>
                    <a:pt x="3525" y="20012"/>
                    <a:pt x="7845" y="21315"/>
                    <a:pt x="11685" y="20943"/>
                  </a:cubicBezTo>
                  <a:cubicBezTo>
                    <a:pt x="15525" y="20570"/>
                    <a:pt x="18885" y="18522"/>
                    <a:pt x="19965" y="14984"/>
                  </a:cubicBezTo>
                  <a:cubicBezTo>
                    <a:pt x="21045" y="11446"/>
                    <a:pt x="19845" y="6418"/>
                    <a:pt x="17565" y="3625"/>
                  </a:cubicBezTo>
                  <a:cubicBezTo>
                    <a:pt x="15285" y="832"/>
                    <a:pt x="11925" y="274"/>
                    <a:pt x="9525" y="367"/>
                  </a:cubicBezTo>
                  <a:cubicBezTo>
                    <a:pt x="7125" y="460"/>
                    <a:pt x="5685" y="1205"/>
                    <a:pt x="4245" y="1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405937" y="6026302"/>
              <a:ext cx="88531" cy="17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200" fill="norm" stroke="1" extrusionOk="0">
                  <a:moveTo>
                    <a:pt x="16200" y="6506"/>
                  </a:moveTo>
                  <a:cubicBezTo>
                    <a:pt x="16200" y="5205"/>
                    <a:pt x="16200" y="3904"/>
                    <a:pt x="16451" y="2602"/>
                  </a:cubicBezTo>
                  <a:cubicBezTo>
                    <a:pt x="16702" y="1301"/>
                    <a:pt x="17204" y="0"/>
                    <a:pt x="15949" y="0"/>
                  </a:cubicBezTo>
                  <a:cubicBezTo>
                    <a:pt x="14693" y="0"/>
                    <a:pt x="11679" y="1301"/>
                    <a:pt x="8665" y="4294"/>
                  </a:cubicBezTo>
                  <a:cubicBezTo>
                    <a:pt x="5651" y="7287"/>
                    <a:pt x="2637" y="11971"/>
                    <a:pt x="1130" y="14964"/>
                  </a:cubicBezTo>
                  <a:cubicBezTo>
                    <a:pt x="-377" y="17957"/>
                    <a:pt x="-377" y="19258"/>
                    <a:pt x="1130" y="20169"/>
                  </a:cubicBezTo>
                  <a:cubicBezTo>
                    <a:pt x="2637" y="21080"/>
                    <a:pt x="5651" y="21600"/>
                    <a:pt x="8916" y="20819"/>
                  </a:cubicBezTo>
                  <a:cubicBezTo>
                    <a:pt x="12181" y="20039"/>
                    <a:pt x="15697" y="17957"/>
                    <a:pt x="17958" y="15484"/>
                  </a:cubicBezTo>
                  <a:cubicBezTo>
                    <a:pt x="20218" y="13012"/>
                    <a:pt x="21223" y="10149"/>
                    <a:pt x="20972" y="8067"/>
                  </a:cubicBezTo>
                  <a:cubicBezTo>
                    <a:pt x="20721" y="5986"/>
                    <a:pt x="19214" y="4684"/>
                    <a:pt x="18209" y="4164"/>
                  </a:cubicBezTo>
                  <a:cubicBezTo>
                    <a:pt x="17204" y="3643"/>
                    <a:pt x="16702" y="3904"/>
                    <a:pt x="16200" y="4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603316" y="5868537"/>
              <a:ext cx="48684" cy="31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18783" y="1373"/>
                  </a:moveTo>
                  <a:cubicBezTo>
                    <a:pt x="15965" y="653"/>
                    <a:pt x="13148" y="-67"/>
                    <a:pt x="11270" y="5"/>
                  </a:cubicBezTo>
                  <a:cubicBezTo>
                    <a:pt x="9391" y="77"/>
                    <a:pt x="8452" y="941"/>
                    <a:pt x="7043" y="3461"/>
                  </a:cubicBezTo>
                  <a:cubicBezTo>
                    <a:pt x="5635" y="5981"/>
                    <a:pt x="3757" y="10157"/>
                    <a:pt x="2348" y="13109"/>
                  </a:cubicBezTo>
                  <a:cubicBezTo>
                    <a:pt x="939" y="16061"/>
                    <a:pt x="0" y="17789"/>
                    <a:pt x="0" y="19013"/>
                  </a:cubicBezTo>
                  <a:cubicBezTo>
                    <a:pt x="0" y="20237"/>
                    <a:pt x="939" y="20957"/>
                    <a:pt x="4226" y="21245"/>
                  </a:cubicBezTo>
                  <a:cubicBezTo>
                    <a:pt x="7513" y="21533"/>
                    <a:pt x="13148" y="21389"/>
                    <a:pt x="16435" y="20885"/>
                  </a:cubicBezTo>
                  <a:cubicBezTo>
                    <a:pt x="19722" y="20381"/>
                    <a:pt x="20661" y="19517"/>
                    <a:pt x="21600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544050" y="5892952"/>
              <a:ext cx="203200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23"/>
                  </a:moveTo>
                  <a:cubicBezTo>
                    <a:pt x="2250" y="12462"/>
                    <a:pt x="4500" y="10800"/>
                    <a:pt x="7200" y="8723"/>
                  </a:cubicBezTo>
                  <a:cubicBezTo>
                    <a:pt x="9900" y="6646"/>
                    <a:pt x="13050" y="4154"/>
                    <a:pt x="14738" y="2492"/>
                  </a:cubicBezTo>
                  <a:cubicBezTo>
                    <a:pt x="16425" y="831"/>
                    <a:pt x="16650" y="0"/>
                    <a:pt x="16538" y="0"/>
                  </a:cubicBezTo>
                  <a:cubicBezTo>
                    <a:pt x="16425" y="0"/>
                    <a:pt x="15975" y="831"/>
                    <a:pt x="15300" y="4071"/>
                  </a:cubicBezTo>
                  <a:cubicBezTo>
                    <a:pt x="14625" y="7311"/>
                    <a:pt x="13725" y="12960"/>
                    <a:pt x="12937" y="16200"/>
                  </a:cubicBezTo>
                  <a:cubicBezTo>
                    <a:pt x="12150" y="19440"/>
                    <a:pt x="11475" y="20271"/>
                    <a:pt x="11250" y="20022"/>
                  </a:cubicBezTo>
                  <a:cubicBezTo>
                    <a:pt x="11025" y="19772"/>
                    <a:pt x="11250" y="18443"/>
                    <a:pt x="11700" y="17280"/>
                  </a:cubicBezTo>
                  <a:cubicBezTo>
                    <a:pt x="12150" y="16117"/>
                    <a:pt x="12825" y="15120"/>
                    <a:pt x="13725" y="14455"/>
                  </a:cubicBezTo>
                  <a:cubicBezTo>
                    <a:pt x="14625" y="13791"/>
                    <a:pt x="15750" y="13458"/>
                    <a:pt x="16650" y="13625"/>
                  </a:cubicBezTo>
                  <a:cubicBezTo>
                    <a:pt x="17550" y="13791"/>
                    <a:pt x="18225" y="14455"/>
                    <a:pt x="19012" y="15868"/>
                  </a:cubicBezTo>
                  <a:cubicBezTo>
                    <a:pt x="19800" y="17280"/>
                    <a:pt x="207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758303" y="6026069"/>
              <a:ext cx="128648" cy="11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855" fill="norm" stroke="1" extrusionOk="0">
                  <a:moveTo>
                    <a:pt x="4451" y="8235"/>
                  </a:moveTo>
                  <a:cubicBezTo>
                    <a:pt x="5845" y="7117"/>
                    <a:pt x="7239" y="6000"/>
                    <a:pt x="8806" y="5255"/>
                  </a:cubicBezTo>
                  <a:cubicBezTo>
                    <a:pt x="10374" y="4510"/>
                    <a:pt x="12116" y="4138"/>
                    <a:pt x="13509" y="3207"/>
                  </a:cubicBezTo>
                  <a:cubicBezTo>
                    <a:pt x="14903" y="2276"/>
                    <a:pt x="15948" y="786"/>
                    <a:pt x="15600" y="228"/>
                  </a:cubicBezTo>
                  <a:cubicBezTo>
                    <a:pt x="15251" y="-331"/>
                    <a:pt x="13509" y="41"/>
                    <a:pt x="10722" y="2462"/>
                  </a:cubicBezTo>
                  <a:cubicBezTo>
                    <a:pt x="7935" y="4883"/>
                    <a:pt x="4103" y="9352"/>
                    <a:pt x="2013" y="12703"/>
                  </a:cubicBezTo>
                  <a:cubicBezTo>
                    <a:pt x="-78" y="16055"/>
                    <a:pt x="-426" y="18290"/>
                    <a:pt x="445" y="19593"/>
                  </a:cubicBezTo>
                  <a:cubicBezTo>
                    <a:pt x="1316" y="20897"/>
                    <a:pt x="3406" y="21269"/>
                    <a:pt x="7064" y="20338"/>
                  </a:cubicBezTo>
                  <a:cubicBezTo>
                    <a:pt x="10722" y="19407"/>
                    <a:pt x="15948" y="17172"/>
                    <a:pt x="21174" y="14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906000" y="6014368"/>
              <a:ext cx="101600" cy="15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5297"/>
                  </a:moveTo>
                  <a:cubicBezTo>
                    <a:pt x="0" y="3308"/>
                    <a:pt x="0" y="1318"/>
                    <a:pt x="1125" y="466"/>
                  </a:cubicBezTo>
                  <a:cubicBezTo>
                    <a:pt x="2250" y="-387"/>
                    <a:pt x="4500" y="-103"/>
                    <a:pt x="6975" y="1602"/>
                  </a:cubicBezTo>
                  <a:cubicBezTo>
                    <a:pt x="9450" y="3308"/>
                    <a:pt x="12150" y="6434"/>
                    <a:pt x="12825" y="9560"/>
                  </a:cubicBezTo>
                  <a:cubicBezTo>
                    <a:pt x="13500" y="12687"/>
                    <a:pt x="12150" y="15813"/>
                    <a:pt x="9900" y="17945"/>
                  </a:cubicBezTo>
                  <a:cubicBezTo>
                    <a:pt x="7650" y="20076"/>
                    <a:pt x="4500" y="21213"/>
                    <a:pt x="2925" y="20787"/>
                  </a:cubicBezTo>
                  <a:cubicBezTo>
                    <a:pt x="1350" y="20360"/>
                    <a:pt x="1350" y="18371"/>
                    <a:pt x="3600" y="14960"/>
                  </a:cubicBezTo>
                  <a:cubicBezTo>
                    <a:pt x="5850" y="11550"/>
                    <a:pt x="10350" y="6718"/>
                    <a:pt x="13725" y="4018"/>
                  </a:cubicBezTo>
                  <a:cubicBezTo>
                    <a:pt x="17100" y="1318"/>
                    <a:pt x="19350" y="750"/>
                    <a:pt x="21600" y="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0020300" y="6015719"/>
              <a:ext cx="177800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1473"/>
                  </a:moveTo>
                  <a:cubicBezTo>
                    <a:pt x="771" y="3436"/>
                    <a:pt x="1543" y="5400"/>
                    <a:pt x="1800" y="7609"/>
                  </a:cubicBezTo>
                  <a:cubicBezTo>
                    <a:pt x="2057" y="9818"/>
                    <a:pt x="1800" y="12273"/>
                    <a:pt x="1929" y="14973"/>
                  </a:cubicBezTo>
                  <a:cubicBezTo>
                    <a:pt x="2057" y="17673"/>
                    <a:pt x="2571" y="20618"/>
                    <a:pt x="3214" y="21109"/>
                  </a:cubicBezTo>
                  <a:cubicBezTo>
                    <a:pt x="3857" y="21600"/>
                    <a:pt x="4629" y="19636"/>
                    <a:pt x="5400" y="17427"/>
                  </a:cubicBezTo>
                  <a:cubicBezTo>
                    <a:pt x="6171" y="15218"/>
                    <a:pt x="6943" y="12764"/>
                    <a:pt x="7329" y="12764"/>
                  </a:cubicBezTo>
                  <a:cubicBezTo>
                    <a:pt x="7714" y="12764"/>
                    <a:pt x="7714" y="15218"/>
                    <a:pt x="8357" y="16936"/>
                  </a:cubicBezTo>
                  <a:cubicBezTo>
                    <a:pt x="9000" y="18655"/>
                    <a:pt x="10286" y="19636"/>
                    <a:pt x="12343" y="17918"/>
                  </a:cubicBezTo>
                  <a:cubicBezTo>
                    <a:pt x="14400" y="16200"/>
                    <a:pt x="17229" y="11782"/>
                    <a:pt x="18900" y="8345"/>
                  </a:cubicBezTo>
                  <a:cubicBezTo>
                    <a:pt x="20571" y="4909"/>
                    <a:pt x="21086" y="24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0210800" y="600936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0250601" y="5923554"/>
              <a:ext cx="237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702" fill="norm" stroke="1" extrusionOk="0">
                  <a:moveTo>
                    <a:pt x="20153" y="14811"/>
                  </a:moveTo>
                  <a:cubicBezTo>
                    <a:pt x="11153" y="6957"/>
                    <a:pt x="2153" y="-898"/>
                    <a:pt x="353" y="84"/>
                  </a:cubicBezTo>
                  <a:cubicBezTo>
                    <a:pt x="-1447" y="1066"/>
                    <a:pt x="3953" y="10884"/>
                    <a:pt x="9353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303638" y="5923908"/>
              <a:ext cx="65912" cy="19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53" fill="norm" stroke="1" extrusionOk="0">
                  <a:moveTo>
                    <a:pt x="21019" y="3844"/>
                  </a:moveTo>
                  <a:cubicBezTo>
                    <a:pt x="19669" y="2670"/>
                    <a:pt x="18319" y="1496"/>
                    <a:pt x="15957" y="792"/>
                  </a:cubicBezTo>
                  <a:cubicBezTo>
                    <a:pt x="13594" y="88"/>
                    <a:pt x="10219" y="-147"/>
                    <a:pt x="7182" y="88"/>
                  </a:cubicBezTo>
                  <a:cubicBezTo>
                    <a:pt x="4144" y="323"/>
                    <a:pt x="1444" y="1027"/>
                    <a:pt x="431" y="1966"/>
                  </a:cubicBezTo>
                  <a:cubicBezTo>
                    <a:pt x="-581" y="2905"/>
                    <a:pt x="94" y="4079"/>
                    <a:pt x="3469" y="5957"/>
                  </a:cubicBezTo>
                  <a:cubicBezTo>
                    <a:pt x="6844" y="7836"/>
                    <a:pt x="12919" y="10418"/>
                    <a:pt x="13257" y="13118"/>
                  </a:cubicBezTo>
                  <a:cubicBezTo>
                    <a:pt x="13594" y="15818"/>
                    <a:pt x="8194" y="18636"/>
                    <a:pt x="2794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369549" y="5960281"/>
              <a:ext cx="146051" cy="11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1878" y="11259"/>
                  </a:moveTo>
                  <a:cubicBezTo>
                    <a:pt x="3130" y="10102"/>
                    <a:pt x="4383" y="8945"/>
                    <a:pt x="5791" y="8174"/>
                  </a:cubicBezTo>
                  <a:cubicBezTo>
                    <a:pt x="7200" y="7402"/>
                    <a:pt x="8765" y="7017"/>
                    <a:pt x="9861" y="5667"/>
                  </a:cubicBezTo>
                  <a:cubicBezTo>
                    <a:pt x="10957" y="4317"/>
                    <a:pt x="11583" y="2002"/>
                    <a:pt x="10957" y="845"/>
                  </a:cubicBezTo>
                  <a:cubicBezTo>
                    <a:pt x="10330" y="-312"/>
                    <a:pt x="8452" y="-312"/>
                    <a:pt x="6417" y="1038"/>
                  </a:cubicBezTo>
                  <a:cubicBezTo>
                    <a:pt x="4383" y="2388"/>
                    <a:pt x="2191" y="5088"/>
                    <a:pt x="1096" y="7402"/>
                  </a:cubicBezTo>
                  <a:cubicBezTo>
                    <a:pt x="0" y="9717"/>
                    <a:pt x="0" y="11645"/>
                    <a:pt x="0" y="13574"/>
                  </a:cubicBezTo>
                  <a:cubicBezTo>
                    <a:pt x="0" y="15502"/>
                    <a:pt x="0" y="17431"/>
                    <a:pt x="1722" y="18781"/>
                  </a:cubicBezTo>
                  <a:cubicBezTo>
                    <a:pt x="3443" y="20131"/>
                    <a:pt x="6887" y="20902"/>
                    <a:pt x="10487" y="21095"/>
                  </a:cubicBezTo>
                  <a:cubicBezTo>
                    <a:pt x="14087" y="21288"/>
                    <a:pt x="17843" y="20902"/>
                    <a:pt x="21600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915399" y="4136119"/>
              <a:ext cx="2784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900"/>
                    <a:pt x="15429" y="1800"/>
                    <a:pt x="18514" y="5400"/>
                  </a:cubicBezTo>
                  <a:cubicBezTo>
                    <a:pt x="21600" y="9000"/>
                    <a:pt x="20057" y="1530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928100" y="402181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979678" y="3919787"/>
              <a:ext cx="37323" cy="32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213" fill="norm" stroke="1" extrusionOk="0">
                  <a:moveTo>
                    <a:pt x="9813" y="7090"/>
                  </a:moveTo>
                  <a:cubicBezTo>
                    <a:pt x="10950" y="6398"/>
                    <a:pt x="12087" y="5705"/>
                    <a:pt x="13224" y="4390"/>
                  </a:cubicBezTo>
                  <a:cubicBezTo>
                    <a:pt x="14361" y="3075"/>
                    <a:pt x="15498" y="1136"/>
                    <a:pt x="13792" y="375"/>
                  </a:cubicBezTo>
                  <a:cubicBezTo>
                    <a:pt x="12087" y="-387"/>
                    <a:pt x="7540" y="28"/>
                    <a:pt x="4129" y="1482"/>
                  </a:cubicBezTo>
                  <a:cubicBezTo>
                    <a:pt x="719" y="2936"/>
                    <a:pt x="-1555" y="5428"/>
                    <a:pt x="1287" y="8890"/>
                  </a:cubicBezTo>
                  <a:cubicBezTo>
                    <a:pt x="4129" y="12351"/>
                    <a:pt x="12087" y="16782"/>
                    <a:pt x="20045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951700" y="4117069"/>
              <a:ext cx="78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7304" y="21600"/>
                  </a:moveTo>
                  <a:cubicBezTo>
                    <a:pt x="5030" y="17673"/>
                    <a:pt x="2757" y="13745"/>
                    <a:pt x="1335" y="10145"/>
                  </a:cubicBezTo>
                  <a:cubicBezTo>
                    <a:pt x="-86" y="6545"/>
                    <a:pt x="-654" y="3273"/>
                    <a:pt x="1051" y="1636"/>
                  </a:cubicBezTo>
                  <a:cubicBezTo>
                    <a:pt x="2757" y="0"/>
                    <a:pt x="6735" y="0"/>
                    <a:pt x="10430" y="0"/>
                  </a:cubicBezTo>
                  <a:cubicBezTo>
                    <a:pt x="14125" y="0"/>
                    <a:pt x="17535" y="0"/>
                    <a:pt x="209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067800" y="4102628"/>
              <a:ext cx="43271" cy="11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977" fill="norm" stroke="1" extrusionOk="0">
                  <a:moveTo>
                    <a:pt x="0" y="2586"/>
                  </a:moveTo>
                  <a:cubicBezTo>
                    <a:pt x="3086" y="1070"/>
                    <a:pt x="6171" y="-446"/>
                    <a:pt x="9771" y="122"/>
                  </a:cubicBezTo>
                  <a:cubicBezTo>
                    <a:pt x="13371" y="691"/>
                    <a:pt x="17486" y="3343"/>
                    <a:pt x="19543" y="6565"/>
                  </a:cubicBezTo>
                  <a:cubicBezTo>
                    <a:pt x="21600" y="9786"/>
                    <a:pt x="21600" y="13575"/>
                    <a:pt x="19029" y="16417"/>
                  </a:cubicBezTo>
                  <a:cubicBezTo>
                    <a:pt x="16457" y="19259"/>
                    <a:pt x="11314" y="21154"/>
                    <a:pt x="9257" y="20965"/>
                  </a:cubicBezTo>
                  <a:cubicBezTo>
                    <a:pt x="7200" y="20775"/>
                    <a:pt x="8229" y="18501"/>
                    <a:pt x="9257" y="16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124950" y="4103237"/>
              <a:ext cx="82550" cy="9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1520"/>
                  </a:moveTo>
                  <a:cubicBezTo>
                    <a:pt x="1662" y="9642"/>
                    <a:pt x="3323" y="7764"/>
                    <a:pt x="4154" y="5416"/>
                  </a:cubicBezTo>
                  <a:cubicBezTo>
                    <a:pt x="4985" y="3068"/>
                    <a:pt x="4985" y="251"/>
                    <a:pt x="4431" y="16"/>
                  </a:cubicBezTo>
                  <a:cubicBezTo>
                    <a:pt x="3877" y="-219"/>
                    <a:pt x="2769" y="2129"/>
                    <a:pt x="2215" y="4946"/>
                  </a:cubicBezTo>
                  <a:cubicBezTo>
                    <a:pt x="1662" y="7764"/>
                    <a:pt x="1662" y="11051"/>
                    <a:pt x="4985" y="13868"/>
                  </a:cubicBezTo>
                  <a:cubicBezTo>
                    <a:pt x="8308" y="16685"/>
                    <a:pt x="14954" y="19033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264649" y="411706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258300" y="4205969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985250" y="4707619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985250" y="462506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9032619" y="4525806"/>
              <a:ext cx="60581" cy="30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34" fill="norm" stroke="1" extrusionOk="0">
                  <a:moveTo>
                    <a:pt x="21317" y="2534"/>
                  </a:moveTo>
                  <a:cubicBezTo>
                    <a:pt x="19083" y="1934"/>
                    <a:pt x="16848" y="1334"/>
                    <a:pt x="13496" y="809"/>
                  </a:cubicBezTo>
                  <a:cubicBezTo>
                    <a:pt x="10145" y="284"/>
                    <a:pt x="5676" y="-166"/>
                    <a:pt x="3069" y="59"/>
                  </a:cubicBezTo>
                  <a:cubicBezTo>
                    <a:pt x="462" y="284"/>
                    <a:pt x="-283" y="1184"/>
                    <a:pt x="89" y="3659"/>
                  </a:cubicBezTo>
                  <a:cubicBezTo>
                    <a:pt x="462" y="6134"/>
                    <a:pt x="1951" y="10184"/>
                    <a:pt x="2696" y="13409"/>
                  </a:cubicBezTo>
                  <a:cubicBezTo>
                    <a:pt x="3441" y="16634"/>
                    <a:pt x="3441" y="19034"/>
                    <a:pt x="3441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9016999" y="4694919"/>
              <a:ext cx="82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938" y="8743"/>
                  </a:cubicBezTo>
                  <a:cubicBezTo>
                    <a:pt x="3877" y="6171"/>
                    <a:pt x="7754" y="6171"/>
                    <a:pt x="11354" y="5143"/>
                  </a:cubicBezTo>
                  <a:cubicBezTo>
                    <a:pt x="14954" y="4114"/>
                    <a:pt x="1827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182100" y="4660175"/>
              <a:ext cx="146050" cy="12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4674"/>
                  </a:moveTo>
                  <a:cubicBezTo>
                    <a:pt x="1252" y="3629"/>
                    <a:pt x="2504" y="2583"/>
                    <a:pt x="4070" y="2583"/>
                  </a:cubicBezTo>
                  <a:cubicBezTo>
                    <a:pt x="5635" y="2583"/>
                    <a:pt x="7513" y="3629"/>
                    <a:pt x="8296" y="6416"/>
                  </a:cubicBezTo>
                  <a:cubicBezTo>
                    <a:pt x="9078" y="9203"/>
                    <a:pt x="8765" y="13732"/>
                    <a:pt x="7983" y="16693"/>
                  </a:cubicBezTo>
                  <a:cubicBezTo>
                    <a:pt x="7200" y="19654"/>
                    <a:pt x="5948" y="21048"/>
                    <a:pt x="5165" y="20874"/>
                  </a:cubicBezTo>
                  <a:cubicBezTo>
                    <a:pt x="4383" y="20700"/>
                    <a:pt x="4070" y="18958"/>
                    <a:pt x="4696" y="16345"/>
                  </a:cubicBezTo>
                  <a:cubicBezTo>
                    <a:pt x="5322" y="13732"/>
                    <a:pt x="6887" y="10248"/>
                    <a:pt x="8139" y="7635"/>
                  </a:cubicBezTo>
                  <a:cubicBezTo>
                    <a:pt x="9391" y="5022"/>
                    <a:pt x="10330" y="3280"/>
                    <a:pt x="11426" y="1887"/>
                  </a:cubicBezTo>
                  <a:cubicBezTo>
                    <a:pt x="12522" y="493"/>
                    <a:pt x="13774" y="-552"/>
                    <a:pt x="13930" y="319"/>
                  </a:cubicBezTo>
                  <a:cubicBezTo>
                    <a:pt x="14087" y="1190"/>
                    <a:pt x="13148" y="3977"/>
                    <a:pt x="12678" y="6242"/>
                  </a:cubicBezTo>
                  <a:cubicBezTo>
                    <a:pt x="12209" y="8506"/>
                    <a:pt x="12209" y="10248"/>
                    <a:pt x="13774" y="11990"/>
                  </a:cubicBezTo>
                  <a:cubicBezTo>
                    <a:pt x="15339" y="13732"/>
                    <a:pt x="18470" y="15474"/>
                    <a:pt x="21600" y="17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385300" y="4663169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378950" y="4739369"/>
              <a:ext cx="44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978899" y="543786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978899" y="532356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058010" y="5209273"/>
              <a:ext cx="63268" cy="33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65" fill="norm" stroke="1" extrusionOk="0">
                  <a:moveTo>
                    <a:pt x="19945" y="6885"/>
                  </a:moveTo>
                  <a:cubicBezTo>
                    <a:pt x="20642" y="5535"/>
                    <a:pt x="21339" y="4185"/>
                    <a:pt x="20294" y="3105"/>
                  </a:cubicBezTo>
                  <a:cubicBezTo>
                    <a:pt x="19249" y="2025"/>
                    <a:pt x="16462" y="1215"/>
                    <a:pt x="13326" y="675"/>
                  </a:cubicBezTo>
                  <a:cubicBezTo>
                    <a:pt x="10191" y="135"/>
                    <a:pt x="6707" y="-135"/>
                    <a:pt x="4268" y="68"/>
                  </a:cubicBezTo>
                  <a:cubicBezTo>
                    <a:pt x="1829" y="270"/>
                    <a:pt x="436" y="945"/>
                    <a:pt x="87" y="3038"/>
                  </a:cubicBezTo>
                  <a:cubicBezTo>
                    <a:pt x="-261" y="5130"/>
                    <a:pt x="436" y="8640"/>
                    <a:pt x="2178" y="11408"/>
                  </a:cubicBezTo>
                  <a:cubicBezTo>
                    <a:pt x="3920" y="14175"/>
                    <a:pt x="6707" y="16200"/>
                    <a:pt x="7404" y="17753"/>
                  </a:cubicBezTo>
                  <a:cubicBezTo>
                    <a:pt x="8100" y="19305"/>
                    <a:pt x="6707" y="20385"/>
                    <a:pt x="5313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9042399" y="5451102"/>
              <a:ext cx="82551" cy="3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21297"/>
                  </a:moveTo>
                  <a:cubicBezTo>
                    <a:pt x="0" y="14097"/>
                    <a:pt x="0" y="6897"/>
                    <a:pt x="2215" y="3297"/>
                  </a:cubicBezTo>
                  <a:cubicBezTo>
                    <a:pt x="4431" y="-303"/>
                    <a:pt x="8862" y="-303"/>
                    <a:pt x="12462" y="297"/>
                  </a:cubicBezTo>
                  <a:cubicBezTo>
                    <a:pt x="16062" y="897"/>
                    <a:pt x="18831" y="2097"/>
                    <a:pt x="21600" y="3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9182100" y="5417688"/>
              <a:ext cx="107950" cy="1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3924"/>
                  </a:moveTo>
                  <a:cubicBezTo>
                    <a:pt x="0" y="2045"/>
                    <a:pt x="0" y="167"/>
                    <a:pt x="1059" y="11"/>
                  </a:cubicBezTo>
                  <a:cubicBezTo>
                    <a:pt x="2118" y="-146"/>
                    <a:pt x="4235" y="1419"/>
                    <a:pt x="5718" y="4706"/>
                  </a:cubicBezTo>
                  <a:cubicBezTo>
                    <a:pt x="7200" y="7993"/>
                    <a:pt x="8047" y="13002"/>
                    <a:pt x="8047" y="16289"/>
                  </a:cubicBezTo>
                  <a:cubicBezTo>
                    <a:pt x="8047" y="19576"/>
                    <a:pt x="7200" y="21141"/>
                    <a:pt x="5929" y="21297"/>
                  </a:cubicBezTo>
                  <a:cubicBezTo>
                    <a:pt x="4659" y="21454"/>
                    <a:pt x="2965" y="20202"/>
                    <a:pt x="2753" y="18011"/>
                  </a:cubicBezTo>
                  <a:cubicBezTo>
                    <a:pt x="2541" y="15819"/>
                    <a:pt x="3812" y="12689"/>
                    <a:pt x="5082" y="10497"/>
                  </a:cubicBezTo>
                  <a:cubicBezTo>
                    <a:pt x="6353" y="8306"/>
                    <a:pt x="7624" y="7054"/>
                    <a:pt x="8894" y="5645"/>
                  </a:cubicBezTo>
                  <a:cubicBezTo>
                    <a:pt x="10165" y="4237"/>
                    <a:pt x="11435" y="2671"/>
                    <a:pt x="12071" y="2671"/>
                  </a:cubicBezTo>
                  <a:cubicBezTo>
                    <a:pt x="12706" y="2671"/>
                    <a:pt x="12706" y="4237"/>
                    <a:pt x="13129" y="7054"/>
                  </a:cubicBezTo>
                  <a:cubicBezTo>
                    <a:pt x="13553" y="9871"/>
                    <a:pt x="14400" y="13941"/>
                    <a:pt x="15882" y="16132"/>
                  </a:cubicBezTo>
                  <a:cubicBezTo>
                    <a:pt x="17365" y="18324"/>
                    <a:pt x="19482" y="18637"/>
                    <a:pt x="21600" y="1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9347200" y="5450569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334500" y="5495019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770323" y="3678919"/>
              <a:ext cx="5394200" cy="285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84" fill="norm" stroke="1" extrusionOk="0">
                  <a:moveTo>
                    <a:pt x="973" y="1198"/>
                  </a:moveTo>
                  <a:cubicBezTo>
                    <a:pt x="981" y="1086"/>
                    <a:pt x="990" y="975"/>
                    <a:pt x="1019" y="919"/>
                  </a:cubicBezTo>
                  <a:cubicBezTo>
                    <a:pt x="1049" y="863"/>
                    <a:pt x="1100" y="863"/>
                    <a:pt x="1294" y="823"/>
                  </a:cubicBezTo>
                  <a:cubicBezTo>
                    <a:pt x="1489" y="783"/>
                    <a:pt x="1828" y="703"/>
                    <a:pt x="2150" y="647"/>
                  </a:cubicBezTo>
                  <a:cubicBezTo>
                    <a:pt x="2472" y="591"/>
                    <a:pt x="2777" y="559"/>
                    <a:pt x="3103" y="519"/>
                  </a:cubicBezTo>
                  <a:cubicBezTo>
                    <a:pt x="3429" y="479"/>
                    <a:pt x="3776" y="431"/>
                    <a:pt x="4107" y="391"/>
                  </a:cubicBezTo>
                  <a:cubicBezTo>
                    <a:pt x="4437" y="351"/>
                    <a:pt x="4750" y="320"/>
                    <a:pt x="5072" y="288"/>
                  </a:cubicBezTo>
                  <a:cubicBezTo>
                    <a:pt x="5394" y="256"/>
                    <a:pt x="5725" y="224"/>
                    <a:pt x="6059" y="192"/>
                  </a:cubicBezTo>
                  <a:cubicBezTo>
                    <a:pt x="6394" y="160"/>
                    <a:pt x="6733" y="128"/>
                    <a:pt x="7071" y="96"/>
                  </a:cubicBezTo>
                  <a:cubicBezTo>
                    <a:pt x="7410" y="64"/>
                    <a:pt x="7749" y="32"/>
                    <a:pt x="8084" y="16"/>
                  </a:cubicBezTo>
                  <a:cubicBezTo>
                    <a:pt x="8418" y="0"/>
                    <a:pt x="8749" y="0"/>
                    <a:pt x="9066" y="0"/>
                  </a:cubicBezTo>
                  <a:cubicBezTo>
                    <a:pt x="9384" y="0"/>
                    <a:pt x="9689" y="0"/>
                    <a:pt x="9994" y="8"/>
                  </a:cubicBezTo>
                  <a:cubicBezTo>
                    <a:pt x="10299" y="16"/>
                    <a:pt x="10604" y="32"/>
                    <a:pt x="10909" y="48"/>
                  </a:cubicBezTo>
                  <a:cubicBezTo>
                    <a:pt x="11214" y="64"/>
                    <a:pt x="11518" y="80"/>
                    <a:pt x="11836" y="88"/>
                  </a:cubicBezTo>
                  <a:cubicBezTo>
                    <a:pt x="12154" y="96"/>
                    <a:pt x="12484" y="96"/>
                    <a:pt x="12810" y="96"/>
                  </a:cubicBezTo>
                  <a:cubicBezTo>
                    <a:pt x="13136" y="96"/>
                    <a:pt x="13458" y="96"/>
                    <a:pt x="13772" y="104"/>
                  </a:cubicBezTo>
                  <a:cubicBezTo>
                    <a:pt x="14085" y="112"/>
                    <a:pt x="14390" y="128"/>
                    <a:pt x="14720" y="160"/>
                  </a:cubicBezTo>
                  <a:cubicBezTo>
                    <a:pt x="15051" y="192"/>
                    <a:pt x="15406" y="240"/>
                    <a:pt x="15737" y="280"/>
                  </a:cubicBezTo>
                  <a:cubicBezTo>
                    <a:pt x="16067" y="320"/>
                    <a:pt x="16372" y="351"/>
                    <a:pt x="16686" y="383"/>
                  </a:cubicBezTo>
                  <a:cubicBezTo>
                    <a:pt x="16999" y="415"/>
                    <a:pt x="17321" y="447"/>
                    <a:pt x="17630" y="479"/>
                  </a:cubicBezTo>
                  <a:cubicBezTo>
                    <a:pt x="17939" y="511"/>
                    <a:pt x="18236" y="543"/>
                    <a:pt x="18473" y="583"/>
                  </a:cubicBezTo>
                  <a:cubicBezTo>
                    <a:pt x="18710" y="623"/>
                    <a:pt x="18888" y="671"/>
                    <a:pt x="19011" y="727"/>
                  </a:cubicBezTo>
                  <a:cubicBezTo>
                    <a:pt x="19134" y="783"/>
                    <a:pt x="19201" y="847"/>
                    <a:pt x="19248" y="959"/>
                  </a:cubicBezTo>
                  <a:cubicBezTo>
                    <a:pt x="19294" y="1070"/>
                    <a:pt x="19320" y="1230"/>
                    <a:pt x="19379" y="1446"/>
                  </a:cubicBezTo>
                  <a:cubicBezTo>
                    <a:pt x="19438" y="1662"/>
                    <a:pt x="19532" y="1933"/>
                    <a:pt x="19642" y="2245"/>
                  </a:cubicBezTo>
                  <a:cubicBezTo>
                    <a:pt x="19752" y="2556"/>
                    <a:pt x="19879" y="2908"/>
                    <a:pt x="20002" y="3315"/>
                  </a:cubicBezTo>
                  <a:cubicBezTo>
                    <a:pt x="20125" y="3722"/>
                    <a:pt x="20243" y="4186"/>
                    <a:pt x="20353" y="4681"/>
                  </a:cubicBezTo>
                  <a:cubicBezTo>
                    <a:pt x="20463" y="5176"/>
                    <a:pt x="20565" y="5704"/>
                    <a:pt x="20662" y="6215"/>
                  </a:cubicBezTo>
                  <a:cubicBezTo>
                    <a:pt x="20760" y="6726"/>
                    <a:pt x="20853" y="7221"/>
                    <a:pt x="20938" y="7717"/>
                  </a:cubicBezTo>
                  <a:cubicBezTo>
                    <a:pt x="21022" y="8212"/>
                    <a:pt x="21099" y="8707"/>
                    <a:pt x="21175" y="9242"/>
                  </a:cubicBezTo>
                  <a:cubicBezTo>
                    <a:pt x="21251" y="9778"/>
                    <a:pt x="21327" y="10353"/>
                    <a:pt x="21387" y="10912"/>
                  </a:cubicBezTo>
                  <a:cubicBezTo>
                    <a:pt x="21446" y="11471"/>
                    <a:pt x="21488" y="12014"/>
                    <a:pt x="21522" y="12613"/>
                  </a:cubicBezTo>
                  <a:cubicBezTo>
                    <a:pt x="21556" y="13212"/>
                    <a:pt x="21582" y="13867"/>
                    <a:pt x="21586" y="14491"/>
                  </a:cubicBezTo>
                  <a:cubicBezTo>
                    <a:pt x="21590" y="15114"/>
                    <a:pt x="21573" y="15705"/>
                    <a:pt x="21556" y="16224"/>
                  </a:cubicBezTo>
                  <a:cubicBezTo>
                    <a:pt x="21539" y="16743"/>
                    <a:pt x="21522" y="17191"/>
                    <a:pt x="21493" y="17686"/>
                  </a:cubicBezTo>
                  <a:cubicBezTo>
                    <a:pt x="21463" y="18181"/>
                    <a:pt x="21421" y="18724"/>
                    <a:pt x="21370" y="19251"/>
                  </a:cubicBezTo>
                  <a:cubicBezTo>
                    <a:pt x="21319" y="19779"/>
                    <a:pt x="21260" y="20290"/>
                    <a:pt x="21205" y="20633"/>
                  </a:cubicBezTo>
                  <a:cubicBezTo>
                    <a:pt x="21150" y="20977"/>
                    <a:pt x="21099" y="21153"/>
                    <a:pt x="21035" y="21288"/>
                  </a:cubicBezTo>
                  <a:cubicBezTo>
                    <a:pt x="20972" y="21424"/>
                    <a:pt x="20895" y="21520"/>
                    <a:pt x="20730" y="21560"/>
                  </a:cubicBezTo>
                  <a:cubicBezTo>
                    <a:pt x="20565" y="21600"/>
                    <a:pt x="20311" y="21584"/>
                    <a:pt x="20027" y="21552"/>
                  </a:cubicBezTo>
                  <a:cubicBezTo>
                    <a:pt x="19743" y="21520"/>
                    <a:pt x="19430" y="21472"/>
                    <a:pt x="19117" y="21440"/>
                  </a:cubicBezTo>
                  <a:cubicBezTo>
                    <a:pt x="18803" y="21408"/>
                    <a:pt x="18490" y="21392"/>
                    <a:pt x="18176" y="21368"/>
                  </a:cubicBezTo>
                  <a:cubicBezTo>
                    <a:pt x="17863" y="21344"/>
                    <a:pt x="17550" y="21312"/>
                    <a:pt x="17211" y="21288"/>
                  </a:cubicBezTo>
                  <a:cubicBezTo>
                    <a:pt x="16872" y="21264"/>
                    <a:pt x="16508" y="21249"/>
                    <a:pt x="16177" y="21241"/>
                  </a:cubicBezTo>
                  <a:cubicBezTo>
                    <a:pt x="15847" y="21233"/>
                    <a:pt x="15550" y="21233"/>
                    <a:pt x="15254" y="21225"/>
                  </a:cubicBezTo>
                  <a:cubicBezTo>
                    <a:pt x="14958" y="21217"/>
                    <a:pt x="14661" y="21201"/>
                    <a:pt x="14356" y="21185"/>
                  </a:cubicBezTo>
                  <a:cubicBezTo>
                    <a:pt x="14051" y="21169"/>
                    <a:pt x="13738" y="21153"/>
                    <a:pt x="13424" y="21137"/>
                  </a:cubicBezTo>
                  <a:cubicBezTo>
                    <a:pt x="13111" y="21121"/>
                    <a:pt x="12798" y="21105"/>
                    <a:pt x="12488" y="21081"/>
                  </a:cubicBezTo>
                  <a:cubicBezTo>
                    <a:pt x="12179" y="21057"/>
                    <a:pt x="11874" y="21025"/>
                    <a:pt x="11569" y="20993"/>
                  </a:cubicBezTo>
                  <a:cubicBezTo>
                    <a:pt x="11264" y="20961"/>
                    <a:pt x="10959" y="20929"/>
                    <a:pt x="10650" y="20889"/>
                  </a:cubicBezTo>
                  <a:cubicBezTo>
                    <a:pt x="10341" y="20849"/>
                    <a:pt x="10028" y="20801"/>
                    <a:pt x="9718" y="20753"/>
                  </a:cubicBezTo>
                  <a:cubicBezTo>
                    <a:pt x="9409" y="20705"/>
                    <a:pt x="9104" y="20657"/>
                    <a:pt x="8799" y="20609"/>
                  </a:cubicBezTo>
                  <a:cubicBezTo>
                    <a:pt x="8494" y="20562"/>
                    <a:pt x="8190" y="20514"/>
                    <a:pt x="7893" y="20466"/>
                  </a:cubicBezTo>
                  <a:cubicBezTo>
                    <a:pt x="7597" y="20418"/>
                    <a:pt x="7309" y="20370"/>
                    <a:pt x="6999" y="20306"/>
                  </a:cubicBezTo>
                  <a:cubicBezTo>
                    <a:pt x="6690" y="20242"/>
                    <a:pt x="6360" y="20162"/>
                    <a:pt x="6051" y="20066"/>
                  </a:cubicBezTo>
                  <a:cubicBezTo>
                    <a:pt x="5742" y="19970"/>
                    <a:pt x="5454" y="19859"/>
                    <a:pt x="5166" y="19739"/>
                  </a:cubicBezTo>
                  <a:cubicBezTo>
                    <a:pt x="4878" y="19619"/>
                    <a:pt x="4590" y="19491"/>
                    <a:pt x="4297" y="19355"/>
                  </a:cubicBezTo>
                  <a:cubicBezTo>
                    <a:pt x="4005" y="19220"/>
                    <a:pt x="3709" y="19076"/>
                    <a:pt x="3433" y="18924"/>
                  </a:cubicBezTo>
                  <a:cubicBezTo>
                    <a:pt x="3158" y="18772"/>
                    <a:pt x="2904" y="18612"/>
                    <a:pt x="2646" y="18453"/>
                  </a:cubicBezTo>
                  <a:cubicBezTo>
                    <a:pt x="2387" y="18293"/>
                    <a:pt x="2125" y="18133"/>
                    <a:pt x="1862" y="18005"/>
                  </a:cubicBezTo>
                  <a:cubicBezTo>
                    <a:pt x="1599" y="17878"/>
                    <a:pt x="1337" y="17782"/>
                    <a:pt x="1100" y="17598"/>
                  </a:cubicBezTo>
                  <a:cubicBezTo>
                    <a:pt x="862" y="17414"/>
                    <a:pt x="651" y="17143"/>
                    <a:pt x="494" y="16823"/>
                  </a:cubicBezTo>
                  <a:cubicBezTo>
                    <a:pt x="337" y="16504"/>
                    <a:pt x="236" y="16136"/>
                    <a:pt x="159" y="15649"/>
                  </a:cubicBezTo>
                  <a:cubicBezTo>
                    <a:pt x="83" y="15162"/>
                    <a:pt x="32" y="14554"/>
                    <a:pt x="11" y="13955"/>
                  </a:cubicBezTo>
                  <a:cubicBezTo>
                    <a:pt x="-10" y="13356"/>
                    <a:pt x="-2" y="12765"/>
                    <a:pt x="32" y="12190"/>
                  </a:cubicBezTo>
                  <a:cubicBezTo>
                    <a:pt x="66" y="11615"/>
                    <a:pt x="126" y="11056"/>
                    <a:pt x="193" y="10520"/>
                  </a:cubicBezTo>
                  <a:cubicBezTo>
                    <a:pt x="261" y="9985"/>
                    <a:pt x="337" y="9474"/>
                    <a:pt x="426" y="8955"/>
                  </a:cubicBezTo>
                  <a:cubicBezTo>
                    <a:pt x="515" y="8436"/>
                    <a:pt x="617" y="7908"/>
                    <a:pt x="748" y="7373"/>
                  </a:cubicBezTo>
                  <a:cubicBezTo>
                    <a:pt x="879" y="6838"/>
                    <a:pt x="1040" y="6295"/>
                    <a:pt x="1167" y="5807"/>
                  </a:cubicBezTo>
                  <a:cubicBezTo>
                    <a:pt x="1294" y="5320"/>
                    <a:pt x="1388" y="4889"/>
                    <a:pt x="1438" y="4386"/>
                  </a:cubicBezTo>
                  <a:cubicBezTo>
                    <a:pt x="1489" y="3882"/>
                    <a:pt x="1498" y="3307"/>
                    <a:pt x="1515" y="2876"/>
                  </a:cubicBezTo>
                  <a:cubicBezTo>
                    <a:pt x="1532" y="2444"/>
                    <a:pt x="1557" y="2157"/>
                    <a:pt x="1591" y="1997"/>
                  </a:cubicBezTo>
                  <a:cubicBezTo>
                    <a:pt x="1625" y="1837"/>
                    <a:pt x="1667" y="1805"/>
                    <a:pt x="1710" y="1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4" name="Drawing"/>
          <p:cNvGrpSpPr/>
          <p:nvPr/>
        </p:nvGrpSpPr>
        <p:grpSpPr>
          <a:xfrm>
            <a:off x="801979" y="1670049"/>
            <a:ext cx="11917072" cy="7943851"/>
            <a:chOff x="0" y="0"/>
            <a:chExt cx="11917069" cy="7943850"/>
          </a:xfrm>
        </p:grpSpPr>
        <p:sp>
          <p:nvSpPr>
            <p:cNvPr id="745" name="Line"/>
            <p:cNvSpPr/>
            <p:nvPr/>
          </p:nvSpPr>
          <p:spPr>
            <a:xfrm>
              <a:off x="258469" y="254000"/>
              <a:ext cx="38101" cy="2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0"/>
                  </a:moveTo>
                  <a:cubicBezTo>
                    <a:pt x="3600" y="4891"/>
                    <a:pt x="7200" y="9781"/>
                    <a:pt x="9000" y="12736"/>
                  </a:cubicBezTo>
                  <a:cubicBezTo>
                    <a:pt x="10800" y="15691"/>
                    <a:pt x="10800" y="16709"/>
                    <a:pt x="11400" y="17932"/>
                  </a:cubicBezTo>
                  <a:cubicBezTo>
                    <a:pt x="12000" y="19155"/>
                    <a:pt x="13200" y="20581"/>
                    <a:pt x="15000" y="21091"/>
                  </a:cubicBezTo>
                  <a:cubicBezTo>
                    <a:pt x="16800" y="21600"/>
                    <a:pt x="19200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45769" y="1778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99703" y="228774"/>
              <a:ext cx="152417" cy="25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26" fill="norm" stroke="1" extrusionOk="0">
                  <a:moveTo>
                    <a:pt x="12261" y="2110"/>
                  </a:moveTo>
                  <a:cubicBezTo>
                    <a:pt x="12553" y="1224"/>
                    <a:pt x="12845" y="339"/>
                    <a:pt x="12261" y="74"/>
                  </a:cubicBezTo>
                  <a:cubicBezTo>
                    <a:pt x="11677" y="-192"/>
                    <a:pt x="10218" y="162"/>
                    <a:pt x="8029" y="2729"/>
                  </a:cubicBezTo>
                  <a:cubicBezTo>
                    <a:pt x="5840" y="5297"/>
                    <a:pt x="2921" y="10077"/>
                    <a:pt x="1315" y="13264"/>
                  </a:cubicBezTo>
                  <a:cubicBezTo>
                    <a:pt x="-290" y="16451"/>
                    <a:pt x="-582" y="18044"/>
                    <a:pt x="1315" y="19283"/>
                  </a:cubicBezTo>
                  <a:cubicBezTo>
                    <a:pt x="3213" y="20523"/>
                    <a:pt x="7299" y="21408"/>
                    <a:pt x="10948" y="21319"/>
                  </a:cubicBezTo>
                  <a:cubicBezTo>
                    <a:pt x="14596" y="21231"/>
                    <a:pt x="17807" y="20169"/>
                    <a:pt x="21018" y="19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41019" y="209050"/>
              <a:ext cx="118183" cy="26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67" fill="norm" stroke="1" extrusionOk="0">
                  <a:moveTo>
                    <a:pt x="0" y="1609"/>
                  </a:moveTo>
                  <a:cubicBezTo>
                    <a:pt x="1117" y="912"/>
                    <a:pt x="2234" y="215"/>
                    <a:pt x="3724" y="41"/>
                  </a:cubicBezTo>
                  <a:cubicBezTo>
                    <a:pt x="5214" y="-133"/>
                    <a:pt x="7076" y="215"/>
                    <a:pt x="10241" y="1696"/>
                  </a:cubicBezTo>
                  <a:cubicBezTo>
                    <a:pt x="13407" y="3177"/>
                    <a:pt x="17876" y="5790"/>
                    <a:pt x="19738" y="8925"/>
                  </a:cubicBezTo>
                  <a:cubicBezTo>
                    <a:pt x="21600" y="12061"/>
                    <a:pt x="20855" y="15719"/>
                    <a:pt x="18621" y="17896"/>
                  </a:cubicBezTo>
                  <a:cubicBezTo>
                    <a:pt x="16386" y="20073"/>
                    <a:pt x="12662" y="20770"/>
                    <a:pt x="8938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72070" y="113169"/>
              <a:ext cx="208700" cy="39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8" fill="norm" stroke="1" extrusionOk="0">
                  <a:moveTo>
                    <a:pt x="1221" y="4913"/>
                  </a:moveTo>
                  <a:cubicBezTo>
                    <a:pt x="785" y="3873"/>
                    <a:pt x="348" y="2834"/>
                    <a:pt x="130" y="2603"/>
                  </a:cubicBezTo>
                  <a:cubicBezTo>
                    <a:pt x="-88" y="2372"/>
                    <a:pt x="-88" y="2949"/>
                    <a:pt x="567" y="4740"/>
                  </a:cubicBezTo>
                  <a:cubicBezTo>
                    <a:pt x="1221" y="6530"/>
                    <a:pt x="2530" y="9533"/>
                    <a:pt x="3621" y="12074"/>
                  </a:cubicBezTo>
                  <a:cubicBezTo>
                    <a:pt x="4712" y="14616"/>
                    <a:pt x="5585" y="16695"/>
                    <a:pt x="6239" y="18081"/>
                  </a:cubicBezTo>
                  <a:cubicBezTo>
                    <a:pt x="6894" y="19467"/>
                    <a:pt x="7330" y="20160"/>
                    <a:pt x="7985" y="20680"/>
                  </a:cubicBezTo>
                  <a:cubicBezTo>
                    <a:pt x="8639" y="21199"/>
                    <a:pt x="9512" y="21546"/>
                    <a:pt x="10276" y="21373"/>
                  </a:cubicBezTo>
                  <a:cubicBezTo>
                    <a:pt x="11039" y="21199"/>
                    <a:pt x="11694" y="20506"/>
                    <a:pt x="12676" y="18196"/>
                  </a:cubicBezTo>
                  <a:cubicBezTo>
                    <a:pt x="13657" y="15886"/>
                    <a:pt x="14967" y="11959"/>
                    <a:pt x="16057" y="8840"/>
                  </a:cubicBezTo>
                  <a:cubicBezTo>
                    <a:pt x="17148" y="5721"/>
                    <a:pt x="18021" y="3411"/>
                    <a:pt x="18567" y="1967"/>
                  </a:cubicBezTo>
                  <a:cubicBezTo>
                    <a:pt x="19112" y="524"/>
                    <a:pt x="19330" y="-54"/>
                    <a:pt x="19439" y="4"/>
                  </a:cubicBezTo>
                  <a:cubicBezTo>
                    <a:pt x="19548" y="62"/>
                    <a:pt x="19548" y="755"/>
                    <a:pt x="19876" y="1563"/>
                  </a:cubicBezTo>
                  <a:cubicBezTo>
                    <a:pt x="20203" y="2372"/>
                    <a:pt x="20857" y="3296"/>
                    <a:pt x="21512" y="4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14636" y="277567"/>
              <a:ext cx="162984" cy="22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13184" y="5522"/>
                  </a:moveTo>
                  <a:cubicBezTo>
                    <a:pt x="12904" y="4531"/>
                    <a:pt x="12623" y="3540"/>
                    <a:pt x="12343" y="2549"/>
                  </a:cubicBezTo>
                  <a:cubicBezTo>
                    <a:pt x="12062" y="1558"/>
                    <a:pt x="11782" y="568"/>
                    <a:pt x="10940" y="171"/>
                  </a:cubicBezTo>
                  <a:cubicBezTo>
                    <a:pt x="10099" y="-225"/>
                    <a:pt x="8696" y="-27"/>
                    <a:pt x="6873" y="1757"/>
                  </a:cubicBezTo>
                  <a:cubicBezTo>
                    <a:pt x="5049" y="3540"/>
                    <a:pt x="2805" y="6909"/>
                    <a:pt x="1543" y="9782"/>
                  </a:cubicBezTo>
                  <a:cubicBezTo>
                    <a:pt x="281" y="12656"/>
                    <a:pt x="0" y="15034"/>
                    <a:pt x="0" y="16817"/>
                  </a:cubicBezTo>
                  <a:cubicBezTo>
                    <a:pt x="0" y="18601"/>
                    <a:pt x="281" y="19790"/>
                    <a:pt x="1122" y="20483"/>
                  </a:cubicBezTo>
                  <a:cubicBezTo>
                    <a:pt x="1964" y="21177"/>
                    <a:pt x="3366" y="21375"/>
                    <a:pt x="5470" y="19393"/>
                  </a:cubicBezTo>
                  <a:cubicBezTo>
                    <a:pt x="7574" y="17412"/>
                    <a:pt x="10379" y="13250"/>
                    <a:pt x="11922" y="10674"/>
                  </a:cubicBezTo>
                  <a:cubicBezTo>
                    <a:pt x="13465" y="8098"/>
                    <a:pt x="13745" y="7107"/>
                    <a:pt x="14166" y="7305"/>
                  </a:cubicBezTo>
                  <a:cubicBezTo>
                    <a:pt x="14587" y="7503"/>
                    <a:pt x="15148" y="8891"/>
                    <a:pt x="15709" y="10377"/>
                  </a:cubicBezTo>
                  <a:cubicBezTo>
                    <a:pt x="16270" y="11863"/>
                    <a:pt x="16831" y="13448"/>
                    <a:pt x="17813" y="14439"/>
                  </a:cubicBezTo>
                  <a:cubicBezTo>
                    <a:pt x="18795" y="15430"/>
                    <a:pt x="20197" y="15826"/>
                    <a:pt x="21600" y="16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146243" y="139700"/>
              <a:ext cx="1392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20303" y="0"/>
                  </a:moveTo>
                  <a:cubicBezTo>
                    <a:pt x="11046" y="1309"/>
                    <a:pt x="1789" y="2618"/>
                    <a:pt x="246" y="5564"/>
                  </a:cubicBezTo>
                  <a:cubicBezTo>
                    <a:pt x="-1297" y="8509"/>
                    <a:pt x="4874" y="13091"/>
                    <a:pt x="6417" y="16036"/>
                  </a:cubicBezTo>
                  <a:cubicBezTo>
                    <a:pt x="7960" y="18982"/>
                    <a:pt x="4874" y="20291"/>
                    <a:pt x="1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198269" y="3683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210969" y="2794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282145" y="119519"/>
              <a:ext cx="138375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14" fill="norm" stroke="1" extrusionOk="0">
                  <a:moveTo>
                    <a:pt x="13540" y="14172"/>
                  </a:moveTo>
                  <a:cubicBezTo>
                    <a:pt x="14195" y="13028"/>
                    <a:pt x="14850" y="11885"/>
                    <a:pt x="14195" y="11376"/>
                  </a:cubicBezTo>
                  <a:cubicBezTo>
                    <a:pt x="13540" y="10868"/>
                    <a:pt x="11577" y="10995"/>
                    <a:pt x="9450" y="11567"/>
                  </a:cubicBezTo>
                  <a:cubicBezTo>
                    <a:pt x="7322" y="12139"/>
                    <a:pt x="5031" y="13155"/>
                    <a:pt x="3395" y="14362"/>
                  </a:cubicBezTo>
                  <a:cubicBezTo>
                    <a:pt x="1759" y="15569"/>
                    <a:pt x="777" y="16967"/>
                    <a:pt x="286" y="18237"/>
                  </a:cubicBezTo>
                  <a:cubicBezTo>
                    <a:pt x="-205" y="19508"/>
                    <a:pt x="-205" y="20652"/>
                    <a:pt x="1431" y="21096"/>
                  </a:cubicBezTo>
                  <a:cubicBezTo>
                    <a:pt x="3068" y="21541"/>
                    <a:pt x="6340" y="21287"/>
                    <a:pt x="9777" y="19000"/>
                  </a:cubicBezTo>
                  <a:cubicBezTo>
                    <a:pt x="13213" y="16713"/>
                    <a:pt x="16813" y="12393"/>
                    <a:pt x="18613" y="9089"/>
                  </a:cubicBezTo>
                  <a:cubicBezTo>
                    <a:pt x="20413" y="5786"/>
                    <a:pt x="20413" y="3499"/>
                    <a:pt x="20086" y="2037"/>
                  </a:cubicBezTo>
                  <a:cubicBezTo>
                    <a:pt x="19759" y="576"/>
                    <a:pt x="19104" y="-59"/>
                    <a:pt x="18450" y="5"/>
                  </a:cubicBezTo>
                  <a:cubicBezTo>
                    <a:pt x="17795" y="68"/>
                    <a:pt x="17140" y="830"/>
                    <a:pt x="16813" y="3499"/>
                  </a:cubicBezTo>
                  <a:cubicBezTo>
                    <a:pt x="16486" y="6167"/>
                    <a:pt x="16486" y="10741"/>
                    <a:pt x="16650" y="13854"/>
                  </a:cubicBezTo>
                  <a:cubicBezTo>
                    <a:pt x="16813" y="16967"/>
                    <a:pt x="17140" y="18619"/>
                    <a:pt x="17959" y="19635"/>
                  </a:cubicBezTo>
                  <a:cubicBezTo>
                    <a:pt x="18777" y="20652"/>
                    <a:pt x="20086" y="21033"/>
                    <a:pt x="2139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474992" y="323850"/>
              <a:ext cx="2172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516"/>
                    <a:pt x="4448" y="3032"/>
                    <a:pt x="1502" y="6632"/>
                  </a:cubicBezTo>
                  <a:cubicBezTo>
                    <a:pt x="-1443" y="10232"/>
                    <a:pt x="521" y="1591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509419" y="190500"/>
              <a:ext cx="1" cy="635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586709" y="88900"/>
              <a:ext cx="87811" cy="39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28" fill="norm" stroke="1" extrusionOk="0">
                  <a:moveTo>
                    <a:pt x="10535" y="0"/>
                  </a:moveTo>
                  <a:cubicBezTo>
                    <a:pt x="8478" y="3562"/>
                    <a:pt x="6421" y="7123"/>
                    <a:pt x="4621" y="10398"/>
                  </a:cubicBezTo>
                  <a:cubicBezTo>
                    <a:pt x="2821" y="13672"/>
                    <a:pt x="1278" y="16660"/>
                    <a:pt x="506" y="18440"/>
                  </a:cubicBezTo>
                  <a:cubicBezTo>
                    <a:pt x="-265" y="20221"/>
                    <a:pt x="-265" y="20796"/>
                    <a:pt x="1278" y="21140"/>
                  </a:cubicBezTo>
                  <a:cubicBezTo>
                    <a:pt x="2821" y="21485"/>
                    <a:pt x="5906" y="21600"/>
                    <a:pt x="9249" y="21026"/>
                  </a:cubicBezTo>
                  <a:cubicBezTo>
                    <a:pt x="12592" y="20451"/>
                    <a:pt x="16192" y="19187"/>
                    <a:pt x="18249" y="18268"/>
                  </a:cubicBezTo>
                  <a:cubicBezTo>
                    <a:pt x="20306" y="17349"/>
                    <a:pt x="20821" y="16774"/>
                    <a:pt x="2133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579269" y="270606"/>
              <a:ext cx="304389" cy="44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7" fill="norm" stroke="1" extrusionOk="0">
                  <a:moveTo>
                    <a:pt x="0" y="1631"/>
                  </a:moveTo>
                  <a:cubicBezTo>
                    <a:pt x="2383" y="1631"/>
                    <a:pt x="4767" y="1631"/>
                    <a:pt x="6331" y="1479"/>
                  </a:cubicBezTo>
                  <a:cubicBezTo>
                    <a:pt x="7895" y="1328"/>
                    <a:pt x="8640" y="1025"/>
                    <a:pt x="9385" y="773"/>
                  </a:cubicBezTo>
                  <a:cubicBezTo>
                    <a:pt x="10130" y="521"/>
                    <a:pt x="10874" y="319"/>
                    <a:pt x="11098" y="470"/>
                  </a:cubicBezTo>
                  <a:cubicBezTo>
                    <a:pt x="11321" y="622"/>
                    <a:pt x="11023" y="1126"/>
                    <a:pt x="10800" y="1631"/>
                  </a:cubicBezTo>
                  <a:cubicBezTo>
                    <a:pt x="10577" y="2136"/>
                    <a:pt x="10428" y="2640"/>
                    <a:pt x="10502" y="3246"/>
                  </a:cubicBezTo>
                  <a:cubicBezTo>
                    <a:pt x="10577" y="3851"/>
                    <a:pt x="10874" y="4558"/>
                    <a:pt x="11396" y="4911"/>
                  </a:cubicBezTo>
                  <a:cubicBezTo>
                    <a:pt x="11917" y="5265"/>
                    <a:pt x="12662" y="5265"/>
                    <a:pt x="13630" y="4810"/>
                  </a:cubicBezTo>
                  <a:cubicBezTo>
                    <a:pt x="14599" y="4356"/>
                    <a:pt x="15790" y="3448"/>
                    <a:pt x="16610" y="2691"/>
                  </a:cubicBezTo>
                  <a:cubicBezTo>
                    <a:pt x="17429" y="1934"/>
                    <a:pt x="17876" y="1328"/>
                    <a:pt x="18323" y="823"/>
                  </a:cubicBezTo>
                  <a:cubicBezTo>
                    <a:pt x="18770" y="319"/>
                    <a:pt x="19217" y="-85"/>
                    <a:pt x="19366" y="16"/>
                  </a:cubicBezTo>
                  <a:cubicBezTo>
                    <a:pt x="19514" y="117"/>
                    <a:pt x="19366" y="722"/>
                    <a:pt x="19589" y="2388"/>
                  </a:cubicBezTo>
                  <a:cubicBezTo>
                    <a:pt x="19812" y="4053"/>
                    <a:pt x="20408" y="6779"/>
                    <a:pt x="20855" y="9605"/>
                  </a:cubicBezTo>
                  <a:cubicBezTo>
                    <a:pt x="21302" y="12431"/>
                    <a:pt x="21600" y="15358"/>
                    <a:pt x="21302" y="17377"/>
                  </a:cubicBezTo>
                  <a:cubicBezTo>
                    <a:pt x="21004" y="19395"/>
                    <a:pt x="20110" y="20506"/>
                    <a:pt x="18844" y="21010"/>
                  </a:cubicBezTo>
                  <a:cubicBezTo>
                    <a:pt x="17578" y="21515"/>
                    <a:pt x="15939" y="21414"/>
                    <a:pt x="14822" y="20960"/>
                  </a:cubicBezTo>
                  <a:cubicBezTo>
                    <a:pt x="13705" y="20506"/>
                    <a:pt x="13109" y="19698"/>
                    <a:pt x="12513" y="18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375136" y="69850"/>
              <a:ext cx="67734" cy="41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13500" y="0"/>
                  </a:moveTo>
                  <a:cubicBezTo>
                    <a:pt x="9450" y="3967"/>
                    <a:pt x="5400" y="7935"/>
                    <a:pt x="3037" y="11296"/>
                  </a:cubicBezTo>
                  <a:cubicBezTo>
                    <a:pt x="675" y="14657"/>
                    <a:pt x="0" y="17412"/>
                    <a:pt x="0" y="19065"/>
                  </a:cubicBezTo>
                  <a:cubicBezTo>
                    <a:pt x="0" y="20718"/>
                    <a:pt x="675" y="21269"/>
                    <a:pt x="2700" y="21435"/>
                  </a:cubicBezTo>
                  <a:cubicBezTo>
                    <a:pt x="4725" y="21600"/>
                    <a:pt x="8100" y="21380"/>
                    <a:pt x="11475" y="20608"/>
                  </a:cubicBezTo>
                  <a:cubicBezTo>
                    <a:pt x="14850" y="19837"/>
                    <a:pt x="18225" y="18514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313753" y="273050"/>
              <a:ext cx="186267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2455" y="18514"/>
                  </a:moveTo>
                  <a:cubicBezTo>
                    <a:pt x="1227" y="20057"/>
                    <a:pt x="0" y="21600"/>
                    <a:pt x="0" y="20829"/>
                  </a:cubicBezTo>
                  <a:cubicBezTo>
                    <a:pt x="0" y="20057"/>
                    <a:pt x="1227" y="16971"/>
                    <a:pt x="5032" y="13114"/>
                  </a:cubicBezTo>
                  <a:cubicBezTo>
                    <a:pt x="8836" y="9257"/>
                    <a:pt x="15218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507525" y="239761"/>
              <a:ext cx="119495" cy="19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45" fill="norm" stroke="1" extrusionOk="0">
                  <a:moveTo>
                    <a:pt x="930" y="10736"/>
                  </a:moveTo>
                  <a:cubicBezTo>
                    <a:pt x="5477" y="9562"/>
                    <a:pt x="10025" y="8388"/>
                    <a:pt x="12867" y="7214"/>
                  </a:cubicBezTo>
                  <a:cubicBezTo>
                    <a:pt x="15709" y="6040"/>
                    <a:pt x="16846" y="4866"/>
                    <a:pt x="17414" y="3575"/>
                  </a:cubicBezTo>
                  <a:cubicBezTo>
                    <a:pt x="17982" y="2284"/>
                    <a:pt x="17982" y="875"/>
                    <a:pt x="17035" y="288"/>
                  </a:cubicBezTo>
                  <a:cubicBezTo>
                    <a:pt x="16088" y="-299"/>
                    <a:pt x="14193" y="-64"/>
                    <a:pt x="11540" y="1697"/>
                  </a:cubicBezTo>
                  <a:cubicBezTo>
                    <a:pt x="8888" y="3458"/>
                    <a:pt x="5477" y="6744"/>
                    <a:pt x="3393" y="9679"/>
                  </a:cubicBezTo>
                  <a:cubicBezTo>
                    <a:pt x="1309" y="12614"/>
                    <a:pt x="551" y="15197"/>
                    <a:pt x="172" y="17075"/>
                  </a:cubicBezTo>
                  <a:cubicBezTo>
                    <a:pt x="-207" y="18953"/>
                    <a:pt x="-207" y="20127"/>
                    <a:pt x="2825" y="20714"/>
                  </a:cubicBezTo>
                  <a:cubicBezTo>
                    <a:pt x="5856" y="21301"/>
                    <a:pt x="11919" y="21301"/>
                    <a:pt x="15519" y="21184"/>
                  </a:cubicBezTo>
                  <a:cubicBezTo>
                    <a:pt x="19119" y="21066"/>
                    <a:pt x="20256" y="20831"/>
                    <a:pt x="21393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709819" y="243001"/>
              <a:ext cx="120401" cy="21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90" fill="norm" stroke="1" extrusionOk="0">
                  <a:moveTo>
                    <a:pt x="20825" y="1111"/>
                  </a:moveTo>
                  <a:cubicBezTo>
                    <a:pt x="17164" y="470"/>
                    <a:pt x="13503" y="-172"/>
                    <a:pt x="10025" y="42"/>
                  </a:cubicBezTo>
                  <a:cubicBezTo>
                    <a:pt x="6547" y="256"/>
                    <a:pt x="3252" y="1325"/>
                    <a:pt x="1422" y="2715"/>
                  </a:cubicBezTo>
                  <a:cubicBezTo>
                    <a:pt x="-409" y="4105"/>
                    <a:pt x="-775" y="5816"/>
                    <a:pt x="2154" y="8169"/>
                  </a:cubicBezTo>
                  <a:cubicBezTo>
                    <a:pt x="5083" y="10521"/>
                    <a:pt x="11306" y="13515"/>
                    <a:pt x="14601" y="15547"/>
                  </a:cubicBezTo>
                  <a:cubicBezTo>
                    <a:pt x="17896" y="17578"/>
                    <a:pt x="18262" y="18648"/>
                    <a:pt x="17347" y="19503"/>
                  </a:cubicBezTo>
                  <a:cubicBezTo>
                    <a:pt x="16432" y="20359"/>
                    <a:pt x="14235" y="21000"/>
                    <a:pt x="12222" y="21214"/>
                  </a:cubicBezTo>
                  <a:cubicBezTo>
                    <a:pt x="10208" y="21428"/>
                    <a:pt x="8378" y="21214"/>
                    <a:pt x="7096" y="20252"/>
                  </a:cubicBezTo>
                  <a:cubicBezTo>
                    <a:pt x="5815" y="19289"/>
                    <a:pt x="5083" y="17578"/>
                    <a:pt x="4350" y="15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914052" y="63500"/>
              <a:ext cx="87618" cy="37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73" fill="norm" stroke="1" extrusionOk="0">
                  <a:moveTo>
                    <a:pt x="19745" y="0"/>
                  </a:moveTo>
                  <a:cubicBezTo>
                    <a:pt x="15117" y="3051"/>
                    <a:pt x="10488" y="6102"/>
                    <a:pt x="7145" y="9275"/>
                  </a:cubicBezTo>
                  <a:cubicBezTo>
                    <a:pt x="3802" y="12447"/>
                    <a:pt x="1745" y="15742"/>
                    <a:pt x="717" y="17817"/>
                  </a:cubicBezTo>
                  <a:cubicBezTo>
                    <a:pt x="-312" y="19892"/>
                    <a:pt x="-312" y="20746"/>
                    <a:pt x="1231" y="21173"/>
                  </a:cubicBezTo>
                  <a:cubicBezTo>
                    <a:pt x="2774" y="21600"/>
                    <a:pt x="5859" y="21600"/>
                    <a:pt x="9459" y="20990"/>
                  </a:cubicBezTo>
                  <a:cubicBezTo>
                    <a:pt x="13059" y="20380"/>
                    <a:pt x="17174" y="19159"/>
                    <a:pt x="21288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912769" y="2413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556919" y="546100"/>
              <a:ext cx="2178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" y="20777"/>
                    <a:pt x="1217" y="19954"/>
                    <a:pt x="1900" y="19131"/>
                  </a:cubicBezTo>
                  <a:cubicBezTo>
                    <a:pt x="2582" y="18309"/>
                    <a:pt x="3338" y="17486"/>
                    <a:pt x="4083" y="16663"/>
                  </a:cubicBezTo>
                  <a:cubicBezTo>
                    <a:pt x="4828" y="15840"/>
                    <a:pt x="5563" y="15017"/>
                    <a:pt x="6350" y="14091"/>
                  </a:cubicBezTo>
                  <a:cubicBezTo>
                    <a:pt x="7137" y="13166"/>
                    <a:pt x="7977" y="12137"/>
                    <a:pt x="8764" y="11211"/>
                  </a:cubicBezTo>
                  <a:cubicBezTo>
                    <a:pt x="9551" y="10286"/>
                    <a:pt x="10286" y="9463"/>
                    <a:pt x="11094" y="8640"/>
                  </a:cubicBezTo>
                  <a:cubicBezTo>
                    <a:pt x="11902" y="7817"/>
                    <a:pt x="12784" y="6994"/>
                    <a:pt x="13655" y="6171"/>
                  </a:cubicBezTo>
                  <a:cubicBezTo>
                    <a:pt x="14526" y="5349"/>
                    <a:pt x="15387" y="4526"/>
                    <a:pt x="16258" y="3703"/>
                  </a:cubicBezTo>
                  <a:cubicBezTo>
                    <a:pt x="17129" y="2880"/>
                    <a:pt x="18010" y="2057"/>
                    <a:pt x="18840" y="1440"/>
                  </a:cubicBezTo>
                  <a:cubicBezTo>
                    <a:pt x="19669" y="823"/>
                    <a:pt x="20445" y="411"/>
                    <a:pt x="20897" y="206"/>
                  </a:cubicBezTo>
                  <a:cubicBezTo>
                    <a:pt x="21348" y="0"/>
                    <a:pt x="214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95019" y="558800"/>
              <a:ext cx="25336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0" y="21159"/>
                    <a:pt x="1299" y="20718"/>
                    <a:pt x="1985" y="20057"/>
                  </a:cubicBezTo>
                  <a:cubicBezTo>
                    <a:pt x="2671" y="19396"/>
                    <a:pt x="3392" y="18514"/>
                    <a:pt x="4114" y="17633"/>
                  </a:cubicBezTo>
                  <a:cubicBezTo>
                    <a:pt x="4836" y="16751"/>
                    <a:pt x="5558" y="15869"/>
                    <a:pt x="6217" y="15061"/>
                  </a:cubicBezTo>
                  <a:cubicBezTo>
                    <a:pt x="6875" y="14253"/>
                    <a:pt x="7471" y="13518"/>
                    <a:pt x="8066" y="12857"/>
                  </a:cubicBezTo>
                  <a:cubicBezTo>
                    <a:pt x="8662" y="12196"/>
                    <a:pt x="9257" y="11608"/>
                    <a:pt x="9871" y="11020"/>
                  </a:cubicBezTo>
                  <a:cubicBezTo>
                    <a:pt x="10484" y="10433"/>
                    <a:pt x="11116" y="9845"/>
                    <a:pt x="11729" y="9257"/>
                  </a:cubicBezTo>
                  <a:cubicBezTo>
                    <a:pt x="12343" y="8669"/>
                    <a:pt x="12938" y="8082"/>
                    <a:pt x="13642" y="7494"/>
                  </a:cubicBezTo>
                  <a:cubicBezTo>
                    <a:pt x="14346" y="6906"/>
                    <a:pt x="15158" y="6318"/>
                    <a:pt x="15889" y="5878"/>
                  </a:cubicBezTo>
                  <a:cubicBezTo>
                    <a:pt x="16620" y="5437"/>
                    <a:pt x="17269" y="5143"/>
                    <a:pt x="17928" y="4776"/>
                  </a:cubicBezTo>
                  <a:cubicBezTo>
                    <a:pt x="18586" y="4408"/>
                    <a:pt x="19254" y="3967"/>
                    <a:pt x="19832" y="3527"/>
                  </a:cubicBezTo>
                  <a:cubicBezTo>
                    <a:pt x="20409" y="3086"/>
                    <a:pt x="20896" y="2645"/>
                    <a:pt x="21176" y="2057"/>
                  </a:cubicBezTo>
                  <a:cubicBezTo>
                    <a:pt x="21456" y="1469"/>
                    <a:pt x="21528" y="7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293769" y="2413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293769" y="406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968691" y="74083"/>
              <a:ext cx="413046" cy="41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01" fill="norm" stroke="1" extrusionOk="0">
                  <a:moveTo>
                    <a:pt x="20300" y="434"/>
                  </a:moveTo>
                  <a:cubicBezTo>
                    <a:pt x="20848" y="217"/>
                    <a:pt x="21396" y="0"/>
                    <a:pt x="21396" y="0"/>
                  </a:cubicBezTo>
                  <a:cubicBezTo>
                    <a:pt x="21396" y="0"/>
                    <a:pt x="20848" y="217"/>
                    <a:pt x="18984" y="1085"/>
                  </a:cubicBezTo>
                  <a:cubicBezTo>
                    <a:pt x="17120" y="1954"/>
                    <a:pt x="13940" y="3473"/>
                    <a:pt x="11583" y="4776"/>
                  </a:cubicBezTo>
                  <a:cubicBezTo>
                    <a:pt x="9225" y="6078"/>
                    <a:pt x="7690" y="7164"/>
                    <a:pt x="6704" y="7869"/>
                  </a:cubicBezTo>
                  <a:cubicBezTo>
                    <a:pt x="5717" y="8575"/>
                    <a:pt x="5278" y="8901"/>
                    <a:pt x="5388" y="9063"/>
                  </a:cubicBezTo>
                  <a:cubicBezTo>
                    <a:pt x="5498" y="9226"/>
                    <a:pt x="6155" y="9226"/>
                    <a:pt x="7581" y="9226"/>
                  </a:cubicBezTo>
                  <a:cubicBezTo>
                    <a:pt x="9006" y="9226"/>
                    <a:pt x="11199" y="9226"/>
                    <a:pt x="12624" y="9335"/>
                  </a:cubicBezTo>
                  <a:cubicBezTo>
                    <a:pt x="14050" y="9443"/>
                    <a:pt x="14708" y="9660"/>
                    <a:pt x="14927" y="10040"/>
                  </a:cubicBezTo>
                  <a:cubicBezTo>
                    <a:pt x="15146" y="10420"/>
                    <a:pt x="14927" y="10963"/>
                    <a:pt x="13282" y="12157"/>
                  </a:cubicBezTo>
                  <a:cubicBezTo>
                    <a:pt x="11638" y="13351"/>
                    <a:pt x="8568" y="15196"/>
                    <a:pt x="6265" y="16553"/>
                  </a:cubicBezTo>
                  <a:cubicBezTo>
                    <a:pt x="3962" y="17910"/>
                    <a:pt x="2427" y="18778"/>
                    <a:pt x="1386" y="19538"/>
                  </a:cubicBezTo>
                  <a:cubicBezTo>
                    <a:pt x="344" y="20297"/>
                    <a:pt x="-204" y="20949"/>
                    <a:pt x="70" y="21274"/>
                  </a:cubicBezTo>
                  <a:cubicBezTo>
                    <a:pt x="344" y="21600"/>
                    <a:pt x="1441" y="21600"/>
                    <a:pt x="4017" y="21112"/>
                  </a:cubicBezTo>
                  <a:cubicBezTo>
                    <a:pt x="6594" y="20623"/>
                    <a:pt x="10651" y="19646"/>
                    <a:pt x="13392" y="19212"/>
                  </a:cubicBezTo>
                  <a:cubicBezTo>
                    <a:pt x="16133" y="18778"/>
                    <a:pt x="17558" y="18886"/>
                    <a:pt x="18984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877919" y="698500"/>
              <a:ext cx="209601" cy="16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32" fill="norm" stroke="1" extrusionOk="0">
                  <a:moveTo>
                    <a:pt x="653" y="4050"/>
                  </a:moveTo>
                  <a:cubicBezTo>
                    <a:pt x="221" y="6750"/>
                    <a:pt x="-211" y="9450"/>
                    <a:pt x="113" y="12285"/>
                  </a:cubicBezTo>
                  <a:cubicBezTo>
                    <a:pt x="437" y="15120"/>
                    <a:pt x="1517" y="18090"/>
                    <a:pt x="2597" y="19710"/>
                  </a:cubicBezTo>
                  <a:cubicBezTo>
                    <a:pt x="3677" y="21330"/>
                    <a:pt x="4757" y="21600"/>
                    <a:pt x="5621" y="20790"/>
                  </a:cubicBezTo>
                  <a:cubicBezTo>
                    <a:pt x="6485" y="19980"/>
                    <a:pt x="7133" y="18090"/>
                    <a:pt x="7781" y="17820"/>
                  </a:cubicBezTo>
                  <a:cubicBezTo>
                    <a:pt x="8429" y="17550"/>
                    <a:pt x="9077" y="18900"/>
                    <a:pt x="9941" y="19710"/>
                  </a:cubicBezTo>
                  <a:cubicBezTo>
                    <a:pt x="10805" y="20520"/>
                    <a:pt x="11885" y="20790"/>
                    <a:pt x="13397" y="19440"/>
                  </a:cubicBezTo>
                  <a:cubicBezTo>
                    <a:pt x="14909" y="18090"/>
                    <a:pt x="16853" y="15120"/>
                    <a:pt x="17825" y="11880"/>
                  </a:cubicBezTo>
                  <a:cubicBezTo>
                    <a:pt x="18797" y="8640"/>
                    <a:pt x="18797" y="5130"/>
                    <a:pt x="18365" y="2970"/>
                  </a:cubicBezTo>
                  <a:cubicBezTo>
                    <a:pt x="17933" y="810"/>
                    <a:pt x="17069" y="0"/>
                    <a:pt x="16205" y="0"/>
                  </a:cubicBezTo>
                  <a:cubicBezTo>
                    <a:pt x="15341" y="0"/>
                    <a:pt x="14477" y="810"/>
                    <a:pt x="14153" y="1890"/>
                  </a:cubicBezTo>
                  <a:cubicBezTo>
                    <a:pt x="13829" y="2970"/>
                    <a:pt x="14045" y="4320"/>
                    <a:pt x="15341" y="5535"/>
                  </a:cubicBezTo>
                  <a:cubicBezTo>
                    <a:pt x="16637" y="6750"/>
                    <a:pt x="19013" y="7830"/>
                    <a:pt x="21389" y="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151615" y="705796"/>
              <a:ext cx="101005" cy="1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46" fill="norm" stroke="1" extrusionOk="0">
                  <a:moveTo>
                    <a:pt x="21473" y="2400"/>
                  </a:moveTo>
                  <a:cubicBezTo>
                    <a:pt x="20123" y="1278"/>
                    <a:pt x="18773" y="156"/>
                    <a:pt x="17198" y="15"/>
                  </a:cubicBezTo>
                  <a:cubicBezTo>
                    <a:pt x="15623" y="-125"/>
                    <a:pt x="13823" y="717"/>
                    <a:pt x="10898" y="3241"/>
                  </a:cubicBezTo>
                  <a:cubicBezTo>
                    <a:pt x="7973" y="5766"/>
                    <a:pt x="3923" y="9974"/>
                    <a:pt x="1898" y="12779"/>
                  </a:cubicBezTo>
                  <a:cubicBezTo>
                    <a:pt x="-127" y="15584"/>
                    <a:pt x="-127" y="16987"/>
                    <a:pt x="98" y="18389"/>
                  </a:cubicBezTo>
                  <a:cubicBezTo>
                    <a:pt x="323" y="19792"/>
                    <a:pt x="773" y="21194"/>
                    <a:pt x="4373" y="21335"/>
                  </a:cubicBezTo>
                  <a:cubicBezTo>
                    <a:pt x="7973" y="21475"/>
                    <a:pt x="14723" y="20353"/>
                    <a:pt x="21473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157369" y="78740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316119" y="669649"/>
              <a:ext cx="304801" cy="17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20000"/>
                  </a:moveTo>
                  <a:cubicBezTo>
                    <a:pt x="2400" y="18995"/>
                    <a:pt x="4800" y="17991"/>
                    <a:pt x="6225" y="16860"/>
                  </a:cubicBezTo>
                  <a:cubicBezTo>
                    <a:pt x="7650" y="15730"/>
                    <a:pt x="8100" y="14474"/>
                    <a:pt x="7800" y="12214"/>
                  </a:cubicBezTo>
                  <a:cubicBezTo>
                    <a:pt x="7500" y="9954"/>
                    <a:pt x="6450" y="6688"/>
                    <a:pt x="5625" y="4679"/>
                  </a:cubicBezTo>
                  <a:cubicBezTo>
                    <a:pt x="4800" y="2670"/>
                    <a:pt x="4200" y="1916"/>
                    <a:pt x="4275" y="1288"/>
                  </a:cubicBezTo>
                  <a:cubicBezTo>
                    <a:pt x="4350" y="660"/>
                    <a:pt x="5100" y="158"/>
                    <a:pt x="6525" y="33"/>
                  </a:cubicBezTo>
                  <a:cubicBezTo>
                    <a:pt x="7950" y="-93"/>
                    <a:pt x="10050" y="158"/>
                    <a:pt x="11475" y="535"/>
                  </a:cubicBezTo>
                  <a:cubicBezTo>
                    <a:pt x="12900" y="912"/>
                    <a:pt x="13650" y="1414"/>
                    <a:pt x="14100" y="2293"/>
                  </a:cubicBezTo>
                  <a:cubicBezTo>
                    <a:pt x="14550" y="3172"/>
                    <a:pt x="14700" y="4428"/>
                    <a:pt x="14325" y="6312"/>
                  </a:cubicBezTo>
                  <a:cubicBezTo>
                    <a:pt x="13950" y="8195"/>
                    <a:pt x="13050" y="10707"/>
                    <a:pt x="12375" y="12716"/>
                  </a:cubicBezTo>
                  <a:cubicBezTo>
                    <a:pt x="11700" y="14726"/>
                    <a:pt x="11250" y="16233"/>
                    <a:pt x="11025" y="17614"/>
                  </a:cubicBezTo>
                  <a:cubicBezTo>
                    <a:pt x="10800" y="18995"/>
                    <a:pt x="10800" y="20251"/>
                    <a:pt x="11250" y="20879"/>
                  </a:cubicBezTo>
                  <a:cubicBezTo>
                    <a:pt x="11700" y="21507"/>
                    <a:pt x="12600" y="21507"/>
                    <a:pt x="14400" y="20754"/>
                  </a:cubicBezTo>
                  <a:cubicBezTo>
                    <a:pt x="16200" y="20000"/>
                    <a:pt x="18900" y="18493"/>
                    <a:pt x="21600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716169" y="125059"/>
              <a:ext cx="134847" cy="52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957" fill="norm" stroke="1" extrusionOk="0">
                  <a:moveTo>
                    <a:pt x="0" y="6711"/>
                  </a:moveTo>
                  <a:cubicBezTo>
                    <a:pt x="665" y="9347"/>
                    <a:pt x="1329" y="11984"/>
                    <a:pt x="1662" y="14280"/>
                  </a:cubicBezTo>
                  <a:cubicBezTo>
                    <a:pt x="1994" y="16576"/>
                    <a:pt x="1994" y="18532"/>
                    <a:pt x="1994" y="19765"/>
                  </a:cubicBezTo>
                  <a:cubicBezTo>
                    <a:pt x="1994" y="20998"/>
                    <a:pt x="1994" y="21508"/>
                    <a:pt x="2326" y="20147"/>
                  </a:cubicBezTo>
                  <a:cubicBezTo>
                    <a:pt x="2658" y="18787"/>
                    <a:pt x="3323" y="15555"/>
                    <a:pt x="3988" y="12451"/>
                  </a:cubicBezTo>
                  <a:cubicBezTo>
                    <a:pt x="4652" y="9347"/>
                    <a:pt x="5317" y="6371"/>
                    <a:pt x="5815" y="4543"/>
                  </a:cubicBezTo>
                  <a:cubicBezTo>
                    <a:pt x="6314" y="2714"/>
                    <a:pt x="6646" y="2034"/>
                    <a:pt x="7145" y="1481"/>
                  </a:cubicBezTo>
                  <a:cubicBezTo>
                    <a:pt x="7643" y="928"/>
                    <a:pt x="8308" y="503"/>
                    <a:pt x="9471" y="248"/>
                  </a:cubicBezTo>
                  <a:cubicBezTo>
                    <a:pt x="10634" y="-7"/>
                    <a:pt x="12295" y="-92"/>
                    <a:pt x="13625" y="121"/>
                  </a:cubicBezTo>
                  <a:cubicBezTo>
                    <a:pt x="14954" y="333"/>
                    <a:pt x="15951" y="843"/>
                    <a:pt x="17612" y="2162"/>
                  </a:cubicBezTo>
                  <a:cubicBezTo>
                    <a:pt x="19274" y="3480"/>
                    <a:pt x="21600" y="5606"/>
                    <a:pt x="21102" y="7136"/>
                  </a:cubicBezTo>
                  <a:cubicBezTo>
                    <a:pt x="20603" y="8667"/>
                    <a:pt x="17280" y="9602"/>
                    <a:pt x="13791" y="10028"/>
                  </a:cubicBezTo>
                  <a:cubicBezTo>
                    <a:pt x="10302" y="10453"/>
                    <a:pt x="6646" y="10368"/>
                    <a:pt x="2991" y="1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925719" y="336550"/>
              <a:ext cx="1206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800"/>
                    <a:pt x="10611" y="9600"/>
                    <a:pt x="14211" y="13200"/>
                  </a:cubicBezTo>
                  <a:cubicBezTo>
                    <a:pt x="17811" y="16800"/>
                    <a:pt x="1970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951119" y="342900"/>
              <a:ext cx="1079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080"/>
                    <a:pt x="11435" y="8160"/>
                    <a:pt x="7835" y="11760"/>
                  </a:cubicBezTo>
                  <a:cubicBezTo>
                    <a:pt x="4235" y="15360"/>
                    <a:pt x="2118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205456" y="58099"/>
              <a:ext cx="158414" cy="40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550" fill="norm" stroke="1" extrusionOk="0">
                  <a:moveTo>
                    <a:pt x="20725" y="962"/>
                  </a:moveTo>
                  <a:cubicBezTo>
                    <a:pt x="19894" y="512"/>
                    <a:pt x="19063" y="62"/>
                    <a:pt x="17956" y="6"/>
                  </a:cubicBezTo>
                  <a:cubicBezTo>
                    <a:pt x="16848" y="-50"/>
                    <a:pt x="15463" y="287"/>
                    <a:pt x="12556" y="1750"/>
                  </a:cubicBezTo>
                  <a:cubicBezTo>
                    <a:pt x="9648" y="3212"/>
                    <a:pt x="5217" y="5800"/>
                    <a:pt x="2587" y="8556"/>
                  </a:cubicBezTo>
                  <a:cubicBezTo>
                    <a:pt x="-44" y="11312"/>
                    <a:pt x="-875" y="14237"/>
                    <a:pt x="1063" y="16431"/>
                  </a:cubicBezTo>
                  <a:cubicBezTo>
                    <a:pt x="3002" y="18625"/>
                    <a:pt x="7710" y="20087"/>
                    <a:pt x="12417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389269" y="165100"/>
              <a:ext cx="2222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926"/>
                    <a:pt x="6171" y="9853"/>
                    <a:pt x="9771" y="13453"/>
                  </a:cubicBezTo>
                  <a:cubicBezTo>
                    <a:pt x="13371" y="17053"/>
                    <a:pt x="17486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460061" y="114300"/>
              <a:ext cx="164159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8431" y="1067"/>
                    <a:pt x="15385" y="2133"/>
                    <a:pt x="12200" y="4667"/>
                  </a:cubicBezTo>
                  <a:cubicBezTo>
                    <a:pt x="9015" y="7200"/>
                    <a:pt x="5692" y="11200"/>
                    <a:pt x="3477" y="14000"/>
                  </a:cubicBezTo>
                  <a:cubicBezTo>
                    <a:pt x="1262" y="16800"/>
                    <a:pt x="154" y="18400"/>
                    <a:pt x="15" y="19467"/>
                  </a:cubicBezTo>
                  <a:cubicBezTo>
                    <a:pt x="-123" y="20533"/>
                    <a:pt x="708" y="21067"/>
                    <a:pt x="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700949" y="73462"/>
              <a:ext cx="126471" cy="33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72" fill="norm" stroke="1" extrusionOk="0">
                  <a:moveTo>
                    <a:pt x="21157" y="985"/>
                  </a:moveTo>
                  <a:cubicBezTo>
                    <a:pt x="19741" y="580"/>
                    <a:pt x="18324" y="175"/>
                    <a:pt x="16731" y="40"/>
                  </a:cubicBezTo>
                  <a:cubicBezTo>
                    <a:pt x="15137" y="-95"/>
                    <a:pt x="13367" y="40"/>
                    <a:pt x="10711" y="1660"/>
                  </a:cubicBezTo>
                  <a:cubicBezTo>
                    <a:pt x="8055" y="3280"/>
                    <a:pt x="4514" y="6385"/>
                    <a:pt x="2390" y="9422"/>
                  </a:cubicBezTo>
                  <a:cubicBezTo>
                    <a:pt x="265" y="12460"/>
                    <a:pt x="-443" y="15430"/>
                    <a:pt x="265" y="17523"/>
                  </a:cubicBezTo>
                  <a:cubicBezTo>
                    <a:pt x="973" y="19615"/>
                    <a:pt x="3098" y="20830"/>
                    <a:pt x="5754" y="21168"/>
                  </a:cubicBezTo>
                  <a:cubicBezTo>
                    <a:pt x="8409" y="21505"/>
                    <a:pt x="11596" y="20965"/>
                    <a:pt x="14783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863267" y="150459"/>
              <a:ext cx="256253" cy="19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993" fill="norm" stroke="1" extrusionOk="0">
                  <a:moveTo>
                    <a:pt x="4968" y="1573"/>
                  </a:moveTo>
                  <a:cubicBezTo>
                    <a:pt x="4083" y="1800"/>
                    <a:pt x="3198" y="2028"/>
                    <a:pt x="2313" y="4529"/>
                  </a:cubicBezTo>
                  <a:cubicBezTo>
                    <a:pt x="1427" y="7030"/>
                    <a:pt x="542" y="11805"/>
                    <a:pt x="188" y="14760"/>
                  </a:cubicBezTo>
                  <a:cubicBezTo>
                    <a:pt x="-166" y="17716"/>
                    <a:pt x="11" y="18853"/>
                    <a:pt x="454" y="19762"/>
                  </a:cubicBezTo>
                  <a:cubicBezTo>
                    <a:pt x="896" y="20672"/>
                    <a:pt x="1604" y="21354"/>
                    <a:pt x="2578" y="20786"/>
                  </a:cubicBezTo>
                  <a:cubicBezTo>
                    <a:pt x="3552" y="20217"/>
                    <a:pt x="4791" y="18398"/>
                    <a:pt x="5588" y="16920"/>
                  </a:cubicBezTo>
                  <a:cubicBezTo>
                    <a:pt x="6385" y="15442"/>
                    <a:pt x="6739" y="14306"/>
                    <a:pt x="7270" y="14647"/>
                  </a:cubicBezTo>
                  <a:cubicBezTo>
                    <a:pt x="7801" y="14988"/>
                    <a:pt x="8509" y="16807"/>
                    <a:pt x="9306" y="17830"/>
                  </a:cubicBezTo>
                  <a:cubicBezTo>
                    <a:pt x="10103" y="18853"/>
                    <a:pt x="10988" y="19080"/>
                    <a:pt x="11785" y="18626"/>
                  </a:cubicBezTo>
                  <a:cubicBezTo>
                    <a:pt x="12582" y="18171"/>
                    <a:pt x="13290" y="17034"/>
                    <a:pt x="14175" y="14419"/>
                  </a:cubicBezTo>
                  <a:cubicBezTo>
                    <a:pt x="15060" y="11805"/>
                    <a:pt x="16123" y="7712"/>
                    <a:pt x="16565" y="5097"/>
                  </a:cubicBezTo>
                  <a:cubicBezTo>
                    <a:pt x="17008" y="2482"/>
                    <a:pt x="16831" y="1346"/>
                    <a:pt x="16300" y="663"/>
                  </a:cubicBezTo>
                  <a:cubicBezTo>
                    <a:pt x="15768" y="-19"/>
                    <a:pt x="14883" y="-246"/>
                    <a:pt x="14352" y="322"/>
                  </a:cubicBezTo>
                  <a:cubicBezTo>
                    <a:pt x="13821" y="891"/>
                    <a:pt x="13644" y="2255"/>
                    <a:pt x="13555" y="3506"/>
                  </a:cubicBezTo>
                  <a:cubicBezTo>
                    <a:pt x="13467" y="4756"/>
                    <a:pt x="13467" y="5893"/>
                    <a:pt x="14086" y="6575"/>
                  </a:cubicBezTo>
                  <a:cubicBezTo>
                    <a:pt x="14706" y="7257"/>
                    <a:pt x="15945" y="7485"/>
                    <a:pt x="17273" y="7143"/>
                  </a:cubicBezTo>
                  <a:cubicBezTo>
                    <a:pt x="18601" y="6802"/>
                    <a:pt x="20018" y="5893"/>
                    <a:pt x="21434" y="4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6122465" y="61383"/>
              <a:ext cx="9420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2164" y="1440"/>
                  </a:moveTo>
                  <a:cubicBezTo>
                    <a:pt x="1225" y="720"/>
                    <a:pt x="286" y="0"/>
                    <a:pt x="51" y="0"/>
                  </a:cubicBezTo>
                  <a:cubicBezTo>
                    <a:pt x="-184" y="0"/>
                    <a:pt x="286" y="720"/>
                    <a:pt x="3807" y="2664"/>
                  </a:cubicBezTo>
                  <a:cubicBezTo>
                    <a:pt x="7329" y="4608"/>
                    <a:pt x="13903" y="7776"/>
                    <a:pt x="17425" y="10440"/>
                  </a:cubicBezTo>
                  <a:cubicBezTo>
                    <a:pt x="20946" y="13104"/>
                    <a:pt x="21416" y="15264"/>
                    <a:pt x="20477" y="16848"/>
                  </a:cubicBezTo>
                  <a:cubicBezTo>
                    <a:pt x="19538" y="18432"/>
                    <a:pt x="17190" y="19440"/>
                    <a:pt x="15077" y="20232"/>
                  </a:cubicBezTo>
                  <a:cubicBezTo>
                    <a:pt x="12964" y="21024"/>
                    <a:pt x="11086" y="21600"/>
                    <a:pt x="9442" y="21600"/>
                  </a:cubicBezTo>
                  <a:cubicBezTo>
                    <a:pt x="7799" y="21600"/>
                    <a:pt x="6390" y="21024"/>
                    <a:pt x="4981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271919" y="0"/>
              <a:ext cx="74005" cy="42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78" fill="norm" stroke="1" extrusionOk="0">
                  <a:moveTo>
                    <a:pt x="3600" y="0"/>
                  </a:moveTo>
                  <a:cubicBezTo>
                    <a:pt x="9600" y="2660"/>
                    <a:pt x="15600" y="5320"/>
                    <a:pt x="18600" y="8406"/>
                  </a:cubicBezTo>
                  <a:cubicBezTo>
                    <a:pt x="21600" y="11492"/>
                    <a:pt x="21600" y="15003"/>
                    <a:pt x="19500" y="17291"/>
                  </a:cubicBezTo>
                  <a:cubicBezTo>
                    <a:pt x="17400" y="19578"/>
                    <a:pt x="13200" y="20642"/>
                    <a:pt x="9600" y="21121"/>
                  </a:cubicBezTo>
                  <a:cubicBezTo>
                    <a:pt x="6000" y="21600"/>
                    <a:pt x="3000" y="21494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583069" y="1905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576719" y="279400"/>
              <a:ext cx="247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17486"/>
                    <a:pt x="5169" y="13371"/>
                    <a:pt x="8769" y="9771"/>
                  </a:cubicBezTo>
                  <a:cubicBezTo>
                    <a:pt x="12369" y="6171"/>
                    <a:pt x="1698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964069" y="107950"/>
              <a:ext cx="381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22"/>
                    <a:pt x="7200" y="12644"/>
                    <a:pt x="3600" y="16244"/>
                  </a:cubicBezTo>
                  <a:cubicBezTo>
                    <a:pt x="0" y="19844"/>
                    <a:pt x="0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88619" y="18224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88619" y="16573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83869" y="177800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96569" y="16509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28319" y="1682186"/>
              <a:ext cx="147973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86" fill="norm" stroke="1" extrusionOk="0">
                  <a:moveTo>
                    <a:pt x="11700" y="508"/>
                  </a:moveTo>
                  <a:cubicBezTo>
                    <a:pt x="13200" y="197"/>
                    <a:pt x="14700" y="-114"/>
                    <a:pt x="16050" y="41"/>
                  </a:cubicBezTo>
                  <a:cubicBezTo>
                    <a:pt x="17400" y="197"/>
                    <a:pt x="18600" y="818"/>
                    <a:pt x="19650" y="3072"/>
                  </a:cubicBezTo>
                  <a:cubicBezTo>
                    <a:pt x="20700" y="5325"/>
                    <a:pt x="21600" y="9210"/>
                    <a:pt x="20400" y="12318"/>
                  </a:cubicBezTo>
                  <a:cubicBezTo>
                    <a:pt x="19200" y="15426"/>
                    <a:pt x="15900" y="17757"/>
                    <a:pt x="12150" y="19155"/>
                  </a:cubicBezTo>
                  <a:cubicBezTo>
                    <a:pt x="8400" y="20554"/>
                    <a:pt x="4200" y="21020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7651" y="1765300"/>
              <a:ext cx="124619" cy="25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17" fill="norm" stroke="1" extrusionOk="0">
                  <a:moveTo>
                    <a:pt x="4995" y="0"/>
                  </a:moveTo>
                  <a:cubicBezTo>
                    <a:pt x="2835" y="2499"/>
                    <a:pt x="675" y="4998"/>
                    <a:pt x="135" y="7855"/>
                  </a:cubicBezTo>
                  <a:cubicBezTo>
                    <a:pt x="-405" y="10711"/>
                    <a:pt x="675" y="13924"/>
                    <a:pt x="3375" y="16334"/>
                  </a:cubicBezTo>
                  <a:cubicBezTo>
                    <a:pt x="6075" y="18744"/>
                    <a:pt x="10395" y="20350"/>
                    <a:pt x="13635" y="20975"/>
                  </a:cubicBezTo>
                  <a:cubicBezTo>
                    <a:pt x="16875" y="21600"/>
                    <a:pt x="19035" y="21243"/>
                    <a:pt x="21195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87625" y="1593850"/>
              <a:ext cx="221745" cy="40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46" fill="norm" stroke="1" extrusionOk="0">
                  <a:moveTo>
                    <a:pt x="21551" y="679"/>
                  </a:moveTo>
                  <a:cubicBezTo>
                    <a:pt x="19082" y="339"/>
                    <a:pt x="16614" y="0"/>
                    <a:pt x="14145" y="0"/>
                  </a:cubicBezTo>
                  <a:cubicBezTo>
                    <a:pt x="11677" y="0"/>
                    <a:pt x="9208" y="339"/>
                    <a:pt x="7460" y="735"/>
                  </a:cubicBezTo>
                  <a:cubicBezTo>
                    <a:pt x="5711" y="1131"/>
                    <a:pt x="4682" y="1583"/>
                    <a:pt x="3962" y="2771"/>
                  </a:cubicBezTo>
                  <a:cubicBezTo>
                    <a:pt x="3242" y="3958"/>
                    <a:pt x="2831" y="5881"/>
                    <a:pt x="2317" y="8482"/>
                  </a:cubicBezTo>
                  <a:cubicBezTo>
                    <a:pt x="1802" y="11083"/>
                    <a:pt x="1185" y="14362"/>
                    <a:pt x="774" y="16341"/>
                  </a:cubicBezTo>
                  <a:cubicBezTo>
                    <a:pt x="362" y="18320"/>
                    <a:pt x="157" y="18999"/>
                    <a:pt x="54" y="19621"/>
                  </a:cubicBezTo>
                  <a:cubicBezTo>
                    <a:pt x="-49" y="20243"/>
                    <a:pt x="-49" y="20808"/>
                    <a:pt x="465" y="21148"/>
                  </a:cubicBezTo>
                  <a:cubicBezTo>
                    <a:pt x="980" y="21487"/>
                    <a:pt x="2008" y="21600"/>
                    <a:pt x="5094" y="21148"/>
                  </a:cubicBezTo>
                  <a:cubicBezTo>
                    <a:pt x="8180" y="20695"/>
                    <a:pt x="13322" y="19677"/>
                    <a:pt x="18465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12519" y="17970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95825" y="1556544"/>
              <a:ext cx="192945" cy="43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98" fill="norm" stroke="1" extrusionOk="0">
                  <a:moveTo>
                    <a:pt x="21402" y="1526"/>
                  </a:moveTo>
                  <a:cubicBezTo>
                    <a:pt x="20932" y="1004"/>
                    <a:pt x="20463" y="483"/>
                    <a:pt x="19641" y="222"/>
                  </a:cubicBezTo>
                  <a:cubicBezTo>
                    <a:pt x="18819" y="-39"/>
                    <a:pt x="17645" y="-39"/>
                    <a:pt x="15180" y="65"/>
                  </a:cubicBezTo>
                  <a:cubicBezTo>
                    <a:pt x="12715" y="170"/>
                    <a:pt x="8959" y="378"/>
                    <a:pt x="6611" y="691"/>
                  </a:cubicBezTo>
                  <a:cubicBezTo>
                    <a:pt x="4263" y="1004"/>
                    <a:pt x="3324" y="1422"/>
                    <a:pt x="2972" y="2778"/>
                  </a:cubicBezTo>
                  <a:cubicBezTo>
                    <a:pt x="2619" y="4135"/>
                    <a:pt x="2854" y="6431"/>
                    <a:pt x="2619" y="9091"/>
                  </a:cubicBezTo>
                  <a:cubicBezTo>
                    <a:pt x="2385" y="11752"/>
                    <a:pt x="1680" y="14778"/>
                    <a:pt x="1211" y="16604"/>
                  </a:cubicBezTo>
                  <a:cubicBezTo>
                    <a:pt x="741" y="18431"/>
                    <a:pt x="506" y="19057"/>
                    <a:pt x="272" y="19683"/>
                  </a:cubicBezTo>
                  <a:cubicBezTo>
                    <a:pt x="37" y="20309"/>
                    <a:pt x="-198" y="20935"/>
                    <a:pt x="272" y="21248"/>
                  </a:cubicBezTo>
                  <a:cubicBezTo>
                    <a:pt x="741" y="21561"/>
                    <a:pt x="1915" y="21561"/>
                    <a:pt x="5437" y="21352"/>
                  </a:cubicBezTo>
                  <a:cubicBezTo>
                    <a:pt x="8959" y="21144"/>
                    <a:pt x="14828" y="20726"/>
                    <a:pt x="20698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439569" y="1651000"/>
              <a:ext cx="2032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000"/>
                    <a:pt x="8100" y="8000"/>
                    <a:pt x="11587" y="11200"/>
                  </a:cubicBezTo>
                  <a:cubicBezTo>
                    <a:pt x="15075" y="14400"/>
                    <a:pt x="18000" y="16800"/>
                    <a:pt x="19575" y="18400"/>
                  </a:cubicBezTo>
                  <a:cubicBezTo>
                    <a:pt x="21150" y="20000"/>
                    <a:pt x="21375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454618" y="1612900"/>
              <a:ext cx="188152" cy="36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87" fill="norm" stroke="1" extrusionOk="0">
                  <a:moveTo>
                    <a:pt x="21334" y="0"/>
                  </a:moveTo>
                  <a:cubicBezTo>
                    <a:pt x="19894" y="1263"/>
                    <a:pt x="18454" y="2526"/>
                    <a:pt x="15814" y="5179"/>
                  </a:cubicBezTo>
                  <a:cubicBezTo>
                    <a:pt x="13174" y="7832"/>
                    <a:pt x="9334" y="11874"/>
                    <a:pt x="6694" y="14589"/>
                  </a:cubicBezTo>
                  <a:cubicBezTo>
                    <a:pt x="4054" y="17305"/>
                    <a:pt x="2614" y="18695"/>
                    <a:pt x="1534" y="19768"/>
                  </a:cubicBezTo>
                  <a:cubicBezTo>
                    <a:pt x="454" y="20842"/>
                    <a:pt x="-266" y="21600"/>
                    <a:pt x="94" y="21474"/>
                  </a:cubicBezTo>
                  <a:cubicBezTo>
                    <a:pt x="454" y="21347"/>
                    <a:pt x="1894" y="20337"/>
                    <a:pt x="3334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680869" y="1556929"/>
              <a:ext cx="167218" cy="42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519"/>
                  </a:moveTo>
                  <a:cubicBezTo>
                    <a:pt x="820" y="2089"/>
                    <a:pt x="1641" y="1659"/>
                    <a:pt x="3965" y="1230"/>
                  </a:cubicBezTo>
                  <a:cubicBezTo>
                    <a:pt x="6289" y="800"/>
                    <a:pt x="10116" y="370"/>
                    <a:pt x="13124" y="155"/>
                  </a:cubicBezTo>
                  <a:cubicBezTo>
                    <a:pt x="16132" y="-60"/>
                    <a:pt x="18319" y="-60"/>
                    <a:pt x="19686" y="209"/>
                  </a:cubicBezTo>
                  <a:cubicBezTo>
                    <a:pt x="21053" y="477"/>
                    <a:pt x="21600" y="1015"/>
                    <a:pt x="21600" y="2250"/>
                  </a:cubicBezTo>
                  <a:cubicBezTo>
                    <a:pt x="21600" y="3486"/>
                    <a:pt x="21053" y="5421"/>
                    <a:pt x="20096" y="7785"/>
                  </a:cubicBezTo>
                  <a:cubicBezTo>
                    <a:pt x="19139" y="10149"/>
                    <a:pt x="17772" y="12943"/>
                    <a:pt x="17089" y="14662"/>
                  </a:cubicBezTo>
                  <a:cubicBezTo>
                    <a:pt x="16405" y="16382"/>
                    <a:pt x="16405" y="17027"/>
                    <a:pt x="16815" y="17994"/>
                  </a:cubicBezTo>
                  <a:cubicBezTo>
                    <a:pt x="17225" y="18961"/>
                    <a:pt x="18046" y="20250"/>
                    <a:pt x="17225" y="20895"/>
                  </a:cubicBezTo>
                  <a:cubicBezTo>
                    <a:pt x="16405" y="21540"/>
                    <a:pt x="13944" y="21540"/>
                    <a:pt x="11073" y="21271"/>
                  </a:cubicBezTo>
                  <a:cubicBezTo>
                    <a:pt x="8203" y="21003"/>
                    <a:pt x="4922" y="20465"/>
                    <a:pt x="1641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417469" y="180975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2474619" y="1924050"/>
              <a:ext cx="2286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2600" y="20329"/>
                    <a:pt x="5200" y="21600"/>
                    <a:pt x="8800" y="18424"/>
                  </a:cubicBezTo>
                  <a:cubicBezTo>
                    <a:pt x="12400" y="15247"/>
                    <a:pt x="17000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369961" y="1708150"/>
              <a:ext cx="361959" cy="47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1" fill="norm" stroke="1" extrusionOk="0">
                  <a:moveTo>
                    <a:pt x="19215" y="0"/>
                  </a:moveTo>
                  <a:cubicBezTo>
                    <a:pt x="15824" y="1332"/>
                    <a:pt x="12433" y="2664"/>
                    <a:pt x="9608" y="3949"/>
                  </a:cubicBezTo>
                  <a:cubicBezTo>
                    <a:pt x="6782" y="5233"/>
                    <a:pt x="4522" y="6470"/>
                    <a:pt x="3077" y="7279"/>
                  </a:cubicBezTo>
                  <a:cubicBezTo>
                    <a:pt x="1633" y="8088"/>
                    <a:pt x="1005" y="8469"/>
                    <a:pt x="566" y="8897"/>
                  </a:cubicBezTo>
                  <a:cubicBezTo>
                    <a:pt x="126" y="9325"/>
                    <a:pt x="-125" y="9801"/>
                    <a:pt x="63" y="10134"/>
                  </a:cubicBezTo>
                  <a:cubicBezTo>
                    <a:pt x="252" y="10467"/>
                    <a:pt x="880" y="10657"/>
                    <a:pt x="2449" y="10848"/>
                  </a:cubicBezTo>
                  <a:cubicBezTo>
                    <a:pt x="4019" y="11038"/>
                    <a:pt x="6531" y="11228"/>
                    <a:pt x="8289" y="11466"/>
                  </a:cubicBezTo>
                  <a:cubicBezTo>
                    <a:pt x="10047" y="11704"/>
                    <a:pt x="11052" y="11989"/>
                    <a:pt x="11554" y="12370"/>
                  </a:cubicBezTo>
                  <a:cubicBezTo>
                    <a:pt x="12056" y="12751"/>
                    <a:pt x="12056" y="13226"/>
                    <a:pt x="11428" y="13893"/>
                  </a:cubicBezTo>
                  <a:cubicBezTo>
                    <a:pt x="10801" y="14559"/>
                    <a:pt x="9545" y="15415"/>
                    <a:pt x="7598" y="16462"/>
                  </a:cubicBezTo>
                  <a:cubicBezTo>
                    <a:pt x="5652" y="17508"/>
                    <a:pt x="3015" y="18745"/>
                    <a:pt x="1633" y="19602"/>
                  </a:cubicBezTo>
                  <a:cubicBezTo>
                    <a:pt x="252" y="20458"/>
                    <a:pt x="126" y="20934"/>
                    <a:pt x="377" y="21219"/>
                  </a:cubicBezTo>
                  <a:cubicBezTo>
                    <a:pt x="628" y="21505"/>
                    <a:pt x="1256" y="21600"/>
                    <a:pt x="3391" y="21505"/>
                  </a:cubicBezTo>
                  <a:cubicBezTo>
                    <a:pt x="5526" y="21410"/>
                    <a:pt x="9168" y="21124"/>
                    <a:pt x="12182" y="20839"/>
                  </a:cubicBezTo>
                  <a:cubicBezTo>
                    <a:pt x="15196" y="20553"/>
                    <a:pt x="17582" y="20268"/>
                    <a:pt x="19026" y="20268"/>
                  </a:cubicBezTo>
                  <a:cubicBezTo>
                    <a:pt x="20470" y="20268"/>
                    <a:pt x="20973" y="20553"/>
                    <a:pt x="21475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509669" y="2368550"/>
              <a:ext cx="254001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0"/>
                  </a:moveTo>
                  <a:cubicBezTo>
                    <a:pt x="1980" y="1394"/>
                    <a:pt x="3960" y="2787"/>
                    <a:pt x="5130" y="4355"/>
                  </a:cubicBezTo>
                  <a:cubicBezTo>
                    <a:pt x="6300" y="5923"/>
                    <a:pt x="6660" y="7665"/>
                    <a:pt x="6570" y="10103"/>
                  </a:cubicBezTo>
                  <a:cubicBezTo>
                    <a:pt x="6480" y="12542"/>
                    <a:pt x="5940" y="15677"/>
                    <a:pt x="5310" y="17768"/>
                  </a:cubicBezTo>
                  <a:cubicBezTo>
                    <a:pt x="4680" y="19858"/>
                    <a:pt x="3960" y="20903"/>
                    <a:pt x="3150" y="21252"/>
                  </a:cubicBezTo>
                  <a:cubicBezTo>
                    <a:pt x="2340" y="21600"/>
                    <a:pt x="1440" y="21252"/>
                    <a:pt x="1080" y="20206"/>
                  </a:cubicBezTo>
                  <a:cubicBezTo>
                    <a:pt x="720" y="19161"/>
                    <a:pt x="900" y="17419"/>
                    <a:pt x="2520" y="14458"/>
                  </a:cubicBezTo>
                  <a:cubicBezTo>
                    <a:pt x="4140" y="11497"/>
                    <a:pt x="7200" y="7316"/>
                    <a:pt x="9090" y="4529"/>
                  </a:cubicBezTo>
                  <a:cubicBezTo>
                    <a:pt x="10980" y="1742"/>
                    <a:pt x="11700" y="348"/>
                    <a:pt x="11790" y="523"/>
                  </a:cubicBezTo>
                  <a:cubicBezTo>
                    <a:pt x="11880" y="697"/>
                    <a:pt x="11340" y="2439"/>
                    <a:pt x="10980" y="4181"/>
                  </a:cubicBezTo>
                  <a:cubicBezTo>
                    <a:pt x="10620" y="5923"/>
                    <a:pt x="10440" y="7665"/>
                    <a:pt x="10440" y="9406"/>
                  </a:cubicBezTo>
                  <a:cubicBezTo>
                    <a:pt x="10440" y="11148"/>
                    <a:pt x="10620" y="12890"/>
                    <a:pt x="12510" y="13413"/>
                  </a:cubicBezTo>
                  <a:cubicBezTo>
                    <a:pt x="14400" y="13935"/>
                    <a:pt x="18000" y="13239"/>
                    <a:pt x="21600" y="12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038836" y="1817981"/>
              <a:ext cx="146981" cy="52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23" fill="norm" stroke="1" extrusionOk="0">
                  <a:moveTo>
                    <a:pt x="6085" y="5648"/>
                  </a:moveTo>
                  <a:cubicBezTo>
                    <a:pt x="4868" y="6776"/>
                    <a:pt x="3651" y="7904"/>
                    <a:pt x="3346" y="9725"/>
                  </a:cubicBezTo>
                  <a:cubicBezTo>
                    <a:pt x="3042" y="11547"/>
                    <a:pt x="3651" y="14063"/>
                    <a:pt x="4107" y="15971"/>
                  </a:cubicBezTo>
                  <a:cubicBezTo>
                    <a:pt x="4563" y="17880"/>
                    <a:pt x="4868" y="19181"/>
                    <a:pt x="5020" y="20092"/>
                  </a:cubicBezTo>
                  <a:cubicBezTo>
                    <a:pt x="5172" y="21003"/>
                    <a:pt x="5172" y="21523"/>
                    <a:pt x="4868" y="21523"/>
                  </a:cubicBezTo>
                  <a:cubicBezTo>
                    <a:pt x="4563" y="21523"/>
                    <a:pt x="3955" y="21003"/>
                    <a:pt x="3194" y="19224"/>
                  </a:cubicBezTo>
                  <a:cubicBezTo>
                    <a:pt x="2434" y="17446"/>
                    <a:pt x="1521" y="14410"/>
                    <a:pt x="913" y="11417"/>
                  </a:cubicBezTo>
                  <a:cubicBezTo>
                    <a:pt x="304" y="8424"/>
                    <a:pt x="0" y="5475"/>
                    <a:pt x="0" y="3740"/>
                  </a:cubicBezTo>
                  <a:cubicBezTo>
                    <a:pt x="0" y="2005"/>
                    <a:pt x="304" y="1484"/>
                    <a:pt x="913" y="1051"/>
                  </a:cubicBezTo>
                  <a:cubicBezTo>
                    <a:pt x="1521" y="617"/>
                    <a:pt x="2434" y="270"/>
                    <a:pt x="3955" y="96"/>
                  </a:cubicBezTo>
                  <a:cubicBezTo>
                    <a:pt x="5476" y="-77"/>
                    <a:pt x="7606" y="-77"/>
                    <a:pt x="10648" y="617"/>
                  </a:cubicBezTo>
                  <a:cubicBezTo>
                    <a:pt x="13690" y="1311"/>
                    <a:pt x="17645" y="2699"/>
                    <a:pt x="19623" y="4000"/>
                  </a:cubicBezTo>
                  <a:cubicBezTo>
                    <a:pt x="21600" y="5301"/>
                    <a:pt x="21600" y="6516"/>
                    <a:pt x="19775" y="7470"/>
                  </a:cubicBezTo>
                  <a:cubicBezTo>
                    <a:pt x="17949" y="8424"/>
                    <a:pt x="14299" y="9118"/>
                    <a:pt x="11561" y="9465"/>
                  </a:cubicBezTo>
                  <a:cubicBezTo>
                    <a:pt x="8823" y="9812"/>
                    <a:pt x="6997" y="9812"/>
                    <a:pt x="5324" y="9769"/>
                  </a:cubicBezTo>
                  <a:cubicBezTo>
                    <a:pt x="3651" y="9725"/>
                    <a:pt x="2130" y="9639"/>
                    <a:pt x="2586" y="9509"/>
                  </a:cubicBezTo>
                  <a:cubicBezTo>
                    <a:pt x="3042" y="9378"/>
                    <a:pt x="5476" y="9205"/>
                    <a:pt x="7910" y="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307335" y="1767187"/>
              <a:ext cx="91335" cy="28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86" fill="norm" stroke="1" extrusionOk="0">
                  <a:moveTo>
                    <a:pt x="21183" y="2257"/>
                  </a:moveTo>
                  <a:cubicBezTo>
                    <a:pt x="21183" y="1457"/>
                    <a:pt x="21183" y="657"/>
                    <a:pt x="19956" y="257"/>
                  </a:cubicBezTo>
                  <a:cubicBezTo>
                    <a:pt x="18728" y="-143"/>
                    <a:pt x="16274" y="-143"/>
                    <a:pt x="13574" y="737"/>
                  </a:cubicBezTo>
                  <a:cubicBezTo>
                    <a:pt x="10874" y="1617"/>
                    <a:pt x="7928" y="3377"/>
                    <a:pt x="5474" y="6257"/>
                  </a:cubicBezTo>
                  <a:cubicBezTo>
                    <a:pt x="3019" y="9137"/>
                    <a:pt x="1056" y="13137"/>
                    <a:pt x="319" y="15617"/>
                  </a:cubicBezTo>
                  <a:cubicBezTo>
                    <a:pt x="-417" y="18097"/>
                    <a:pt x="74" y="19057"/>
                    <a:pt x="2283" y="19857"/>
                  </a:cubicBezTo>
                  <a:cubicBezTo>
                    <a:pt x="4492" y="20657"/>
                    <a:pt x="8419" y="21297"/>
                    <a:pt x="11365" y="21377"/>
                  </a:cubicBezTo>
                  <a:cubicBezTo>
                    <a:pt x="14310" y="21457"/>
                    <a:pt x="16274" y="20977"/>
                    <a:pt x="18238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4430419" y="1840373"/>
              <a:ext cx="196851" cy="17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2452"/>
                  </a:moveTo>
                  <a:cubicBezTo>
                    <a:pt x="2090" y="3480"/>
                    <a:pt x="4181" y="4509"/>
                    <a:pt x="5574" y="6694"/>
                  </a:cubicBezTo>
                  <a:cubicBezTo>
                    <a:pt x="6968" y="8880"/>
                    <a:pt x="7665" y="12223"/>
                    <a:pt x="7665" y="14666"/>
                  </a:cubicBezTo>
                  <a:cubicBezTo>
                    <a:pt x="7665" y="17109"/>
                    <a:pt x="6968" y="18652"/>
                    <a:pt x="6039" y="19680"/>
                  </a:cubicBezTo>
                  <a:cubicBezTo>
                    <a:pt x="5110" y="20709"/>
                    <a:pt x="3948" y="21223"/>
                    <a:pt x="3019" y="20837"/>
                  </a:cubicBezTo>
                  <a:cubicBezTo>
                    <a:pt x="2090" y="20452"/>
                    <a:pt x="1394" y="19166"/>
                    <a:pt x="2323" y="16337"/>
                  </a:cubicBezTo>
                  <a:cubicBezTo>
                    <a:pt x="3252" y="13509"/>
                    <a:pt x="5806" y="9137"/>
                    <a:pt x="7548" y="6437"/>
                  </a:cubicBezTo>
                  <a:cubicBezTo>
                    <a:pt x="9290" y="3737"/>
                    <a:pt x="10219" y="2709"/>
                    <a:pt x="11381" y="1680"/>
                  </a:cubicBezTo>
                  <a:cubicBezTo>
                    <a:pt x="12542" y="652"/>
                    <a:pt x="13935" y="-377"/>
                    <a:pt x="14284" y="137"/>
                  </a:cubicBezTo>
                  <a:cubicBezTo>
                    <a:pt x="14632" y="652"/>
                    <a:pt x="13935" y="2709"/>
                    <a:pt x="13355" y="5409"/>
                  </a:cubicBezTo>
                  <a:cubicBezTo>
                    <a:pt x="12774" y="8109"/>
                    <a:pt x="12310" y="11452"/>
                    <a:pt x="12542" y="13509"/>
                  </a:cubicBezTo>
                  <a:cubicBezTo>
                    <a:pt x="12774" y="15566"/>
                    <a:pt x="13703" y="16337"/>
                    <a:pt x="15329" y="16337"/>
                  </a:cubicBezTo>
                  <a:cubicBezTo>
                    <a:pt x="16955" y="16337"/>
                    <a:pt x="19277" y="15566"/>
                    <a:pt x="21600" y="14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690769" y="1752600"/>
              <a:ext cx="7045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600" fill="norm" stroke="1" extrusionOk="0">
                  <a:moveTo>
                    <a:pt x="0" y="0"/>
                  </a:moveTo>
                  <a:cubicBezTo>
                    <a:pt x="8400" y="3086"/>
                    <a:pt x="16800" y="6171"/>
                    <a:pt x="19200" y="9257"/>
                  </a:cubicBezTo>
                  <a:cubicBezTo>
                    <a:pt x="21600" y="12343"/>
                    <a:pt x="18000" y="15429"/>
                    <a:pt x="13800" y="17486"/>
                  </a:cubicBezTo>
                  <a:cubicBezTo>
                    <a:pt x="9600" y="19543"/>
                    <a:pt x="48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861584" y="19177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021072" y="1723258"/>
              <a:ext cx="272948" cy="23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00" fill="norm" stroke="1" extrusionOk="0">
                  <a:moveTo>
                    <a:pt x="2960" y="2698"/>
                  </a:moveTo>
                  <a:cubicBezTo>
                    <a:pt x="3125" y="1530"/>
                    <a:pt x="3289" y="363"/>
                    <a:pt x="3784" y="71"/>
                  </a:cubicBezTo>
                  <a:cubicBezTo>
                    <a:pt x="4279" y="-221"/>
                    <a:pt x="5103" y="363"/>
                    <a:pt x="6010" y="2406"/>
                  </a:cubicBezTo>
                  <a:cubicBezTo>
                    <a:pt x="6917" y="4449"/>
                    <a:pt x="7906" y="7952"/>
                    <a:pt x="7741" y="11163"/>
                  </a:cubicBezTo>
                  <a:cubicBezTo>
                    <a:pt x="7577" y="14374"/>
                    <a:pt x="6257" y="17293"/>
                    <a:pt x="5186" y="18947"/>
                  </a:cubicBezTo>
                  <a:cubicBezTo>
                    <a:pt x="4114" y="20601"/>
                    <a:pt x="3289" y="20990"/>
                    <a:pt x="2465" y="21184"/>
                  </a:cubicBezTo>
                  <a:cubicBezTo>
                    <a:pt x="1641" y="21379"/>
                    <a:pt x="816" y="21379"/>
                    <a:pt x="322" y="20795"/>
                  </a:cubicBezTo>
                  <a:cubicBezTo>
                    <a:pt x="-173" y="20211"/>
                    <a:pt x="-338" y="19044"/>
                    <a:pt x="1641" y="16417"/>
                  </a:cubicBezTo>
                  <a:cubicBezTo>
                    <a:pt x="3619" y="13790"/>
                    <a:pt x="7741" y="9703"/>
                    <a:pt x="10380" y="7174"/>
                  </a:cubicBezTo>
                  <a:cubicBezTo>
                    <a:pt x="13018" y="4644"/>
                    <a:pt x="14172" y="3671"/>
                    <a:pt x="15161" y="2698"/>
                  </a:cubicBezTo>
                  <a:cubicBezTo>
                    <a:pt x="16151" y="1725"/>
                    <a:pt x="16975" y="752"/>
                    <a:pt x="16975" y="460"/>
                  </a:cubicBezTo>
                  <a:cubicBezTo>
                    <a:pt x="16975" y="168"/>
                    <a:pt x="16151" y="557"/>
                    <a:pt x="14831" y="2309"/>
                  </a:cubicBezTo>
                  <a:cubicBezTo>
                    <a:pt x="13512" y="4060"/>
                    <a:pt x="11699" y="7174"/>
                    <a:pt x="10792" y="9314"/>
                  </a:cubicBezTo>
                  <a:cubicBezTo>
                    <a:pt x="9885" y="11455"/>
                    <a:pt x="9885" y="12622"/>
                    <a:pt x="11781" y="13498"/>
                  </a:cubicBezTo>
                  <a:cubicBezTo>
                    <a:pt x="13677" y="14374"/>
                    <a:pt x="17470" y="14957"/>
                    <a:pt x="21262" y="15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09" name="Line Line" descr="Line Lin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40119" y="1803400"/>
              <a:ext cx="228601" cy="38100"/>
            </a:xfrm>
            <a:prstGeom prst="rect">
              <a:avLst/>
            </a:prstGeom>
            <a:effectLst/>
          </p:spPr>
        </p:pic>
        <p:pic>
          <p:nvPicPr>
            <p:cNvPr id="81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846469" y="1930400"/>
              <a:ext cx="254001" cy="31750"/>
            </a:xfrm>
            <a:prstGeom prst="rect">
              <a:avLst/>
            </a:prstGeom>
            <a:effectLst/>
          </p:spPr>
        </p:pic>
        <p:pic>
          <p:nvPicPr>
            <p:cNvPr id="81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84669" y="1700668"/>
              <a:ext cx="38101" cy="280532"/>
            </a:xfrm>
            <a:prstGeom prst="rect">
              <a:avLst/>
            </a:prstGeom>
            <a:effectLst/>
          </p:spPr>
        </p:pic>
        <p:pic>
          <p:nvPicPr>
            <p:cNvPr id="81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532269" y="2024430"/>
              <a:ext cx="304801" cy="64720"/>
            </a:xfrm>
            <a:prstGeom prst="rect">
              <a:avLst/>
            </a:prstGeom>
            <a:effectLst/>
          </p:spPr>
        </p:pic>
        <p:pic>
          <p:nvPicPr>
            <p:cNvPr id="81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608474" y="2111872"/>
              <a:ext cx="177796" cy="218066"/>
            </a:xfrm>
            <a:prstGeom prst="rect">
              <a:avLst/>
            </a:prstGeom>
            <a:effectLst/>
          </p:spPr>
        </p:pic>
        <p:pic>
          <p:nvPicPr>
            <p:cNvPr id="81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754519" y="2222500"/>
              <a:ext cx="38101" cy="171450"/>
            </a:xfrm>
            <a:prstGeom prst="rect">
              <a:avLst/>
            </a:prstGeom>
            <a:effectLst/>
          </p:spPr>
        </p:pic>
        <p:pic>
          <p:nvPicPr>
            <p:cNvPr id="821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925969" y="2025650"/>
              <a:ext cx="57151" cy="25400"/>
            </a:xfrm>
            <a:prstGeom prst="rect">
              <a:avLst/>
            </a:prstGeom>
            <a:effectLst/>
          </p:spPr>
        </p:pic>
        <p:pic>
          <p:nvPicPr>
            <p:cNvPr id="82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076253" y="1761310"/>
              <a:ext cx="218017" cy="301599"/>
            </a:xfrm>
            <a:prstGeom prst="rect">
              <a:avLst/>
            </a:prstGeom>
            <a:effectLst/>
          </p:spPr>
        </p:pic>
        <p:pic>
          <p:nvPicPr>
            <p:cNvPr id="82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643519" y="1960927"/>
              <a:ext cx="234951" cy="39323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743898" y="1879600"/>
              <a:ext cx="52022" cy="260350"/>
            </a:xfrm>
            <a:prstGeom prst="rect">
              <a:avLst/>
            </a:prstGeom>
            <a:effectLst/>
          </p:spPr>
        </p:pic>
        <p:pic>
          <p:nvPicPr>
            <p:cNvPr id="82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053004" y="1727200"/>
              <a:ext cx="47716" cy="260350"/>
            </a:xfrm>
            <a:prstGeom prst="rect">
              <a:avLst/>
            </a:prstGeom>
            <a:effectLst/>
          </p:spPr>
        </p:pic>
        <p:pic>
          <p:nvPicPr>
            <p:cNvPr id="83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952553" y="2055283"/>
              <a:ext cx="205317" cy="40217"/>
            </a:xfrm>
            <a:prstGeom prst="rect">
              <a:avLst/>
            </a:prstGeom>
            <a:effectLst/>
          </p:spPr>
        </p:pic>
        <p:pic>
          <p:nvPicPr>
            <p:cNvPr id="83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000821" y="2151428"/>
              <a:ext cx="277699" cy="212725"/>
            </a:xfrm>
            <a:prstGeom prst="rect">
              <a:avLst/>
            </a:prstGeom>
            <a:effectLst/>
          </p:spPr>
        </p:pic>
        <p:pic>
          <p:nvPicPr>
            <p:cNvPr id="835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380119" y="20510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83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469495" y="1727200"/>
              <a:ext cx="220832" cy="345170"/>
            </a:xfrm>
            <a:prstGeom prst="rect">
              <a:avLst/>
            </a:prstGeom>
            <a:effectLst/>
          </p:spPr>
        </p:pic>
        <p:pic>
          <p:nvPicPr>
            <p:cNvPr id="83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932569" y="1943633"/>
              <a:ext cx="273051" cy="62968"/>
            </a:xfrm>
            <a:prstGeom prst="rect">
              <a:avLst/>
            </a:prstGeom>
            <a:effectLst/>
          </p:spPr>
        </p:pic>
        <p:pic>
          <p:nvPicPr>
            <p:cNvPr id="84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049769" y="1847850"/>
              <a:ext cx="41551" cy="266700"/>
            </a:xfrm>
            <a:prstGeom prst="rect">
              <a:avLst/>
            </a:prstGeom>
            <a:effectLst/>
          </p:spPr>
        </p:pic>
        <p:pic>
          <p:nvPicPr>
            <p:cNvPr id="84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327181" y="1708150"/>
              <a:ext cx="49889" cy="254000"/>
            </a:xfrm>
            <a:prstGeom prst="rect">
              <a:avLst/>
            </a:prstGeom>
            <a:effectLst/>
          </p:spPr>
        </p:pic>
        <p:pic>
          <p:nvPicPr>
            <p:cNvPr id="845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256419" y="2012950"/>
              <a:ext cx="203201" cy="44450"/>
            </a:xfrm>
            <a:prstGeom prst="rect">
              <a:avLst/>
            </a:prstGeom>
            <a:effectLst/>
          </p:spPr>
        </p:pic>
        <p:pic>
          <p:nvPicPr>
            <p:cNvPr id="84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258810" y="2126118"/>
              <a:ext cx="213510" cy="259964"/>
            </a:xfrm>
            <a:prstGeom prst="rect">
              <a:avLst/>
            </a:prstGeom>
            <a:effectLst/>
          </p:spPr>
        </p:pic>
        <p:pic>
          <p:nvPicPr>
            <p:cNvPr id="84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399792" y="2254250"/>
              <a:ext cx="47128" cy="215900"/>
            </a:xfrm>
            <a:prstGeom prst="rect">
              <a:avLst/>
            </a:prstGeom>
            <a:effectLst/>
          </p:spPr>
        </p:pic>
        <p:pic>
          <p:nvPicPr>
            <p:cNvPr id="851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542169" y="20193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85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698242" y="1743662"/>
              <a:ext cx="144065" cy="296846"/>
            </a:xfrm>
            <a:prstGeom prst="rect">
              <a:avLst/>
            </a:prstGeom>
            <a:effectLst/>
          </p:spPr>
        </p:pic>
        <p:pic>
          <p:nvPicPr>
            <p:cNvPr id="85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891419" y="1735074"/>
              <a:ext cx="254001" cy="276024"/>
            </a:xfrm>
            <a:prstGeom prst="rect">
              <a:avLst/>
            </a:prstGeom>
            <a:effectLst/>
          </p:spPr>
        </p:pic>
        <p:pic>
          <p:nvPicPr>
            <p:cNvPr id="85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399419" y="1987499"/>
              <a:ext cx="190501" cy="50852"/>
            </a:xfrm>
            <a:prstGeom prst="rect">
              <a:avLst/>
            </a:prstGeom>
            <a:effectLst/>
          </p:spPr>
        </p:pic>
        <p:pic>
          <p:nvPicPr>
            <p:cNvPr id="85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386719" y="2101850"/>
              <a:ext cx="298451" cy="57150"/>
            </a:xfrm>
            <a:prstGeom prst="rect">
              <a:avLst/>
            </a:prstGeom>
            <a:effectLst/>
          </p:spPr>
        </p:pic>
        <p:pic>
          <p:nvPicPr>
            <p:cNvPr id="86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148469" y="2273300"/>
              <a:ext cx="311151" cy="266700"/>
            </a:xfrm>
            <a:prstGeom prst="rect">
              <a:avLst/>
            </a:prstGeom>
            <a:effectLst/>
          </p:spPr>
        </p:pic>
        <p:pic>
          <p:nvPicPr>
            <p:cNvPr id="86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713619" y="1828800"/>
              <a:ext cx="285751" cy="228600"/>
            </a:xfrm>
            <a:prstGeom prst="rect">
              <a:avLst/>
            </a:prstGeom>
            <a:effectLst/>
          </p:spPr>
        </p:pic>
        <p:pic>
          <p:nvPicPr>
            <p:cNvPr id="86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941089" y="1349556"/>
              <a:ext cx="142007" cy="276595"/>
            </a:xfrm>
            <a:prstGeom prst="rect">
              <a:avLst/>
            </a:prstGeom>
            <a:effectLst/>
          </p:spPr>
        </p:pic>
        <p:pic>
          <p:nvPicPr>
            <p:cNvPr id="86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7973719" y="2203450"/>
              <a:ext cx="247651" cy="184150"/>
            </a:xfrm>
            <a:prstGeom prst="rect">
              <a:avLst/>
            </a:prstGeom>
            <a:effectLst/>
          </p:spPr>
        </p:pic>
        <p:pic>
          <p:nvPicPr>
            <p:cNvPr id="86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411869" y="1860550"/>
              <a:ext cx="266701" cy="158750"/>
            </a:xfrm>
            <a:prstGeom prst="rect">
              <a:avLst/>
            </a:prstGeom>
            <a:effectLst/>
          </p:spPr>
        </p:pic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8580880" y="1397000"/>
              <a:ext cx="154840" cy="195637"/>
            </a:xfrm>
            <a:prstGeom prst="rect">
              <a:avLst/>
            </a:prstGeom>
            <a:effectLst/>
          </p:spPr>
        </p:pic>
        <p:pic>
          <p:nvPicPr>
            <p:cNvPr id="873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665869" y="1466849"/>
              <a:ext cx="63501" cy="215901"/>
            </a:xfrm>
            <a:prstGeom prst="rect">
              <a:avLst/>
            </a:prstGeom>
            <a:effectLst/>
          </p:spPr>
        </p:pic>
        <p:pic>
          <p:nvPicPr>
            <p:cNvPr id="875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008519" y="1809749"/>
              <a:ext cx="323851" cy="215901"/>
            </a:xfrm>
            <a:prstGeom prst="rect">
              <a:avLst/>
            </a:prstGeom>
            <a:effectLst/>
          </p:spPr>
        </p:pic>
        <p:pic>
          <p:nvPicPr>
            <p:cNvPr id="877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576719" y="2286000"/>
              <a:ext cx="260351" cy="152400"/>
            </a:xfrm>
            <a:prstGeom prst="rect">
              <a:avLst/>
            </a:prstGeom>
            <a:effectLst/>
          </p:spPr>
        </p:pic>
        <p:pic>
          <p:nvPicPr>
            <p:cNvPr id="87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925969" y="2302155"/>
              <a:ext cx="254001" cy="181577"/>
            </a:xfrm>
            <a:prstGeom prst="rect">
              <a:avLst/>
            </a:prstGeom>
            <a:effectLst/>
          </p:spPr>
        </p:pic>
        <p:pic>
          <p:nvPicPr>
            <p:cNvPr id="88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926469" y="1905000"/>
              <a:ext cx="29635" cy="285750"/>
            </a:xfrm>
            <a:prstGeom prst="rect">
              <a:avLst/>
            </a:prstGeom>
            <a:effectLst/>
          </p:spPr>
        </p:pic>
        <p:pic>
          <p:nvPicPr>
            <p:cNvPr id="88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1015369" y="1888416"/>
              <a:ext cx="222251" cy="258435"/>
            </a:xfrm>
            <a:prstGeom prst="rect">
              <a:avLst/>
            </a:prstGeom>
            <a:effectLst/>
          </p:spPr>
        </p:pic>
        <p:pic>
          <p:nvPicPr>
            <p:cNvPr id="88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1307469" y="1770518"/>
              <a:ext cx="38101" cy="166233"/>
            </a:xfrm>
            <a:prstGeom prst="rect">
              <a:avLst/>
            </a:prstGeom>
            <a:effectLst/>
          </p:spPr>
        </p:pic>
        <p:pic>
          <p:nvPicPr>
            <p:cNvPr id="88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313819" y="1803400"/>
              <a:ext cx="139701" cy="355600"/>
            </a:xfrm>
            <a:prstGeom prst="rect">
              <a:avLst/>
            </a:prstGeom>
            <a:effectLst/>
          </p:spPr>
        </p:pic>
        <p:pic>
          <p:nvPicPr>
            <p:cNvPr id="88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415419" y="1994694"/>
              <a:ext cx="203201" cy="195499"/>
            </a:xfrm>
            <a:prstGeom prst="rect">
              <a:avLst/>
            </a:prstGeom>
            <a:effectLst/>
          </p:spPr>
        </p:pic>
        <p:sp>
          <p:nvSpPr>
            <p:cNvPr id="891" name="Line"/>
            <p:cNvSpPr/>
            <p:nvPr/>
          </p:nvSpPr>
          <p:spPr>
            <a:xfrm>
              <a:off x="156869" y="321945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88619" y="30861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18976" y="3200400"/>
              <a:ext cx="1569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847"/>
                    <a:pt x="3818" y="1694"/>
                    <a:pt x="1118" y="5294"/>
                  </a:cubicBezTo>
                  <a:cubicBezTo>
                    <a:pt x="-1582" y="8894"/>
                    <a:pt x="1118" y="1524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28319" y="31369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48969" y="3219449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57436" y="3101130"/>
              <a:ext cx="16934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20015"/>
                  </a:moveTo>
                  <a:cubicBezTo>
                    <a:pt x="10800" y="11375"/>
                    <a:pt x="0" y="2735"/>
                    <a:pt x="0" y="575"/>
                  </a:cubicBezTo>
                  <a:cubicBezTo>
                    <a:pt x="0" y="-1585"/>
                    <a:pt x="10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69619" y="3106803"/>
              <a:ext cx="114203" cy="38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391" fill="norm" stroke="1" extrusionOk="0">
                  <a:moveTo>
                    <a:pt x="0" y="261"/>
                  </a:moveTo>
                  <a:cubicBezTo>
                    <a:pt x="1895" y="26"/>
                    <a:pt x="3789" y="-209"/>
                    <a:pt x="7011" y="319"/>
                  </a:cubicBezTo>
                  <a:cubicBezTo>
                    <a:pt x="10232" y="848"/>
                    <a:pt x="14779" y="2139"/>
                    <a:pt x="17621" y="4193"/>
                  </a:cubicBezTo>
                  <a:cubicBezTo>
                    <a:pt x="20463" y="6248"/>
                    <a:pt x="21600" y="9065"/>
                    <a:pt x="18947" y="12058"/>
                  </a:cubicBezTo>
                  <a:cubicBezTo>
                    <a:pt x="16295" y="15052"/>
                    <a:pt x="9853" y="18221"/>
                    <a:pt x="3411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0" y="3131500"/>
              <a:ext cx="182270" cy="34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40" fill="norm" stroke="1" extrusionOk="0">
                  <a:moveTo>
                    <a:pt x="13037" y="1140"/>
                  </a:moveTo>
                  <a:cubicBezTo>
                    <a:pt x="12301" y="607"/>
                    <a:pt x="11564" y="73"/>
                    <a:pt x="10337" y="7"/>
                  </a:cubicBezTo>
                  <a:cubicBezTo>
                    <a:pt x="9110" y="-60"/>
                    <a:pt x="7392" y="340"/>
                    <a:pt x="5305" y="2207"/>
                  </a:cubicBezTo>
                  <a:cubicBezTo>
                    <a:pt x="3219" y="4073"/>
                    <a:pt x="764" y="7407"/>
                    <a:pt x="151" y="10607"/>
                  </a:cubicBezTo>
                  <a:cubicBezTo>
                    <a:pt x="-463" y="13807"/>
                    <a:pt x="764" y="16873"/>
                    <a:pt x="4569" y="18673"/>
                  </a:cubicBezTo>
                  <a:cubicBezTo>
                    <a:pt x="8373" y="20473"/>
                    <a:pt x="14755" y="21007"/>
                    <a:pt x="21137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971320" y="3067961"/>
              <a:ext cx="258700" cy="39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03" fill="norm" stroke="1" extrusionOk="0">
                  <a:moveTo>
                    <a:pt x="21463" y="1344"/>
                  </a:moveTo>
                  <a:cubicBezTo>
                    <a:pt x="20936" y="879"/>
                    <a:pt x="20409" y="415"/>
                    <a:pt x="19268" y="182"/>
                  </a:cubicBezTo>
                  <a:cubicBezTo>
                    <a:pt x="18126" y="-50"/>
                    <a:pt x="16370" y="-50"/>
                    <a:pt x="14526" y="124"/>
                  </a:cubicBezTo>
                  <a:cubicBezTo>
                    <a:pt x="12683" y="298"/>
                    <a:pt x="10751" y="647"/>
                    <a:pt x="9258" y="1285"/>
                  </a:cubicBezTo>
                  <a:cubicBezTo>
                    <a:pt x="7765" y="1924"/>
                    <a:pt x="6712" y="2853"/>
                    <a:pt x="5658" y="4885"/>
                  </a:cubicBezTo>
                  <a:cubicBezTo>
                    <a:pt x="4604" y="6918"/>
                    <a:pt x="3551" y="10053"/>
                    <a:pt x="2585" y="12666"/>
                  </a:cubicBezTo>
                  <a:cubicBezTo>
                    <a:pt x="1619" y="15279"/>
                    <a:pt x="741" y="17369"/>
                    <a:pt x="302" y="18763"/>
                  </a:cubicBezTo>
                  <a:cubicBezTo>
                    <a:pt x="-137" y="20156"/>
                    <a:pt x="-137" y="20853"/>
                    <a:pt x="565" y="21202"/>
                  </a:cubicBezTo>
                  <a:cubicBezTo>
                    <a:pt x="1268" y="21550"/>
                    <a:pt x="2673" y="21550"/>
                    <a:pt x="5395" y="21434"/>
                  </a:cubicBezTo>
                  <a:cubicBezTo>
                    <a:pt x="8117" y="21318"/>
                    <a:pt x="12156" y="21085"/>
                    <a:pt x="16195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993938" y="3263899"/>
              <a:ext cx="19163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21600"/>
                  </a:moveTo>
                  <a:cubicBezTo>
                    <a:pt x="1077" y="18720"/>
                    <a:pt x="-110" y="15840"/>
                    <a:pt x="9" y="13680"/>
                  </a:cubicBezTo>
                  <a:cubicBezTo>
                    <a:pt x="127" y="11520"/>
                    <a:pt x="1552" y="10080"/>
                    <a:pt x="5349" y="7920"/>
                  </a:cubicBezTo>
                  <a:cubicBezTo>
                    <a:pt x="9147" y="5760"/>
                    <a:pt x="15319" y="288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356969" y="3030537"/>
              <a:ext cx="212046" cy="41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72" fill="norm" stroke="1" extrusionOk="0">
                  <a:moveTo>
                    <a:pt x="20969" y="1882"/>
                  </a:moveTo>
                  <a:cubicBezTo>
                    <a:pt x="21181" y="1227"/>
                    <a:pt x="21393" y="573"/>
                    <a:pt x="20969" y="245"/>
                  </a:cubicBezTo>
                  <a:cubicBezTo>
                    <a:pt x="20546" y="-82"/>
                    <a:pt x="19487" y="-82"/>
                    <a:pt x="16946" y="245"/>
                  </a:cubicBezTo>
                  <a:cubicBezTo>
                    <a:pt x="14405" y="573"/>
                    <a:pt x="10381" y="1227"/>
                    <a:pt x="7734" y="1718"/>
                  </a:cubicBezTo>
                  <a:cubicBezTo>
                    <a:pt x="5087" y="2209"/>
                    <a:pt x="3817" y="2536"/>
                    <a:pt x="2758" y="2863"/>
                  </a:cubicBezTo>
                  <a:cubicBezTo>
                    <a:pt x="1699" y="3191"/>
                    <a:pt x="852" y="3518"/>
                    <a:pt x="428" y="4009"/>
                  </a:cubicBezTo>
                  <a:cubicBezTo>
                    <a:pt x="5" y="4500"/>
                    <a:pt x="5" y="5154"/>
                    <a:pt x="640" y="6245"/>
                  </a:cubicBezTo>
                  <a:cubicBezTo>
                    <a:pt x="1275" y="7336"/>
                    <a:pt x="2546" y="8863"/>
                    <a:pt x="2864" y="10827"/>
                  </a:cubicBezTo>
                  <a:cubicBezTo>
                    <a:pt x="3181" y="12791"/>
                    <a:pt x="2546" y="15191"/>
                    <a:pt x="2017" y="16663"/>
                  </a:cubicBezTo>
                  <a:cubicBezTo>
                    <a:pt x="1487" y="18136"/>
                    <a:pt x="1064" y="18682"/>
                    <a:pt x="640" y="19336"/>
                  </a:cubicBezTo>
                  <a:cubicBezTo>
                    <a:pt x="217" y="19991"/>
                    <a:pt x="-207" y="20754"/>
                    <a:pt x="111" y="21136"/>
                  </a:cubicBezTo>
                  <a:cubicBezTo>
                    <a:pt x="428" y="21518"/>
                    <a:pt x="1487" y="21518"/>
                    <a:pt x="3922" y="21409"/>
                  </a:cubicBezTo>
                  <a:cubicBezTo>
                    <a:pt x="6358" y="21300"/>
                    <a:pt x="10169" y="21082"/>
                    <a:pt x="13981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642769" y="3181349"/>
              <a:ext cx="165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764"/>
                    <a:pt x="7754" y="7527"/>
                    <a:pt x="11354" y="11127"/>
                  </a:cubicBezTo>
                  <a:cubicBezTo>
                    <a:pt x="14954" y="14727"/>
                    <a:pt x="18277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690892" y="3152462"/>
              <a:ext cx="129678" cy="32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86" fill="norm" stroke="1" extrusionOk="0">
                  <a:moveTo>
                    <a:pt x="21344" y="648"/>
                  </a:moveTo>
                  <a:cubicBezTo>
                    <a:pt x="19950" y="230"/>
                    <a:pt x="18557" y="-188"/>
                    <a:pt x="17338" y="91"/>
                  </a:cubicBezTo>
                  <a:cubicBezTo>
                    <a:pt x="16118" y="369"/>
                    <a:pt x="15073" y="1345"/>
                    <a:pt x="13331" y="3784"/>
                  </a:cubicBezTo>
                  <a:cubicBezTo>
                    <a:pt x="11589" y="6222"/>
                    <a:pt x="9150" y="10124"/>
                    <a:pt x="7409" y="12842"/>
                  </a:cubicBezTo>
                  <a:cubicBezTo>
                    <a:pt x="5667" y="15559"/>
                    <a:pt x="4621" y="17092"/>
                    <a:pt x="3402" y="18486"/>
                  </a:cubicBezTo>
                  <a:cubicBezTo>
                    <a:pt x="2183" y="19879"/>
                    <a:pt x="789" y="21133"/>
                    <a:pt x="267" y="21273"/>
                  </a:cubicBezTo>
                  <a:cubicBezTo>
                    <a:pt x="-256" y="21412"/>
                    <a:pt x="92" y="20437"/>
                    <a:pt x="441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903119" y="30162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86"/>
                    <a:pt x="16800" y="10971"/>
                    <a:pt x="13200" y="14571"/>
                  </a:cubicBezTo>
                  <a:cubicBezTo>
                    <a:pt x="9600" y="18171"/>
                    <a:pt x="4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921038" y="2935146"/>
              <a:ext cx="42497" cy="3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616" fill="norm" stroke="1" extrusionOk="0">
                  <a:moveTo>
                    <a:pt x="9807" y="11976"/>
                  </a:moveTo>
                  <a:cubicBezTo>
                    <a:pt x="4664" y="11976"/>
                    <a:pt x="-479" y="11976"/>
                    <a:pt x="35" y="14136"/>
                  </a:cubicBezTo>
                  <a:cubicBezTo>
                    <a:pt x="550" y="16296"/>
                    <a:pt x="6721" y="20616"/>
                    <a:pt x="11864" y="18456"/>
                  </a:cubicBezTo>
                  <a:cubicBezTo>
                    <a:pt x="17007" y="16296"/>
                    <a:pt x="21121" y="7656"/>
                    <a:pt x="20607" y="3336"/>
                  </a:cubicBezTo>
                  <a:cubicBezTo>
                    <a:pt x="20092" y="-984"/>
                    <a:pt x="14950" y="-984"/>
                    <a:pt x="10835" y="2616"/>
                  </a:cubicBezTo>
                  <a:cubicBezTo>
                    <a:pt x="6721" y="6216"/>
                    <a:pt x="3635" y="13416"/>
                    <a:pt x="550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852319" y="2975842"/>
              <a:ext cx="344181" cy="53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71" fill="norm" stroke="1" extrusionOk="0">
                  <a:moveTo>
                    <a:pt x="12644" y="2389"/>
                  </a:moveTo>
                  <a:cubicBezTo>
                    <a:pt x="12644" y="1964"/>
                    <a:pt x="12644" y="1539"/>
                    <a:pt x="12973" y="1284"/>
                  </a:cubicBezTo>
                  <a:cubicBezTo>
                    <a:pt x="13302" y="1029"/>
                    <a:pt x="13961" y="943"/>
                    <a:pt x="14949" y="773"/>
                  </a:cubicBezTo>
                  <a:cubicBezTo>
                    <a:pt x="15937" y="603"/>
                    <a:pt x="17254" y="348"/>
                    <a:pt x="18439" y="178"/>
                  </a:cubicBezTo>
                  <a:cubicBezTo>
                    <a:pt x="19624" y="8"/>
                    <a:pt x="20678" y="-77"/>
                    <a:pt x="21139" y="93"/>
                  </a:cubicBezTo>
                  <a:cubicBezTo>
                    <a:pt x="21600" y="263"/>
                    <a:pt x="21468" y="688"/>
                    <a:pt x="20876" y="2092"/>
                  </a:cubicBezTo>
                  <a:cubicBezTo>
                    <a:pt x="20283" y="3495"/>
                    <a:pt x="19229" y="5876"/>
                    <a:pt x="18241" y="8469"/>
                  </a:cubicBezTo>
                  <a:cubicBezTo>
                    <a:pt x="17254" y="11063"/>
                    <a:pt x="16332" y="13869"/>
                    <a:pt x="15805" y="15698"/>
                  </a:cubicBezTo>
                  <a:cubicBezTo>
                    <a:pt x="15278" y="17526"/>
                    <a:pt x="15146" y="18377"/>
                    <a:pt x="15080" y="19184"/>
                  </a:cubicBezTo>
                  <a:cubicBezTo>
                    <a:pt x="15015" y="19992"/>
                    <a:pt x="15015" y="20758"/>
                    <a:pt x="14620" y="21140"/>
                  </a:cubicBezTo>
                  <a:cubicBezTo>
                    <a:pt x="14224" y="21523"/>
                    <a:pt x="13434" y="21523"/>
                    <a:pt x="10932" y="21395"/>
                  </a:cubicBezTo>
                  <a:cubicBezTo>
                    <a:pt x="8429" y="21268"/>
                    <a:pt x="4215" y="21013"/>
                    <a:pt x="0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68019" y="39687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61669" y="38417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69619" y="3708924"/>
              <a:ext cx="63501" cy="23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3394"/>
                  </a:moveTo>
                  <a:cubicBezTo>
                    <a:pt x="1440" y="1865"/>
                    <a:pt x="2880" y="335"/>
                    <a:pt x="3960" y="49"/>
                  </a:cubicBezTo>
                  <a:cubicBezTo>
                    <a:pt x="5040" y="-238"/>
                    <a:pt x="5760" y="718"/>
                    <a:pt x="6120" y="3872"/>
                  </a:cubicBezTo>
                  <a:cubicBezTo>
                    <a:pt x="6480" y="7026"/>
                    <a:pt x="6480" y="12378"/>
                    <a:pt x="6840" y="15532"/>
                  </a:cubicBezTo>
                  <a:cubicBezTo>
                    <a:pt x="7200" y="18686"/>
                    <a:pt x="7920" y="19642"/>
                    <a:pt x="10080" y="20311"/>
                  </a:cubicBezTo>
                  <a:cubicBezTo>
                    <a:pt x="12240" y="20980"/>
                    <a:pt x="15840" y="21362"/>
                    <a:pt x="18000" y="20693"/>
                  </a:cubicBezTo>
                  <a:cubicBezTo>
                    <a:pt x="20160" y="20024"/>
                    <a:pt x="20880" y="18304"/>
                    <a:pt x="21600" y="16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61493" y="3717835"/>
              <a:ext cx="198627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3" fill="norm" stroke="1" extrusionOk="0">
                  <a:moveTo>
                    <a:pt x="3601" y="14450"/>
                  </a:moveTo>
                  <a:cubicBezTo>
                    <a:pt x="2237" y="13980"/>
                    <a:pt x="873" y="13510"/>
                    <a:pt x="304" y="12689"/>
                  </a:cubicBezTo>
                  <a:cubicBezTo>
                    <a:pt x="-264" y="11867"/>
                    <a:pt x="-37" y="10693"/>
                    <a:pt x="987" y="9402"/>
                  </a:cubicBezTo>
                  <a:cubicBezTo>
                    <a:pt x="2010" y="8110"/>
                    <a:pt x="3829" y="6702"/>
                    <a:pt x="5079" y="5410"/>
                  </a:cubicBezTo>
                  <a:cubicBezTo>
                    <a:pt x="6330" y="4119"/>
                    <a:pt x="7012" y="2945"/>
                    <a:pt x="7694" y="1889"/>
                  </a:cubicBezTo>
                  <a:cubicBezTo>
                    <a:pt x="8376" y="832"/>
                    <a:pt x="9058" y="-107"/>
                    <a:pt x="9399" y="10"/>
                  </a:cubicBezTo>
                  <a:cubicBezTo>
                    <a:pt x="9740" y="128"/>
                    <a:pt x="9740" y="1302"/>
                    <a:pt x="9854" y="4471"/>
                  </a:cubicBezTo>
                  <a:cubicBezTo>
                    <a:pt x="9968" y="7641"/>
                    <a:pt x="10195" y="12806"/>
                    <a:pt x="10309" y="16210"/>
                  </a:cubicBezTo>
                  <a:cubicBezTo>
                    <a:pt x="10422" y="19615"/>
                    <a:pt x="10422" y="21258"/>
                    <a:pt x="10650" y="21258"/>
                  </a:cubicBezTo>
                  <a:cubicBezTo>
                    <a:pt x="10877" y="21258"/>
                    <a:pt x="11332" y="19615"/>
                    <a:pt x="11900" y="18206"/>
                  </a:cubicBezTo>
                  <a:cubicBezTo>
                    <a:pt x="12469" y="16797"/>
                    <a:pt x="13151" y="15623"/>
                    <a:pt x="14174" y="15036"/>
                  </a:cubicBezTo>
                  <a:cubicBezTo>
                    <a:pt x="15197" y="14450"/>
                    <a:pt x="16561" y="14450"/>
                    <a:pt x="17812" y="15623"/>
                  </a:cubicBezTo>
                  <a:cubicBezTo>
                    <a:pt x="19062" y="16797"/>
                    <a:pt x="20199" y="19145"/>
                    <a:pt x="2133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077619" y="3916819"/>
              <a:ext cx="171451" cy="14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70"/>
                  </a:moveTo>
                  <a:cubicBezTo>
                    <a:pt x="533" y="6205"/>
                    <a:pt x="1067" y="12240"/>
                    <a:pt x="1333" y="16052"/>
                  </a:cubicBezTo>
                  <a:cubicBezTo>
                    <a:pt x="1600" y="19864"/>
                    <a:pt x="1600" y="21452"/>
                    <a:pt x="1467" y="21293"/>
                  </a:cubicBezTo>
                  <a:cubicBezTo>
                    <a:pt x="1333" y="21134"/>
                    <a:pt x="1067" y="19228"/>
                    <a:pt x="1067" y="16528"/>
                  </a:cubicBezTo>
                  <a:cubicBezTo>
                    <a:pt x="1067" y="13828"/>
                    <a:pt x="1333" y="10334"/>
                    <a:pt x="1733" y="7793"/>
                  </a:cubicBezTo>
                  <a:cubicBezTo>
                    <a:pt x="2133" y="5252"/>
                    <a:pt x="2667" y="3664"/>
                    <a:pt x="3600" y="2870"/>
                  </a:cubicBezTo>
                  <a:cubicBezTo>
                    <a:pt x="4533" y="2076"/>
                    <a:pt x="5867" y="2076"/>
                    <a:pt x="6933" y="3187"/>
                  </a:cubicBezTo>
                  <a:cubicBezTo>
                    <a:pt x="8000" y="4299"/>
                    <a:pt x="8800" y="6523"/>
                    <a:pt x="9333" y="8428"/>
                  </a:cubicBezTo>
                  <a:cubicBezTo>
                    <a:pt x="9867" y="10334"/>
                    <a:pt x="10133" y="11923"/>
                    <a:pt x="10267" y="11923"/>
                  </a:cubicBezTo>
                  <a:cubicBezTo>
                    <a:pt x="10400" y="11923"/>
                    <a:pt x="10400" y="10334"/>
                    <a:pt x="10667" y="8746"/>
                  </a:cubicBezTo>
                  <a:cubicBezTo>
                    <a:pt x="10933" y="7158"/>
                    <a:pt x="11467" y="5570"/>
                    <a:pt x="12667" y="3823"/>
                  </a:cubicBezTo>
                  <a:cubicBezTo>
                    <a:pt x="13867" y="2076"/>
                    <a:pt x="15733" y="170"/>
                    <a:pt x="16800" y="11"/>
                  </a:cubicBezTo>
                  <a:cubicBezTo>
                    <a:pt x="17867" y="-148"/>
                    <a:pt x="18133" y="1440"/>
                    <a:pt x="18400" y="4299"/>
                  </a:cubicBezTo>
                  <a:cubicBezTo>
                    <a:pt x="18667" y="7158"/>
                    <a:pt x="18933" y="11287"/>
                    <a:pt x="19467" y="13987"/>
                  </a:cubicBezTo>
                  <a:cubicBezTo>
                    <a:pt x="20000" y="16687"/>
                    <a:pt x="20800" y="17958"/>
                    <a:pt x="21600" y="1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293498" y="3930649"/>
              <a:ext cx="71091" cy="14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343" fill="norm" stroke="1" extrusionOk="0">
                  <a:moveTo>
                    <a:pt x="16669" y="1878"/>
                  </a:moveTo>
                  <a:cubicBezTo>
                    <a:pt x="14200" y="939"/>
                    <a:pt x="11732" y="0"/>
                    <a:pt x="9263" y="0"/>
                  </a:cubicBezTo>
                  <a:cubicBezTo>
                    <a:pt x="6795" y="0"/>
                    <a:pt x="4326" y="939"/>
                    <a:pt x="2475" y="3287"/>
                  </a:cubicBezTo>
                  <a:cubicBezTo>
                    <a:pt x="623" y="5635"/>
                    <a:pt x="-611" y="9391"/>
                    <a:pt x="315" y="12678"/>
                  </a:cubicBezTo>
                  <a:cubicBezTo>
                    <a:pt x="1240" y="15965"/>
                    <a:pt x="4326" y="18783"/>
                    <a:pt x="7412" y="20191"/>
                  </a:cubicBezTo>
                  <a:cubicBezTo>
                    <a:pt x="10498" y="21600"/>
                    <a:pt x="13583" y="21600"/>
                    <a:pt x="16052" y="20817"/>
                  </a:cubicBezTo>
                  <a:cubicBezTo>
                    <a:pt x="18520" y="20035"/>
                    <a:pt x="20372" y="18470"/>
                    <a:pt x="20680" y="15809"/>
                  </a:cubicBezTo>
                  <a:cubicBezTo>
                    <a:pt x="20989" y="13148"/>
                    <a:pt x="19755" y="9391"/>
                    <a:pt x="17286" y="7200"/>
                  </a:cubicBezTo>
                  <a:cubicBezTo>
                    <a:pt x="14818" y="5009"/>
                    <a:pt x="11115" y="4383"/>
                    <a:pt x="7412" y="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401469" y="3908336"/>
              <a:ext cx="203201" cy="12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8115"/>
                  </a:moveTo>
                  <a:cubicBezTo>
                    <a:pt x="675" y="6675"/>
                    <a:pt x="1350" y="5235"/>
                    <a:pt x="1800" y="5595"/>
                  </a:cubicBezTo>
                  <a:cubicBezTo>
                    <a:pt x="2250" y="5955"/>
                    <a:pt x="2475" y="8115"/>
                    <a:pt x="2587" y="10455"/>
                  </a:cubicBezTo>
                  <a:cubicBezTo>
                    <a:pt x="2700" y="12795"/>
                    <a:pt x="2700" y="15315"/>
                    <a:pt x="2700" y="17475"/>
                  </a:cubicBezTo>
                  <a:cubicBezTo>
                    <a:pt x="2700" y="19635"/>
                    <a:pt x="2700" y="21435"/>
                    <a:pt x="2700" y="20895"/>
                  </a:cubicBezTo>
                  <a:cubicBezTo>
                    <a:pt x="2700" y="20355"/>
                    <a:pt x="2700" y="17475"/>
                    <a:pt x="2925" y="14055"/>
                  </a:cubicBezTo>
                  <a:cubicBezTo>
                    <a:pt x="3150" y="10635"/>
                    <a:pt x="3600" y="6675"/>
                    <a:pt x="4162" y="3975"/>
                  </a:cubicBezTo>
                  <a:cubicBezTo>
                    <a:pt x="4725" y="1275"/>
                    <a:pt x="5400" y="-165"/>
                    <a:pt x="6075" y="15"/>
                  </a:cubicBezTo>
                  <a:cubicBezTo>
                    <a:pt x="6750" y="195"/>
                    <a:pt x="7425" y="1995"/>
                    <a:pt x="7762" y="4155"/>
                  </a:cubicBezTo>
                  <a:cubicBezTo>
                    <a:pt x="8100" y="6315"/>
                    <a:pt x="8100" y="8835"/>
                    <a:pt x="8325" y="11175"/>
                  </a:cubicBezTo>
                  <a:cubicBezTo>
                    <a:pt x="8550" y="13515"/>
                    <a:pt x="9000" y="15675"/>
                    <a:pt x="9450" y="15495"/>
                  </a:cubicBezTo>
                  <a:cubicBezTo>
                    <a:pt x="9900" y="15315"/>
                    <a:pt x="10350" y="12795"/>
                    <a:pt x="10687" y="10635"/>
                  </a:cubicBezTo>
                  <a:cubicBezTo>
                    <a:pt x="11025" y="8475"/>
                    <a:pt x="11250" y="6675"/>
                    <a:pt x="12375" y="4875"/>
                  </a:cubicBezTo>
                  <a:cubicBezTo>
                    <a:pt x="13500" y="3075"/>
                    <a:pt x="15525" y="1275"/>
                    <a:pt x="16875" y="1455"/>
                  </a:cubicBezTo>
                  <a:cubicBezTo>
                    <a:pt x="18225" y="1635"/>
                    <a:pt x="18900" y="3795"/>
                    <a:pt x="19575" y="6675"/>
                  </a:cubicBezTo>
                  <a:cubicBezTo>
                    <a:pt x="20250" y="9555"/>
                    <a:pt x="20925" y="13155"/>
                    <a:pt x="21600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612756" y="3877973"/>
              <a:ext cx="106214" cy="14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843" fill="norm" stroke="1" extrusionOk="0">
                  <a:moveTo>
                    <a:pt x="6005" y="11066"/>
                  </a:moveTo>
                  <a:cubicBezTo>
                    <a:pt x="8970" y="8666"/>
                    <a:pt x="11934" y="6266"/>
                    <a:pt x="13840" y="4316"/>
                  </a:cubicBezTo>
                  <a:cubicBezTo>
                    <a:pt x="15746" y="2366"/>
                    <a:pt x="16593" y="866"/>
                    <a:pt x="15958" y="266"/>
                  </a:cubicBezTo>
                  <a:cubicBezTo>
                    <a:pt x="15323" y="-334"/>
                    <a:pt x="13205" y="-34"/>
                    <a:pt x="10240" y="2366"/>
                  </a:cubicBezTo>
                  <a:cubicBezTo>
                    <a:pt x="7276" y="4766"/>
                    <a:pt x="3464" y="9266"/>
                    <a:pt x="1558" y="12566"/>
                  </a:cubicBezTo>
                  <a:cubicBezTo>
                    <a:pt x="-348" y="15866"/>
                    <a:pt x="-348" y="17966"/>
                    <a:pt x="711" y="19316"/>
                  </a:cubicBezTo>
                  <a:cubicBezTo>
                    <a:pt x="1770" y="20666"/>
                    <a:pt x="3887" y="21266"/>
                    <a:pt x="7487" y="20516"/>
                  </a:cubicBezTo>
                  <a:cubicBezTo>
                    <a:pt x="11087" y="19766"/>
                    <a:pt x="16170" y="17666"/>
                    <a:pt x="21252" y="1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731669" y="3882199"/>
              <a:ext cx="88901" cy="14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11692"/>
                  </a:moveTo>
                  <a:cubicBezTo>
                    <a:pt x="1543" y="9841"/>
                    <a:pt x="3086" y="7989"/>
                    <a:pt x="3086" y="7835"/>
                  </a:cubicBezTo>
                  <a:cubicBezTo>
                    <a:pt x="3086" y="7681"/>
                    <a:pt x="1543" y="9224"/>
                    <a:pt x="771" y="10767"/>
                  </a:cubicBezTo>
                  <a:cubicBezTo>
                    <a:pt x="0" y="12309"/>
                    <a:pt x="0" y="13852"/>
                    <a:pt x="0" y="15858"/>
                  </a:cubicBezTo>
                  <a:cubicBezTo>
                    <a:pt x="0" y="17864"/>
                    <a:pt x="0" y="20332"/>
                    <a:pt x="0" y="20795"/>
                  </a:cubicBezTo>
                  <a:cubicBezTo>
                    <a:pt x="0" y="21258"/>
                    <a:pt x="0" y="19715"/>
                    <a:pt x="514" y="17092"/>
                  </a:cubicBezTo>
                  <a:cubicBezTo>
                    <a:pt x="1029" y="14469"/>
                    <a:pt x="2057" y="10767"/>
                    <a:pt x="3343" y="7989"/>
                  </a:cubicBezTo>
                  <a:cubicBezTo>
                    <a:pt x="4629" y="5212"/>
                    <a:pt x="6171" y="3361"/>
                    <a:pt x="7971" y="1972"/>
                  </a:cubicBezTo>
                  <a:cubicBezTo>
                    <a:pt x="9771" y="584"/>
                    <a:pt x="11829" y="-342"/>
                    <a:pt x="13629" y="121"/>
                  </a:cubicBezTo>
                  <a:cubicBezTo>
                    <a:pt x="15429" y="584"/>
                    <a:pt x="16971" y="2435"/>
                    <a:pt x="18257" y="5984"/>
                  </a:cubicBezTo>
                  <a:cubicBezTo>
                    <a:pt x="19543" y="9532"/>
                    <a:pt x="20571" y="14778"/>
                    <a:pt x="21600" y="2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897407" y="3750530"/>
              <a:ext cx="75563" cy="31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50" fill="norm" stroke="1" extrusionOk="0">
                  <a:moveTo>
                    <a:pt x="3419" y="1874"/>
                  </a:moveTo>
                  <a:cubicBezTo>
                    <a:pt x="4619" y="872"/>
                    <a:pt x="5819" y="-129"/>
                    <a:pt x="6419" y="14"/>
                  </a:cubicBezTo>
                  <a:cubicBezTo>
                    <a:pt x="7019" y="157"/>
                    <a:pt x="7019" y="1445"/>
                    <a:pt x="6119" y="4448"/>
                  </a:cubicBezTo>
                  <a:cubicBezTo>
                    <a:pt x="5219" y="7452"/>
                    <a:pt x="3419" y="12173"/>
                    <a:pt x="2219" y="14962"/>
                  </a:cubicBezTo>
                  <a:cubicBezTo>
                    <a:pt x="1019" y="17752"/>
                    <a:pt x="419" y="18610"/>
                    <a:pt x="119" y="19468"/>
                  </a:cubicBezTo>
                  <a:cubicBezTo>
                    <a:pt x="-181" y="20327"/>
                    <a:pt x="-181" y="21185"/>
                    <a:pt x="3419" y="21328"/>
                  </a:cubicBezTo>
                  <a:cubicBezTo>
                    <a:pt x="7019" y="21471"/>
                    <a:pt x="14219" y="20899"/>
                    <a:pt x="21419" y="20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903119" y="389255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588919" y="33464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627019" y="34925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344574" y="3214042"/>
              <a:ext cx="344022" cy="44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55" fill="norm" stroke="1" extrusionOk="0">
                  <a:moveTo>
                    <a:pt x="20422" y="563"/>
                  </a:moveTo>
                  <a:cubicBezTo>
                    <a:pt x="20945" y="259"/>
                    <a:pt x="21469" y="-45"/>
                    <a:pt x="21207" y="6"/>
                  </a:cubicBezTo>
                  <a:cubicBezTo>
                    <a:pt x="20945" y="56"/>
                    <a:pt x="19898" y="462"/>
                    <a:pt x="17607" y="1578"/>
                  </a:cubicBezTo>
                  <a:cubicBezTo>
                    <a:pt x="15316" y="2693"/>
                    <a:pt x="11782" y="4518"/>
                    <a:pt x="9360" y="5735"/>
                  </a:cubicBezTo>
                  <a:cubicBezTo>
                    <a:pt x="6938" y="6952"/>
                    <a:pt x="5629" y="7561"/>
                    <a:pt x="4909" y="8118"/>
                  </a:cubicBezTo>
                  <a:cubicBezTo>
                    <a:pt x="4189" y="8676"/>
                    <a:pt x="4058" y="9183"/>
                    <a:pt x="4516" y="9487"/>
                  </a:cubicBezTo>
                  <a:cubicBezTo>
                    <a:pt x="4974" y="9792"/>
                    <a:pt x="6022" y="9893"/>
                    <a:pt x="7527" y="9994"/>
                  </a:cubicBezTo>
                  <a:cubicBezTo>
                    <a:pt x="9033" y="10096"/>
                    <a:pt x="10996" y="10197"/>
                    <a:pt x="12174" y="10451"/>
                  </a:cubicBezTo>
                  <a:cubicBezTo>
                    <a:pt x="13353" y="10704"/>
                    <a:pt x="13745" y="11110"/>
                    <a:pt x="13680" y="11566"/>
                  </a:cubicBezTo>
                  <a:cubicBezTo>
                    <a:pt x="13614" y="12023"/>
                    <a:pt x="13091" y="12530"/>
                    <a:pt x="11193" y="13544"/>
                  </a:cubicBezTo>
                  <a:cubicBezTo>
                    <a:pt x="9294" y="14558"/>
                    <a:pt x="6022" y="16079"/>
                    <a:pt x="3993" y="17144"/>
                  </a:cubicBezTo>
                  <a:cubicBezTo>
                    <a:pt x="1964" y="18209"/>
                    <a:pt x="1178" y="18817"/>
                    <a:pt x="654" y="19375"/>
                  </a:cubicBezTo>
                  <a:cubicBezTo>
                    <a:pt x="131" y="19932"/>
                    <a:pt x="-131" y="20440"/>
                    <a:pt x="65" y="20845"/>
                  </a:cubicBezTo>
                  <a:cubicBezTo>
                    <a:pt x="262" y="21251"/>
                    <a:pt x="916" y="21555"/>
                    <a:pt x="2945" y="21555"/>
                  </a:cubicBezTo>
                  <a:cubicBezTo>
                    <a:pt x="4974" y="21555"/>
                    <a:pt x="8378" y="21251"/>
                    <a:pt x="10931" y="21048"/>
                  </a:cubicBezTo>
                  <a:cubicBezTo>
                    <a:pt x="13484" y="20845"/>
                    <a:pt x="15185" y="20744"/>
                    <a:pt x="16364" y="20693"/>
                  </a:cubicBezTo>
                  <a:cubicBezTo>
                    <a:pt x="17542" y="20642"/>
                    <a:pt x="18196" y="20642"/>
                    <a:pt x="18654" y="20794"/>
                  </a:cubicBezTo>
                  <a:cubicBezTo>
                    <a:pt x="19113" y="20947"/>
                    <a:pt x="19374" y="21251"/>
                    <a:pt x="19636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356610" y="3777710"/>
              <a:ext cx="235610" cy="14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025" fill="norm" stroke="1" extrusionOk="0">
                  <a:moveTo>
                    <a:pt x="2927" y="1958"/>
                  </a:moveTo>
                  <a:cubicBezTo>
                    <a:pt x="3882" y="1645"/>
                    <a:pt x="4838" y="1332"/>
                    <a:pt x="5889" y="2428"/>
                  </a:cubicBezTo>
                  <a:cubicBezTo>
                    <a:pt x="6941" y="3524"/>
                    <a:pt x="8088" y="6028"/>
                    <a:pt x="7896" y="9315"/>
                  </a:cubicBezTo>
                  <a:cubicBezTo>
                    <a:pt x="7705" y="12602"/>
                    <a:pt x="6176" y="16671"/>
                    <a:pt x="4551" y="18863"/>
                  </a:cubicBezTo>
                  <a:cubicBezTo>
                    <a:pt x="2927" y="21054"/>
                    <a:pt x="1206" y="21367"/>
                    <a:pt x="442" y="20741"/>
                  </a:cubicBezTo>
                  <a:cubicBezTo>
                    <a:pt x="-323" y="20115"/>
                    <a:pt x="-132" y="18550"/>
                    <a:pt x="1302" y="16358"/>
                  </a:cubicBezTo>
                  <a:cubicBezTo>
                    <a:pt x="2735" y="14167"/>
                    <a:pt x="5412" y="11350"/>
                    <a:pt x="7610" y="9002"/>
                  </a:cubicBezTo>
                  <a:cubicBezTo>
                    <a:pt x="9808" y="6654"/>
                    <a:pt x="11528" y="4776"/>
                    <a:pt x="12771" y="3210"/>
                  </a:cubicBezTo>
                  <a:cubicBezTo>
                    <a:pt x="14013" y="1645"/>
                    <a:pt x="14778" y="393"/>
                    <a:pt x="14587" y="80"/>
                  </a:cubicBezTo>
                  <a:cubicBezTo>
                    <a:pt x="14396" y="-233"/>
                    <a:pt x="13249" y="393"/>
                    <a:pt x="12293" y="1645"/>
                  </a:cubicBezTo>
                  <a:cubicBezTo>
                    <a:pt x="11337" y="2897"/>
                    <a:pt x="10573" y="4776"/>
                    <a:pt x="10190" y="6497"/>
                  </a:cubicBezTo>
                  <a:cubicBezTo>
                    <a:pt x="9808" y="8219"/>
                    <a:pt x="9808" y="9784"/>
                    <a:pt x="11146" y="11037"/>
                  </a:cubicBezTo>
                  <a:cubicBezTo>
                    <a:pt x="12484" y="12289"/>
                    <a:pt x="15160" y="13228"/>
                    <a:pt x="17072" y="13228"/>
                  </a:cubicBezTo>
                  <a:cubicBezTo>
                    <a:pt x="18983" y="13228"/>
                    <a:pt x="20130" y="12289"/>
                    <a:pt x="21277" y="1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903795" y="3306017"/>
              <a:ext cx="149068" cy="51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21" fill="norm" stroke="1" extrusionOk="0">
                  <a:moveTo>
                    <a:pt x="3540" y="6155"/>
                  </a:moveTo>
                  <a:cubicBezTo>
                    <a:pt x="3240" y="8175"/>
                    <a:pt x="2940" y="10194"/>
                    <a:pt x="2490" y="12609"/>
                  </a:cubicBezTo>
                  <a:cubicBezTo>
                    <a:pt x="2040" y="15023"/>
                    <a:pt x="1440" y="17833"/>
                    <a:pt x="990" y="19458"/>
                  </a:cubicBezTo>
                  <a:cubicBezTo>
                    <a:pt x="540" y="21082"/>
                    <a:pt x="240" y="21521"/>
                    <a:pt x="90" y="21521"/>
                  </a:cubicBezTo>
                  <a:cubicBezTo>
                    <a:pt x="-60" y="21521"/>
                    <a:pt x="-60" y="21082"/>
                    <a:pt x="390" y="19501"/>
                  </a:cubicBezTo>
                  <a:cubicBezTo>
                    <a:pt x="840" y="17921"/>
                    <a:pt x="1740" y="15199"/>
                    <a:pt x="2490" y="12170"/>
                  </a:cubicBezTo>
                  <a:cubicBezTo>
                    <a:pt x="3240" y="9141"/>
                    <a:pt x="3840" y="5804"/>
                    <a:pt x="4440" y="3872"/>
                  </a:cubicBezTo>
                  <a:cubicBezTo>
                    <a:pt x="5040" y="1941"/>
                    <a:pt x="5640" y="1414"/>
                    <a:pt x="6690" y="975"/>
                  </a:cubicBezTo>
                  <a:cubicBezTo>
                    <a:pt x="7740" y="536"/>
                    <a:pt x="9240" y="184"/>
                    <a:pt x="10890" y="53"/>
                  </a:cubicBezTo>
                  <a:cubicBezTo>
                    <a:pt x="12540" y="-79"/>
                    <a:pt x="14340" y="9"/>
                    <a:pt x="16290" y="623"/>
                  </a:cubicBezTo>
                  <a:cubicBezTo>
                    <a:pt x="18240" y="1238"/>
                    <a:pt x="20340" y="2380"/>
                    <a:pt x="20940" y="3784"/>
                  </a:cubicBezTo>
                  <a:cubicBezTo>
                    <a:pt x="21540" y="5189"/>
                    <a:pt x="20640" y="6858"/>
                    <a:pt x="19140" y="7999"/>
                  </a:cubicBezTo>
                  <a:cubicBezTo>
                    <a:pt x="17640" y="9141"/>
                    <a:pt x="15540" y="9755"/>
                    <a:pt x="12990" y="10194"/>
                  </a:cubicBezTo>
                  <a:cubicBezTo>
                    <a:pt x="10440" y="10633"/>
                    <a:pt x="7440" y="10897"/>
                    <a:pt x="5790" y="10721"/>
                  </a:cubicBezTo>
                  <a:cubicBezTo>
                    <a:pt x="4140" y="10545"/>
                    <a:pt x="3840" y="9931"/>
                    <a:pt x="4140" y="9448"/>
                  </a:cubicBezTo>
                  <a:cubicBezTo>
                    <a:pt x="4440" y="8965"/>
                    <a:pt x="5340" y="8614"/>
                    <a:pt x="6240" y="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123503" y="3282458"/>
              <a:ext cx="116417" cy="28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1466"/>
                  </a:moveTo>
                  <a:cubicBezTo>
                    <a:pt x="19636" y="831"/>
                    <a:pt x="17673" y="196"/>
                    <a:pt x="15709" y="37"/>
                  </a:cubicBezTo>
                  <a:cubicBezTo>
                    <a:pt x="13745" y="-122"/>
                    <a:pt x="11782" y="196"/>
                    <a:pt x="9425" y="1704"/>
                  </a:cubicBezTo>
                  <a:cubicBezTo>
                    <a:pt x="7069" y="3213"/>
                    <a:pt x="4320" y="5913"/>
                    <a:pt x="2553" y="9090"/>
                  </a:cubicBezTo>
                  <a:cubicBezTo>
                    <a:pt x="785" y="12266"/>
                    <a:pt x="0" y="15919"/>
                    <a:pt x="0" y="18143"/>
                  </a:cubicBezTo>
                  <a:cubicBezTo>
                    <a:pt x="0" y="20366"/>
                    <a:pt x="785" y="21160"/>
                    <a:pt x="3142" y="21319"/>
                  </a:cubicBezTo>
                  <a:cubicBezTo>
                    <a:pt x="5498" y="21478"/>
                    <a:pt x="9425" y="21002"/>
                    <a:pt x="13353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239103" y="3367054"/>
              <a:ext cx="178617" cy="17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62" fill="norm" stroke="1" extrusionOk="0">
                  <a:moveTo>
                    <a:pt x="2358" y="3625"/>
                  </a:moveTo>
                  <a:cubicBezTo>
                    <a:pt x="2107" y="2354"/>
                    <a:pt x="1855" y="1084"/>
                    <a:pt x="2358" y="448"/>
                  </a:cubicBezTo>
                  <a:cubicBezTo>
                    <a:pt x="2860" y="-187"/>
                    <a:pt x="4116" y="-187"/>
                    <a:pt x="5623" y="702"/>
                  </a:cubicBezTo>
                  <a:cubicBezTo>
                    <a:pt x="7130" y="1592"/>
                    <a:pt x="8888" y="3371"/>
                    <a:pt x="9265" y="6293"/>
                  </a:cubicBezTo>
                  <a:cubicBezTo>
                    <a:pt x="9642" y="9215"/>
                    <a:pt x="8637" y="13281"/>
                    <a:pt x="7507" y="15822"/>
                  </a:cubicBezTo>
                  <a:cubicBezTo>
                    <a:pt x="6376" y="18364"/>
                    <a:pt x="5121" y="19380"/>
                    <a:pt x="3865" y="20142"/>
                  </a:cubicBezTo>
                  <a:cubicBezTo>
                    <a:pt x="2609" y="20905"/>
                    <a:pt x="1353" y="21413"/>
                    <a:pt x="600" y="21032"/>
                  </a:cubicBezTo>
                  <a:cubicBezTo>
                    <a:pt x="-154" y="20651"/>
                    <a:pt x="-405" y="19380"/>
                    <a:pt x="1102" y="16839"/>
                  </a:cubicBezTo>
                  <a:cubicBezTo>
                    <a:pt x="2609" y="14298"/>
                    <a:pt x="5874" y="10486"/>
                    <a:pt x="8009" y="8072"/>
                  </a:cubicBezTo>
                  <a:cubicBezTo>
                    <a:pt x="10144" y="5658"/>
                    <a:pt x="11148" y="4641"/>
                    <a:pt x="12404" y="3625"/>
                  </a:cubicBezTo>
                  <a:cubicBezTo>
                    <a:pt x="13660" y="2608"/>
                    <a:pt x="15167" y="1592"/>
                    <a:pt x="15418" y="1846"/>
                  </a:cubicBezTo>
                  <a:cubicBezTo>
                    <a:pt x="15669" y="2100"/>
                    <a:pt x="14665" y="3625"/>
                    <a:pt x="13786" y="5658"/>
                  </a:cubicBezTo>
                  <a:cubicBezTo>
                    <a:pt x="12907" y="7691"/>
                    <a:pt x="12153" y="10232"/>
                    <a:pt x="12530" y="12519"/>
                  </a:cubicBezTo>
                  <a:cubicBezTo>
                    <a:pt x="12907" y="14806"/>
                    <a:pt x="14414" y="16839"/>
                    <a:pt x="16046" y="17601"/>
                  </a:cubicBezTo>
                  <a:cubicBezTo>
                    <a:pt x="17679" y="18364"/>
                    <a:pt x="19437" y="17855"/>
                    <a:pt x="21195" y="17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487569" y="3270250"/>
              <a:ext cx="45943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0" y="0"/>
                  </a:moveTo>
                  <a:cubicBezTo>
                    <a:pt x="9391" y="2720"/>
                    <a:pt x="18783" y="5440"/>
                    <a:pt x="20191" y="9040"/>
                  </a:cubicBezTo>
                  <a:cubicBezTo>
                    <a:pt x="21600" y="12640"/>
                    <a:pt x="15026" y="17120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601869" y="346709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835706" y="3258492"/>
              <a:ext cx="242414" cy="24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40" fill="norm" stroke="1" extrusionOk="0">
                  <a:moveTo>
                    <a:pt x="98" y="1017"/>
                  </a:moveTo>
                  <a:cubicBezTo>
                    <a:pt x="843" y="468"/>
                    <a:pt x="1588" y="-81"/>
                    <a:pt x="2426" y="11"/>
                  </a:cubicBezTo>
                  <a:cubicBezTo>
                    <a:pt x="3264" y="102"/>
                    <a:pt x="4195" y="834"/>
                    <a:pt x="5312" y="3122"/>
                  </a:cubicBezTo>
                  <a:cubicBezTo>
                    <a:pt x="6429" y="5411"/>
                    <a:pt x="7733" y="9255"/>
                    <a:pt x="7640" y="12458"/>
                  </a:cubicBezTo>
                  <a:cubicBezTo>
                    <a:pt x="7547" y="15661"/>
                    <a:pt x="6057" y="18224"/>
                    <a:pt x="4754" y="19688"/>
                  </a:cubicBezTo>
                  <a:cubicBezTo>
                    <a:pt x="3450" y="21153"/>
                    <a:pt x="2333" y="21519"/>
                    <a:pt x="1402" y="21427"/>
                  </a:cubicBezTo>
                  <a:cubicBezTo>
                    <a:pt x="471" y="21336"/>
                    <a:pt x="-274" y="20787"/>
                    <a:pt x="98" y="19139"/>
                  </a:cubicBezTo>
                  <a:cubicBezTo>
                    <a:pt x="471" y="17492"/>
                    <a:pt x="1960" y="14746"/>
                    <a:pt x="4567" y="11726"/>
                  </a:cubicBezTo>
                  <a:cubicBezTo>
                    <a:pt x="7174" y="8705"/>
                    <a:pt x="10898" y="5411"/>
                    <a:pt x="13133" y="3397"/>
                  </a:cubicBezTo>
                  <a:cubicBezTo>
                    <a:pt x="15367" y="1383"/>
                    <a:pt x="16112" y="651"/>
                    <a:pt x="16112" y="651"/>
                  </a:cubicBezTo>
                  <a:cubicBezTo>
                    <a:pt x="16112" y="651"/>
                    <a:pt x="15367" y="1383"/>
                    <a:pt x="14343" y="3397"/>
                  </a:cubicBezTo>
                  <a:cubicBezTo>
                    <a:pt x="13319" y="5411"/>
                    <a:pt x="12016" y="8705"/>
                    <a:pt x="11364" y="11177"/>
                  </a:cubicBezTo>
                  <a:cubicBezTo>
                    <a:pt x="10712" y="13648"/>
                    <a:pt x="10712" y="15295"/>
                    <a:pt x="11829" y="16485"/>
                  </a:cubicBezTo>
                  <a:cubicBezTo>
                    <a:pt x="12947" y="17675"/>
                    <a:pt x="15181" y="18407"/>
                    <a:pt x="16950" y="18407"/>
                  </a:cubicBezTo>
                  <a:cubicBezTo>
                    <a:pt x="18719" y="18407"/>
                    <a:pt x="20023" y="17675"/>
                    <a:pt x="21326" y="1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122569" y="30988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128919" y="3004255"/>
              <a:ext cx="33503" cy="2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0" h="18199" fill="norm" stroke="1" extrusionOk="0">
                  <a:moveTo>
                    <a:pt x="7624" y="4114"/>
                  </a:moveTo>
                  <a:cubicBezTo>
                    <a:pt x="8894" y="11829"/>
                    <a:pt x="10165" y="19543"/>
                    <a:pt x="13341" y="18000"/>
                  </a:cubicBezTo>
                  <a:cubicBezTo>
                    <a:pt x="16518" y="16457"/>
                    <a:pt x="21600" y="5657"/>
                    <a:pt x="19694" y="1800"/>
                  </a:cubicBezTo>
                  <a:cubicBezTo>
                    <a:pt x="17788" y="-2057"/>
                    <a:pt x="8894" y="1029"/>
                    <a:pt x="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71169" y="4794250"/>
              <a:ext cx="317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000"/>
                    <a:pt x="8640" y="12000"/>
                    <a:pt x="12240" y="15600"/>
                  </a:cubicBezTo>
                  <a:cubicBezTo>
                    <a:pt x="15840" y="19200"/>
                    <a:pt x="1872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96569" y="47498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91819" y="4762499"/>
              <a:ext cx="158751" cy="24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817"/>
                  </a:moveTo>
                  <a:cubicBezTo>
                    <a:pt x="0" y="1878"/>
                    <a:pt x="0" y="939"/>
                    <a:pt x="432" y="1127"/>
                  </a:cubicBezTo>
                  <a:cubicBezTo>
                    <a:pt x="864" y="1315"/>
                    <a:pt x="1728" y="2630"/>
                    <a:pt x="2592" y="5729"/>
                  </a:cubicBezTo>
                  <a:cubicBezTo>
                    <a:pt x="3456" y="8828"/>
                    <a:pt x="4320" y="13711"/>
                    <a:pt x="5040" y="16717"/>
                  </a:cubicBezTo>
                  <a:cubicBezTo>
                    <a:pt x="5760" y="19722"/>
                    <a:pt x="6336" y="20849"/>
                    <a:pt x="7344" y="21224"/>
                  </a:cubicBezTo>
                  <a:cubicBezTo>
                    <a:pt x="8352" y="21600"/>
                    <a:pt x="9792" y="21224"/>
                    <a:pt x="11232" y="19346"/>
                  </a:cubicBezTo>
                  <a:cubicBezTo>
                    <a:pt x="12672" y="17468"/>
                    <a:pt x="14112" y="14087"/>
                    <a:pt x="15840" y="10612"/>
                  </a:cubicBezTo>
                  <a:cubicBezTo>
                    <a:pt x="17568" y="7137"/>
                    <a:pt x="19584" y="35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82319" y="4726500"/>
              <a:ext cx="99780" cy="33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465" fill="norm" stroke="1" extrusionOk="0">
                  <a:moveTo>
                    <a:pt x="0" y="2310"/>
                  </a:moveTo>
                  <a:cubicBezTo>
                    <a:pt x="882" y="1495"/>
                    <a:pt x="1763" y="680"/>
                    <a:pt x="3527" y="273"/>
                  </a:cubicBezTo>
                  <a:cubicBezTo>
                    <a:pt x="5290" y="-135"/>
                    <a:pt x="7935" y="-135"/>
                    <a:pt x="11241" y="612"/>
                  </a:cubicBezTo>
                  <a:cubicBezTo>
                    <a:pt x="14547" y="1359"/>
                    <a:pt x="18514" y="2854"/>
                    <a:pt x="20057" y="5163"/>
                  </a:cubicBezTo>
                  <a:cubicBezTo>
                    <a:pt x="21600" y="7473"/>
                    <a:pt x="20718" y="10597"/>
                    <a:pt x="16971" y="13450"/>
                  </a:cubicBezTo>
                  <a:cubicBezTo>
                    <a:pt x="13224" y="16303"/>
                    <a:pt x="6612" y="18884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34120" y="4734849"/>
              <a:ext cx="200550" cy="30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69" fill="norm" stroke="1" extrusionOk="0">
                  <a:moveTo>
                    <a:pt x="7143" y="3242"/>
                  </a:moveTo>
                  <a:cubicBezTo>
                    <a:pt x="7143" y="1919"/>
                    <a:pt x="7143" y="597"/>
                    <a:pt x="6581" y="156"/>
                  </a:cubicBezTo>
                  <a:cubicBezTo>
                    <a:pt x="6018" y="-285"/>
                    <a:pt x="4893" y="156"/>
                    <a:pt x="3656" y="2139"/>
                  </a:cubicBezTo>
                  <a:cubicBezTo>
                    <a:pt x="2418" y="4123"/>
                    <a:pt x="1068" y="7650"/>
                    <a:pt x="393" y="11103"/>
                  </a:cubicBezTo>
                  <a:cubicBezTo>
                    <a:pt x="-282" y="14556"/>
                    <a:pt x="-282" y="17935"/>
                    <a:pt x="1968" y="19625"/>
                  </a:cubicBezTo>
                  <a:cubicBezTo>
                    <a:pt x="4218" y="21315"/>
                    <a:pt x="8718" y="21315"/>
                    <a:pt x="12318" y="21021"/>
                  </a:cubicBezTo>
                  <a:cubicBezTo>
                    <a:pt x="15918" y="20727"/>
                    <a:pt x="18618" y="20139"/>
                    <a:pt x="21318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122069" y="4583568"/>
              <a:ext cx="215901" cy="47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4639"/>
                  </a:moveTo>
                  <a:cubicBezTo>
                    <a:pt x="1694" y="7124"/>
                    <a:pt x="3388" y="9609"/>
                    <a:pt x="4871" y="12094"/>
                  </a:cubicBezTo>
                  <a:cubicBezTo>
                    <a:pt x="6353" y="14579"/>
                    <a:pt x="7624" y="17064"/>
                    <a:pt x="8576" y="18737"/>
                  </a:cubicBezTo>
                  <a:cubicBezTo>
                    <a:pt x="9529" y="20409"/>
                    <a:pt x="10165" y="21269"/>
                    <a:pt x="10588" y="21413"/>
                  </a:cubicBezTo>
                  <a:cubicBezTo>
                    <a:pt x="11012" y="21556"/>
                    <a:pt x="11224" y="20983"/>
                    <a:pt x="11859" y="18975"/>
                  </a:cubicBezTo>
                  <a:cubicBezTo>
                    <a:pt x="12494" y="16968"/>
                    <a:pt x="13553" y="13528"/>
                    <a:pt x="14400" y="10660"/>
                  </a:cubicBezTo>
                  <a:cubicBezTo>
                    <a:pt x="15247" y="7793"/>
                    <a:pt x="15882" y="5499"/>
                    <a:pt x="16306" y="3970"/>
                  </a:cubicBezTo>
                  <a:cubicBezTo>
                    <a:pt x="16729" y="2441"/>
                    <a:pt x="16941" y="1676"/>
                    <a:pt x="17365" y="1055"/>
                  </a:cubicBezTo>
                  <a:cubicBezTo>
                    <a:pt x="17788" y="434"/>
                    <a:pt x="18424" y="-44"/>
                    <a:pt x="18847" y="4"/>
                  </a:cubicBezTo>
                  <a:cubicBezTo>
                    <a:pt x="19271" y="52"/>
                    <a:pt x="19482" y="625"/>
                    <a:pt x="19906" y="1629"/>
                  </a:cubicBezTo>
                  <a:cubicBezTo>
                    <a:pt x="20329" y="2632"/>
                    <a:pt x="20965" y="4066"/>
                    <a:pt x="21600" y="5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371607" y="4782001"/>
              <a:ext cx="169563" cy="22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576" fill="norm" stroke="1" extrusionOk="0">
                  <a:moveTo>
                    <a:pt x="12562" y="7027"/>
                  </a:moveTo>
                  <a:cubicBezTo>
                    <a:pt x="12562" y="6045"/>
                    <a:pt x="12562" y="5063"/>
                    <a:pt x="12562" y="3885"/>
                  </a:cubicBezTo>
                  <a:cubicBezTo>
                    <a:pt x="12562" y="2707"/>
                    <a:pt x="12562" y="1332"/>
                    <a:pt x="11895" y="547"/>
                  </a:cubicBezTo>
                  <a:cubicBezTo>
                    <a:pt x="11229" y="-239"/>
                    <a:pt x="9895" y="-435"/>
                    <a:pt x="7762" y="1725"/>
                  </a:cubicBezTo>
                  <a:cubicBezTo>
                    <a:pt x="5629" y="3885"/>
                    <a:pt x="2695" y="8401"/>
                    <a:pt x="1229" y="11838"/>
                  </a:cubicBezTo>
                  <a:cubicBezTo>
                    <a:pt x="-238" y="15274"/>
                    <a:pt x="-238" y="17630"/>
                    <a:pt x="429" y="19103"/>
                  </a:cubicBezTo>
                  <a:cubicBezTo>
                    <a:pt x="1095" y="20576"/>
                    <a:pt x="2429" y="21165"/>
                    <a:pt x="4695" y="19398"/>
                  </a:cubicBezTo>
                  <a:cubicBezTo>
                    <a:pt x="6962" y="17630"/>
                    <a:pt x="10162" y="13507"/>
                    <a:pt x="11895" y="10954"/>
                  </a:cubicBezTo>
                  <a:cubicBezTo>
                    <a:pt x="13629" y="8401"/>
                    <a:pt x="13895" y="7420"/>
                    <a:pt x="14029" y="6438"/>
                  </a:cubicBezTo>
                  <a:cubicBezTo>
                    <a:pt x="14162" y="5456"/>
                    <a:pt x="14162" y="4474"/>
                    <a:pt x="14029" y="4572"/>
                  </a:cubicBezTo>
                  <a:cubicBezTo>
                    <a:pt x="13895" y="4670"/>
                    <a:pt x="13629" y="5849"/>
                    <a:pt x="14162" y="8205"/>
                  </a:cubicBezTo>
                  <a:cubicBezTo>
                    <a:pt x="14695" y="10561"/>
                    <a:pt x="16029" y="14096"/>
                    <a:pt x="17362" y="16354"/>
                  </a:cubicBezTo>
                  <a:cubicBezTo>
                    <a:pt x="18695" y="18612"/>
                    <a:pt x="20029" y="19594"/>
                    <a:pt x="21362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562550" y="4781549"/>
              <a:ext cx="18182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7128"/>
                  </a:moveTo>
                  <a:cubicBezTo>
                    <a:pt x="472" y="5616"/>
                    <a:pt x="-273" y="4104"/>
                    <a:pt x="99" y="3348"/>
                  </a:cubicBezTo>
                  <a:cubicBezTo>
                    <a:pt x="472" y="2592"/>
                    <a:pt x="1961" y="2592"/>
                    <a:pt x="4444" y="3996"/>
                  </a:cubicBezTo>
                  <a:cubicBezTo>
                    <a:pt x="6927" y="5400"/>
                    <a:pt x="10403" y="8208"/>
                    <a:pt x="12265" y="11016"/>
                  </a:cubicBezTo>
                  <a:cubicBezTo>
                    <a:pt x="14127" y="13824"/>
                    <a:pt x="14375" y="16632"/>
                    <a:pt x="14003" y="18576"/>
                  </a:cubicBezTo>
                  <a:cubicBezTo>
                    <a:pt x="13630" y="20520"/>
                    <a:pt x="12637" y="21600"/>
                    <a:pt x="11893" y="21600"/>
                  </a:cubicBezTo>
                  <a:cubicBezTo>
                    <a:pt x="11148" y="21600"/>
                    <a:pt x="10651" y="20520"/>
                    <a:pt x="10527" y="17604"/>
                  </a:cubicBezTo>
                  <a:cubicBezTo>
                    <a:pt x="10403" y="14688"/>
                    <a:pt x="10651" y="9936"/>
                    <a:pt x="12513" y="6696"/>
                  </a:cubicBezTo>
                  <a:cubicBezTo>
                    <a:pt x="14375" y="3456"/>
                    <a:pt x="17851" y="1728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835386" y="4612539"/>
              <a:ext cx="131234" cy="39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17419" y="3263"/>
                  </a:moveTo>
                  <a:cubicBezTo>
                    <a:pt x="17419" y="2697"/>
                    <a:pt x="17419" y="2132"/>
                    <a:pt x="17245" y="1510"/>
                  </a:cubicBezTo>
                  <a:cubicBezTo>
                    <a:pt x="17071" y="888"/>
                    <a:pt x="16723" y="209"/>
                    <a:pt x="15677" y="40"/>
                  </a:cubicBezTo>
                  <a:cubicBezTo>
                    <a:pt x="14632" y="-130"/>
                    <a:pt x="12890" y="209"/>
                    <a:pt x="10277" y="1849"/>
                  </a:cubicBezTo>
                  <a:cubicBezTo>
                    <a:pt x="7665" y="3489"/>
                    <a:pt x="4181" y="6429"/>
                    <a:pt x="2265" y="9596"/>
                  </a:cubicBezTo>
                  <a:cubicBezTo>
                    <a:pt x="348" y="12762"/>
                    <a:pt x="0" y="16155"/>
                    <a:pt x="0" y="18247"/>
                  </a:cubicBezTo>
                  <a:cubicBezTo>
                    <a:pt x="0" y="20339"/>
                    <a:pt x="348" y="21131"/>
                    <a:pt x="4006" y="21300"/>
                  </a:cubicBezTo>
                  <a:cubicBezTo>
                    <a:pt x="7665" y="21470"/>
                    <a:pt x="14632" y="21018"/>
                    <a:pt x="2160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055519" y="4686300"/>
              <a:ext cx="1841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851"/>
                    <a:pt x="8441" y="7702"/>
                    <a:pt x="12041" y="11302"/>
                  </a:cubicBezTo>
                  <a:cubicBezTo>
                    <a:pt x="15641" y="14902"/>
                    <a:pt x="18621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094561" y="4677505"/>
              <a:ext cx="183209" cy="33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22" fill="norm" stroke="1" extrusionOk="0">
                  <a:moveTo>
                    <a:pt x="21489" y="156"/>
                  </a:moveTo>
                  <a:cubicBezTo>
                    <a:pt x="20248" y="21"/>
                    <a:pt x="19006" y="-114"/>
                    <a:pt x="18013" y="156"/>
                  </a:cubicBezTo>
                  <a:cubicBezTo>
                    <a:pt x="17020" y="426"/>
                    <a:pt x="16275" y="1101"/>
                    <a:pt x="13917" y="3531"/>
                  </a:cubicBezTo>
                  <a:cubicBezTo>
                    <a:pt x="11558" y="5961"/>
                    <a:pt x="7586" y="10146"/>
                    <a:pt x="5227" y="12846"/>
                  </a:cubicBezTo>
                  <a:cubicBezTo>
                    <a:pt x="2868" y="15546"/>
                    <a:pt x="2123" y="16761"/>
                    <a:pt x="1379" y="18044"/>
                  </a:cubicBezTo>
                  <a:cubicBezTo>
                    <a:pt x="634" y="19326"/>
                    <a:pt x="-111" y="20676"/>
                    <a:pt x="13" y="21081"/>
                  </a:cubicBezTo>
                  <a:cubicBezTo>
                    <a:pt x="137" y="21486"/>
                    <a:pt x="1130" y="20946"/>
                    <a:pt x="2123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353969" y="4533900"/>
              <a:ext cx="121143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3295" y="0"/>
                  </a:moveTo>
                  <a:cubicBezTo>
                    <a:pt x="8420" y="2370"/>
                    <a:pt x="13546" y="4739"/>
                    <a:pt x="16841" y="7200"/>
                  </a:cubicBezTo>
                  <a:cubicBezTo>
                    <a:pt x="20136" y="9661"/>
                    <a:pt x="21600" y="12213"/>
                    <a:pt x="20685" y="14400"/>
                  </a:cubicBezTo>
                  <a:cubicBezTo>
                    <a:pt x="19769" y="16587"/>
                    <a:pt x="16475" y="18410"/>
                    <a:pt x="12631" y="19549"/>
                  </a:cubicBezTo>
                  <a:cubicBezTo>
                    <a:pt x="8786" y="20689"/>
                    <a:pt x="4393" y="21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907649" y="4699000"/>
              <a:ext cx="18292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5012" y="0"/>
                  </a:moveTo>
                  <a:cubicBezTo>
                    <a:pt x="2803" y="3600"/>
                    <a:pt x="594" y="7200"/>
                    <a:pt x="103" y="9000"/>
                  </a:cubicBezTo>
                  <a:cubicBezTo>
                    <a:pt x="-388" y="10800"/>
                    <a:pt x="839" y="10800"/>
                    <a:pt x="4644" y="12600"/>
                  </a:cubicBezTo>
                  <a:cubicBezTo>
                    <a:pt x="8448" y="14400"/>
                    <a:pt x="14830" y="18000"/>
                    <a:pt x="21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923024" y="4832349"/>
              <a:ext cx="161196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825" fill="norm" stroke="1" extrusionOk="0">
                  <a:moveTo>
                    <a:pt x="2007" y="0"/>
                  </a:moveTo>
                  <a:cubicBezTo>
                    <a:pt x="885" y="7200"/>
                    <a:pt x="-237" y="14400"/>
                    <a:pt x="44" y="18000"/>
                  </a:cubicBezTo>
                  <a:cubicBezTo>
                    <a:pt x="324" y="21600"/>
                    <a:pt x="2007" y="21600"/>
                    <a:pt x="5794" y="18900"/>
                  </a:cubicBezTo>
                  <a:cubicBezTo>
                    <a:pt x="9581" y="16200"/>
                    <a:pt x="15472" y="10800"/>
                    <a:pt x="21363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580370" y="4495799"/>
              <a:ext cx="202350" cy="42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3" fill="norm" stroke="1" extrusionOk="0">
                  <a:moveTo>
                    <a:pt x="20835" y="1620"/>
                  </a:moveTo>
                  <a:cubicBezTo>
                    <a:pt x="21060" y="1080"/>
                    <a:pt x="21285" y="540"/>
                    <a:pt x="20498" y="270"/>
                  </a:cubicBezTo>
                  <a:cubicBezTo>
                    <a:pt x="19710" y="0"/>
                    <a:pt x="17910" y="0"/>
                    <a:pt x="15885" y="0"/>
                  </a:cubicBezTo>
                  <a:cubicBezTo>
                    <a:pt x="13860" y="0"/>
                    <a:pt x="11610" y="0"/>
                    <a:pt x="9922" y="108"/>
                  </a:cubicBezTo>
                  <a:cubicBezTo>
                    <a:pt x="8235" y="216"/>
                    <a:pt x="7110" y="432"/>
                    <a:pt x="6435" y="810"/>
                  </a:cubicBezTo>
                  <a:cubicBezTo>
                    <a:pt x="5760" y="1188"/>
                    <a:pt x="5535" y="1728"/>
                    <a:pt x="5310" y="3402"/>
                  </a:cubicBezTo>
                  <a:cubicBezTo>
                    <a:pt x="5085" y="5076"/>
                    <a:pt x="4860" y="7884"/>
                    <a:pt x="4185" y="10530"/>
                  </a:cubicBezTo>
                  <a:cubicBezTo>
                    <a:pt x="3510" y="13176"/>
                    <a:pt x="2385" y="15660"/>
                    <a:pt x="1597" y="17172"/>
                  </a:cubicBezTo>
                  <a:cubicBezTo>
                    <a:pt x="810" y="18684"/>
                    <a:pt x="360" y="19224"/>
                    <a:pt x="135" y="19764"/>
                  </a:cubicBezTo>
                  <a:cubicBezTo>
                    <a:pt x="-90" y="20304"/>
                    <a:pt x="-90" y="20844"/>
                    <a:pt x="585" y="21168"/>
                  </a:cubicBezTo>
                  <a:cubicBezTo>
                    <a:pt x="1260" y="21492"/>
                    <a:pt x="2610" y="21600"/>
                    <a:pt x="6210" y="21330"/>
                  </a:cubicBezTo>
                  <a:cubicBezTo>
                    <a:pt x="9810" y="21060"/>
                    <a:pt x="15660" y="20412"/>
                    <a:pt x="21510" y="19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632021" y="4705349"/>
              <a:ext cx="21419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101" y="21600"/>
                  </a:moveTo>
                  <a:cubicBezTo>
                    <a:pt x="465" y="19680"/>
                    <a:pt x="-170" y="17760"/>
                    <a:pt x="42" y="16080"/>
                  </a:cubicBezTo>
                  <a:cubicBezTo>
                    <a:pt x="254" y="14400"/>
                    <a:pt x="1312" y="12960"/>
                    <a:pt x="5018" y="10320"/>
                  </a:cubicBezTo>
                  <a:cubicBezTo>
                    <a:pt x="8724" y="7680"/>
                    <a:pt x="15077" y="384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994593" y="4426958"/>
              <a:ext cx="245327" cy="51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51" fill="norm" stroke="1" extrusionOk="0">
                  <a:moveTo>
                    <a:pt x="18628" y="1286"/>
                  </a:moveTo>
                  <a:cubicBezTo>
                    <a:pt x="18259" y="843"/>
                    <a:pt x="17889" y="401"/>
                    <a:pt x="17151" y="179"/>
                  </a:cubicBezTo>
                  <a:cubicBezTo>
                    <a:pt x="16412" y="-42"/>
                    <a:pt x="15305" y="-42"/>
                    <a:pt x="13643" y="91"/>
                  </a:cubicBezTo>
                  <a:cubicBezTo>
                    <a:pt x="11982" y="224"/>
                    <a:pt x="9766" y="489"/>
                    <a:pt x="8105" y="710"/>
                  </a:cubicBezTo>
                  <a:cubicBezTo>
                    <a:pt x="6443" y="932"/>
                    <a:pt x="5335" y="1109"/>
                    <a:pt x="4689" y="1419"/>
                  </a:cubicBezTo>
                  <a:cubicBezTo>
                    <a:pt x="4043" y="1728"/>
                    <a:pt x="3859" y="2171"/>
                    <a:pt x="3951" y="3543"/>
                  </a:cubicBezTo>
                  <a:cubicBezTo>
                    <a:pt x="4043" y="4915"/>
                    <a:pt x="4412" y="7217"/>
                    <a:pt x="4135" y="9873"/>
                  </a:cubicBezTo>
                  <a:cubicBezTo>
                    <a:pt x="3859" y="12528"/>
                    <a:pt x="2935" y="15538"/>
                    <a:pt x="2289" y="17309"/>
                  </a:cubicBezTo>
                  <a:cubicBezTo>
                    <a:pt x="1643" y="19079"/>
                    <a:pt x="1274" y="19610"/>
                    <a:pt x="812" y="20142"/>
                  </a:cubicBezTo>
                  <a:cubicBezTo>
                    <a:pt x="351" y="20673"/>
                    <a:pt x="-203" y="21204"/>
                    <a:pt x="74" y="21381"/>
                  </a:cubicBezTo>
                  <a:cubicBezTo>
                    <a:pt x="351" y="21558"/>
                    <a:pt x="1459" y="21381"/>
                    <a:pt x="3951" y="21071"/>
                  </a:cubicBezTo>
                  <a:cubicBezTo>
                    <a:pt x="6443" y="20761"/>
                    <a:pt x="10320" y="20319"/>
                    <a:pt x="13459" y="19965"/>
                  </a:cubicBezTo>
                  <a:cubicBezTo>
                    <a:pt x="16597" y="19610"/>
                    <a:pt x="18997" y="19345"/>
                    <a:pt x="21397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408152" y="4457311"/>
              <a:ext cx="161968" cy="38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130" fill="norm" stroke="1" extrusionOk="0">
                  <a:moveTo>
                    <a:pt x="15180" y="2473"/>
                  </a:moveTo>
                  <a:cubicBezTo>
                    <a:pt x="15180" y="1423"/>
                    <a:pt x="15180" y="372"/>
                    <a:pt x="14497" y="80"/>
                  </a:cubicBezTo>
                  <a:cubicBezTo>
                    <a:pt x="13813" y="-212"/>
                    <a:pt x="12446" y="255"/>
                    <a:pt x="9985" y="2182"/>
                  </a:cubicBezTo>
                  <a:cubicBezTo>
                    <a:pt x="7525" y="4108"/>
                    <a:pt x="3970" y="7494"/>
                    <a:pt x="1919" y="10296"/>
                  </a:cubicBezTo>
                  <a:cubicBezTo>
                    <a:pt x="-131" y="13098"/>
                    <a:pt x="-678" y="15317"/>
                    <a:pt x="963" y="17126"/>
                  </a:cubicBezTo>
                  <a:cubicBezTo>
                    <a:pt x="2603" y="18936"/>
                    <a:pt x="6431" y="20337"/>
                    <a:pt x="10122" y="20863"/>
                  </a:cubicBezTo>
                  <a:cubicBezTo>
                    <a:pt x="13813" y="21388"/>
                    <a:pt x="17368" y="21038"/>
                    <a:pt x="20922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656342" y="4550833"/>
              <a:ext cx="193178" cy="28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9" fill="norm" stroke="1" extrusionOk="0">
                  <a:moveTo>
                    <a:pt x="297" y="1612"/>
                  </a:moveTo>
                  <a:cubicBezTo>
                    <a:pt x="62" y="806"/>
                    <a:pt x="-173" y="0"/>
                    <a:pt x="179" y="0"/>
                  </a:cubicBezTo>
                  <a:cubicBezTo>
                    <a:pt x="531" y="0"/>
                    <a:pt x="1470" y="806"/>
                    <a:pt x="3936" y="3304"/>
                  </a:cubicBezTo>
                  <a:cubicBezTo>
                    <a:pt x="6401" y="5803"/>
                    <a:pt x="10392" y="9994"/>
                    <a:pt x="12975" y="13057"/>
                  </a:cubicBezTo>
                  <a:cubicBezTo>
                    <a:pt x="15557" y="16119"/>
                    <a:pt x="16731" y="18054"/>
                    <a:pt x="17788" y="19424"/>
                  </a:cubicBezTo>
                  <a:cubicBezTo>
                    <a:pt x="18844" y="20794"/>
                    <a:pt x="19784" y="21600"/>
                    <a:pt x="20370" y="21439"/>
                  </a:cubicBezTo>
                  <a:cubicBezTo>
                    <a:pt x="20957" y="21278"/>
                    <a:pt x="21192" y="20149"/>
                    <a:pt x="21427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697119" y="4508500"/>
              <a:ext cx="184151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0"/>
                  </a:moveTo>
                  <a:cubicBezTo>
                    <a:pt x="19614" y="1016"/>
                    <a:pt x="17628" y="2033"/>
                    <a:pt x="14897" y="4828"/>
                  </a:cubicBezTo>
                  <a:cubicBezTo>
                    <a:pt x="12166" y="7624"/>
                    <a:pt x="8690" y="12198"/>
                    <a:pt x="6331" y="15056"/>
                  </a:cubicBezTo>
                  <a:cubicBezTo>
                    <a:pt x="3972" y="17915"/>
                    <a:pt x="2731" y="19059"/>
                    <a:pt x="1738" y="19948"/>
                  </a:cubicBezTo>
                  <a:cubicBezTo>
                    <a:pt x="745" y="20838"/>
                    <a:pt x="0" y="21473"/>
                    <a:pt x="0" y="21536"/>
                  </a:cubicBezTo>
                  <a:cubicBezTo>
                    <a:pt x="0" y="21600"/>
                    <a:pt x="745" y="21092"/>
                    <a:pt x="149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090819" y="4654550"/>
              <a:ext cx="234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16" y="19200"/>
                    <a:pt x="13232" y="16800"/>
                    <a:pt x="16832" y="13200"/>
                  </a:cubicBezTo>
                  <a:cubicBezTo>
                    <a:pt x="20432" y="9600"/>
                    <a:pt x="2101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472325" y="4440766"/>
              <a:ext cx="17729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7682" y="2448"/>
                  </a:moveTo>
                  <a:cubicBezTo>
                    <a:pt x="17168" y="1728"/>
                    <a:pt x="16653" y="1008"/>
                    <a:pt x="15110" y="576"/>
                  </a:cubicBezTo>
                  <a:cubicBezTo>
                    <a:pt x="13568" y="144"/>
                    <a:pt x="10996" y="0"/>
                    <a:pt x="9068" y="0"/>
                  </a:cubicBezTo>
                  <a:cubicBezTo>
                    <a:pt x="7139" y="0"/>
                    <a:pt x="5853" y="144"/>
                    <a:pt x="4696" y="792"/>
                  </a:cubicBezTo>
                  <a:cubicBezTo>
                    <a:pt x="3539" y="1440"/>
                    <a:pt x="2510" y="2592"/>
                    <a:pt x="1868" y="5184"/>
                  </a:cubicBezTo>
                  <a:cubicBezTo>
                    <a:pt x="1225" y="7776"/>
                    <a:pt x="968" y="11808"/>
                    <a:pt x="710" y="14184"/>
                  </a:cubicBezTo>
                  <a:cubicBezTo>
                    <a:pt x="453" y="16560"/>
                    <a:pt x="196" y="17280"/>
                    <a:pt x="68" y="18144"/>
                  </a:cubicBezTo>
                  <a:cubicBezTo>
                    <a:pt x="-61" y="19008"/>
                    <a:pt x="-61" y="20016"/>
                    <a:pt x="582" y="20664"/>
                  </a:cubicBezTo>
                  <a:cubicBezTo>
                    <a:pt x="1225" y="21312"/>
                    <a:pt x="2510" y="21600"/>
                    <a:pt x="4696" y="21600"/>
                  </a:cubicBezTo>
                  <a:cubicBezTo>
                    <a:pt x="6882" y="21600"/>
                    <a:pt x="9968" y="21312"/>
                    <a:pt x="12925" y="20952"/>
                  </a:cubicBezTo>
                  <a:cubicBezTo>
                    <a:pt x="15882" y="20592"/>
                    <a:pt x="18710" y="20160"/>
                    <a:pt x="21539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509919" y="4591049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560"/>
                    <a:pt x="5867" y="11520"/>
                    <a:pt x="9467" y="7920"/>
                  </a:cubicBezTo>
                  <a:cubicBezTo>
                    <a:pt x="13067" y="4320"/>
                    <a:pt x="1733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765141" y="4395929"/>
              <a:ext cx="182929" cy="35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5" fill="norm" stroke="1" extrusionOk="0">
                  <a:moveTo>
                    <a:pt x="21457" y="3386"/>
                  </a:moveTo>
                  <a:cubicBezTo>
                    <a:pt x="21209" y="2740"/>
                    <a:pt x="20960" y="2093"/>
                    <a:pt x="19347" y="1446"/>
                  </a:cubicBezTo>
                  <a:cubicBezTo>
                    <a:pt x="17733" y="799"/>
                    <a:pt x="14754" y="153"/>
                    <a:pt x="12767" y="23"/>
                  </a:cubicBezTo>
                  <a:cubicBezTo>
                    <a:pt x="10781" y="-106"/>
                    <a:pt x="9788" y="282"/>
                    <a:pt x="8795" y="1511"/>
                  </a:cubicBezTo>
                  <a:cubicBezTo>
                    <a:pt x="7802" y="2740"/>
                    <a:pt x="6809" y="4809"/>
                    <a:pt x="5691" y="7590"/>
                  </a:cubicBezTo>
                  <a:cubicBezTo>
                    <a:pt x="4574" y="10371"/>
                    <a:pt x="3333" y="13863"/>
                    <a:pt x="2340" y="16062"/>
                  </a:cubicBezTo>
                  <a:cubicBezTo>
                    <a:pt x="1347" y="18260"/>
                    <a:pt x="602" y="19166"/>
                    <a:pt x="229" y="19942"/>
                  </a:cubicBezTo>
                  <a:cubicBezTo>
                    <a:pt x="-143" y="20718"/>
                    <a:pt x="-143" y="21365"/>
                    <a:pt x="850" y="21429"/>
                  </a:cubicBezTo>
                  <a:cubicBezTo>
                    <a:pt x="1843" y="21494"/>
                    <a:pt x="3829" y="20977"/>
                    <a:pt x="6560" y="20653"/>
                  </a:cubicBezTo>
                  <a:cubicBezTo>
                    <a:pt x="9291" y="20330"/>
                    <a:pt x="12767" y="20201"/>
                    <a:pt x="16243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986169" y="4533900"/>
              <a:ext cx="1270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275"/>
                    <a:pt x="11520" y="8550"/>
                    <a:pt x="14940" y="11925"/>
                  </a:cubicBezTo>
                  <a:cubicBezTo>
                    <a:pt x="18360" y="15300"/>
                    <a:pt x="19440" y="17775"/>
                    <a:pt x="20160" y="19238"/>
                  </a:cubicBezTo>
                  <a:cubicBezTo>
                    <a:pt x="20880" y="20700"/>
                    <a:pt x="2124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000240" y="4527550"/>
              <a:ext cx="151030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0" fill="norm" stroke="1" extrusionOk="0">
                  <a:moveTo>
                    <a:pt x="21406" y="0"/>
                  </a:moveTo>
                  <a:cubicBezTo>
                    <a:pt x="17506" y="2125"/>
                    <a:pt x="13606" y="4249"/>
                    <a:pt x="10006" y="7436"/>
                  </a:cubicBezTo>
                  <a:cubicBezTo>
                    <a:pt x="6406" y="10623"/>
                    <a:pt x="3106" y="14872"/>
                    <a:pt x="1456" y="17439"/>
                  </a:cubicBezTo>
                  <a:cubicBezTo>
                    <a:pt x="-194" y="20007"/>
                    <a:pt x="-194" y="20892"/>
                    <a:pt x="256" y="21246"/>
                  </a:cubicBezTo>
                  <a:cubicBezTo>
                    <a:pt x="706" y="21600"/>
                    <a:pt x="1606" y="21423"/>
                    <a:pt x="2506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164333" y="4404455"/>
              <a:ext cx="138439" cy="3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89" fill="norm" stroke="1" extrusionOk="0">
                  <a:moveTo>
                    <a:pt x="912" y="2918"/>
                  </a:moveTo>
                  <a:cubicBezTo>
                    <a:pt x="267" y="2260"/>
                    <a:pt x="-378" y="1601"/>
                    <a:pt x="267" y="1206"/>
                  </a:cubicBezTo>
                  <a:cubicBezTo>
                    <a:pt x="912" y="811"/>
                    <a:pt x="2846" y="679"/>
                    <a:pt x="5425" y="548"/>
                  </a:cubicBezTo>
                  <a:cubicBezTo>
                    <a:pt x="8004" y="416"/>
                    <a:pt x="11228" y="284"/>
                    <a:pt x="13968" y="152"/>
                  </a:cubicBezTo>
                  <a:cubicBezTo>
                    <a:pt x="16709" y="21"/>
                    <a:pt x="18965" y="-111"/>
                    <a:pt x="20094" y="152"/>
                  </a:cubicBezTo>
                  <a:cubicBezTo>
                    <a:pt x="21222" y="416"/>
                    <a:pt x="21222" y="1074"/>
                    <a:pt x="20900" y="3643"/>
                  </a:cubicBezTo>
                  <a:cubicBezTo>
                    <a:pt x="20577" y="6211"/>
                    <a:pt x="19932" y="10689"/>
                    <a:pt x="19610" y="13257"/>
                  </a:cubicBezTo>
                  <a:cubicBezTo>
                    <a:pt x="19288" y="15826"/>
                    <a:pt x="19288" y="16484"/>
                    <a:pt x="19771" y="17209"/>
                  </a:cubicBezTo>
                  <a:cubicBezTo>
                    <a:pt x="20255" y="17933"/>
                    <a:pt x="21222" y="18723"/>
                    <a:pt x="20900" y="19316"/>
                  </a:cubicBezTo>
                  <a:cubicBezTo>
                    <a:pt x="20577" y="19909"/>
                    <a:pt x="18965" y="20304"/>
                    <a:pt x="16547" y="20633"/>
                  </a:cubicBezTo>
                  <a:cubicBezTo>
                    <a:pt x="14129" y="20962"/>
                    <a:pt x="10906" y="21226"/>
                    <a:pt x="7682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6398919" y="4348338"/>
              <a:ext cx="115391" cy="44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64" fill="norm" stroke="1" extrusionOk="0">
                  <a:moveTo>
                    <a:pt x="1157" y="68"/>
                  </a:moveTo>
                  <a:cubicBezTo>
                    <a:pt x="3086" y="-34"/>
                    <a:pt x="5014" y="-136"/>
                    <a:pt x="7907" y="679"/>
                  </a:cubicBezTo>
                  <a:cubicBezTo>
                    <a:pt x="10800" y="1494"/>
                    <a:pt x="14657" y="3226"/>
                    <a:pt x="17357" y="5519"/>
                  </a:cubicBezTo>
                  <a:cubicBezTo>
                    <a:pt x="20057" y="7811"/>
                    <a:pt x="21600" y="10664"/>
                    <a:pt x="20829" y="13109"/>
                  </a:cubicBezTo>
                  <a:cubicBezTo>
                    <a:pt x="20057" y="15555"/>
                    <a:pt x="16971" y="17592"/>
                    <a:pt x="13114" y="18917"/>
                  </a:cubicBezTo>
                  <a:cubicBezTo>
                    <a:pt x="9257" y="20241"/>
                    <a:pt x="4629" y="20853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583069" y="4185260"/>
              <a:ext cx="215901" cy="16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4905"/>
                  </a:moveTo>
                  <a:cubicBezTo>
                    <a:pt x="0" y="3520"/>
                    <a:pt x="0" y="2135"/>
                    <a:pt x="529" y="1305"/>
                  </a:cubicBezTo>
                  <a:cubicBezTo>
                    <a:pt x="1059" y="474"/>
                    <a:pt x="2118" y="197"/>
                    <a:pt x="3176" y="58"/>
                  </a:cubicBezTo>
                  <a:cubicBezTo>
                    <a:pt x="4235" y="-80"/>
                    <a:pt x="5294" y="-80"/>
                    <a:pt x="6353" y="1305"/>
                  </a:cubicBezTo>
                  <a:cubicBezTo>
                    <a:pt x="7412" y="2689"/>
                    <a:pt x="8471" y="5458"/>
                    <a:pt x="8576" y="8228"/>
                  </a:cubicBezTo>
                  <a:cubicBezTo>
                    <a:pt x="8682" y="10997"/>
                    <a:pt x="7835" y="13766"/>
                    <a:pt x="6882" y="15982"/>
                  </a:cubicBezTo>
                  <a:cubicBezTo>
                    <a:pt x="5929" y="18197"/>
                    <a:pt x="4871" y="19858"/>
                    <a:pt x="4976" y="20689"/>
                  </a:cubicBezTo>
                  <a:cubicBezTo>
                    <a:pt x="5082" y="21520"/>
                    <a:pt x="6353" y="21520"/>
                    <a:pt x="9318" y="20966"/>
                  </a:cubicBezTo>
                  <a:cubicBezTo>
                    <a:pt x="12282" y="20412"/>
                    <a:pt x="16941" y="19305"/>
                    <a:pt x="2160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824369" y="4147639"/>
              <a:ext cx="199401" cy="64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48" fill="norm" stroke="1" extrusionOk="0">
                  <a:moveTo>
                    <a:pt x="0" y="2293"/>
                  </a:moveTo>
                  <a:cubicBezTo>
                    <a:pt x="0" y="1940"/>
                    <a:pt x="0" y="1588"/>
                    <a:pt x="2387" y="1199"/>
                  </a:cubicBezTo>
                  <a:cubicBezTo>
                    <a:pt x="4775" y="811"/>
                    <a:pt x="9549" y="388"/>
                    <a:pt x="12619" y="176"/>
                  </a:cubicBezTo>
                  <a:cubicBezTo>
                    <a:pt x="15688" y="-36"/>
                    <a:pt x="17053" y="-36"/>
                    <a:pt x="18189" y="70"/>
                  </a:cubicBezTo>
                  <a:cubicBezTo>
                    <a:pt x="19326" y="176"/>
                    <a:pt x="20236" y="388"/>
                    <a:pt x="20804" y="846"/>
                  </a:cubicBezTo>
                  <a:cubicBezTo>
                    <a:pt x="21373" y="1305"/>
                    <a:pt x="21600" y="2011"/>
                    <a:pt x="21259" y="3388"/>
                  </a:cubicBezTo>
                  <a:cubicBezTo>
                    <a:pt x="20918" y="4764"/>
                    <a:pt x="20008" y="6811"/>
                    <a:pt x="19440" y="9035"/>
                  </a:cubicBezTo>
                  <a:cubicBezTo>
                    <a:pt x="18872" y="11258"/>
                    <a:pt x="18644" y="13658"/>
                    <a:pt x="18417" y="15458"/>
                  </a:cubicBezTo>
                  <a:cubicBezTo>
                    <a:pt x="18189" y="17258"/>
                    <a:pt x="17962" y="18458"/>
                    <a:pt x="18076" y="19235"/>
                  </a:cubicBezTo>
                  <a:cubicBezTo>
                    <a:pt x="18189" y="20011"/>
                    <a:pt x="18644" y="20364"/>
                    <a:pt x="19213" y="20682"/>
                  </a:cubicBezTo>
                  <a:cubicBezTo>
                    <a:pt x="19781" y="20999"/>
                    <a:pt x="20463" y="21282"/>
                    <a:pt x="19895" y="21423"/>
                  </a:cubicBezTo>
                  <a:cubicBezTo>
                    <a:pt x="19326" y="21564"/>
                    <a:pt x="17507" y="21564"/>
                    <a:pt x="14552" y="21529"/>
                  </a:cubicBezTo>
                  <a:cubicBezTo>
                    <a:pt x="11596" y="21493"/>
                    <a:pt x="7503" y="21423"/>
                    <a:pt x="3411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364119" y="4442555"/>
              <a:ext cx="285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280" y="12582"/>
                    <a:pt x="10560" y="4867"/>
                    <a:pt x="14160" y="1782"/>
                  </a:cubicBezTo>
                  <a:cubicBezTo>
                    <a:pt x="17760" y="-1304"/>
                    <a:pt x="1968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440319" y="4603750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800"/>
                    <a:pt x="11815" y="12000"/>
                    <a:pt x="15415" y="8400"/>
                  </a:cubicBezTo>
                  <a:cubicBezTo>
                    <a:pt x="19015" y="4800"/>
                    <a:pt x="2030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961525" y="4212166"/>
              <a:ext cx="240795" cy="50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7" fill="norm" stroke="1" extrusionOk="0">
                  <a:moveTo>
                    <a:pt x="21555" y="2330"/>
                  </a:moveTo>
                  <a:cubicBezTo>
                    <a:pt x="21555" y="1613"/>
                    <a:pt x="21555" y="896"/>
                    <a:pt x="21081" y="493"/>
                  </a:cubicBezTo>
                  <a:cubicBezTo>
                    <a:pt x="20608" y="90"/>
                    <a:pt x="19660" y="0"/>
                    <a:pt x="17481" y="0"/>
                  </a:cubicBezTo>
                  <a:cubicBezTo>
                    <a:pt x="15302" y="0"/>
                    <a:pt x="11892" y="90"/>
                    <a:pt x="9334" y="448"/>
                  </a:cubicBezTo>
                  <a:cubicBezTo>
                    <a:pt x="6776" y="807"/>
                    <a:pt x="5071" y="1434"/>
                    <a:pt x="4029" y="2868"/>
                  </a:cubicBezTo>
                  <a:cubicBezTo>
                    <a:pt x="2987" y="4302"/>
                    <a:pt x="2608" y="6543"/>
                    <a:pt x="2134" y="8963"/>
                  </a:cubicBezTo>
                  <a:cubicBezTo>
                    <a:pt x="1660" y="11383"/>
                    <a:pt x="1092" y="13982"/>
                    <a:pt x="713" y="15864"/>
                  </a:cubicBezTo>
                  <a:cubicBezTo>
                    <a:pt x="334" y="17746"/>
                    <a:pt x="144" y="18911"/>
                    <a:pt x="50" y="19718"/>
                  </a:cubicBezTo>
                  <a:cubicBezTo>
                    <a:pt x="-45" y="20524"/>
                    <a:pt x="-45" y="20973"/>
                    <a:pt x="429" y="21241"/>
                  </a:cubicBezTo>
                  <a:cubicBezTo>
                    <a:pt x="902" y="21510"/>
                    <a:pt x="1850" y="21600"/>
                    <a:pt x="4408" y="21466"/>
                  </a:cubicBezTo>
                  <a:cubicBezTo>
                    <a:pt x="6966" y="21331"/>
                    <a:pt x="11134" y="20973"/>
                    <a:pt x="14260" y="20435"/>
                  </a:cubicBezTo>
                  <a:cubicBezTo>
                    <a:pt x="17387" y="19897"/>
                    <a:pt x="19471" y="19180"/>
                    <a:pt x="21555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018169" y="4451350"/>
              <a:ext cx="196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457"/>
                    <a:pt x="6968" y="11314"/>
                    <a:pt x="10568" y="7714"/>
                  </a:cubicBezTo>
                  <a:cubicBezTo>
                    <a:pt x="14168" y="4114"/>
                    <a:pt x="1788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8316667" y="4184665"/>
              <a:ext cx="292053" cy="51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20" fill="norm" stroke="1" extrusionOk="0">
                  <a:moveTo>
                    <a:pt x="21441" y="2132"/>
                  </a:moveTo>
                  <a:cubicBezTo>
                    <a:pt x="21130" y="1510"/>
                    <a:pt x="20819" y="888"/>
                    <a:pt x="19343" y="488"/>
                  </a:cubicBezTo>
                  <a:cubicBezTo>
                    <a:pt x="17867" y="88"/>
                    <a:pt x="15225" y="-90"/>
                    <a:pt x="13050" y="43"/>
                  </a:cubicBezTo>
                  <a:cubicBezTo>
                    <a:pt x="10874" y="177"/>
                    <a:pt x="9165" y="621"/>
                    <a:pt x="7999" y="977"/>
                  </a:cubicBezTo>
                  <a:cubicBezTo>
                    <a:pt x="6834" y="1332"/>
                    <a:pt x="6212" y="1599"/>
                    <a:pt x="5824" y="2399"/>
                  </a:cubicBezTo>
                  <a:cubicBezTo>
                    <a:pt x="5435" y="3199"/>
                    <a:pt x="5280" y="4532"/>
                    <a:pt x="5202" y="6221"/>
                  </a:cubicBezTo>
                  <a:cubicBezTo>
                    <a:pt x="5124" y="7910"/>
                    <a:pt x="5124" y="9954"/>
                    <a:pt x="4347" y="12177"/>
                  </a:cubicBezTo>
                  <a:cubicBezTo>
                    <a:pt x="3570" y="14399"/>
                    <a:pt x="2017" y="16799"/>
                    <a:pt x="1084" y="18354"/>
                  </a:cubicBezTo>
                  <a:cubicBezTo>
                    <a:pt x="152" y="19910"/>
                    <a:pt x="-159" y="20621"/>
                    <a:pt x="74" y="21021"/>
                  </a:cubicBezTo>
                  <a:cubicBezTo>
                    <a:pt x="307" y="21421"/>
                    <a:pt x="1084" y="21510"/>
                    <a:pt x="3648" y="21332"/>
                  </a:cubicBezTo>
                  <a:cubicBezTo>
                    <a:pt x="6212" y="21154"/>
                    <a:pt x="10563" y="20710"/>
                    <a:pt x="14914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596961" y="4299946"/>
              <a:ext cx="202259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5" fill="norm" stroke="1" extrusionOk="0">
                  <a:moveTo>
                    <a:pt x="1250" y="1597"/>
                  </a:moveTo>
                  <a:cubicBezTo>
                    <a:pt x="575" y="766"/>
                    <a:pt x="-100" y="-65"/>
                    <a:pt x="12" y="4"/>
                  </a:cubicBezTo>
                  <a:cubicBezTo>
                    <a:pt x="125" y="73"/>
                    <a:pt x="1025" y="1043"/>
                    <a:pt x="3162" y="3189"/>
                  </a:cubicBezTo>
                  <a:cubicBezTo>
                    <a:pt x="5300" y="5335"/>
                    <a:pt x="8675" y="8658"/>
                    <a:pt x="11937" y="11912"/>
                  </a:cubicBezTo>
                  <a:cubicBezTo>
                    <a:pt x="15200" y="15166"/>
                    <a:pt x="18350" y="18350"/>
                    <a:pt x="215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608163" y="4273549"/>
              <a:ext cx="184707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8474" y="1551"/>
                    <a:pt x="15528" y="3103"/>
                    <a:pt x="12705" y="6027"/>
                  </a:cubicBezTo>
                  <a:cubicBezTo>
                    <a:pt x="9883" y="8950"/>
                    <a:pt x="7183" y="13246"/>
                    <a:pt x="5464" y="15872"/>
                  </a:cubicBezTo>
                  <a:cubicBezTo>
                    <a:pt x="3746" y="18497"/>
                    <a:pt x="3010" y="19452"/>
                    <a:pt x="2151" y="20228"/>
                  </a:cubicBezTo>
                  <a:cubicBezTo>
                    <a:pt x="1292" y="21003"/>
                    <a:pt x="310" y="21600"/>
                    <a:pt x="64" y="21600"/>
                  </a:cubicBezTo>
                  <a:cubicBezTo>
                    <a:pt x="-181" y="21600"/>
                    <a:pt x="310" y="21003"/>
                    <a:pt x="924" y="20407"/>
                  </a:cubicBezTo>
                  <a:cubicBezTo>
                    <a:pt x="1537" y="19810"/>
                    <a:pt x="2274" y="19213"/>
                    <a:pt x="3010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8786519" y="4127500"/>
              <a:ext cx="196851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891"/>
                  </a:moveTo>
                  <a:cubicBezTo>
                    <a:pt x="232" y="3927"/>
                    <a:pt x="465" y="1964"/>
                    <a:pt x="1277" y="982"/>
                  </a:cubicBezTo>
                  <a:cubicBezTo>
                    <a:pt x="2090" y="0"/>
                    <a:pt x="3484" y="0"/>
                    <a:pt x="4761" y="0"/>
                  </a:cubicBezTo>
                  <a:cubicBezTo>
                    <a:pt x="6039" y="0"/>
                    <a:pt x="7200" y="0"/>
                    <a:pt x="8245" y="1473"/>
                  </a:cubicBezTo>
                  <a:cubicBezTo>
                    <a:pt x="9290" y="2945"/>
                    <a:pt x="10219" y="5891"/>
                    <a:pt x="10568" y="8182"/>
                  </a:cubicBezTo>
                  <a:cubicBezTo>
                    <a:pt x="10916" y="10473"/>
                    <a:pt x="10684" y="12109"/>
                    <a:pt x="9523" y="14236"/>
                  </a:cubicBezTo>
                  <a:cubicBezTo>
                    <a:pt x="8361" y="16364"/>
                    <a:pt x="6271" y="18982"/>
                    <a:pt x="5923" y="20291"/>
                  </a:cubicBezTo>
                  <a:cubicBezTo>
                    <a:pt x="5574" y="21600"/>
                    <a:pt x="6968" y="21600"/>
                    <a:pt x="9871" y="20782"/>
                  </a:cubicBezTo>
                  <a:cubicBezTo>
                    <a:pt x="12774" y="19964"/>
                    <a:pt x="17187" y="18327"/>
                    <a:pt x="21600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8983369" y="4108955"/>
              <a:ext cx="188577" cy="57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81" fill="norm" stroke="1" extrusionOk="0">
                  <a:moveTo>
                    <a:pt x="2160" y="1643"/>
                  </a:moveTo>
                  <a:cubicBezTo>
                    <a:pt x="5040" y="1168"/>
                    <a:pt x="7920" y="693"/>
                    <a:pt x="10080" y="416"/>
                  </a:cubicBezTo>
                  <a:cubicBezTo>
                    <a:pt x="12240" y="139"/>
                    <a:pt x="13680" y="60"/>
                    <a:pt x="15480" y="21"/>
                  </a:cubicBezTo>
                  <a:cubicBezTo>
                    <a:pt x="17280" y="-19"/>
                    <a:pt x="19440" y="-19"/>
                    <a:pt x="20520" y="179"/>
                  </a:cubicBezTo>
                  <a:cubicBezTo>
                    <a:pt x="21600" y="377"/>
                    <a:pt x="21600" y="772"/>
                    <a:pt x="20880" y="1722"/>
                  </a:cubicBezTo>
                  <a:cubicBezTo>
                    <a:pt x="20160" y="2671"/>
                    <a:pt x="18720" y="4174"/>
                    <a:pt x="17880" y="6390"/>
                  </a:cubicBezTo>
                  <a:cubicBezTo>
                    <a:pt x="17040" y="8605"/>
                    <a:pt x="16800" y="11533"/>
                    <a:pt x="16680" y="13708"/>
                  </a:cubicBezTo>
                  <a:cubicBezTo>
                    <a:pt x="16560" y="15884"/>
                    <a:pt x="16560" y="17308"/>
                    <a:pt x="16800" y="18218"/>
                  </a:cubicBezTo>
                  <a:cubicBezTo>
                    <a:pt x="17040" y="19128"/>
                    <a:pt x="17520" y="19524"/>
                    <a:pt x="18600" y="19840"/>
                  </a:cubicBezTo>
                  <a:cubicBezTo>
                    <a:pt x="19680" y="20157"/>
                    <a:pt x="21360" y="20394"/>
                    <a:pt x="21240" y="20592"/>
                  </a:cubicBezTo>
                  <a:cubicBezTo>
                    <a:pt x="21120" y="20790"/>
                    <a:pt x="19200" y="20948"/>
                    <a:pt x="15360" y="21106"/>
                  </a:cubicBezTo>
                  <a:cubicBezTo>
                    <a:pt x="11520" y="21265"/>
                    <a:pt x="5760" y="21423"/>
                    <a:pt x="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453269" y="4425950"/>
              <a:ext cx="298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5429"/>
                    <a:pt x="5209" y="9257"/>
                    <a:pt x="8809" y="5657"/>
                  </a:cubicBezTo>
                  <a:cubicBezTo>
                    <a:pt x="12409" y="2057"/>
                    <a:pt x="1700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952188" y="4081043"/>
              <a:ext cx="167832" cy="49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95" fill="norm" stroke="1" extrusionOk="0">
                  <a:moveTo>
                    <a:pt x="21408" y="1195"/>
                  </a:moveTo>
                  <a:cubicBezTo>
                    <a:pt x="20328" y="826"/>
                    <a:pt x="19248" y="457"/>
                    <a:pt x="18033" y="226"/>
                  </a:cubicBezTo>
                  <a:cubicBezTo>
                    <a:pt x="16818" y="-5"/>
                    <a:pt x="15468" y="-97"/>
                    <a:pt x="14253" y="134"/>
                  </a:cubicBezTo>
                  <a:cubicBezTo>
                    <a:pt x="13038" y="365"/>
                    <a:pt x="11958" y="918"/>
                    <a:pt x="9933" y="2857"/>
                  </a:cubicBezTo>
                  <a:cubicBezTo>
                    <a:pt x="7908" y="4795"/>
                    <a:pt x="4938" y="8118"/>
                    <a:pt x="3048" y="11211"/>
                  </a:cubicBezTo>
                  <a:cubicBezTo>
                    <a:pt x="1158" y="14303"/>
                    <a:pt x="348" y="17165"/>
                    <a:pt x="78" y="18872"/>
                  </a:cubicBezTo>
                  <a:cubicBezTo>
                    <a:pt x="-192" y="20580"/>
                    <a:pt x="78" y="21134"/>
                    <a:pt x="3453" y="21318"/>
                  </a:cubicBezTo>
                  <a:cubicBezTo>
                    <a:pt x="6828" y="21503"/>
                    <a:pt x="13308" y="21318"/>
                    <a:pt x="19788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276399" y="4134795"/>
              <a:ext cx="205571" cy="39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7" fill="norm" stroke="1" extrusionOk="0">
                  <a:moveTo>
                    <a:pt x="21406" y="978"/>
                  </a:moveTo>
                  <a:cubicBezTo>
                    <a:pt x="20524" y="520"/>
                    <a:pt x="19643" y="63"/>
                    <a:pt x="17328" y="6"/>
                  </a:cubicBezTo>
                  <a:cubicBezTo>
                    <a:pt x="15014" y="-51"/>
                    <a:pt x="11267" y="292"/>
                    <a:pt x="8733" y="1092"/>
                  </a:cubicBezTo>
                  <a:cubicBezTo>
                    <a:pt x="6198" y="1892"/>
                    <a:pt x="4875" y="3149"/>
                    <a:pt x="3884" y="5549"/>
                  </a:cubicBezTo>
                  <a:cubicBezTo>
                    <a:pt x="2892" y="7949"/>
                    <a:pt x="2230" y="11492"/>
                    <a:pt x="1679" y="13949"/>
                  </a:cubicBezTo>
                  <a:cubicBezTo>
                    <a:pt x="1128" y="16406"/>
                    <a:pt x="688" y="17778"/>
                    <a:pt x="357" y="18749"/>
                  </a:cubicBezTo>
                  <a:cubicBezTo>
                    <a:pt x="26" y="19720"/>
                    <a:pt x="-194" y="20292"/>
                    <a:pt x="247" y="20749"/>
                  </a:cubicBezTo>
                  <a:cubicBezTo>
                    <a:pt x="688" y="21206"/>
                    <a:pt x="1790" y="21549"/>
                    <a:pt x="5096" y="21435"/>
                  </a:cubicBezTo>
                  <a:cubicBezTo>
                    <a:pt x="8402" y="21320"/>
                    <a:pt x="13912" y="20749"/>
                    <a:pt x="19422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335919" y="4343399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560"/>
                    <a:pt x="5400" y="11520"/>
                    <a:pt x="9000" y="7920"/>
                  </a:cubicBezTo>
                  <a:cubicBezTo>
                    <a:pt x="12600" y="4320"/>
                    <a:pt x="171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0574849" y="4097765"/>
              <a:ext cx="230971" cy="4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3" fill="norm" stroke="1" extrusionOk="0">
                  <a:moveTo>
                    <a:pt x="21427" y="1424"/>
                  </a:moveTo>
                  <a:cubicBezTo>
                    <a:pt x="21231" y="917"/>
                    <a:pt x="21034" y="410"/>
                    <a:pt x="20052" y="157"/>
                  </a:cubicBezTo>
                  <a:cubicBezTo>
                    <a:pt x="19071" y="-97"/>
                    <a:pt x="17303" y="-97"/>
                    <a:pt x="14751" y="562"/>
                  </a:cubicBezTo>
                  <a:cubicBezTo>
                    <a:pt x="12198" y="1221"/>
                    <a:pt x="8860" y="2540"/>
                    <a:pt x="7092" y="4010"/>
                  </a:cubicBezTo>
                  <a:cubicBezTo>
                    <a:pt x="5325" y="5480"/>
                    <a:pt x="5129" y="7103"/>
                    <a:pt x="4442" y="9233"/>
                  </a:cubicBezTo>
                  <a:cubicBezTo>
                    <a:pt x="3754" y="11362"/>
                    <a:pt x="2576" y="13999"/>
                    <a:pt x="1791" y="15621"/>
                  </a:cubicBezTo>
                  <a:cubicBezTo>
                    <a:pt x="1005" y="17244"/>
                    <a:pt x="612" y="17852"/>
                    <a:pt x="318" y="18511"/>
                  </a:cubicBezTo>
                  <a:cubicBezTo>
                    <a:pt x="23" y="19171"/>
                    <a:pt x="-173" y="19880"/>
                    <a:pt x="220" y="20235"/>
                  </a:cubicBezTo>
                  <a:cubicBezTo>
                    <a:pt x="612" y="20590"/>
                    <a:pt x="1594" y="20590"/>
                    <a:pt x="4540" y="20742"/>
                  </a:cubicBezTo>
                  <a:cubicBezTo>
                    <a:pt x="7485" y="20895"/>
                    <a:pt x="12394" y="21199"/>
                    <a:pt x="1730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0843919" y="4229099"/>
              <a:ext cx="1206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343"/>
                    <a:pt x="3789" y="686"/>
                    <a:pt x="6253" y="2743"/>
                  </a:cubicBezTo>
                  <a:cubicBezTo>
                    <a:pt x="8716" y="4800"/>
                    <a:pt x="11747" y="8571"/>
                    <a:pt x="14400" y="12000"/>
                  </a:cubicBezTo>
                  <a:cubicBezTo>
                    <a:pt x="17053" y="15429"/>
                    <a:pt x="19326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0812169" y="4235450"/>
              <a:ext cx="1778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371"/>
                    <a:pt x="15429" y="2743"/>
                    <a:pt x="12086" y="5314"/>
                  </a:cubicBezTo>
                  <a:cubicBezTo>
                    <a:pt x="8743" y="7886"/>
                    <a:pt x="5143" y="11657"/>
                    <a:pt x="3086" y="14571"/>
                  </a:cubicBezTo>
                  <a:cubicBezTo>
                    <a:pt x="1029" y="17486"/>
                    <a:pt x="51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1015369" y="4107230"/>
              <a:ext cx="170443" cy="39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51" fill="norm" stroke="1" extrusionOk="0">
                  <a:moveTo>
                    <a:pt x="4800" y="760"/>
                  </a:moveTo>
                  <a:cubicBezTo>
                    <a:pt x="9067" y="413"/>
                    <a:pt x="13333" y="67"/>
                    <a:pt x="16133" y="9"/>
                  </a:cubicBezTo>
                  <a:cubicBezTo>
                    <a:pt x="18933" y="-49"/>
                    <a:pt x="20267" y="182"/>
                    <a:pt x="20933" y="586"/>
                  </a:cubicBezTo>
                  <a:cubicBezTo>
                    <a:pt x="21600" y="991"/>
                    <a:pt x="21600" y="1568"/>
                    <a:pt x="21200" y="2723"/>
                  </a:cubicBezTo>
                  <a:cubicBezTo>
                    <a:pt x="20800" y="3878"/>
                    <a:pt x="20000" y="5611"/>
                    <a:pt x="19067" y="7459"/>
                  </a:cubicBezTo>
                  <a:cubicBezTo>
                    <a:pt x="18133" y="9307"/>
                    <a:pt x="17067" y="11271"/>
                    <a:pt x="16133" y="12772"/>
                  </a:cubicBezTo>
                  <a:cubicBezTo>
                    <a:pt x="15200" y="14274"/>
                    <a:pt x="14400" y="15314"/>
                    <a:pt x="13867" y="16238"/>
                  </a:cubicBezTo>
                  <a:cubicBezTo>
                    <a:pt x="13333" y="17162"/>
                    <a:pt x="13067" y="17970"/>
                    <a:pt x="13467" y="18548"/>
                  </a:cubicBezTo>
                  <a:cubicBezTo>
                    <a:pt x="13867" y="19125"/>
                    <a:pt x="14933" y="19472"/>
                    <a:pt x="14667" y="19530"/>
                  </a:cubicBezTo>
                  <a:cubicBezTo>
                    <a:pt x="14400" y="19587"/>
                    <a:pt x="12800" y="19356"/>
                    <a:pt x="10933" y="19241"/>
                  </a:cubicBezTo>
                  <a:cubicBezTo>
                    <a:pt x="9067" y="19125"/>
                    <a:pt x="6933" y="19125"/>
                    <a:pt x="5067" y="19241"/>
                  </a:cubicBezTo>
                  <a:cubicBezTo>
                    <a:pt x="3200" y="19356"/>
                    <a:pt x="1600" y="19587"/>
                    <a:pt x="800" y="19992"/>
                  </a:cubicBezTo>
                  <a:cubicBezTo>
                    <a:pt x="0" y="20396"/>
                    <a:pt x="0" y="20973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1275719" y="4020498"/>
              <a:ext cx="112580" cy="50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559" fill="norm" stroke="1" extrusionOk="0">
                  <a:moveTo>
                    <a:pt x="3535" y="779"/>
                  </a:moveTo>
                  <a:cubicBezTo>
                    <a:pt x="4713" y="415"/>
                    <a:pt x="5891" y="50"/>
                    <a:pt x="7265" y="5"/>
                  </a:cubicBezTo>
                  <a:cubicBezTo>
                    <a:pt x="8640" y="-41"/>
                    <a:pt x="10211" y="232"/>
                    <a:pt x="12764" y="1326"/>
                  </a:cubicBezTo>
                  <a:cubicBezTo>
                    <a:pt x="15316" y="2420"/>
                    <a:pt x="18851" y="4334"/>
                    <a:pt x="20225" y="6703"/>
                  </a:cubicBezTo>
                  <a:cubicBezTo>
                    <a:pt x="21600" y="9073"/>
                    <a:pt x="20815" y="11898"/>
                    <a:pt x="18065" y="14359"/>
                  </a:cubicBezTo>
                  <a:cubicBezTo>
                    <a:pt x="15316" y="16820"/>
                    <a:pt x="10604" y="18916"/>
                    <a:pt x="7265" y="20055"/>
                  </a:cubicBezTo>
                  <a:cubicBezTo>
                    <a:pt x="3927" y="21194"/>
                    <a:pt x="1964" y="21377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1409069" y="3748843"/>
              <a:ext cx="152401" cy="18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4774"/>
                  </a:moveTo>
                  <a:cubicBezTo>
                    <a:pt x="300" y="3574"/>
                    <a:pt x="600" y="2374"/>
                    <a:pt x="1350" y="1414"/>
                  </a:cubicBezTo>
                  <a:cubicBezTo>
                    <a:pt x="2100" y="454"/>
                    <a:pt x="3300" y="-266"/>
                    <a:pt x="5100" y="94"/>
                  </a:cubicBezTo>
                  <a:cubicBezTo>
                    <a:pt x="6900" y="454"/>
                    <a:pt x="9300" y="1894"/>
                    <a:pt x="9450" y="4294"/>
                  </a:cubicBezTo>
                  <a:cubicBezTo>
                    <a:pt x="9600" y="6694"/>
                    <a:pt x="7500" y="10054"/>
                    <a:pt x="6000" y="12214"/>
                  </a:cubicBezTo>
                  <a:cubicBezTo>
                    <a:pt x="4500" y="14374"/>
                    <a:pt x="3600" y="15334"/>
                    <a:pt x="2850" y="16414"/>
                  </a:cubicBezTo>
                  <a:cubicBezTo>
                    <a:pt x="2100" y="17494"/>
                    <a:pt x="1500" y="18694"/>
                    <a:pt x="2400" y="19534"/>
                  </a:cubicBezTo>
                  <a:cubicBezTo>
                    <a:pt x="3300" y="20374"/>
                    <a:pt x="5700" y="20854"/>
                    <a:pt x="9150" y="21094"/>
                  </a:cubicBezTo>
                  <a:cubicBezTo>
                    <a:pt x="12600" y="21334"/>
                    <a:pt x="17100" y="21334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700169" y="5057499"/>
              <a:ext cx="3016251" cy="21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0" y="20485"/>
                    <a:pt x="0" y="19446"/>
                    <a:pt x="23" y="18408"/>
                  </a:cubicBezTo>
                  <a:cubicBezTo>
                    <a:pt x="45" y="17369"/>
                    <a:pt x="91" y="16331"/>
                    <a:pt x="265" y="15396"/>
                  </a:cubicBezTo>
                  <a:cubicBezTo>
                    <a:pt x="440" y="14461"/>
                    <a:pt x="743" y="13631"/>
                    <a:pt x="1190" y="13111"/>
                  </a:cubicBezTo>
                  <a:cubicBezTo>
                    <a:pt x="1637" y="12592"/>
                    <a:pt x="2228" y="12385"/>
                    <a:pt x="2774" y="11969"/>
                  </a:cubicBezTo>
                  <a:cubicBezTo>
                    <a:pt x="3320" y="11554"/>
                    <a:pt x="3820" y="10931"/>
                    <a:pt x="4381" y="10308"/>
                  </a:cubicBezTo>
                  <a:cubicBezTo>
                    <a:pt x="4941" y="9685"/>
                    <a:pt x="5563" y="9061"/>
                    <a:pt x="6147" y="8542"/>
                  </a:cubicBezTo>
                  <a:cubicBezTo>
                    <a:pt x="6730" y="8023"/>
                    <a:pt x="7276" y="7608"/>
                    <a:pt x="7844" y="7296"/>
                  </a:cubicBezTo>
                  <a:cubicBezTo>
                    <a:pt x="8413" y="6985"/>
                    <a:pt x="9004" y="6777"/>
                    <a:pt x="9580" y="6569"/>
                  </a:cubicBezTo>
                  <a:cubicBezTo>
                    <a:pt x="10156" y="6361"/>
                    <a:pt x="10717" y="6154"/>
                    <a:pt x="11277" y="5738"/>
                  </a:cubicBezTo>
                  <a:cubicBezTo>
                    <a:pt x="11838" y="5323"/>
                    <a:pt x="12399" y="4700"/>
                    <a:pt x="12960" y="4077"/>
                  </a:cubicBezTo>
                  <a:cubicBezTo>
                    <a:pt x="13521" y="3454"/>
                    <a:pt x="14082" y="2831"/>
                    <a:pt x="14620" y="2415"/>
                  </a:cubicBezTo>
                  <a:cubicBezTo>
                    <a:pt x="15158" y="2000"/>
                    <a:pt x="15673" y="1792"/>
                    <a:pt x="16257" y="1481"/>
                  </a:cubicBezTo>
                  <a:cubicBezTo>
                    <a:pt x="16840" y="1169"/>
                    <a:pt x="17492" y="754"/>
                    <a:pt x="18114" y="442"/>
                  </a:cubicBezTo>
                  <a:cubicBezTo>
                    <a:pt x="18735" y="131"/>
                    <a:pt x="19326" y="-77"/>
                    <a:pt x="19902" y="27"/>
                  </a:cubicBezTo>
                  <a:cubicBezTo>
                    <a:pt x="20478" y="131"/>
                    <a:pt x="21039" y="546"/>
                    <a:pt x="21600" y="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744619" y="5086350"/>
              <a:ext cx="33147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" y="20718"/>
                    <a:pt x="303" y="19837"/>
                    <a:pt x="641" y="19029"/>
                  </a:cubicBezTo>
                  <a:cubicBezTo>
                    <a:pt x="979" y="18220"/>
                    <a:pt x="1503" y="17486"/>
                    <a:pt x="1979" y="16971"/>
                  </a:cubicBezTo>
                  <a:cubicBezTo>
                    <a:pt x="2455" y="16457"/>
                    <a:pt x="2883" y="16163"/>
                    <a:pt x="3379" y="15869"/>
                  </a:cubicBezTo>
                  <a:cubicBezTo>
                    <a:pt x="3876" y="15576"/>
                    <a:pt x="4441" y="15282"/>
                    <a:pt x="4972" y="14914"/>
                  </a:cubicBezTo>
                  <a:cubicBezTo>
                    <a:pt x="5503" y="14547"/>
                    <a:pt x="6000" y="14106"/>
                    <a:pt x="6531" y="13665"/>
                  </a:cubicBezTo>
                  <a:cubicBezTo>
                    <a:pt x="7062" y="13224"/>
                    <a:pt x="7628" y="12784"/>
                    <a:pt x="8172" y="12416"/>
                  </a:cubicBezTo>
                  <a:cubicBezTo>
                    <a:pt x="8717" y="12049"/>
                    <a:pt x="9241" y="11755"/>
                    <a:pt x="9759" y="11388"/>
                  </a:cubicBezTo>
                  <a:cubicBezTo>
                    <a:pt x="10276" y="11020"/>
                    <a:pt x="10786" y="10580"/>
                    <a:pt x="11317" y="10139"/>
                  </a:cubicBezTo>
                  <a:cubicBezTo>
                    <a:pt x="11848" y="9698"/>
                    <a:pt x="12400" y="9257"/>
                    <a:pt x="12952" y="8816"/>
                  </a:cubicBezTo>
                  <a:cubicBezTo>
                    <a:pt x="13503" y="8376"/>
                    <a:pt x="14055" y="7935"/>
                    <a:pt x="14586" y="7494"/>
                  </a:cubicBezTo>
                  <a:cubicBezTo>
                    <a:pt x="15117" y="7053"/>
                    <a:pt x="15628" y="6612"/>
                    <a:pt x="16117" y="6171"/>
                  </a:cubicBezTo>
                  <a:cubicBezTo>
                    <a:pt x="16607" y="5731"/>
                    <a:pt x="17076" y="5290"/>
                    <a:pt x="17566" y="4849"/>
                  </a:cubicBezTo>
                  <a:cubicBezTo>
                    <a:pt x="18055" y="4408"/>
                    <a:pt x="18566" y="3967"/>
                    <a:pt x="19069" y="3380"/>
                  </a:cubicBezTo>
                  <a:cubicBezTo>
                    <a:pt x="19572" y="2792"/>
                    <a:pt x="20069" y="2057"/>
                    <a:pt x="20490" y="1469"/>
                  </a:cubicBezTo>
                  <a:cubicBezTo>
                    <a:pt x="20910" y="882"/>
                    <a:pt x="21255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548019" y="5492750"/>
              <a:ext cx="31958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0" y="0"/>
                  </a:moveTo>
                  <a:cubicBezTo>
                    <a:pt x="3695" y="1543"/>
                    <a:pt x="7389" y="3086"/>
                    <a:pt x="10374" y="4457"/>
                  </a:cubicBezTo>
                  <a:cubicBezTo>
                    <a:pt x="13358" y="5829"/>
                    <a:pt x="15632" y="7029"/>
                    <a:pt x="17337" y="8057"/>
                  </a:cubicBezTo>
                  <a:cubicBezTo>
                    <a:pt x="19042" y="9086"/>
                    <a:pt x="20179" y="9943"/>
                    <a:pt x="20818" y="10800"/>
                  </a:cubicBezTo>
                  <a:cubicBezTo>
                    <a:pt x="21458" y="11657"/>
                    <a:pt x="21600" y="12514"/>
                    <a:pt x="21316" y="13200"/>
                  </a:cubicBezTo>
                  <a:cubicBezTo>
                    <a:pt x="21032" y="13886"/>
                    <a:pt x="20321" y="14400"/>
                    <a:pt x="17337" y="15429"/>
                  </a:cubicBezTo>
                  <a:cubicBezTo>
                    <a:pt x="14353" y="16457"/>
                    <a:pt x="9095" y="18000"/>
                    <a:pt x="6039" y="18857"/>
                  </a:cubicBezTo>
                  <a:cubicBezTo>
                    <a:pt x="2984" y="19714"/>
                    <a:pt x="2132" y="19886"/>
                    <a:pt x="1989" y="20229"/>
                  </a:cubicBezTo>
                  <a:cubicBezTo>
                    <a:pt x="1847" y="20571"/>
                    <a:pt x="2416" y="21086"/>
                    <a:pt x="29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617869" y="5759450"/>
              <a:ext cx="3810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880"/>
                    <a:pt x="13920" y="5760"/>
                    <a:pt x="10500" y="8784"/>
                  </a:cubicBezTo>
                  <a:cubicBezTo>
                    <a:pt x="7080" y="11808"/>
                    <a:pt x="4080" y="14976"/>
                    <a:pt x="2400" y="17136"/>
                  </a:cubicBezTo>
                  <a:cubicBezTo>
                    <a:pt x="720" y="19296"/>
                    <a:pt x="36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135668" y="5556250"/>
              <a:ext cx="228568" cy="2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17" fill="norm" stroke="1" extrusionOk="0">
                  <a:moveTo>
                    <a:pt x="16029" y="4836"/>
                  </a:moveTo>
                  <a:cubicBezTo>
                    <a:pt x="16613" y="3546"/>
                    <a:pt x="17197" y="2257"/>
                    <a:pt x="16905" y="1612"/>
                  </a:cubicBezTo>
                  <a:cubicBezTo>
                    <a:pt x="16613" y="967"/>
                    <a:pt x="15445" y="967"/>
                    <a:pt x="13110" y="2015"/>
                  </a:cubicBezTo>
                  <a:cubicBezTo>
                    <a:pt x="10775" y="3063"/>
                    <a:pt x="7272" y="5158"/>
                    <a:pt x="4742" y="7496"/>
                  </a:cubicBezTo>
                  <a:cubicBezTo>
                    <a:pt x="2213" y="9833"/>
                    <a:pt x="656" y="12412"/>
                    <a:pt x="169" y="14588"/>
                  </a:cubicBezTo>
                  <a:cubicBezTo>
                    <a:pt x="-317" y="16764"/>
                    <a:pt x="267" y="18537"/>
                    <a:pt x="1629" y="19746"/>
                  </a:cubicBezTo>
                  <a:cubicBezTo>
                    <a:pt x="2991" y="20955"/>
                    <a:pt x="5132" y="21600"/>
                    <a:pt x="7661" y="21197"/>
                  </a:cubicBezTo>
                  <a:cubicBezTo>
                    <a:pt x="10191" y="20794"/>
                    <a:pt x="13110" y="19343"/>
                    <a:pt x="15445" y="16281"/>
                  </a:cubicBezTo>
                  <a:cubicBezTo>
                    <a:pt x="17780" y="13218"/>
                    <a:pt x="19532" y="8543"/>
                    <a:pt x="20407" y="5561"/>
                  </a:cubicBezTo>
                  <a:cubicBezTo>
                    <a:pt x="21283" y="2579"/>
                    <a:pt x="21283" y="1290"/>
                    <a:pt x="19921" y="645"/>
                  </a:cubicBezTo>
                  <a:cubicBezTo>
                    <a:pt x="18559" y="0"/>
                    <a:pt x="15834" y="0"/>
                    <a:pt x="13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574812" y="4775199"/>
              <a:ext cx="1824608" cy="31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29" fill="norm" stroke="1" extrusionOk="0">
                  <a:moveTo>
                    <a:pt x="476" y="6958"/>
                  </a:moveTo>
                  <a:cubicBezTo>
                    <a:pt x="325" y="6958"/>
                    <a:pt x="175" y="6958"/>
                    <a:pt x="88" y="7321"/>
                  </a:cubicBezTo>
                  <a:cubicBezTo>
                    <a:pt x="0" y="7683"/>
                    <a:pt x="-25" y="8408"/>
                    <a:pt x="25" y="10438"/>
                  </a:cubicBezTo>
                  <a:cubicBezTo>
                    <a:pt x="75" y="12467"/>
                    <a:pt x="200" y="15801"/>
                    <a:pt x="313" y="17831"/>
                  </a:cubicBezTo>
                  <a:cubicBezTo>
                    <a:pt x="426" y="19860"/>
                    <a:pt x="526" y="20585"/>
                    <a:pt x="738" y="21020"/>
                  </a:cubicBezTo>
                  <a:cubicBezTo>
                    <a:pt x="951" y="21455"/>
                    <a:pt x="1277" y="21600"/>
                    <a:pt x="1777" y="20295"/>
                  </a:cubicBezTo>
                  <a:cubicBezTo>
                    <a:pt x="2278" y="18991"/>
                    <a:pt x="2953" y="16236"/>
                    <a:pt x="3454" y="14134"/>
                  </a:cubicBezTo>
                  <a:cubicBezTo>
                    <a:pt x="3955" y="12032"/>
                    <a:pt x="4280" y="10583"/>
                    <a:pt x="4605" y="10003"/>
                  </a:cubicBezTo>
                  <a:cubicBezTo>
                    <a:pt x="4931" y="9423"/>
                    <a:pt x="5256" y="9713"/>
                    <a:pt x="5869" y="10148"/>
                  </a:cubicBezTo>
                  <a:cubicBezTo>
                    <a:pt x="6483" y="10583"/>
                    <a:pt x="7384" y="11162"/>
                    <a:pt x="8260" y="11670"/>
                  </a:cubicBezTo>
                  <a:cubicBezTo>
                    <a:pt x="9136" y="12177"/>
                    <a:pt x="9987" y="12612"/>
                    <a:pt x="10888" y="12902"/>
                  </a:cubicBezTo>
                  <a:cubicBezTo>
                    <a:pt x="11789" y="13192"/>
                    <a:pt x="12740" y="13337"/>
                    <a:pt x="13703" y="13337"/>
                  </a:cubicBezTo>
                  <a:cubicBezTo>
                    <a:pt x="14667" y="13337"/>
                    <a:pt x="15643" y="13192"/>
                    <a:pt x="16582" y="12685"/>
                  </a:cubicBezTo>
                  <a:cubicBezTo>
                    <a:pt x="17520" y="12177"/>
                    <a:pt x="18421" y="11307"/>
                    <a:pt x="19185" y="10148"/>
                  </a:cubicBezTo>
                  <a:cubicBezTo>
                    <a:pt x="19948" y="8988"/>
                    <a:pt x="20574" y="7538"/>
                    <a:pt x="20949" y="5799"/>
                  </a:cubicBezTo>
                  <a:cubicBezTo>
                    <a:pt x="21325" y="4059"/>
                    <a:pt x="21450" y="2030"/>
                    <a:pt x="215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714553" y="5266166"/>
              <a:ext cx="268817" cy="37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2926" y="3867"/>
                  </a:moveTo>
                  <a:cubicBezTo>
                    <a:pt x="13096" y="3264"/>
                    <a:pt x="13266" y="2660"/>
                    <a:pt x="13606" y="1997"/>
                  </a:cubicBezTo>
                  <a:cubicBezTo>
                    <a:pt x="13946" y="1333"/>
                    <a:pt x="14457" y="609"/>
                    <a:pt x="14287" y="247"/>
                  </a:cubicBezTo>
                  <a:cubicBezTo>
                    <a:pt x="14117" y="-115"/>
                    <a:pt x="13266" y="-115"/>
                    <a:pt x="10885" y="488"/>
                  </a:cubicBezTo>
                  <a:cubicBezTo>
                    <a:pt x="8504" y="1092"/>
                    <a:pt x="4592" y="2298"/>
                    <a:pt x="2466" y="4410"/>
                  </a:cubicBezTo>
                  <a:cubicBezTo>
                    <a:pt x="340" y="6522"/>
                    <a:pt x="0" y="9539"/>
                    <a:pt x="0" y="12012"/>
                  </a:cubicBezTo>
                  <a:cubicBezTo>
                    <a:pt x="0" y="14486"/>
                    <a:pt x="340" y="16417"/>
                    <a:pt x="680" y="17805"/>
                  </a:cubicBezTo>
                  <a:cubicBezTo>
                    <a:pt x="1020" y="19192"/>
                    <a:pt x="1361" y="20037"/>
                    <a:pt x="1956" y="20580"/>
                  </a:cubicBezTo>
                  <a:cubicBezTo>
                    <a:pt x="2551" y="21123"/>
                    <a:pt x="3402" y="21364"/>
                    <a:pt x="5868" y="21425"/>
                  </a:cubicBezTo>
                  <a:cubicBezTo>
                    <a:pt x="8334" y="21485"/>
                    <a:pt x="12416" y="21364"/>
                    <a:pt x="15307" y="21244"/>
                  </a:cubicBezTo>
                  <a:cubicBezTo>
                    <a:pt x="18198" y="21123"/>
                    <a:pt x="19899" y="21002"/>
                    <a:pt x="21600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8761119" y="549910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9047403" y="5247725"/>
              <a:ext cx="202667" cy="39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72" fill="norm" stroke="1" extrusionOk="0">
                  <a:moveTo>
                    <a:pt x="21543" y="2976"/>
                  </a:moveTo>
                  <a:cubicBezTo>
                    <a:pt x="21318" y="1936"/>
                    <a:pt x="21093" y="897"/>
                    <a:pt x="20306" y="377"/>
                  </a:cubicBezTo>
                  <a:cubicBezTo>
                    <a:pt x="19518" y="-143"/>
                    <a:pt x="18168" y="-143"/>
                    <a:pt x="15356" y="492"/>
                  </a:cubicBezTo>
                  <a:cubicBezTo>
                    <a:pt x="12543" y="1128"/>
                    <a:pt x="8268" y="2398"/>
                    <a:pt x="5455" y="3669"/>
                  </a:cubicBezTo>
                  <a:cubicBezTo>
                    <a:pt x="2643" y="4939"/>
                    <a:pt x="1293" y="6210"/>
                    <a:pt x="618" y="8405"/>
                  </a:cubicBezTo>
                  <a:cubicBezTo>
                    <a:pt x="-57" y="10599"/>
                    <a:pt x="-57" y="13718"/>
                    <a:pt x="56" y="15855"/>
                  </a:cubicBezTo>
                  <a:cubicBezTo>
                    <a:pt x="168" y="17992"/>
                    <a:pt x="393" y="19147"/>
                    <a:pt x="2306" y="19955"/>
                  </a:cubicBezTo>
                  <a:cubicBezTo>
                    <a:pt x="4218" y="20764"/>
                    <a:pt x="7818" y="21226"/>
                    <a:pt x="11306" y="21341"/>
                  </a:cubicBezTo>
                  <a:cubicBezTo>
                    <a:pt x="14793" y="21457"/>
                    <a:pt x="18168" y="21226"/>
                    <a:pt x="21543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281819" y="5365750"/>
              <a:ext cx="2032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335"/>
                    <a:pt x="5850" y="4670"/>
                    <a:pt x="9450" y="8270"/>
                  </a:cubicBezTo>
                  <a:cubicBezTo>
                    <a:pt x="13050" y="11870"/>
                    <a:pt x="17325" y="167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330503" y="5363000"/>
              <a:ext cx="186267" cy="24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90" fill="norm" stroke="1" extrusionOk="0">
                  <a:moveTo>
                    <a:pt x="21357" y="1348"/>
                  </a:moveTo>
                  <a:cubicBezTo>
                    <a:pt x="20386" y="794"/>
                    <a:pt x="19415" y="240"/>
                    <a:pt x="18202" y="56"/>
                  </a:cubicBezTo>
                  <a:cubicBezTo>
                    <a:pt x="16988" y="-129"/>
                    <a:pt x="15532" y="56"/>
                    <a:pt x="12984" y="2086"/>
                  </a:cubicBezTo>
                  <a:cubicBezTo>
                    <a:pt x="10436" y="4117"/>
                    <a:pt x="6795" y="7994"/>
                    <a:pt x="4368" y="11133"/>
                  </a:cubicBezTo>
                  <a:cubicBezTo>
                    <a:pt x="1941" y="14271"/>
                    <a:pt x="728" y="16671"/>
                    <a:pt x="242" y="18333"/>
                  </a:cubicBezTo>
                  <a:cubicBezTo>
                    <a:pt x="-243" y="19994"/>
                    <a:pt x="0" y="20917"/>
                    <a:pt x="970" y="21194"/>
                  </a:cubicBezTo>
                  <a:cubicBezTo>
                    <a:pt x="1941" y="21471"/>
                    <a:pt x="3640" y="21102"/>
                    <a:pt x="5339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9478669" y="5190266"/>
              <a:ext cx="196851" cy="14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6969"/>
                  </a:moveTo>
                  <a:cubicBezTo>
                    <a:pt x="232" y="5448"/>
                    <a:pt x="465" y="3926"/>
                    <a:pt x="1045" y="2405"/>
                  </a:cubicBezTo>
                  <a:cubicBezTo>
                    <a:pt x="1626" y="884"/>
                    <a:pt x="2555" y="-637"/>
                    <a:pt x="4297" y="276"/>
                  </a:cubicBezTo>
                  <a:cubicBezTo>
                    <a:pt x="6039" y="1188"/>
                    <a:pt x="8594" y="4535"/>
                    <a:pt x="9871" y="7881"/>
                  </a:cubicBezTo>
                  <a:cubicBezTo>
                    <a:pt x="11148" y="11228"/>
                    <a:pt x="11148" y="14574"/>
                    <a:pt x="10335" y="16856"/>
                  </a:cubicBezTo>
                  <a:cubicBezTo>
                    <a:pt x="9523" y="19138"/>
                    <a:pt x="7897" y="20355"/>
                    <a:pt x="8245" y="20659"/>
                  </a:cubicBezTo>
                  <a:cubicBezTo>
                    <a:pt x="8594" y="20963"/>
                    <a:pt x="10916" y="20355"/>
                    <a:pt x="13471" y="19898"/>
                  </a:cubicBezTo>
                  <a:cubicBezTo>
                    <a:pt x="16026" y="19442"/>
                    <a:pt x="18813" y="19138"/>
                    <a:pt x="21600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726319" y="5169405"/>
              <a:ext cx="134572" cy="42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5" fill="norm" stroke="1" extrusionOk="0">
                  <a:moveTo>
                    <a:pt x="0" y="1908"/>
                  </a:moveTo>
                  <a:cubicBezTo>
                    <a:pt x="0" y="1371"/>
                    <a:pt x="0" y="834"/>
                    <a:pt x="844" y="511"/>
                  </a:cubicBezTo>
                  <a:cubicBezTo>
                    <a:pt x="1687" y="189"/>
                    <a:pt x="3375" y="81"/>
                    <a:pt x="6075" y="28"/>
                  </a:cubicBezTo>
                  <a:cubicBezTo>
                    <a:pt x="8775" y="-26"/>
                    <a:pt x="12487" y="-26"/>
                    <a:pt x="15019" y="243"/>
                  </a:cubicBezTo>
                  <a:cubicBezTo>
                    <a:pt x="17550" y="511"/>
                    <a:pt x="18900" y="1049"/>
                    <a:pt x="19912" y="2446"/>
                  </a:cubicBezTo>
                  <a:cubicBezTo>
                    <a:pt x="20925" y="3843"/>
                    <a:pt x="21600" y="6099"/>
                    <a:pt x="21431" y="8464"/>
                  </a:cubicBezTo>
                  <a:cubicBezTo>
                    <a:pt x="21262" y="10828"/>
                    <a:pt x="20250" y="13299"/>
                    <a:pt x="19575" y="15126"/>
                  </a:cubicBezTo>
                  <a:cubicBezTo>
                    <a:pt x="18900" y="16953"/>
                    <a:pt x="18563" y="18135"/>
                    <a:pt x="19069" y="19102"/>
                  </a:cubicBezTo>
                  <a:cubicBezTo>
                    <a:pt x="19575" y="20070"/>
                    <a:pt x="20925" y="20822"/>
                    <a:pt x="20756" y="21198"/>
                  </a:cubicBezTo>
                  <a:cubicBezTo>
                    <a:pt x="20588" y="21574"/>
                    <a:pt x="18900" y="21574"/>
                    <a:pt x="16369" y="21413"/>
                  </a:cubicBezTo>
                  <a:cubicBezTo>
                    <a:pt x="13838" y="21252"/>
                    <a:pt x="10462" y="20929"/>
                    <a:pt x="7087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0069219" y="5314950"/>
              <a:ext cx="20011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0"/>
                  </a:moveTo>
                  <a:cubicBezTo>
                    <a:pt x="2501" y="497"/>
                    <a:pt x="5002" y="993"/>
                    <a:pt x="8185" y="1986"/>
                  </a:cubicBezTo>
                  <a:cubicBezTo>
                    <a:pt x="11368" y="2979"/>
                    <a:pt x="15234" y="4469"/>
                    <a:pt x="17735" y="5710"/>
                  </a:cubicBezTo>
                  <a:cubicBezTo>
                    <a:pt x="20236" y="6952"/>
                    <a:pt x="21373" y="7945"/>
                    <a:pt x="21486" y="8814"/>
                  </a:cubicBezTo>
                  <a:cubicBezTo>
                    <a:pt x="21600" y="9683"/>
                    <a:pt x="20691" y="10428"/>
                    <a:pt x="17848" y="11917"/>
                  </a:cubicBezTo>
                  <a:cubicBezTo>
                    <a:pt x="15006" y="13407"/>
                    <a:pt x="10232" y="15641"/>
                    <a:pt x="7617" y="17379"/>
                  </a:cubicBezTo>
                  <a:cubicBezTo>
                    <a:pt x="5002" y="19117"/>
                    <a:pt x="4547" y="20359"/>
                    <a:pt x="40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0132719" y="5473700"/>
              <a:ext cx="2476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5305"/>
                    <a:pt x="9415" y="10611"/>
                    <a:pt x="5815" y="14211"/>
                  </a:cubicBezTo>
                  <a:cubicBezTo>
                    <a:pt x="2215" y="17811"/>
                    <a:pt x="1108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0565418" y="5192977"/>
              <a:ext cx="176902" cy="36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95" fill="norm" stroke="1" extrusionOk="0">
                  <a:moveTo>
                    <a:pt x="21491" y="1549"/>
                  </a:moveTo>
                  <a:cubicBezTo>
                    <a:pt x="19177" y="1058"/>
                    <a:pt x="16862" y="567"/>
                    <a:pt x="14420" y="261"/>
                  </a:cubicBezTo>
                  <a:cubicBezTo>
                    <a:pt x="11977" y="-46"/>
                    <a:pt x="9405" y="-169"/>
                    <a:pt x="7734" y="383"/>
                  </a:cubicBezTo>
                  <a:cubicBezTo>
                    <a:pt x="6062" y="936"/>
                    <a:pt x="5291" y="2163"/>
                    <a:pt x="4391" y="4188"/>
                  </a:cubicBezTo>
                  <a:cubicBezTo>
                    <a:pt x="3491" y="6213"/>
                    <a:pt x="2462" y="9036"/>
                    <a:pt x="1691" y="11736"/>
                  </a:cubicBezTo>
                  <a:cubicBezTo>
                    <a:pt x="920" y="14436"/>
                    <a:pt x="405" y="17013"/>
                    <a:pt x="148" y="18670"/>
                  </a:cubicBezTo>
                  <a:cubicBezTo>
                    <a:pt x="-109" y="20326"/>
                    <a:pt x="-109" y="21063"/>
                    <a:pt x="791" y="21247"/>
                  </a:cubicBezTo>
                  <a:cubicBezTo>
                    <a:pt x="1691" y="21431"/>
                    <a:pt x="3491" y="21063"/>
                    <a:pt x="6062" y="20572"/>
                  </a:cubicBezTo>
                  <a:cubicBezTo>
                    <a:pt x="8634" y="20081"/>
                    <a:pt x="11977" y="19467"/>
                    <a:pt x="15320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596269" y="53975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807374" y="5188760"/>
              <a:ext cx="290546" cy="35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42" fill="norm" stroke="1" extrusionOk="0">
                  <a:moveTo>
                    <a:pt x="21485" y="2265"/>
                  </a:moveTo>
                  <a:cubicBezTo>
                    <a:pt x="21328" y="1622"/>
                    <a:pt x="21172" y="979"/>
                    <a:pt x="20702" y="529"/>
                  </a:cubicBezTo>
                  <a:cubicBezTo>
                    <a:pt x="20233" y="79"/>
                    <a:pt x="19450" y="-178"/>
                    <a:pt x="17494" y="143"/>
                  </a:cubicBezTo>
                  <a:cubicBezTo>
                    <a:pt x="15537" y="465"/>
                    <a:pt x="12407" y="1365"/>
                    <a:pt x="9824" y="3101"/>
                  </a:cubicBezTo>
                  <a:cubicBezTo>
                    <a:pt x="7242" y="4836"/>
                    <a:pt x="5207" y="7408"/>
                    <a:pt x="3642" y="10236"/>
                  </a:cubicBezTo>
                  <a:cubicBezTo>
                    <a:pt x="2076" y="13065"/>
                    <a:pt x="981" y="16151"/>
                    <a:pt x="433" y="18015"/>
                  </a:cubicBezTo>
                  <a:cubicBezTo>
                    <a:pt x="-115" y="19879"/>
                    <a:pt x="-115" y="20522"/>
                    <a:pt x="276" y="20908"/>
                  </a:cubicBezTo>
                  <a:cubicBezTo>
                    <a:pt x="668" y="21293"/>
                    <a:pt x="1450" y="21422"/>
                    <a:pt x="3328" y="21293"/>
                  </a:cubicBezTo>
                  <a:cubicBezTo>
                    <a:pt x="5207" y="21165"/>
                    <a:pt x="8181" y="20779"/>
                    <a:pt x="11155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1059819" y="5308600"/>
              <a:ext cx="139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024"/>
                    <a:pt x="9164" y="8047"/>
                    <a:pt x="12764" y="11647"/>
                  </a:cubicBezTo>
                  <a:cubicBezTo>
                    <a:pt x="16364" y="15247"/>
                    <a:pt x="18982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1047119" y="5314950"/>
              <a:ext cx="1905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118"/>
                    <a:pt x="14880" y="4235"/>
                    <a:pt x="11400" y="6882"/>
                  </a:cubicBezTo>
                  <a:cubicBezTo>
                    <a:pt x="7920" y="9529"/>
                    <a:pt x="4320" y="12706"/>
                    <a:pt x="2400" y="15247"/>
                  </a:cubicBezTo>
                  <a:cubicBezTo>
                    <a:pt x="480" y="17788"/>
                    <a:pt x="240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1193169" y="5233194"/>
              <a:ext cx="186638" cy="31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7" fill="norm" stroke="1" extrusionOk="0">
                  <a:moveTo>
                    <a:pt x="0" y="2538"/>
                  </a:moveTo>
                  <a:cubicBezTo>
                    <a:pt x="728" y="1962"/>
                    <a:pt x="1456" y="1386"/>
                    <a:pt x="4247" y="954"/>
                  </a:cubicBezTo>
                  <a:cubicBezTo>
                    <a:pt x="7038" y="522"/>
                    <a:pt x="11892" y="234"/>
                    <a:pt x="15047" y="90"/>
                  </a:cubicBezTo>
                  <a:cubicBezTo>
                    <a:pt x="18202" y="-54"/>
                    <a:pt x="19658" y="-54"/>
                    <a:pt x="20508" y="306"/>
                  </a:cubicBezTo>
                  <a:cubicBezTo>
                    <a:pt x="21357" y="666"/>
                    <a:pt x="21600" y="1386"/>
                    <a:pt x="21236" y="2970"/>
                  </a:cubicBezTo>
                  <a:cubicBezTo>
                    <a:pt x="20872" y="4554"/>
                    <a:pt x="19901" y="7002"/>
                    <a:pt x="19173" y="10026"/>
                  </a:cubicBezTo>
                  <a:cubicBezTo>
                    <a:pt x="18445" y="13050"/>
                    <a:pt x="17960" y="16650"/>
                    <a:pt x="17110" y="18666"/>
                  </a:cubicBezTo>
                  <a:cubicBezTo>
                    <a:pt x="16261" y="20682"/>
                    <a:pt x="15047" y="21114"/>
                    <a:pt x="13834" y="21330"/>
                  </a:cubicBezTo>
                  <a:cubicBezTo>
                    <a:pt x="12620" y="21546"/>
                    <a:pt x="11407" y="21546"/>
                    <a:pt x="10436" y="21186"/>
                  </a:cubicBezTo>
                  <a:cubicBezTo>
                    <a:pt x="9465" y="20826"/>
                    <a:pt x="8737" y="20106"/>
                    <a:pt x="8009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1320169" y="5147219"/>
              <a:ext cx="285867" cy="49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8" fill="norm" stroke="1" extrusionOk="0">
                  <a:moveTo>
                    <a:pt x="17028" y="392"/>
                  </a:moveTo>
                  <a:cubicBezTo>
                    <a:pt x="17658" y="115"/>
                    <a:pt x="18289" y="-162"/>
                    <a:pt x="18841" y="115"/>
                  </a:cubicBezTo>
                  <a:cubicBezTo>
                    <a:pt x="19393" y="392"/>
                    <a:pt x="19866" y="1223"/>
                    <a:pt x="20418" y="2930"/>
                  </a:cubicBezTo>
                  <a:cubicBezTo>
                    <a:pt x="20969" y="4638"/>
                    <a:pt x="21600" y="7223"/>
                    <a:pt x="21127" y="9530"/>
                  </a:cubicBezTo>
                  <a:cubicBezTo>
                    <a:pt x="20654" y="11838"/>
                    <a:pt x="19077" y="13869"/>
                    <a:pt x="15372" y="15807"/>
                  </a:cubicBezTo>
                  <a:cubicBezTo>
                    <a:pt x="11667" y="17746"/>
                    <a:pt x="5834" y="19592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0446065" y="5118100"/>
              <a:ext cx="131155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20912" y="0"/>
                  </a:moveTo>
                  <a:cubicBezTo>
                    <a:pt x="19225" y="90"/>
                    <a:pt x="17537" y="180"/>
                    <a:pt x="14837" y="1035"/>
                  </a:cubicBezTo>
                  <a:cubicBezTo>
                    <a:pt x="12137" y="1890"/>
                    <a:pt x="8424" y="3510"/>
                    <a:pt x="5218" y="5715"/>
                  </a:cubicBezTo>
                  <a:cubicBezTo>
                    <a:pt x="2012" y="7920"/>
                    <a:pt x="-688" y="10710"/>
                    <a:pt x="156" y="13275"/>
                  </a:cubicBezTo>
                  <a:cubicBezTo>
                    <a:pt x="999" y="15840"/>
                    <a:pt x="5387" y="18180"/>
                    <a:pt x="8762" y="19530"/>
                  </a:cubicBezTo>
                  <a:cubicBezTo>
                    <a:pt x="12137" y="20880"/>
                    <a:pt x="14500" y="21240"/>
                    <a:pt x="168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1694819" y="4919133"/>
              <a:ext cx="2222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7"/>
                  </a:moveTo>
                  <a:cubicBezTo>
                    <a:pt x="3703" y="568"/>
                    <a:pt x="7406" y="0"/>
                    <a:pt x="9771" y="0"/>
                  </a:cubicBezTo>
                  <a:cubicBezTo>
                    <a:pt x="12137" y="0"/>
                    <a:pt x="13166" y="568"/>
                    <a:pt x="13577" y="1563"/>
                  </a:cubicBezTo>
                  <a:cubicBezTo>
                    <a:pt x="13989" y="2558"/>
                    <a:pt x="13783" y="3979"/>
                    <a:pt x="12857" y="6111"/>
                  </a:cubicBezTo>
                  <a:cubicBezTo>
                    <a:pt x="11931" y="8242"/>
                    <a:pt x="10286" y="11084"/>
                    <a:pt x="8331" y="13784"/>
                  </a:cubicBezTo>
                  <a:cubicBezTo>
                    <a:pt x="6377" y="16484"/>
                    <a:pt x="4114" y="19042"/>
                    <a:pt x="3909" y="20321"/>
                  </a:cubicBezTo>
                  <a:cubicBezTo>
                    <a:pt x="3703" y="21600"/>
                    <a:pt x="5554" y="21600"/>
                    <a:pt x="8846" y="21600"/>
                  </a:cubicBezTo>
                  <a:cubicBezTo>
                    <a:pt x="12137" y="21600"/>
                    <a:pt x="1686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09269" y="6372135"/>
              <a:ext cx="184151" cy="24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87"/>
                  </a:moveTo>
                  <a:cubicBezTo>
                    <a:pt x="993" y="4570"/>
                    <a:pt x="1986" y="8853"/>
                    <a:pt x="2979" y="12018"/>
                  </a:cubicBezTo>
                  <a:cubicBezTo>
                    <a:pt x="3972" y="15184"/>
                    <a:pt x="4966" y="17232"/>
                    <a:pt x="5959" y="18722"/>
                  </a:cubicBezTo>
                  <a:cubicBezTo>
                    <a:pt x="6952" y="20212"/>
                    <a:pt x="7945" y="21143"/>
                    <a:pt x="9062" y="21329"/>
                  </a:cubicBezTo>
                  <a:cubicBezTo>
                    <a:pt x="10179" y="21515"/>
                    <a:pt x="11421" y="20956"/>
                    <a:pt x="12538" y="18070"/>
                  </a:cubicBezTo>
                  <a:cubicBezTo>
                    <a:pt x="13655" y="15184"/>
                    <a:pt x="14648" y="9970"/>
                    <a:pt x="15269" y="6898"/>
                  </a:cubicBezTo>
                  <a:cubicBezTo>
                    <a:pt x="15890" y="3825"/>
                    <a:pt x="16138" y="2894"/>
                    <a:pt x="16510" y="1963"/>
                  </a:cubicBezTo>
                  <a:cubicBezTo>
                    <a:pt x="16883" y="1032"/>
                    <a:pt x="17379" y="101"/>
                    <a:pt x="18248" y="8"/>
                  </a:cubicBezTo>
                  <a:cubicBezTo>
                    <a:pt x="19117" y="-85"/>
                    <a:pt x="20359" y="660"/>
                    <a:pt x="21600" y="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87069" y="6316477"/>
              <a:ext cx="136580" cy="33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4" fill="norm" stroke="1" extrusionOk="0">
                  <a:moveTo>
                    <a:pt x="10966" y="1722"/>
                  </a:moveTo>
                  <a:cubicBezTo>
                    <a:pt x="11298" y="1051"/>
                    <a:pt x="11631" y="381"/>
                    <a:pt x="12628" y="112"/>
                  </a:cubicBezTo>
                  <a:cubicBezTo>
                    <a:pt x="13625" y="-156"/>
                    <a:pt x="15286" y="-22"/>
                    <a:pt x="17280" y="1387"/>
                  </a:cubicBezTo>
                  <a:cubicBezTo>
                    <a:pt x="19274" y="2796"/>
                    <a:pt x="21600" y="5479"/>
                    <a:pt x="21434" y="8430"/>
                  </a:cubicBezTo>
                  <a:cubicBezTo>
                    <a:pt x="21268" y="11382"/>
                    <a:pt x="18609" y="14602"/>
                    <a:pt x="14622" y="16815"/>
                  </a:cubicBezTo>
                  <a:cubicBezTo>
                    <a:pt x="10634" y="19029"/>
                    <a:pt x="5317" y="20237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92395" y="6354853"/>
              <a:ext cx="161325" cy="28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92" fill="norm" stroke="1" extrusionOk="0">
                  <a:moveTo>
                    <a:pt x="11137" y="114"/>
                  </a:moveTo>
                  <a:cubicBezTo>
                    <a:pt x="9752" y="-47"/>
                    <a:pt x="8368" y="-208"/>
                    <a:pt x="6429" y="920"/>
                  </a:cubicBezTo>
                  <a:cubicBezTo>
                    <a:pt x="4491" y="2049"/>
                    <a:pt x="1998" y="4467"/>
                    <a:pt x="752" y="7046"/>
                  </a:cubicBezTo>
                  <a:cubicBezTo>
                    <a:pt x="-494" y="9625"/>
                    <a:pt x="-494" y="12365"/>
                    <a:pt x="3106" y="14783"/>
                  </a:cubicBezTo>
                  <a:cubicBezTo>
                    <a:pt x="6706" y="17201"/>
                    <a:pt x="13906" y="19296"/>
                    <a:pt x="21106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004353" y="6302285"/>
              <a:ext cx="174867" cy="28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80" fill="norm" stroke="1" extrusionOk="0">
                  <a:moveTo>
                    <a:pt x="19701" y="4467"/>
                  </a:moveTo>
                  <a:cubicBezTo>
                    <a:pt x="19958" y="3371"/>
                    <a:pt x="20215" y="2276"/>
                    <a:pt x="19958" y="1415"/>
                  </a:cubicBezTo>
                  <a:cubicBezTo>
                    <a:pt x="19701" y="554"/>
                    <a:pt x="18930" y="-72"/>
                    <a:pt x="17258" y="6"/>
                  </a:cubicBezTo>
                  <a:cubicBezTo>
                    <a:pt x="15587" y="85"/>
                    <a:pt x="13015" y="867"/>
                    <a:pt x="9930" y="2902"/>
                  </a:cubicBezTo>
                  <a:cubicBezTo>
                    <a:pt x="6844" y="4937"/>
                    <a:pt x="3244" y="8224"/>
                    <a:pt x="1444" y="10885"/>
                  </a:cubicBezTo>
                  <a:cubicBezTo>
                    <a:pt x="-356" y="13545"/>
                    <a:pt x="-356" y="15580"/>
                    <a:pt x="801" y="17302"/>
                  </a:cubicBezTo>
                  <a:cubicBezTo>
                    <a:pt x="1958" y="19024"/>
                    <a:pt x="4273" y="20432"/>
                    <a:pt x="7873" y="20980"/>
                  </a:cubicBezTo>
                  <a:cubicBezTo>
                    <a:pt x="11473" y="21528"/>
                    <a:pt x="16358" y="21215"/>
                    <a:pt x="21244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330397" y="6369050"/>
              <a:ext cx="1392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118"/>
                    <a:pt x="1783" y="4235"/>
                    <a:pt x="240" y="7835"/>
                  </a:cubicBezTo>
                  <a:cubicBezTo>
                    <a:pt x="-1303" y="11435"/>
                    <a:pt x="4868" y="1651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300811" y="6282475"/>
              <a:ext cx="150965" cy="27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155" fill="norm" stroke="1" extrusionOk="0">
                  <a:moveTo>
                    <a:pt x="1621" y="4144"/>
                  </a:moveTo>
                  <a:cubicBezTo>
                    <a:pt x="1329" y="3184"/>
                    <a:pt x="1038" y="2224"/>
                    <a:pt x="2059" y="1344"/>
                  </a:cubicBezTo>
                  <a:cubicBezTo>
                    <a:pt x="3081" y="464"/>
                    <a:pt x="5416" y="-336"/>
                    <a:pt x="8773" y="144"/>
                  </a:cubicBezTo>
                  <a:cubicBezTo>
                    <a:pt x="12129" y="624"/>
                    <a:pt x="16508" y="2384"/>
                    <a:pt x="18843" y="4784"/>
                  </a:cubicBezTo>
                  <a:cubicBezTo>
                    <a:pt x="21178" y="7184"/>
                    <a:pt x="21470" y="10224"/>
                    <a:pt x="19573" y="13024"/>
                  </a:cubicBezTo>
                  <a:cubicBezTo>
                    <a:pt x="17675" y="15824"/>
                    <a:pt x="13589" y="18384"/>
                    <a:pt x="10378" y="19744"/>
                  </a:cubicBezTo>
                  <a:cubicBezTo>
                    <a:pt x="7167" y="21104"/>
                    <a:pt x="4832" y="21264"/>
                    <a:pt x="3081" y="21104"/>
                  </a:cubicBezTo>
                  <a:cubicBezTo>
                    <a:pt x="1329" y="20944"/>
                    <a:pt x="162" y="20464"/>
                    <a:pt x="16" y="19824"/>
                  </a:cubicBezTo>
                  <a:cubicBezTo>
                    <a:pt x="-130" y="19184"/>
                    <a:pt x="746" y="18384"/>
                    <a:pt x="1621" y="17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623719" y="6305550"/>
              <a:ext cx="19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146"/>
                    <a:pt x="16800" y="12293"/>
                    <a:pt x="13200" y="15893"/>
                  </a:cubicBezTo>
                  <a:cubicBezTo>
                    <a:pt x="9600" y="19493"/>
                    <a:pt x="4800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623719" y="62928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630069" y="64198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912769" y="6305549"/>
              <a:ext cx="825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240"/>
                    <a:pt x="14954" y="6480"/>
                    <a:pt x="11354" y="10080"/>
                  </a:cubicBezTo>
                  <a:cubicBezTo>
                    <a:pt x="7754" y="13680"/>
                    <a:pt x="3877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969919" y="6267449"/>
              <a:ext cx="215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8212"/>
                    <a:pt x="3812" y="14824"/>
                    <a:pt x="7412" y="11224"/>
                  </a:cubicBezTo>
                  <a:cubicBezTo>
                    <a:pt x="11012" y="7624"/>
                    <a:pt x="16306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963569" y="642620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084219" y="6642100"/>
              <a:ext cx="1206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1800"/>
                    <a:pt x="5305" y="3600"/>
                    <a:pt x="8905" y="7200"/>
                  </a:cubicBezTo>
                  <a:cubicBezTo>
                    <a:pt x="12505" y="10800"/>
                    <a:pt x="1705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084219" y="6616700"/>
              <a:ext cx="1333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90"/>
                    <a:pt x="12000" y="8780"/>
                    <a:pt x="8400" y="12380"/>
                  </a:cubicBezTo>
                  <a:cubicBezTo>
                    <a:pt x="4800" y="15980"/>
                    <a:pt x="240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379858" y="6302289"/>
              <a:ext cx="123462" cy="37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45" fill="norm" stroke="1" extrusionOk="0">
                  <a:moveTo>
                    <a:pt x="20998" y="1272"/>
                  </a:moveTo>
                  <a:cubicBezTo>
                    <a:pt x="20638" y="669"/>
                    <a:pt x="20278" y="66"/>
                    <a:pt x="19378" y="5"/>
                  </a:cubicBezTo>
                  <a:cubicBezTo>
                    <a:pt x="18478" y="-55"/>
                    <a:pt x="17038" y="428"/>
                    <a:pt x="13618" y="2600"/>
                  </a:cubicBezTo>
                  <a:cubicBezTo>
                    <a:pt x="10198" y="4772"/>
                    <a:pt x="4798" y="8633"/>
                    <a:pt x="2098" y="11771"/>
                  </a:cubicBezTo>
                  <a:cubicBezTo>
                    <a:pt x="-602" y="14908"/>
                    <a:pt x="-602" y="17322"/>
                    <a:pt x="1558" y="18830"/>
                  </a:cubicBezTo>
                  <a:cubicBezTo>
                    <a:pt x="3718" y="20338"/>
                    <a:pt x="8038" y="20942"/>
                    <a:pt x="12358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522369" y="64198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551225" y="6388100"/>
              <a:ext cx="244195" cy="26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2" fill="norm" stroke="1" extrusionOk="0">
                  <a:moveTo>
                    <a:pt x="16454" y="0"/>
                  </a:moveTo>
                  <a:cubicBezTo>
                    <a:pt x="14965" y="4838"/>
                    <a:pt x="13475" y="9677"/>
                    <a:pt x="11799" y="13219"/>
                  </a:cubicBezTo>
                  <a:cubicBezTo>
                    <a:pt x="10123" y="16762"/>
                    <a:pt x="8261" y="19008"/>
                    <a:pt x="6865" y="20218"/>
                  </a:cubicBezTo>
                  <a:cubicBezTo>
                    <a:pt x="5468" y="21427"/>
                    <a:pt x="4537" y="21600"/>
                    <a:pt x="3513" y="21254"/>
                  </a:cubicBezTo>
                  <a:cubicBezTo>
                    <a:pt x="2489" y="20909"/>
                    <a:pt x="1372" y="20045"/>
                    <a:pt x="720" y="18490"/>
                  </a:cubicBezTo>
                  <a:cubicBezTo>
                    <a:pt x="68" y="16934"/>
                    <a:pt x="-118" y="14688"/>
                    <a:pt x="68" y="13219"/>
                  </a:cubicBezTo>
                  <a:cubicBezTo>
                    <a:pt x="254" y="11750"/>
                    <a:pt x="813" y="11059"/>
                    <a:pt x="1651" y="10541"/>
                  </a:cubicBezTo>
                  <a:cubicBezTo>
                    <a:pt x="2489" y="10022"/>
                    <a:pt x="3606" y="9677"/>
                    <a:pt x="5654" y="10368"/>
                  </a:cubicBezTo>
                  <a:cubicBezTo>
                    <a:pt x="7703" y="11059"/>
                    <a:pt x="10682" y="12787"/>
                    <a:pt x="13475" y="14774"/>
                  </a:cubicBezTo>
                  <a:cubicBezTo>
                    <a:pt x="16268" y="16762"/>
                    <a:pt x="18875" y="19008"/>
                    <a:pt x="21482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858919" y="6292850"/>
              <a:ext cx="10441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0" y="0"/>
                  </a:moveTo>
                  <a:cubicBezTo>
                    <a:pt x="7477" y="3869"/>
                    <a:pt x="14954" y="7737"/>
                    <a:pt x="18277" y="10800"/>
                  </a:cubicBezTo>
                  <a:cubicBezTo>
                    <a:pt x="21600" y="13863"/>
                    <a:pt x="20769" y="16119"/>
                    <a:pt x="18485" y="17785"/>
                  </a:cubicBezTo>
                  <a:cubicBezTo>
                    <a:pt x="16200" y="19451"/>
                    <a:pt x="12462" y="20525"/>
                    <a:pt x="8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258969" y="655320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258969" y="66484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716533" y="6292865"/>
              <a:ext cx="113544" cy="43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44" fill="norm" stroke="1" extrusionOk="0">
                  <a:moveTo>
                    <a:pt x="4563" y="7902"/>
                  </a:moveTo>
                  <a:cubicBezTo>
                    <a:pt x="3791" y="10852"/>
                    <a:pt x="3020" y="13802"/>
                    <a:pt x="2634" y="15857"/>
                  </a:cubicBezTo>
                  <a:cubicBezTo>
                    <a:pt x="2248" y="17912"/>
                    <a:pt x="2248" y="19071"/>
                    <a:pt x="2055" y="19966"/>
                  </a:cubicBezTo>
                  <a:cubicBezTo>
                    <a:pt x="1863" y="20862"/>
                    <a:pt x="1477" y="21494"/>
                    <a:pt x="1091" y="21441"/>
                  </a:cubicBezTo>
                  <a:cubicBezTo>
                    <a:pt x="705" y="21389"/>
                    <a:pt x="320" y="20651"/>
                    <a:pt x="127" y="18386"/>
                  </a:cubicBezTo>
                  <a:cubicBezTo>
                    <a:pt x="-66" y="16120"/>
                    <a:pt x="-66" y="12327"/>
                    <a:pt x="320" y="9430"/>
                  </a:cubicBezTo>
                  <a:cubicBezTo>
                    <a:pt x="705" y="6532"/>
                    <a:pt x="1477" y="4530"/>
                    <a:pt x="2055" y="3160"/>
                  </a:cubicBezTo>
                  <a:cubicBezTo>
                    <a:pt x="2634" y="1791"/>
                    <a:pt x="3020" y="1053"/>
                    <a:pt x="4177" y="579"/>
                  </a:cubicBezTo>
                  <a:cubicBezTo>
                    <a:pt x="5334" y="105"/>
                    <a:pt x="7263" y="-106"/>
                    <a:pt x="10155" y="52"/>
                  </a:cubicBezTo>
                  <a:cubicBezTo>
                    <a:pt x="13048" y="210"/>
                    <a:pt x="16905" y="737"/>
                    <a:pt x="19027" y="1949"/>
                  </a:cubicBezTo>
                  <a:cubicBezTo>
                    <a:pt x="21148" y="3160"/>
                    <a:pt x="21534" y="5057"/>
                    <a:pt x="18448" y="6637"/>
                  </a:cubicBezTo>
                  <a:cubicBezTo>
                    <a:pt x="15363" y="8218"/>
                    <a:pt x="8805" y="9482"/>
                    <a:pt x="2248" y="1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811419" y="6508750"/>
              <a:ext cx="171451" cy="21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8100"/>
                  </a:moveTo>
                  <a:cubicBezTo>
                    <a:pt x="0" y="6438"/>
                    <a:pt x="0" y="4777"/>
                    <a:pt x="800" y="3946"/>
                  </a:cubicBezTo>
                  <a:cubicBezTo>
                    <a:pt x="1600" y="3115"/>
                    <a:pt x="3200" y="3115"/>
                    <a:pt x="4933" y="4465"/>
                  </a:cubicBezTo>
                  <a:cubicBezTo>
                    <a:pt x="6667" y="5815"/>
                    <a:pt x="8533" y="8515"/>
                    <a:pt x="9600" y="11008"/>
                  </a:cubicBezTo>
                  <a:cubicBezTo>
                    <a:pt x="10667" y="13500"/>
                    <a:pt x="10933" y="15785"/>
                    <a:pt x="10933" y="17446"/>
                  </a:cubicBezTo>
                  <a:cubicBezTo>
                    <a:pt x="10933" y="19108"/>
                    <a:pt x="10667" y="20146"/>
                    <a:pt x="9867" y="20769"/>
                  </a:cubicBezTo>
                  <a:cubicBezTo>
                    <a:pt x="9067" y="21392"/>
                    <a:pt x="7733" y="21600"/>
                    <a:pt x="6800" y="20042"/>
                  </a:cubicBezTo>
                  <a:cubicBezTo>
                    <a:pt x="5867" y="18485"/>
                    <a:pt x="5333" y="15162"/>
                    <a:pt x="7867" y="11527"/>
                  </a:cubicBezTo>
                  <a:cubicBezTo>
                    <a:pt x="10400" y="7892"/>
                    <a:pt x="16000" y="39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226530" y="6333349"/>
              <a:ext cx="118290" cy="41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74" fill="norm" stroke="1" extrusionOk="0">
                  <a:moveTo>
                    <a:pt x="18903" y="1536"/>
                  </a:moveTo>
                  <a:cubicBezTo>
                    <a:pt x="18145" y="871"/>
                    <a:pt x="17388" y="206"/>
                    <a:pt x="16061" y="40"/>
                  </a:cubicBezTo>
                  <a:cubicBezTo>
                    <a:pt x="14735" y="-126"/>
                    <a:pt x="12840" y="206"/>
                    <a:pt x="10377" y="1259"/>
                  </a:cubicBezTo>
                  <a:cubicBezTo>
                    <a:pt x="7914" y="2311"/>
                    <a:pt x="4882" y="4083"/>
                    <a:pt x="2798" y="6631"/>
                  </a:cubicBezTo>
                  <a:cubicBezTo>
                    <a:pt x="714" y="9179"/>
                    <a:pt x="-423" y="12502"/>
                    <a:pt x="145" y="14994"/>
                  </a:cubicBezTo>
                  <a:cubicBezTo>
                    <a:pt x="714" y="17486"/>
                    <a:pt x="2988" y="19148"/>
                    <a:pt x="6777" y="20089"/>
                  </a:cubicBezTo>
                  <a:cubicBezTo>
                    <a:pt x="10566" y="21031"/>
                    <a:pt x="15872" y="21252"/>
                    <a:pt x="21177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484519" y="6400800"/>
              <a:ext cx="1905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33"/>
                    <a:pt x="7200" y="8267"/>
                    <a:pt x="10800" y="11867"/>
                  </a:cubicBezTo>
                  <a:cubicBezTo>
                    <a:pt x="14400" y="15467"/>
                    <a:pt x="18000" y="18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497219" y="6356350"/>
              <a:ext cx="2222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700"/>
                    <a:pt x="17486" y="5400"/>
                    <a:pt x="14914" y="8213"/>
                  </a:cubicBezTo>
                  <a:cubicBezTo>
                    <a:pt x="12343" y="11025"/>
                    <a:pt x="9257" y="13950"/>
                    <a:pt x="6686" y="16200"/>
                  </a:cubicBezTo>
                  <a:cubicBezTo>
                    <a:pt x="4114" y="18450"/>
                    <a:pt x="2057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123441" y="6426200"/>
              <a:ext cx="21832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0177" y="0"/>
                  </a:moveTo>
                  <a:cubicBezTo>
                    <a:pt x="20177" y="1059"/>
                    <a:pt x="20177" y="2118"/>
                    <a:pt x="19138" y="3388"/>
                  </a:cubicBezTo>
                  <a:cubicBezTo>
                    <a:pt x="18100" y="4659"/>
                    <a:pt x="16023" y="6141"/>
                    <a:pt x="12908" y="8047"/>
                  </a:cubicBezTo>
                  <a:cubicBezTo>
                    <a:pt x="9792" y="9953"/>
                    <a:pt x="5638" y="12282"/>
                    <a:pt x="3146" y="14188"/>
                  </a:cubicBezTo>
                  <a:cubicBezTo>
                    <a:pt x="654" y="16094"/>
                    <a:pt x="-177" y="17576"/>
                    <a:pt x="31" y="18424"/>
                  </a:cubicBezTo>
                  <a:cubicBezTo>
                    <a:pt x="238" y="19271"/>
                    <a:pt x="1485" y="19482"/>
                    <a:pt x="5223" y="19906"/>
                  </a:cubicBezTo>
                  <a:cubicBezTo>
                    <a:pt x="8961" y="20329"/>
                    <a:pt x="15192" y="20965"/>
                    <a:pt x="214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157619" y="67246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524789" y="6464300"/>
              <a:ext cx="25513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1517" y="0"/>
                  </a:moveTo>
                  <a:cubicBezTo>
                    <a:pt x="18125" y="4358"/>
                    <a:pt x="14734" y="8716"/>
                    <a:pt x="11967" y="11558"/>
                  </a:cubicBezTo>
                  <a:cubicBezTo>
                    <a:pt x="9200" y="14400"/>
                    <a:pt x="7057" y="15726"/>
                    <a:pt x="5540" y="16389"/>
                  </a:cubicBezTo>
                  <a:cubicBezTo>
                    <a:pt x="4023" y="17053"/>
                    <a:pt x="3130" y="17053"/>
                    <a:pt x="2148" y="16011"/>
                  </a:cubicBezTo>
                  <a:cubicBezTo>
                    <a:pt x="1167" y="14968"/>
                    <a:pt x="96" y="12884"/>
                    <a:pt x="6" y="11463"/>
                  </a:cubicBezTo>
                  <a:cubicBezTo>
                    <a:pt x="-83" y="10042"/>
                    <a:pt x="810" y="9284"/>
                    <a:pt x="2684" y="8905"/>
                  </a:cubicBezTo>
                  <a:cubicBezTo>
                    <a:pt x="4558" y="8526"/>
                    <a:pt x="7415" y="8526"/>
                    <a:pt x="10360" y="10232"/>
                  </a:cubicBezTo>
                  <a:cubicBezTo>
                    <a:pt x="13305" y="11937"/>
                    <a:pt x="16340" y="15347"/>
                    <a:pt x="18215" y="17526"/>
                  </a:cubicBezTo>
                  <a:cubicBezTo>
                    <a:pt x="20089" y="19705"/>
                    <a:pt x="20803" y="20653"/>
                    <a:pt x="215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875169" y="6369050"/>
              <a:ext cx="11912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2234" y="626"/>
                  </a:moveTo>
                  <a:cubicBezTo>
                    <a:pt x="4097" y="313"/>
                    <a:pt x="5959" y="0"/>
                    <a:pt x="7821" y="0"/>
                  </a:cubicBezTo>
                  <a:cubicBezTo>
                    <a:pt x="9683" y="0"/>
                    <a:pt x="11545" y="313"/>
                    <a:pt x="13966" y="1670"/>
                  </a:cubicBezTo>
                  <a:cubicBezTo>
                    <a:pt x="16386" y="3026"/>
                    <a:pt x="19366" y="5426"/>
                    <a:pt x="20483" y="8139"/>
                  </a:cubicBezTo>
                  <a:cubicBezTo>
                    <a:pt x="21600" y="10852"/>
                    <a:pt x="20855" y="13878"/>
                    <a:pt x="17131" y="16174"/>
                  </a:cubicBezTo>
                  <a:cubicBezTo>
                    <a:pt x="13407" y="18470"/>
                    <a:pt x="6703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446669" y="654050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4400"/>
                    <a:pt x="9051" y="7200"/>
                    <a:pt x="12651" y="3600"/>
                  </a:cubicBezTo>
                  <a:cubicBezTo>
                    <a:pt x="16251" y="0"/>
                    <a:pt x="189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421269" y="6705599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057636" y="6400260"/>
              <a:ext cx="385984" cy="36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06" fill="norm" stroke="1" extrusionOk="0">
                  <a:moveTo>
                    <a:pt x="15772" y="2669"/>
                  </a:moveTo>
                  <a:cubicBezTo>
                    <a:pt x="16711" y="1915"/>
                    <a:pt x="17650" y="1162"/>
                    <a:pt x="18414" y="659"/>
                  </a:cubicBezTo>
                  <a:cubicBezTo>
                    <a:pt x="19177" y="157"/>
                    <a:pt x="19764" y="-94"/>
                    <a:pt x="19822" y="32"/>
                  </a:cubicBezTo>
                  <a:cubicBezTo>
                    <a:pt x="19881" y="157"/>
                    <a:pt x="19411" y="659"/>
                    <a:pt x="17474" y="1790"/>
                  </a:cubicBezTo>
                  <a:cubicBezTo>
                    <a:pt x="15537" y="2920"/>
                    <a:pt x="12133" y="4678"/>
                    <a:pt x="9492" y="5934"/>
                  </a:cubicBezTo>
                  <a:cubicBezTo>
                    <a:pt x="6850" y="7190"/>
                    <a:pt x="4972" y="7943"/>
                    <a:pt x="3857" y="8571"/>
                  </a:cubicBezTo>
                  <a:cubicBezTo>
                    <a:pt x="2742" y="9199"/>
                    <a:pt x="2390" y="9701"/>
                    <a:pt x="2507" y="10078"/>
                  </a:cubicBezTo>
                  <a:cubicBezTo>
                    <a:pt x="2624" y="10455"/>
                    <a:pt x="3211" y="10706"/>
                    <a:pt x="4914" y="10894"/>
                  </a:cubicBezTo>
                  <a:cubicBezTo>
                    <a:pt x="6616" y="11083"/>
                    <a:pt x="9433" y="11208"/>
                    <a:pt x="11253" y="11397"/>
                  </a:cubicBezTo>
                  <a:cubicBezTo>
                    <a:pt x="13072" y="11585"/>
                    <a:pt x="13894" y="11836"/>
                    <a:pt x="14011" y="12213"/>
                  </a:cubicBezTo>
                  <a:cubicBezTo>
                    <a:pt x="14129" y="12590"/>
                    <a:pt x="13542" y="13092"/>
                    <a:pt x="11370" y="14159"/>
                  </a:cubicBezTo>
                  <a:cubicBezTo>
                    <a:pt x="9198" y="15227"/>
                    <a:pt x="5442" y="16859"/>
                    <a:pt x="3329" y="17864"/>
                  </a:cubicBezTo>
                  <a:cubicBezTo>
                    <a:pt x="1216" y="18869"/>
                    <a:pt x="746" y="19246"/>
                    <a:pt x="394" y="19748"/>
                  </a:cubicBezTo>
                  <a:cubicBezTo>
                    <a:pt x="42" y="20250"/>
                    <a:pt x="-193" y="20878"/>
                    <a:pt x="218" y="21192"/>
                  </a:cubicBezTo>
                  <a:cubicBezTo>
                    <a:pt x="629" y="21506"/>
                    <a:pt x="1685" y="21506"/>
                    <a:pt x="4444" y="21506"/>
                  </a:cubicBezTo>
                  <a:cubicBezTo>
                    <a:pt x="7203" y="21506"/>
                    <a:pt x="11664" y="21506"/>
                    <a:pt x="14774" y="21380"/>
                  </a:cubicBezTo>
                  <a:cubicBezTo>
                    <a:pt x="17885" y="21255"/>
                    <a:pt x="19646" y="21004"/>
                    <a:pt x="21407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980069" y="6896049"/>
              <a:ext cx="184151" cy="1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188"/>
                  </a:moveTo>
                  <a:cubicBezTo>
                    <a:pt x="1241" y="402"/>
                    <a:pt x="2483" y="-383"/>
                    <a:pt x="4221" y="206"/>
                  </a:cubicBezTo>
                  <a:cubicBezTo>
                    <a:pt x="5959" y="795"/>
                    <a:pt x="8193" y="2759"/>
                    <a:pt x="8938" y="5704"/>
                  </a:cubicBezTo>
                  <a:cubicBezTo>
                    <a:pt x="9683" y="8650"/>
                    <a:pt x="8938" y="12577"/>
                    <a:pt x="7945" y="15130"/>
                  </a:cubicBezTo>
                  <a:cubicBezTo>
                    <a:pt x="6952" y="17682"/>
                    <a:pt x="5710" y="18861"/>
                    <a:pt x="4469" y="19646"/>
                  </a:cubicBezTo>
                  <a:cubicBezTo>
                    <a:pt x="3228" y="20432"/>
                    <a:pt x="1986" y="20824"/>
                    <a:pt x="1986" y="20432"/>
                  </a:cubicBezTo>
                  <a:cubicBezTo>
                    <a:pt x="1986" y="20039"/>
                    <a:pt x="3228" y="18861"/>
                    <a:pt x="5834" y="16701"/>
                  </a:cubicBezTo>
                  <a:cubicBezTo>
                    <a:pt x="8441" y="14541"/>
                    <a:pt x="12414" y="11399"/>
                    <a:pt x="14897" y="9239"/>
                  </a:cubicBezTo>
                  <a:cubicBezTo>
                    <a:pt x="17379" y="7079"/>
                    <a:pt x="18372" y="5901"/>
                    <a:pt x="18372" y="4722"/>
                  </a:cubicBezTo>
                  <a:cubicBezTo>
                    <a:pt x="18372" y="3544"/>
                    <a:pt x="17379" y="2366"/>
                    <a:pt x="16386" y="2562"/>
                  </a:cubicBezTo>
                  <a:cubicBezTo>
                    <a:pt x="15393" y="2759"/>
                    <a:pt x="14400" y="4330"/>
                    <a:pt x="13655" y="6097"/>
                  </a:cubicBezTo>
                  <a:cubicBezTo>
                    <a:pt x="12910" y="7864"/>
                    <a:pt x="12414" y="9828"/>
                    <a:pt x="12166" y="11792"/>
                  </a:cubicBezTo>
                  <a:cubicBezTo>
                    <a:pt x="11917" y="13755"/>
                    <a:pt x="11917" y="15719"/>
                    <a:pt x="13531" y="17290"/>
                  </a:cubicBezTo>
                  <a:cubicBezTo>
                    <a:pt x="15145" y="18861"/>
                    <a:pt x="18372" y="20039"/>
                    <a:pt x="2160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236966" y="6896100"/>
              <a:ext cx="15585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18614" y="0"/>
                  </a:moveTo>
                  <a:cubicBezTo>
                    <a:pt x="14582" y="3600"/>
                    <a:pt x="10550" y="7200"/>
                    <a:pt x="7670" y="9450"/>
                  </a:cubicBezTo>
                  <a:cubicBezTo>
                    <a:pt x="4790" y="11700"/>
                    <a:pt x="3062" y="12600"/>
                    <a:pt x="1766" y="13950"/>
                  </a:cubicBezTo>
                  <a:cubicBezTo>
                    <a:pt x="470" y="15300"/>
                    <a:pt x="-394" y="17100"/>
                    <a:pt x="182" y="18225"/>
                  </a:cubicBezTo>
                  <a:cubicBezTo>
                    <a:pt x="758" y="19350"/>
                    <a:pt x="2774" y="19800"/>
                    <a:pt x="6518" y="20250"/>
                  </a:cubicBezTo>
                  <a:cubicBezTo>
                    <a:pt x="10262" y="20700"/>
                    <a:pt x="15734" y="21150"/>
                    <a:pt x="21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246769" y="702944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442409" y="6851650"/>
              <a:ext cx="236161" cy="16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35" fill="norm" stroke="1" extrusionOk="0">
                  <a:moveTo>
                    <a:pt x="16888" y="0"/>
                  </a:moveTo>
                  <a:cubicBezTo>
                    <a:pt x="16117" y="2525"/>
                    <a:pt x="15346" y="5049"/>
                    <a:pt x="13224" y="8556"/>
                  </a:cubicBezTo>
                  <a:cubicBezTo>
                    <a:pt x="11103" y="12062"/>
                    <a:pt x="7631" y="16551"/>
                    <a:pt x="5413" y="18935"/>
                  </a:cubicBezTo>
                  <a:cubicBezTo>
                    <a:pt x="3196" y="21319"/>
                    <a:pt x="2231" y="21600"/>
                    <a:pt x="1460" y="20899"/>
                  </a:cubicBezTo>
                  <a:cubicBezTo>
                    <a:pt x="688" y="20197"/>
                    <a:pt x="110" y="18514"/>
                    <a:pt x="13" y="16831"/>
                  </a:cubicBezTo>
                  <a:cubicBezTo>
                    <a:pt x="-83" y="15148"/>
                    <a:pt x="303" y="13465"/>
                    <a:pt x="1846" y="12203"/>
                  </a:cubicBezTo>
                  <a:cubicBezTo>
                    <a:pt x="3388" y="10940"/>
                    <a:pt x="6088" y="10099"/>
                    <a:pt x="9560" y="11361"/>
                  </a:cubicBezTo>
                  <a:cubicBezTo>
                    <a:pt x="13031" y="12623"/>
                    <a:pt x="17274" y="15990"/>
                    <a:pt x="21517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867074" y="6370574"/>
              <a:ext cx="162003" cy="43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30" fill="norm" stroke="1" extrusionOk="0">
                  <a:moveTo>
                    <a:pt x="1065" y="8337"/>
                  </a:moveTo>
                  <a:cubicBezTo>
                    <a:pt x="1065" y="10102"/>
                    <a:pt x="1065" y="11867"/>
                    <a:pt x="1200" y="13788"/>
                  </a:cubicBezTo>
                  <a:cubicBezTo>
                    <a:pt x="1335" y="15710"/>
                    <a:pt x="1605" y="17787"/>
                    <a:pt x="1605" y="19240"/>
                  </a:cubicBezTo>
                  <a:cubicBezTo>
                    <a:pt x="1605" y="20694"/>
                    <a:pt x="1335" y="21525"/>
                    <a:pt x="1065" y="21421"/>
                  </a:cubicBezTo>
                  <a:cubicBezTo>
                    <a:pt x="795" y="21317"/>
                    <a:pt x="525" y="20279"/>
                    <a:pt x="255" y="17942"/>
                  </a:cubicBezTo>
                  <a:cubicBezTo>
                    <a:pt x="-15" y="15606"/>
                    <a:pt x="-285" y="11971"/>
                    <a:pt x="660" y="8960"/>
                  </a:cubicBezTo>
                  <a:cubicBezTo>
                    <a:pt x="1605" y="5948"/>
                    <a:pt x="3765" y="3560"/>
                    <a:pt x="5385" y="2158"/>
                  </a:cubicBezTo>
                  <a:cubicBezTo>
                    <a:pt x="7005" y="756"/>
                    <a:pt x="8085" y="340"/>
                    <a:pt x="9570" y="133"/>
                  </a:cubicBezTo>
                  <a:cubicBezTo>
                    <a:pt x="11055" y="-75"/>
                    <a:pt x="12945" y="-75"/>
                    <a:pt x="14700" y="392"/>
                  </a:cubicBezTo>
                  <a:cubicBezTo>
                    <a:pt x="16455" y="860"/>
                    <a:pt x="18075" y="1794"/>
                    <a:pt x="19290" y="3144"/>
                  </a:cubicBezTo>
                  <a:cubicBezTo>
                    <a:pt x="20505" y="4494"/>
                    <a:pt x="21315" y="6260"/>
                    <a:pt x="19965" y="7713"/>
                  </a:cubicBezTo>
                  <a:cubicBezTo>
                    <a:pt x="18615" y="9167"/>
                    <a:pt x="15105" y="10310"/>
                    <a:pt x="12270" y="10933"/>
                  </a:cubicBezTo>
                  <a:cubicBezTo>
                    <a:pt x="9435" y="11556"/>
                    <a:pt x="7275" y="11660"/>
                    <a:pt x="5520" y="11660"/>
                  </a:cubicBezTo>
                  <a:cubicBezTo>
                    <a:pt x="3765" y="11660"/>
                    <a:pt x="2415" y="11556"/>
                    <a:pt x="1875" y="11452"/>
                  </a:cubicBezTo>
                  <a:cubicBezTo>
                    <a:pt x="1335" y="11348"/>
                    <a:pt x="1605" y="11244"/>
                    <a:pt x="1875" y="1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046869" y="6604000"/>
              <a:ext cx="762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00"/>
                    <a:pt x="10800" y="11400"/>
                    <a:pt x="14400" y="15000"/>
                  </a:cubicBezTo>
                  <a:cubicBezTo>
                    <a:pt x="18000" y="18600"/>
                    <a:pt x="19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9021469" y="6578600"/>
              <a:ext cx="146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2880"/>
                    <a:pt x="12835" y="5760"/>
                    <a:pt x="9391" y="8331"/>
                  </a:cubicBezTo>
                  <a:cubicBezTo>
                    <a:pt x="5948" y="10903"/>
                    <a:pt x="3443" y="13166"/>
                    <a:pt x="2035" y="15326"/>
                  </a:cubicBezTo>
                  <a:cubicBezTo>
                    <a:pt x="626" y="17486"/>
                    <a:pt x="313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246927" y="6396186"/>
              <a:ext cx="98393" cy="2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63" fill="norm" stroke="1" extrusionOk="0">
                  <a:moveTo>
                    <a:pt x="20918" y="1872"/>
                  </a:moveTo>
                  <a:cubicBezTo>
                    <a:pt x="20018" y="1035"/>
                    <a:pt x="19118" y="198"/>
                    <a:pt x="17768" y="30"/>
                  </a:cubicBezTo>
                  <a:cubicBezTo>
                    <a:pt x="16418" y="-137"/>
                    <a:pt x="14618" y="365"/>
                    <a:pt x="11468" y="2291"/>
                  </a:cubicBezTo>
                  <a:cubicBezTo>
                    <a:pt x="8318" y="4216"/>
                    <a:pt x="3818" y="7565"/>
                    <a:pt x="1568" y="10496"/>
                  </a:cubicBezTo>
                  <a:cubicBezTo>
                    <a:pt x="-682" y="13426"/>
                    <a:pt x="-682" y="15937"/>
                    <a:pt x="2693" y="17696"/>
                  </a:cubicBezTo>
                  <a:cubicBezTo>
                    <a:pt x="6068" y="19454"/>
                    <a:pt x="12818" y="20458"/>
                    <a:pt x="1956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402469" y="6441016"/>
              <a:ext cx="203201" cy="15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3211"/>
                  </a:moveTo>
                  <a:cubicBezTo>
                    <a:pt x="1125" y="2627"/>
                    <a:pt x="2250" y="2043"/>
                    <a:pt x="3375" y="2335"/>
                  </a:cubicBezTo>
                  <a:cubicBezTo>
                    <a:pt x="4500" y="2627"/>
                    <a:pt x="5625" y="3795"/>
                    <a:pt x="6188" y="6859"/>
                  </a:cubicBezTo>
                  <a:cubicBezTo>
                    <a:pt x="6750" y="9924"/>
                    <a:pt x="6750" y="14886"/>
                    <a:pt x="6188" y="17805"/>
                  </a:cubicBezTo>
                  <a:cubicBezTo>
                    <a:pt x="5625" y="20724"/>
                    <a:pt x="4500" y="21600"/>
                    <a:pt x="3487" y="21454"/>
                  </a:cubicBezTo>
                  <a:cubicBezTo>
                    <a:pt x="2475" y="21308"/>
                    <a:pt x="1575" y="20141"/>
                    <a:pt x="1575" y="18827"/>
                  </a:cubicBezTo>
                  <a:cubicBezTo>
                    <a:pt x="1575" y="17514"/>
                    <a:pt x="2475" y="16054"/>
                    <a:pt x="4613" y="13281"/>
                  </a:cubicBezTo>
                  <a:cubicBezTo>
                    <a:pt x="6750" y="10508"/>
                    <a:pt x="10125" y="6422"/>
                    <a:pt x="12600" y="3795"/>
                  </a:cubicBezTo>
                  <a:cubicBezTo>
                    <a:pt x="15075" y="1168"/>
                    <a:pt x="16650" y="0"/>
                    <a:pt x="17100" y="0"/>
                  </a:cubicBezTo>
                  <a:cubicBezTo>
                    <a:pt x="17550" y="0"/>
                    <a:pt x="16875" y="1168"/>
                    <a:pt x="15637" y="3211"/>
                  </a:cubicBezTo>
                  <a:cubicBezTo>
                    <a:pt x="14400" y="5254"/>
                    <a:pt x="12600" y="8173"/>
                    <a:pt x="11700" y="10654"/>
                  </a:cubicBezTo>
                  <a:cubicBezTo>
                    <a:pt x="10800" y="13135"/>
                    <a:pt x="10800" y="15178"/>
                    <a:pt x="11363" y="16346"/>
                  </a:cubicBezTo>
                  <a:cubicBezTo>
                    <a:pt x="11925" y="17514"/>
                    <a:pt x="13050" y="17805"/>
                    <a:pt x="14850" y="17368"/>
                  </a:cubicBezTo>
                  <a:cubicBezTo>
                    <a:pt x="16650" y="16930"/>
                    <a:pt x="19125" y="15762"/>
                    <a:pt x="21600" y="1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9612019" y="6362700"/>
              <a:ext cx="117212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6703" y="0"/>
                  </a:moveTo>
                  <a:cubicBezTo>
                    <a:pt x="11917" y="2077"/>
                    <a:pt x="17131" y="4154"/>
                    <a:pt x="19366" y="6369"/>
                  </a:cubicBezTo>
                  <a:cubicBezTo>
                    <a:pt x="21600" y="8585"/>
                    <a:pt x="20855" y="10938"/>
                    <a:pt x="17131" y="13500"/>
                  </a:cubicBezTo>
                  <a:cubicBezTo>
                    <a:pt x="13407" y="16062"/>
                    <a:pt x="6703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45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3220475" y="7277100"/>
              <a:ext cx="98695" cy="341740"/>
            </a:xfrm>
            <a:prstGeom prst="rect">
              <a:avLst/>
            </a:prstGeom>
            <a:effectLst/>
          </p:spPr>
        </p:pic>
        <p:pic>
          <p:nvPicPr>
            <p:cNvPr id="104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3277808" y="7200900"/>
              <a:ext cx="244562" cy="120650"/>
            </a:xfrm>
            <a:prstGeom prst="rect">
              <a:avLst/>
            </a:prstGeom>
            <a:effectLst/>
          </p:spPr>
        </p:pic>
        <p:pic>
          <p:nvPicPr>
            <p:cNvPr id="104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262019" y="7385050"/>
              <a:ext cx="177801" cy="82550"/>
            </a:xfrm>
            <a:prstGeom prst="rect">
              <a:avLst/>
            </a:prstGeom>
            <a:effectLst/>
          </p:spPr>
        </p:pic>
        <p:pic>
          <p:nvPicPr>
            <p:cNvPr id="105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389019" y="7499350"/>
              <a:ext cx="120651" cy="215900"/>
            </a:xfrm>
            <a:prstGeom prst="rect">
              <a:avLst/>
            </a:prstGeom>
            <a:effectLst/>
          </p:spPr>
        </p:pic>
        <p:pic>
          <p:nvPicPr>
            <p:cNvPr id="105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340556" y="7506642"/>
              <a:ext cx="194514" cy="220603"/>
            </a:xfrm>
            <a:prstGeom prst="rect">
              <a:avLst/>
            </a:prstGeom>
            <a:effectLst/>
          </p:spPr>
        </p:pic>
        <p:pic>
          <p:nvPicPr>
            <p:cNvPr id="105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683135" y="7211999"/>
              <a:ext cx="144035" cy="427051"/>
            </a:xfrm>
            <a:prstGeom prst="rect">
              <a:avLst/>
            </a:prstGeom>
            <a:effectLst/>
          </p:spPr>
        </p:pic>
        <p:pic>
          <p:nvPicPr>
            <p:cNvPr id="1057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839335" y="7312682"/>
              <a:ext cx="254535" cy="255146"/>
            </a:xfrm>
            <a:prstGeom prst="rect">
              <a:avLst/>
            </a:prstGeom>
            <a:effectLst/>
          </p:spPr>
        </p:pic>
        <p:pic>
          <p:nvPicPr>
            <p:cNvPr id="105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4136673" y="7311266"/>
              <a:ext cx="189060" cy="227290"/>
            </a:xfrm>
            <a:prstGeom prst="rect">
              <a:avLst/>
            </a:prstGeom>
            <a:effectLst/>
          </p:spPr>
        </p:pic>
        <p:pic>
          <p:nvPicPr>
            <p:cNvPr id="106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4335169" y="7251700"/>
              <a:ext cx="155331" cy="368300"/>
            </a:xfrm>
            <a:prstGeom prst="rect">
              <a:avLst/>
            </a:prstGeom>
            <a:effectLst/>
          </p:spPr>
        </p:pic>
        <p:pic>
          <p:nvPicPr>
            <p:cNvPr id="1063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659019" y="7382056"/>
              <a:ext cx="171451" cy="41095"/>
            </a:xfrm>
            <a:prstGeom prst="rect">
              <a:avLst/>
            </a:prstGeom>
            <a:effectLst/>
          </p:spPr>
        </p:pic>
        <p:pic>
          <p:nvPicPr>
            <p:cNvPr id="1065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659019" y="7499350"/>
              <a:ext cx="165101" cy="38100"/>
            </a:xfrm>
            <a:prstGeom prst="rect">
              <a:avLst/>
            </a:prstGeom>
            <a:effectLst/>
          </p:spPr>
        </p:pic>
        <p:pic>
          <p:nvPicPr>
            <p:cNvPr id="1067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139180" y="7316906"/>
              <a:ext cx="196924" cy="500201"/>
            </a:xfrm>
            <a:prstGeom prst="rect">
              <a:avLst/>
            </a:prstGeom>
            <a:effectLst/>
          </p:spPr>
        </p:pic>
        <p:pic>
          <p:nvPicPr>
            <p:cNvPr id="1069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397076" y="7326773"/>
              <a:ext cx="131894" cy="337677"/>
            </a:xfrm>
            <a:prstGeom prst="rect">
              <a:avLst/>
            </a:prstGeom>
            <a:effectLst/>
          </p:spPr>
        </p:pic>
        <p:pic>
          <p:nvPicPr>
            <p:cNvPr id="1071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548383" y="7407555"/>
              <a:ext cx="221887" cy="212985"/>
            </a:xfrm>
            <a:prstGeom prst="rect">
              <a:avLst/>
            </a:prstGeom>
            <a:effectLst/>
          </p:spPr>
        </p:pic>
        <p:pic>
          <p:nvPicPr>
            <p:cNvPr id="1073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795669" y="7332876"/>
              <a:ext cx="154654" cy="342813"/>
            </a:xfrm>
            <a:prstGeom prst="rect">
              <a:avLst/>
            </a:prstGeom>
            <a:effectLst/>
          </p:spPr>
        </p:pic>
        <p:pic>
          <p:nvPicPr>
            <p:cNvPr id="1075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6087769" y="7495893"/>
              <a:ext cx="254001" cy="35208"/>
            </a:xfrm>
            <a:prstGeom prst="rect">
              <a:avLst/>
            </a:prstGeom>
            <a:effectLst/>
          </p:spPr>
        </p:pic>
        <p:pic>
          <p:nvPicPr>
            <p:cNvPr id="1077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6211313" y="7423150"/>
              <a:ext cx="35207" cy="260350"/>
            </a:xfrm>
            <a:prstGeom prst="rect">
              <a:avLst/>
            </a:prstGeom>
            <a:effectLst/>
          </p:spPr>
        </p:pic>
        <p:pic>
          <p:nvPicPr>
            <p:cNvPr id="1079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6513645" y="7351679"/>
              <a:ext cx="179163" cy="488455"/>
            </a:xfrm>
            <a:prstGeom prst="rect">
              <a:avLst/>
            </a:prstGeom>
            <a:effectLst/>
          </p:spPr>
        </p:pic>
        <p:pic>
          <p:nvPicPr>
            <p:cNvPr id="1081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6722226" y="7306594"/>
              <a:ext cx="171994" cy="391267"/>
            </a:xfrm>
            <a:prstGeom prst="rect">
              <a:avLst/>
            </a:prstGeom>
            <a:effectLst/>
          </p:spPr>
        </p:pic>
        <p:pic>
          <p:nvPicPr>
            <p:cNvPr id="1083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6906653" y="7352716"/>
              <a:ext cx="171717" cy="312285"/>
            </a:xfrm>
            <a:prstGeom prst="rect">
              <a:avLst/>
            </a:prstGeom>
            <a:effectLst/>
          </p:spPr>
        </p:pic>
        <p:pic>
          <p:nvPicPr>
            <p:cNvPr id="1085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7133257" y="7286535"/>
              <a:ext cx="165958" cy="451185"/>
            </a:xfrm>
            <a:prstGeom prst="rect">
              <a:avLst/>
            </a:prstGeom>
            <a:effectLst/>
          </p:spPr>
        </p:pic>
        <p:pic>
          <p:nvPicPr>
            <p:cNvPr id="1087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7465719" y="7460686"/>
              <a:ext cx="177801" cy="45015"/>
            </a:xfrm>
            <a:prstGeom prst="rect">
              <a:avLst/>
            </a:prstGeom>
            <a:effectLst/>
          </p:spPr>
        </p:pic>
        <p:pic>
          <p:nvPicPr>
            <p:cNvPr id="1089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7421269" y="7575550"/>
              <a:ext cx="247651" cy="63500"/>
            </a:xfrm>
            <a:prstGeom prst="rect">
              <a:avLst/>
            </a:prstGeom>
            <a:effectLst/>
          </p:spPr>
        </p:pic>
        <p:pic>
          <p:nvPicPr>
            <p:cNvPr id="1091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234069" y="7308850"/>
              <a:ext cx="35208" cy="273050"/>
            </a:xfrm>
            <a:prstGeom prst="rect">
              <a:avLst/>
            </a:prstGeom>
            <a:effectLst/>
          </p:spPr>
        </p:pic>
        <p:pic>
          <p:nvPicPr>
            <p:cNvPr id="1093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8081669" y="7588249"/>
              <a:ext cx="285751" cy="57151"/>
            </a:xfrm>
            <a:prstGeom prst="rect">
              <a:avLst/>
            </a:prstGeom>
            <a:effectLst/>
          </p:spPr>
        </p:pic>
        <p:pic>
          <p:nvPicPr>
            <p:cNvPr id="1095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8073275" y="7683500"/>
              <a:ext cx="211595" cy="179444"/>
            </a:xfrm>
            <a:prstGeom prst="rect">
              <a:avLst/>
            </a:prstGeom>
            <a:effectLst/>
          </p:spPr>
        </p:pic>
        <p:pic>
          <p:nvPicPr>
            <p:cNvPr id="1097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8179813" y="7747000"/>
              <a:ext cx="92357" cy="196850"/>
            </a:xfrm>
            <a:prstGeom prst="rect">
              <a:avLst/>
            </a:prstGeom>
            <a:effectLst/>
          </p:spPr>
        </p:pic>
        <p:pic>
          <p:nvPicPr>
            <p:cNvPr id="1099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583319" y="7537450"/>
              <a:ext cx="241301" cy="31750"/>
            </a:xfrm>
            <a:prstGeom prst="rect">
              <a:avLst/>
            </a:prstGeom>
            <a:effectLst/>
          </p:spPr>
        </p:pic>
        <p:pic>
          <p:nvPicPr>
            <p:cNvPr id="1101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8692592" y="7473950"/>
              <a:ext cx="74878" cy="209550"/>
            </a:xfrm>
            <a:prstGeom prst="rect">
              <a:avLst/>
            </a:prstGeom>
            <a:effectLst/>
          </p:spPr>
        </p:pic>
        <p:pic>
          <p:nvPicPr>
            <p:cNvPr id="1103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038403" y="7359649"/>
              <a:ext cx="65617" cy="215901"/>
            </a:xfrm>
            <a:prstGeom prst="rect">
              <a:avLst/>
            </a:prstGeom>
            <a:effectLst/>
          </p:spPr>
        </p:pic>
        <p:pic>
          <p:nvPicPr>
            <p:cNvPr id="1105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8951363" y="7600950"/>
              <a:ext cx="241557" cy="57150"/>
            </a:xfrm>
            <a:prstGeom prst="rect">
              <a:avLst/>
            </a:prstGeom>
            <a:effectLst/>
          </p:spPr>
        </p:pic>
        <p:pic>
          <p:nvPicPr>
            <p:cNvPr id="1107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034169" y="7678472"/>
              <a:ext cx="260351" cy="163137"/>
            </a:xfrm>
            <a:prstGeom prst="rect">
              <a:avLst/>
            </a:prstGeom>
            <a:effectLst/>
          </p:spPr>
        </p:pic>
        <p:pic>
          <p:nvPicPr>
            <p:cNvPr id="1109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599319" y="7531100"/>
              <a:ext cx="241301" cy="50800"/>
            </a:xfrm>
            <a:prstGeom prst="rect">
              <a:avLst/>
            </a:prstGeom>
            <a:effectLst/>
          </p:spPr>
        </p:pic>
        <p:pic>
          <p:nvPicPr>
            <p:cNvPr id="1111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662819" y="7569200"/>
              <a:ext cx="260351" cy="95250"/>
            </a:xfrm>
            <a:prstGeom prst="rect">
              <a:avLst/>
            </a:prstGeom>
            <a:effectLst/>
          </p:spPr>
        </p:pic>
        <p:pic>
          <p:nvPicPr>
            <p:cNvPr id="1113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0102678" y="7307703"/>
              <a:ext cx="172009" cy="286171"/>
            </a:xfrm>
            <a:prstGeom prst="rect">
              <a:avLst/>
            </a:prstGeom>
            <a:effectLst/>
          </p:spPr>
        </p:pic>
        <p:pic>
          <p:nvPicPr>
            <p:cNvPr id="1115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0243024" y="7353300"/>
              <a:ext cx="226246" cy="365214"/>
            </a:xfrm>
            <a:prstGeom prst="rect">
              <a:avLst/>
            </a:prstGeom>
            <a:effectLst/>
          </p:spPr>
        </p:pic>
        <p:pic>
          <p:nvPicPr>
            <p:cNvPr id="1117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0350635" y="7512050"/>
              <a:ext cx="194835" cy="193931"/>
            </a:xfrm>
            <a:prstGeom prst="rect">
              <a:avLst/>
            </a:prstGeom>
            <a:effectLst/>
          </p:spPr>
        </p:pic>
        <p:pic>
          <p:nvPicPr>
            <p:cNvPr id="1119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0442652" y="7613650"/>
              <a:ext cx="77418" cy="190500"/>
            </a:xfrm>
            <a:prstGeom prst="rect">
              <a:avLst/>
            </a:prstGeom>
            <a:effectLst/>
          </p:spPr>
        </p:pic>
        <p:pic>
          <p:nvPicPr>
            <p:cNvPr id="1121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729619" y="7518400"/>
              <a:ext cx="50801" cy="25400"/>
            </a:xfrm>
            <a:prstGeom prst="rect">
              <a:avLst/>
            </a:prstGeom>
            <a:effectLst/>
          </p:spPr>
        </p:pic>
        <p:sp>
          <p:nvSpPr>
            <p:cNvPr id="1123" name="Line"/>
            <p:cNvSpPr/>
            <p:nvPr/>
          </p:nvSpPr>
          <p:spPr>
            <a:xfrm>
              <a:off x="3782719" y="2483491"/>
              <a:ext cx="1364255" cy="20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239" fill="norm" stroke="1" extrusionOk="0">
                  <a:moveTo>
                    <a:pt x="0" y="20879"/>
                  </a:moveTo>
                  <a:cubicBezTo>
                    <a:pt x="737" y="19789"/>
                    <a:pt x="1473" y="18698"/>
                    <a:pt x="2411" y="17716"/>
                  </a:cubicBezTo>
                  <a:cubicBezTo>
                    <a:pt x="3349" y="16734"/>
                    <a:pt x="4487" y="15861"/>
                    <a:pt x="5643" y="14879"/>
                  </a:cubicBezTo>
                  <a:cubicBezTo>
                    <a:pt x="6798" y="13898"/>
                    <a:pt x="7970" y="12807"/>
                    <a:pt x="9193" y="11389"/>
                  </a:cubicBezTo>
                  <a:cubicBezTo>
                    <a:pt x="10415" y="9970"/>
                    <a:pt x="11687" y="8225"/>
                    <a:pt x="12910" y="6589"/>
                  </a:cubicBezTo>
                  <a:cubicBezTo>
                    <a:pt x="14132" y="4952"/>
                    <a:pt x="15304" y="3425"/>
                    <a:pt x="16493" y="2334"/>
                  </a:cubicBezTo>
                  <a:cubicBezTo>
                    <a:pt x="17682" y="1243"/>
                    <a:pt x="18887" y="589"/>
                    <a:pt x="19674" y="261"/>
                  </a:cubicBezTo>
                  <a:cubicBezTo>
                    <a:pt x="20461" y="-66"/>
                    <a:pt x="20830" y="-66"/>
                    <a:pt x="21114" y="152"/>
                  </a:cubicBezTo>
                  <a:cubicBezTo>
                    <a:pt x="21399" y="370"/>
                    <a:pt x="21600" y="807"/>
                    <a:pt x="21583" y="1243"/>
                  </a:cubicBezTo>
                  <a:cubicBezTo>
                    <a:pt x="21567" y="1679"/>
                    <a:pt x="21332" y="2116"/>
                    <a:pt x="20595" y="2989"/>
                  </a:cubicBezTo>
                  <a:cubicBezTo>
                    <a:pt x="19859" y="3861"/>
                    <a:pt x="18620" y="5170"/>
                    <a:pt x="17447" y="6370"/>
                  </a:cubicBezTo>
                  <a:cubicBezTo>
                    <a:pt x="16275" y="7570"/>
                    <a:pt x="15170" y="8661"/>
                    <a:pt x="14015" y="9534"/>
                  </a:cubicBezTo>
                  <a:cubicBezTo>
                    <a:pt x="12860" y="10407"/>
                    <a:pt x="11654" y="11061"/>
                    <a:pt x="10499" y="11716"/>
                  </a:cubicBezTo>
                  <a:cubicBezTo>
                    <a:pt x="9343" y="12370"/>
                    <a:pt x="8238" y="13025"/>
                    <a:pt x="7083" y="13789"/>
                  </a:cubicBezTo>
                  <a:cubicBezTo>
                    <a:pt x="5927" y="14552"/>
                    <a:pt x="4722" y="15425"/>
                    <a:pt x="3901" y="16189"/>
                  </a:cubicBezTo>
                  <a:cubicBezTo>
                    <a:pt x="3081" y="16952"/>
                    <a:pt x="2646" y="17607"/>
                    <a:pt x="2361" y="18261"/>
                  </a:cubicBezTo>
                  <a:cubicBezTo>
                    <a:pt x="2076" y="18916"/>
                    <a:pt x="1942" y="19570"/>
                    <a:pt x="1942" y="20225"/>
                  </a:cubicBezTo>
                  <a:cubicBezTo>
                    <a:pt x="1942" y="20879"/>
                    <a:pt x="2076" y="21534"/>
                    <a:pt x="2662" y="21098"/>
                  </a:cubicBezTo>
                  <a:cubicBezTo>
                    <a:pt x="3248" y="20661"/>
                    <a:pt x="4287" y="19134"/>
                    <a:pt x="5442" y="17607"/>
                  </a:cubicBezTo>
                  <a:cubicBezTo>
                    <a:pt x="6597" y="16079"/>
                    <a:pt x="7870" y="14552"/>
                    <a:pt x="9109" y="13243"/>
                  </a:cubicBezTo>
                  <a:cubicBezTo>
                    <a:pt x="10348" y="11934"/>
                    <a:pt x="11553" y="10843"/>
                    <a:pt x="12608" y="10079"/>
                  </a:cubicBezTo>
                  <a:cubicBezTo>
                    <a:pt x="13663" y="9316"/>
                    <a:pt x="14567" y="8879"/>
                    <a:pt x="15153" y="8661"/>
                  </a:cubicBezTo>
                  <a:cubicBezTo>
                    <a:pt x="15740" y="8443"/>
                    <a:pt x="16007" y="8443"/>
                    <a:pt x="16041" y="8770"/>
                  </a:cubicBezTo>
                  <a:cubicBezTo>
                    <a:pt x="16074" y="9098"/>
                    <a:pt x="15873" y="9752"/>
                    <a:pt x="15170" y="10843"/>
                  </a:cubicBezTo>
                  <a:cubicBezTo>
                    <a:pt x="14467" y="11934"/>
                    <a:pt x="13261" y="13461"/>
                    <a:pt x="12073" y="14552"/>
                  </a:cubicBezTo>
                  <a:cubicBezTo>
                    <a:pt x="10884" y="15643"/>
                    <a:pt x="9712" y="16298"/>
                    <a:pt x="8540" y="16734"/>
                  </a:cubicBezTo>
                  <a:cubicBezTo>
                    <a:pt x="7367" y="17170"/>
                    <a:pt x="6195" y="17389"/>
                    <a:pt x="4940" y="17607"/>
                  </a:cubicBezTo>
                  <a:cubicBezTo>
                    <a:pt x="3684" y="17825"/>
                    <a:pt x="2344" y="18043"/>
                    <a:pt x="1574" y="18152"/>
                  </a:cubicBezTo>
                  <a:cubicBezTo>
                    <a:pt x="804" y="18261"/>
                    <a:pt x="603" y="18261"/>
                    <a:pt x="402" y="18043"/>
                  </a:cubicBezTo>
                  <a:cubicBezTo>
                    <a:pt x="201" y="17825"/>
                    <a:pt x="0" y="17389"/>
                    <a:pt x="17" y="16952"/>
                  </a:cubicBezTo>
                  <a:cubicBezTo>
                    <a:pt x="33" y="16516"/>
                    <a:pt x="268" y="16079"/>
                    <a:pt x="1055" y="15316"/>
                  </a:cubicBezTo>
                  <a:cubicBezTo>
                    <a:pt x="1842" y="14552"/>
                    <a:pt x="3181" y="13461"/>
                    <a:pt x="4554" y="12589"/>
                  </a:cubicBezTo>
                  <a:cubicBezTo>
                    <a:pt x="5927" y="11716"/>
                    <a:pt x="7334" y="11061"/>
                    <a:pt x="8740" y="10625"/>
                  </a:cubicBezTo>
                  <a:cubicBezTo>
                    <a:pt x="10147" y="10189"/>
                    <a:pt x="11553" y="9970"/>
                    <a:pt x="12876" y="9752"/>
                  </a:cubicBezTo>
                  <a:cubicBezTo>
                    <a:pt x="14199" y="9534"/>
                    <a:pt x="15438" y="9316"/>
                    <a:pt x="16342" y="9316"/>
                  </a:cubicBezTo>
                  <a:cubicBezTo>
                    <a:pt x="17247" y="9316"/>
                    <a:pt x="17816" y="9534"/>
                    <a:pt x="18385" y="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3" name="Drawing"/>
          <p:cNvGrpSpPr/>
          <p:nvPr/>
        </p:nvGrpSpPr>
        <p:grpSpPr>
          <a:xfrm>
            <a:off x="330199" y="1726068"/>
            <a:ext cx="11722101" cy="6994599"/>
            <a:chOff x="0" y="0"/>
            <a:chExt cx="11722099" cy="6994598"/>
          </a:xfrm>
        </p:grpSpPr>
        <p:sp>
          <p:nvSpPr>
            <p:cNvPr id="1126" name="Line"/>
            <p:cNvSpPr/>
            <p:nvPr/>
          </p:nvSpPr>
          <p:spPr>
            <a:xfrm>
              <a:off x="335429" y="77331"/>
              <a:ext cx="217021" cy="32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2" fill="norm" stroke="1" extrusionOk="0">
                  <a:moveTo>
                    <a:pt x="3849" y="418"/>
                  </a:moveTo>
                  <a:cubicBezTo>
                    <a:pt x="2810" y="836"/>
                    <a:pt x="1772" y="1254"/>
                    <a:pt x="1772" y="1672"/>
                  </a:cubicBezTo>
                  <a:cubicBezTo>
                    <a:pt x="1772" y="2090"/>
                    <a:pt x="2810" y="2508"/>
                    <a:pt x="5822" y="2369"/>
                  </a:cubicBezTo>
                  <a:cubicBezTo>
                    <a:pt x="8833" y="2230"/>
                    <a:pt x="13818" y="1533"/>
                    <a:pt x="16830" y="975"/>
                  </a:cubicBezTo>
                  <a:cubicBezTo>
                    <a:pt x="19841" y="418"/>
                    <a:pt x="20880" y="0"/>
                    <a:pt x="20880" y="0"/>
                  </a:cubicBezTo>
                  <a:cubicBezTo>
                    <a:pt x="20880" y="0"/>
                    <a:pt x="19841" y="418"/>
                    <a:pt x="17660" y="1324"/>
                  </a:cubicBezTo>
                  <a:cubicBezTo>
                    <a:pt x="15480" y="2230"/>
                    <a:pt x="12157" y="3623"/>
                    <a:pt x="10183" y="4599"/>
                  </a:cubicBezTo>
                  <a:cubicBezTo>
                    <a:pt x="8210" y="5574"/>
                    <a:pt x="7587" y="6132"/>
                    <a:pt x="7795" y="6480"/>
                  </a:cubicBezTo>
                  <a:cubicBezTo>
                    <a:pt x="8003" y="6828"/>
                    <a:pt x="9041" y="6968"/>
                    <a:pt x="10287" y="7107"/>
                  </a:cubicBezTo>
                  <a:cubicBezTo>
                    <a:pt x="11533" y="7246"/>
                    <a:pt x="12987" y="7386"/>
                    <a:pt x="13299" y="7943"/>
                  </a:cubicBezTo>
                  <a:cubicBezTo>
                    <a:pt x="13610" y="8501"/>
                    <a:pt x="12780" y="9476"/>
                    <a:pt x="10599" y="10870"/>
                  </a:cubicBezTo>
                  <a:cubicBezTo>
                    <a:pt x="8418" y="12263"/>
                    <a:pt x="4887" y="14075"/>
                    <a:pt x="2914" y="15329"/>
                  </a:cubicBezTo>
                  <a:cubicBezTo>
                    <a:pt x="941" y="16583"/>
                    <a:pt x="526" y="17280"/>
                    <a:pt x="214" y="18046"/>
                  </a:cubicBezTo>
                  <a:cubicBezTo>
                    <a:pt x="-97" y="18813"/>
                    <a:pt x="-305" y="19649"/>
                    <a:pt x="1357" y="20346"/>
                  </a:cubicBezTo>
                  <a:cubicBezTo>
                    <a:pt x="3018" y="21043"/>
                    <a:pt x="6549" y="21600"/>
                    <a:pt x="10183" y="21461"/>
                  </a:cubicBezTo>
                  <a:cubicBezTo>
                    <a:pt x="13818" y="21321"/>
                    <a:pt x="17557" y="20485"/>
                    <a:pt x="21295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61154" y="167228"/>
              <a:ext cx="302447" cy="20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51" fill="norm" stroke="1" extrusionOk="0">
                  <a:moveTo>
                    <a:pt x="2083" y="6442"/>
                  </a:moveTo>
                  <a:cubicBezTo>
                    <a:pt x="1183" y="5570"/>
                    <a:pt x="283" y="4697"/>
                    <a:pt x="58" y="3824"/>
                  </a:cubicBezTo>
                  <a:cubicBezTo>
                    <a:pt x="-167" y="2952"/>
                    <a:pt x="283" y="2079"/>
                    <a:pt x="1033" y="1642"/>
                  </a:cubicBezTo>
                  <a:cubicBezTo>
                    <a:pt x="1783" y="1206"/>
                    <a:pt x="2833" y="1206"/>
                    <a:pt x="4108" y="2952"/>
                  </a:cubicBezTo>
                  <a:cubicBezTo>
                    <a:pt x="5383" y="4697"/>
                    <a:pt x="6883" y="8188"/>
                    <a:pt x="7183" y="11352"/>
                  </a:cubicBezTo>
                  <a:cubicBezTo>
                    <a:pt x="7483" y="14515"/>
                    <a:pt x="6583" y="17352"/>
                    <a:pt x="5758" y="19097"/>
                  </a:cubicBezTo>
                  <a:cubicBezTo>
                    <a:pt x="4933" y="20842"/>
                    <a:pt x="4183" y="21497"/>
                    <a:pt x="3883" y="21170"/>
                  </a:cubicBezTo>
                  <a:cubicBezTo>
                    <a:pt x="3583" y="20842"/>
                    <a:pt x="3733" y="19533"/>
                    <a:pt x="5008" y="16370"/>
                  </a:cubicBezTo>
                  <a:cubicBezTo>
                    <a:pt x="6283" y="13206"/>
                    <a:pt x="8683" y="8188"/>
                    <a:pt x="10183" y="4915"/>
                  </a:cubicBezTo>
                  <a:cubicBezTo>
                    <a:pt x="11683" y="1642"/>
                    <a:pt x="12283" y="115"/>
                    <a:pt x="12358" y="6"/>
                  </a:cubicBezTo>
                  <a:cubicBezTo>
                    <a:pt x="12433" y="-103"/>
                    <a:pt x="11983" y="1206"/>
                    <a:pt x="11908" y="3388"/>
                  </a:cubicBezTo>
                  <a:cubicBezTo>
                    <a:pt x="11833" y="5570"/>
                    <a:pt x="12133" y="8624"/>
                    <a:pt x="13408" y="10479"/>
                  </a:cubicBezTo>
                  <a:cubicBezTo>
                    <a:pt x="14683" y="12333"/>
                    <a:pt x="16933" y="12988"/>
                    <a:pt x="18433" y="12879"/>
                  </a:cubicBezTo>
                  <a:cubicBezTo>
                    <a:pt x="19933" y="12770"/>
                    <a:pt x="20683" y="11897"/>
                    <a:pt x="21433" y="1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965199" y="77331"/>
              <a:ext cx="50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17"/>
                    <a:pt x="7200" y="9834"/>
                    <a:pt x="10800" y="13434"/>
                  </a:cubicBezTo>
                  <a:cubicBezTo>
                    <a:pt x="14400" y="17034"/>
                    <a:pt x="180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12750" y="483731"/>
              <a:ext cx="558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1" y="18450"/>
                    <a:pt x="6382" y="15300"/>
                    <a:pt x="9491" y="12150"/>
                  </a:cubicBezTo>
                  <a:cubicBezTo>
                    <a:pt x="12600" y="9000"/>
                    <a:pt x="15627" y="5850"/>
                    <a:pt x="17632" y="3825"/>
                  </a:cubicBezTo>
                  <a:cubicBezTo>
                    <a:pt x="19636" y="1800"/>
                    <a:pt x="2061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58800" y="534531"/>
              <a:ext cx="361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5" y="18212"/>
                    <a:pt x="8589" y="14824"/>
                    <a:pt x="12189" y="11224"/>
                  </a:cubicBezTo>
                  <a:cubicBezTo>
                    <a:pt x="15789" y="7624"/>
                    <a:pt x="18695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212850" y="159881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225549" y="344031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095500" y="204331"/>
              <a:ext cx="2349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92" y="3388"/>
                    <a:pt x="7784" y="6776"/>
                    <a:pt x="10995" y="10165"/>
                  </a:cubicBezTo>
                  <a:cubicBezTo>
                    <a:pt x="14205" y="13553"/>
                    <a:pt x="16735" y="16941"/>
                    <a:pt x="18389" y="18847"/>
                  </a:cubicBezTo>
                  <a:cubicBezTo>
                    <a:pt x="20043" y="20753"/>
                    <a:pt x="20822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095500" y="128131"/>
              <a:ext cx="31115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31" y="748"/>
                    <a:pt x="18661" y="1496"/>
                    <a:pt x="16678" y="3226"/>
                  </a:cubicBezTo>
                  <a:cubicBezTo>
                    <a:pt x="14694" y="4956"/>
                    <a:pt x="12196" y="7668"/>
                    <a:pt x="9551" y="10239"/>
                  </a:cubicBezTo>
                  <a:cubicBezTo>
                    <a:pt x="6906" y="12810"/>
                    <a:pt x="4114" y="15242"/>
                    <a:pt x="2498" y="17112"/>
                  </a:cubicBezTo>
                  <a:cubicBezTo>
                    <a:pt x="882" y="18982"/>
                    <a:pt x="441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563459" y="343240"/>
              <a:ext cx="325792" cy="10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483" fill="norm" stroke="1" extrusionOk="0">
                  <a:moveTo>
                    <a:pt x="2218" y="14824"/>
                  </a:moveTo>
                  <a:cubicBezTo>
                    <a:pt x="1521" y="15639"/>
                    <a:pt x="824" y="16454"/>
                    <a:pt x="406" y="15843"/>
                  </a:cubicBezTo>
                  <a:cubicBezTo>
                    <a:pt x="-12" y="15231"/>
                    <a:pt x="-151" y="13194"/>
                    <a:pt x="197" y="10341"/>
                  </a:cubicBezTo>
                  <a:cubicBezTo>
                    <a:pt x="546" y="7488"/>
                    <a:pt x="1382" y="3820"/>
                    <a:pt x="2497" y="1782"/>
                  </a:cubicBezTo>
                  <a:cubicBezTo>
                    <a:pt x="3612" y="-255"/>
                    <a:pt x="5005" y="-663"/>
                    <a:pt x="6190" y="1171"/>
                  </a:cubicBezTo>
                  <a:cubicBezTo>
                    <a:pt x="7374" y="3005"/>
                    <a:pt x="8350" y="7080"/>
                    <a:pt x="9464" y="10748"/>
                  </a:cubicBezTo>
                  <a:cubicBezTo>
                    <a:pt x="10579" y="14416"/>
                    <a:pt x="11834" y="17677"/>
                    <a:pt x="12809" y="19307"/>
                  </a:cubicBezTo>
                  <a:cubicBezTo>
                    <a:pt x="13784" y="20937"/>
                    <a:pt x="14481" y="20937"/>
                    <a:pt x="15457" y="18899"/>
                  </a:cubicBezTo>
                  <a:cubicBezTo>
                    <a:pt x="16432" y="16862"/>
                    <a:pt x="17686" y="12786"/>
                    <a:pt x="18732" y="9322"/>
                  </a:cubicBezTo>
                  <a:cubicBezTo>
                    <a:pt x="19777" y="5858"/>
                    <a:pt x="20613" y="3005"/>
                    <a:pt x="21449" y="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270250" y="217031"/>
              <a:ext cx="12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77"/>
                    <a:pt x="7200" y="7353"/>
                    <a:pt x="3600" y="10953"/>
                  </a:cubicBezTo>
                  <a:cubicBezTo>
                    <a:pt x="0" y="14553"/>
                    <a:pt x="0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271198" y="147173"/>
              <a:ext cx="177402" cy="38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10" fill="norm" stroke="1" extrusionOk="0">
                  <a:moveTo>
                    <a:pt x="2147" y="4957"/>
                  </a:moveTo>
                  <a:cubicBezTo>
                    <a:pt x="1143" y="4249"/>
                    <a:pt x="138" y="3541"/>
                    <a:pt x="13" y="2951"/>
                  </a:cubicBezTo>
                  <a:cubicBezTo>
                    <a:pt x="-113" y="2361"/>
                    <a:pt x="640" y="1889"/>
                    <a:pt x="3529" y="1357"/>
                  </a:cubicBezTo>
                  <a:cubicBezTo>
                    <a:pt x="6417" y="826"/>
                    <a:pt x="11440" y="236"/>
                    <a:pt x="14706" y="59"/>
                  </a:cubicBezTo>
                  <a:cubicBezTo>
                    <a:pt x="17971" y="-118"/>
                    <a:pt x="19478" y="118"/>
                    <a:pt x="20357" y="531"/>
                  </a:cubicBezTo>
                  <a:cubicBezTo>
                    <a:pt x="21236" y="944"/>
                    <a:pt x="21487" y="1534"/>
                    <a:pt x="19854" y="2892"/>
                  </a:cubicBezTo>
                  <a:cubicBezTo>
                    <a:pt x="18222" y="4249"/>
                    <a:pt x="14706" y="6374"/>
                    <a:pt x="12320" y="7731"/>
                  </a:cubicBezTo>
                  <a:cubicBezTo>
                    <a:pt x="9934" y="9089"/>
                    <a:pt x="8678" y="9679"/>
                    <a:pt x="9054" y="10269"/>
                  </a:cubicBezTo>
                  <a:cubicBezTo>
                    <a:pt x="9431" y="10859"/>
                    <a:pt x="11440" y="11449"/>
                    <a:pt x="13450" y="12098"/>
                  </a:cubicBezTo>
                  <a:cubicBezTo>
                    <a:pt x="15459" y="12748"/>
                    <a:pt x="17468" y="13456"/>
                    <a:pt x="18724" y="14105"/>
                  </a:cubicBezTo>
                  <a:cubicBezTo>
                    <a:pt x="19980" y="14754"/>
                    <a:pt x="20482" y="15344"/>
                    <a:pt x="20734" y="15934"/>
                  </a:cubicBezTo>
                  <a:cubicBezTo>
                    <a:pt x="20985" y="16525"/>
                    <a:pt x="20985" y="17115"/>
                    <a:pt x="19729" y="17882"/>
                  </a:cubicBezTo>
                  <a:cubicBezTo>
                    <a:pt x="18473" y="18649"/>
                    <a:pt x="15961" y="19593"/>
                    <a:pt x="13073" y="20243"/>
                  </a:cubicBezTo>
                  <a:cubicBezTo>
                    <a:pt x="10185" y="20892"/>
                    <a:pt x="6920" y="21246"/>
                    <a:pt x="4659" y="21364"/>
                  </a:cubicBezTo>
                  <a:cubicBezTo>
                    <a:pt x="2399" y="21482"/>
                    <a:pt x="1143" y="21364"/>
                    <a:pt x="892" y="21069"/>
                  </a:cubicBezTo>
                  <a:cubicBezTo>
                    <a:pt x="640" y="20774"/>
                    <a:pt x="1394" y="20302"/>
                    <a:pt x="2775" y="19830"/>
                  </a:cubicBezTo>
                  <a:cubicBezTo>
                    <a:pt x="4157" y="19357"/>
                    <a:pt x="6166" y="18885"/>
                    <a:pt x="8175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495610" y="308483"/>
              <a:ext cx="161991" cy="17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902" fill="norm" stroke="1" extrusionOk="0">
                  <a:moveTo>
                    <a:pt x="4578" y="13739"/>
                  </a:moveTo>
                  <a:cubicBezTo>
                    <a:pt x="7624" y="10616"/>
                    <a:pt x="10670" y="7493"/>
                    <a:pt x="12193" y="5151"/>
                  </a:cubicBezTo>
                  <a:cubicBezTo>
                    <a:pt x="13716" y="2809"/>
                    <a:pt x="13716" y="1247"/>
                    <a:pt x="12608" y="467"/>
                  </a:cubicBezTo>
                  <a:cubicBezTo>
                    <a:pt x="11501" y="-314"/>
                    <a:pt x="9285" y="-314"/>
                    <a:pt x="6931" y="2028"/>
                  </a:cubicBezTo>
                  <a:cubicBezTo>
                    <a:pt x="4578" y="4370"/>
                    <a:pt x="2085" y="9055"/>
                    <a:pt x="839" y="12308"/>
                  </a:cubicBezTo>
                  <a:cubicBezTo>
                    <a:pt x="-407" y="15561"/>
                    <a:pt x="-407" y="17382"/>
                    <a:pt x="1808" y="18814"/>
                  </a:cubicBezTo>
                  <a:cubicBezTo>
                    <a:pt x="4024" y="20245"/>
                    <a:pt x="8455" y="21286"/>
                    <a:pt x="12055" y="20766"/>
                  </a:cubicBezTo>
                  <a:cubicBezTo>
                    <a:pt x="15655" y="20245"/>
                    <a:pt x="18424" y="18163"/>
                    <a:pt x="21193" y="16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689350" y="318631"/>
              <a:ext cx="1143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"/>
                  </a:moveTo>
                  <a:cubicBezTo>
                    <a:pt x="3200" y="4200"/>
                    <a:pt x="6400" y="6600"/>
                    <a:pt x="8200" y="9600"/>
                  </a:cubicBezTo>
                  <a:cubicBezTo>
                    <a:pt x="10000" y="12600"/>
                    <a:pt x="10400" y="16200"/>
                    <a:pt x="9800" y="18450"/>
                  </a:cubicBezTo>
                  <a:cubicBezTo>
                    <a:pt x="9200" y="20700"/>
                    <a:pt x="7600" y="21600"/>
                    <a:pt x="6000" y="21600"/>
                  </a:cubicBezTo>
                  <a:cubicBezTo>
                    <a:pt x="4400" y="21600"/>
                    <a:pt x="2800" y="20700"/>
                    <a:pt x="1800" y="19200"/>
                  </a:cubicBezTo>
                  <a:cubicBezTo>
                    <a:pt x="800" y="17700"/>
                    <a:pt x="400" y="15600"/>
                    <a:pt x="3800" y="12300"/>
                  </a:cubicBezTo>
                  <a:cubicBezTo>
                    <a:pt x="7200" y="9000"/>
                    <a:pt x="1440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858804" y="301207"/>
              <a:ext cx="109947" cy="17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02" fill="norm" stroke="1" extrusionOk="0">
                  <a:moveTo>
                    <a:pt x="5275" y="573"/>
                  </a:moveTo>
                  <a:cubicBezTo>
                    <a:pt x="4460" y="4945"/>
                    <a:pt x="3644" y="9316"/>
                    <a:pt x="3237" y="12273"/>
                  </a:cubicBezTo>
                  <a:cubicBezTo>
                    <a:pt x="2829" y="15231"/>
                    <a:pt x="2829" y="16773"/>
                    <a:pt x="2422" y="18316"/>
                  </a:cubicBezTo>
                  <a:cubicBezTo>
                    <a:pt x="2014" y="19859"/>
                    <a:pt x="1199" y="21402"/>
                    <a:pt x="588" y="21402"/>
                  </a:cubicBezTo>
                  <a:cubicBezTo>
                    <a:pt x="-23" y="21402"/>
                    <a:pt x="-431" y="19859"/>
                    <a:pt x="792" y="16388"/>
                  </a:cubicBezTo>
                  <a:cubicBezTo>
                    <a:pt x="2014" y="12916"/>
                    <a:pt x="4867" y="7516"/>
                    <a:pt x="7109" y="4431"/>
                  </a:cubicBezTo>
                  <a:cubicBezTo>
                    <a:pt x="9350" y="1345"/>
                    <a:pt x="10980" y="573"/>
                    <a:pt x="13222" y="188"/>
                  </a:cubicBezTo>
                  <a:cubicBezTo>
                    <a:pt x="15463" y="-198"/>
                    <a:pt x="18316" y="-198"/>
                    <a:pt x="19743" y="2245"/>
                  </a:cubicBezTo>
                  <a:cubicBezTo>
                    <a:pt x="21169" y="4688"/>
                    <a:pt x="21169" y="9573"/>
                    <a:pt x="21169" y="12659"/>
                  </a:cubicBezTo>
                  <a:cubicBezTo>
                    <a:pt x="21169" y="15745"/>
                    <a:pt x="21169" y="17031"/>
                    <a:pt x="21169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026842" y="299581"/>
              <a:ext cx="87958" cy="17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40" fill="norm" stroke="1" extrusionOk="0">
                  <a:moveTo>
                    <a:pt x="19828" y="5274"/>
                  </a:moveTo>
                  <a:cubicBezTo>
                    <a:pt x="16228" y="4521"/>
                    <a:pt x="12628" y="3767"/>
                    <a:pt x="10057" y="3893"/>
                  </a:cubicBezTo>
                  <a:cubicBezTo>
                    <a:pt x="7485" y="4019"/>
                    <a:pt x="5942" y="5023"/>
                    <a:pt x="4142" y="7535"/>
                  </a:cubicBezTo>
                  <a:cubicBezTo>
                    <a:pt x="2342" y="10047"/>
                    <a:pt x="285" y="14065"/>
                    <a:pt x="28" y="16702"/>
                  </a:cubicBezTo>
                  <a:cubicBezTo>
                    <a:pt x="-229" y="19340"/>
                    <a:pt x="1314" y="20595"/>
                    <a:pt x="3371" y="21098"/>
                  </a:cubicBezTo>
                  <a:cubicBezTo>
                    <a:pt x="5428" y="21600"/>
                    <a:pt x="8000" y="21349"/>
                    <a:pt x="11085" y="20093"/>
                  </a:cubicBezTo>
                  <a:cubicBezTo>
                    <a:pt x="14171" y="18837"/>
                    <a:pt x="17771" y="16577"/>
                    <a:pt x="19571" y="13060"/>
                  </a:cubicBezTo>
                  <a:cubicBezTo>
                    <a:pt x="21371" y="9544"/>
                    <a:pt x="21371" y="4772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162689" y="344031"/>
              <a:ext cx="155312" cy="13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02" fill="norm" stroke="1" extrusionOk="0">
                  <a:moveTo>
                    <a:pt x="2153" y="0"/>
                  </a:moveTo>
                  <a:cubicBezTo>
                    <a:pt x="1277" y="5317"/>
                    <a:pt x="402" y="10634"/>
                    <a:pt x="110" y="14123"/>
                  </a:cubicBezTo>
                  <a:cubicBezTo>
                    <a:pt x="-182" y="17612"/>
                    <a:pt x="110" y="19274"/>
                    <a:pt x="986" y="20271"/>
                  </a:cubicBezTo>
                  <a:cubicBezTo>
                    <a:pt x="1861" y="21268"/>
                    <a:pt x="3321" y="21600"/>
                    <a:pt x="5364" y="19938"/>
                  </a:cubicBezTo>
                  <a:cubicBezTo>
                    <a:pt x="7407" y="18277"/>
                    <a:pt x="10034" y="14622"/>
                    <a:pt x="11786" y="11797"/>
                  </a:cubicBezTo>
                  <a:cubicBezTo>
                    <a:pt x="13537" y="8972"/>
                    <a:pt x="14413" y="6978"/>
                    <a:pt x="14996" y="5151"/>
                  </a:cubicBezTo>
                  <a:cubicBezTo>
                    <a:pt x="15580" y="3323"/>
                    <a:pt x="15872" y="1662"/>
                    <a:pt x="15580" y="1495"/>
                  </a:cubicBezTo>
                  <a:cubicBezTo>
                    <a:pt x="15288" y="1329"/>
                    <a:pt x="14413" y="2658"/>
                    <a:pt x="13829" y="4154"/>
                  </a:cubicBezTo>
                  <a:cubicBezTo>
                    <a:pt x="13245" y="5649"/>
                    <a:pt x="12953" y="7311"/>
                    <a:pt x="12953" y="8972"/>
                  </a:cubicBezTo>
                  <a:cubicBezTo>
                    <a:pt x="12953" y="10634"/>
                    <a:pt x="13245" y="12295"/>
                    <a:pt x="14121" y="13292"/>
                  </a:cubicBezTo>
                  <a:cubicBezTo>
                    <a:pt x="14996" y="14289"/>
                    <a:pt x="16456" y="14622"/>
                    <a:pt x="17769" y="14289"/>
                  </a:cubicBezTo>
                  <a:cubicBezTo>
                    <a:pt x="19083" y="13957"/>
                    <a:pt x="20250" y="12960"/>
                    <a:pt x="21418" y="11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388491" y="153531"/>
              <a:ext cx="43810" cy="34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38" fill="norm" stroke="1" extrusionOk="0">
                  <a:moveTo>
                    <a:pt x="21288" y="0"/>
                  </a:moveTo>
                  <a:cubicBezTo>
                    <a:pt x="16145" y="4164"/>
                    <a:pt x="11002" y="8328"/>
                    <a:pt x="7402" y="11711"/>
                  </a:cubicBezTo>
                  <a:cubicBezTo>
                    <a:pt x="3802" y="15094"/>
                    <a:pt x="1745" y="17696"/>
                    <a:pt x="717" y="19323"/>
                  </a:cubicBezTo>
                  <a:cubicBezTo>
                    <a:pt x="-312" y="20949"/>
                    <a:pt x="-312" y="21600"/>
                    <a:pt x="1231" y="21405"/>
                  </a:cubicBezTo>
                  <a:cubicBezTo>
                    <a:pt x="2774" y="21210"/>
                    <a:pt x="5859" y="20169"/>
                    <a:pt x="8945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457700" y="128131"/>
              <a:ext cx="635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79"/>
                    <a:pt x="14400" y="5959"/>
                    <a:pt x="10800" y="9559"/>
                  </a:cubicBezTo>
                  <a:cubicBezTo>
                    <a:pt x="7200" y="13159"/>
                    <a:pt x="3600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540250" y="363081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572000" y="24878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660834" y="172581"/>
              <a:ext cx="139766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71" fill="norm" stroke="1" extrusionOk="0">
                  <a:moveTo>
                    <a:pt x="20975" y="960"/>
                  </a:moveTo>
                  <a:cubicBezTo>
                    <a:pt x="19704" y="480"/>
                    <a:pt x="18434" y="0"/>
                    <a:pt x="16687" y="0"/>
                  </a:cubicBezTo>
                  <a:cubicBezTo>
                    <a:pt x="14940" y="0"/>
                    <a:pt x="12716" y="480"/>
                    <a:pt x="9857" y="2400"/>
                  </a:cubicBezTo>
                  <a:cubicBezTo>
                    <a:pt x="6999" y="4320"/>
                    <a:pt x="3504" y="7680"/>
                    <a:pt x="1599" y="10800"/>
                  </a:cubicBezTo>
                  <a:cubicBezTo>
                    <a:pt x="-307" y="13920"/>
                    <a:pt x="-625" y="16800"/>
                    <a:pt x="1281" y="18640"/>
                  </a:cubicBezTo>
                  <a:cubicBezTo>
                    <a:pt x="3187" y="20480"/>
                    <a:pt x="7316" y="21280"/>
                    <a:pt x="10016" y="21440"/>
                  </a:cubicBezTo>
                  <a:cubicBezTo>
                    <a:pt x="12716" y="21600"/>
                    <a:pt x="13987" y="21120"/>
                    <a:pt x="15257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793144" y="250494"/>
              <a:ext cx="146179" cy="40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028" fill="norm" stroke="1" extrusionOk="0">
                  <a:moveTo>
                    <a:pt x="8493" y="5862"/>
                  </a:moveTo>
                  <a:cubicBezTo>
                    <a:pt x="7259" y="9168"/>
                    <a:pt x="6024" y="12474"/>
                    <a:pt x="4173" y="15560"/>
                  </a:cubicBezTo>
                  <a:cubicBezTo>
                    <a:pt x="2322" y="18646"/>
                    <a:pt x="-147" y="21511"/>
                    <a:pt x="7" y="20960"/>
                  </a:cubicBezTo>
                  <a:cubicBezTo>
                    <a:pt x="162" y="20409"/>
                    <a:pt x="2939" y="16442"/>
                    <a:pt x="5253" y="12915"/>
                  </a:cubicBezTo>
                  <a:cubicBezTo>
                    <a:pt x="7567" y="9389"/>
                    <a:pt x="9419" y="6303"/>
                    <a:pt x="10962" y="4319"/>
                  </a:cubicBezTo>
                  <a:cubicBezTo>
                    <a:pt x="12504" y="2335"/>
                    <a:pt x="13739" y="1454"/>
                    <a:pt x="14973" y="848"/>
                  </a:cubicBezTo>
                  <a:cubicBezTo>
                    <a:pt x="16207" y="242"/>
                    <a:pt x="17442" y="-89"/>
                    <a:pt x="18213" y="21"/>
                  </a:cubicBezTo>
                  <a:cubicBezTo>
                    <a:pt x="18984" y="131"/>
                    <a:pt x="19293" y="682"/>
                    <a:pt x="19756" y="2060"/>
                  </a:cubicBezTo>
                  <a:cubicBezTo>
                    <a:pt x="20219" y="3438"/>
                    <a:pt x="20836" y="5642"/>
                    <a:pt x="21144" y="7184"/>
                  </a:cubicBezTo>
                  <a:cubicBezTo>
                    <a:pt x="21453" y="8727"/>
                    <a:pt x="21453" y="9609"/>
                    <a:pt x="20064" y="10325"/>
                  </a:cubicBezTo>
                  <a:cubicBezTo>
                    <a:pt x="18676" y="11042"/>
                    <a:pt x="15899" y="11593"/>
                    <a:pt x="13276" y="11317"/>
                  </a:cubicBezTo>
                  <a:cubicBezTo>
                    <a:pt x="10653" y="11042"/>
                    <a:pt x="8184" y="9940"/>
                    <a:pt x="5716" y="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895850" y="167173"/>
              <a:ext cx="158438" cy="38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47" fill="norm" stroke="1" extrusionOk="0">
                  <a:moveTo>
                    <a:pt x="13465" y="655"/>
                  </a:moveTo>
                  <a:cubicBezTo>
                    <a:pt x="14587" y="301"/>
                    <a:pt x="15709" y="-53"/>
                    <a:pt x="16691" y="6"/>
                  </a:cubicBezTo>
                  <a:cubicBezTo>
                    <a:pt x="17673" y="65"/>
                    <a:pt x="18514" y="537"/>
                    <a:pt x="19496" y="2544"/>
                  </a:cubicBezTo>
                  <a:cubicBezTo>
                    <a:pt x="20478" y="4550"/>
                    <a:pt x="21600" y="8091"/>
                    <a:pt x="20618" y="11278"/>
                  </a:cubicBezTo>
                  <a:cubicBezTo>
                    <a:pt x="19636" y="14465"/>
                    <a:pt x="16551" y="17298"/>
                    <a:pt x="12764" y="18950"/>
                  </a:cubicBezTo>
                  <a:cubicBezTo>
                    <a:pt x="8977" y="20603"/>
                    <a:pt x="4488" y="21075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84450" y="716235"/>
              <a:ext cx="311150" cy="53247"/>
            </a:xfrm>
            <a:prstGeom prst="rect">
              <a:avLst/>
            </a:prstGeom>
            <a:effectLst/>
          </p:spPr>
        </p:pic>
        <p:pic>
          <p:nvPicPr>
            <p:cNvPr id="11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59049" y="820281"/>
              <a:ext cx="368301" cy="63501"/>
            </a:xfrm>
            <a:prstGeom prst="rect">
              <a:avLst/>
            </a:prstGeom>
            <a:effectLst/>
          </p:spPr>
        </p:pic>
        <p:pic>
          <p:nvPicPr>
            <p:cNvPr id="115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50659" y="1024479"/>
              <a:ext cx="157592" cy="402317"/>
            </a:xfrm>
            <a:prstGeom prst="rect">
              <a:avLst/>
            </a:prstGeom>
            <a:effectLst/>
          </p:spPr>
        </p:pic>
        <p:pic>
          <p:nvPicPr>
            <p:cNvPr id="1156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40000" y="1252081"/>
              <a:ext cx="31750" cy="95251"/>
            </a:xfrm>
            <a:prstGeom prst="rect">
              <a:avLst/>
            </a:prstGeom>
            <a:effectLst/>
          </p:spPr>
        </p:pic>
        <p:pic>
          <p:nvPicPr>
            <p:cNvPr id="115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24035" y="1152598"/>
              <a:ext cx="47716" cy="55034"/>
            </a:xfrm>
            <a:prstGeom prst="rect">
              <a:avLst/>
            </a:prstGeom>
            <a:effectLst/>
          </p:spPr>
        </p:pic>
        <p:pic>
          <p:nvPicPr>
            <p:cNvPr id="116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608788" y="1139370"/>
              <a:ext cx="132597" cy="247278"/>
            </a:xfrm>
            <a:prstGeom prst="rect">
              <a:avLst/>
            </a:prstGeom>
            <a:effectLst/>
          </p:spPr>
        </p:pic>
        <p:pic>
          <p:nvPicPr>
            <p:cNvPr id="11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49975" y="1040794"/>
              <a:ext cx="126576" cy="339591"/>
            </a:xfrm>
            <a:prstGeom prst="rect">
              <a:avLst/>
            </a:prstGeom>
            <a:effectLst/>
          </p:spPr>
        </p:pic>
        <p:pic>
          <p:nvPicPr>
            <p:cNvPr id="11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36850" y="1175881"/>
              <a:ext cx="107950" cy="69851"/>
            </a:xfrm>
            <a:prstGeom prst="rect">
              <a:avLst/>
            </a:prstGeom>
            <a:effectLst/>
          </p:spPr>
        </p:pic>
        <p:pic>
          <p:nvPicPr>
            <p:cNvPr id="11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870199" y="1169531"/>
              <a:ext cx="133351" cy="194778"/>
            </a:xfrm>
            <a:prstGeom prst="rect">
              <a:avLst/>
            </a:prstGeom>
            <a:effectLst/>
          </p:spPr>
        </p:pic>
        <p:pic>
          <p:nvPicPr>
            <p:cNvPr id="116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016250" y="1207631"/>
              <a:ext cx="25401" cy="114301"/>
            </a:xfrm>
            <a:prstGeom prst="rect">
              <a:avLst/>
            </a:prstGeom>
            <a:effectLst/>
          </p:spPr>
        </p:pic>
        <p:pic>
          <p:nvPicPr>
            <p:cNvPr id="1170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028950" y="1086981"/>
              <a:ext cx="38100" cy="107951"/>
            </a:xfrm>
            <a:prstGeom prst="rect">
              <a:avLst/>
            </a:prstGeom>
            <a:effectLst/>
          </p:spPr>
        </p:pic>
        <p:pic>
          <p:nvPicPr>
            <p:cNvPr id="117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074342" y="985381"/>
              <a:ext cx="125553" cy="373739"/>
            </a:xfrm>
            <a:prstGeom prst="rect">
              <a:avLst/>
            </a:prstGeom>
            <a:effectLst/>
          </p:spPr>
        </p:pic>
        <p:pic>
          <p:nvPicPr>
            <p:cNvPr id="11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237936" y="947812"/>
              <a:ext cx="279964" cy="365653"/>
            </a:xfrm>
            <a:prstGeom prst="rect">
              <a:avLst/>
            </a:prstGeom>
            <a:effectLst/>
          </p:spPr>
        </p:pic>
        <p:pic>
          <p:nvPicPr>
            <p:cNvPr id="11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418067" y="1125081"/>
              <a:ext cx="118883" cy="50801"/>
            </a:xfrm>
            <a:prstGeom prst="rect">
              <a:avLst/>
            </a:prstGeom>
            <a:effectLst/>
          </p:spPr>
        </p:pic>
        <p:pic>
          <p:nvPicPr>
            <p:cNvPr id="117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524250" y="922824"/>
              <a:ext cx="322792" cy="368560"/>
            </a:xfrm>
            <a:prstGeom prst="rect">
              <a:avLst/>
            </a:prstGeom>
            <a:effectLst/>
          </p:spPr>
        </p:pic>
        <p:pic>
          <p:nvPicPr>
            <p:cNvPr id="118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092907" y="1101134"/>
              <a:ext cx="315204" cy="214448"/>
            </a:xfrm>
            <a:prstGeom prst="rect">
              <a:avLst/>
            </a:prstGeom>
            <a:effectLst/>
          </p:spPr>
        </p:pic>
        <p:pic>
          <p:nvPicPr>
            <p:cNvPr id="118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686300" y="693281"/>
              <a:ext cx="266700" cy="29634"/>
            </a:xfrm>
            <a:prstGeom prst="rect">
              <a:avLst/>
            </a:prstGeom>
            <a:effectLst/>
          </p:spPr>
        </p:pic>
        <p:pic>
          <p:nvPicPr>
            <p:cNvPr id="1184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762500" y="737731"/>
              <a:ext cx="190500" cy="38101"/>
            </a:xfrm>
            <a:prstGeom prst="rect">
              <a:avLst/>
            </a:prstGeom>
            <a:effectLst/>
          </p:spPr>
        </p:pic>
        <p:sp>
          <p:nvSpPr>
            <p:cNvPr id="1186" name="Line"/>
            <p:cNvSpPr/>
            <p:nvPr/>
          </p:nvSpPr>
          <p:spPr>
            <a:xfrm>
              <a:off x="6616700" y="477381"/>
              <a:ext cx="2730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1" y="3443"/>
                    <a:pt x="7702" y="6887"/>
                    <a:pt x="10884" y="10278"/>
                  </a:cubicBezTo>
                  <a:cubicBezTo>
                    <a:pt x="14065" y="13670"/>
                    <a:pt x="16577" y="17009"/>
                    <a:pt x="18251" y="18887"/>
                  </a:cubicBezTo>
                  <a:cubicBezTo>
                    <a:pt x="19926" y="20765"/>
                    <a:pt x="20763" y="21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612077" y="480466"/>
              <a:ext cx="347523" cy="48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4" fill="norm" stroke="1" extrusionOk="0">
                  <a:moveTo>
                    <a:pt x="21493" y="712"/>
                  </a:moveTo>
                  <a:cubicBezTo>
                    <a:pt x="21100" y="334"/>
                    <a:pt x="20708" y="-43"/>
                    <a:pt x="20184" y="4"/>
                  </a:cubicBezTo>
                  <a:cubicBezTo>
                    <a:pt x="19660" y="51"/>
                    <a:pt x="19006" y="523"/>
                    <a:pt x="17762" y="2032"/>
                  </a:cubicBezTo>
                  <a:cubicBezTo>
                    <a:pt x="16518" y="3541"/>
                    <a:pt x="14686" y="6088"/>
                    <a:pt x="12722" y="8493"/>
                  </a:cubicBezTo>
                  <a:cubicBezTo>
                    <a:pt x="10758" y="10898"/>
                    <a:pt x="8664" y="13162"/>
                    <a:pt x="6635" y="15143"/>
                  </a:cubicBezTo>
                  <a:cubicBezTo>
                    <a:pt x="4606" y="17124"/>
                    <a:pt x="2642" y="18822"/>
                    <a:pt x="1464" y="19906"/>
                  </a:cubicBezTo>
                  <a:cubicBezTo>
                    <a:pt x="286" y="20991"/>
                    <a:pt x="-107" y="21463"/>
                    <a:pt x="24" y="21510"/>
                  </a:cubicBezTo>
                  <a:cubicBezTo>
                    <a:pt x="155" y="21557"/>
                    <a:pt x="809" y="21180"/>
                    <a:pt x="1464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143750" y="674231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137400" y="788531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718180" y="208300"/>
              <a:ext cx="270121" cy="98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62" fill="norm" stroke="1" extrusionOk="0">
                  <a:moveTo>
                    <a:pt x="19004" y="1021"/>
                  </a:moveTo>
                  <a:cubicBezTo>
                    <a:pt x="17822" y="605"/>
                    <a:pt x="16641" y="190"/>
                    <a:pt x="14363" y="51"/>
                  </a:cubicBezTo>
                  <a:cubicBezTo>
                    <a:pt x="12085" y="-87"/>
                    <a:pt x="8710" y="51"/>
                    <a:pt x="6179" y="467"/>
                  </a:cubicBezTo>
                  <a:cubicBezTo>
                    <a:pt x="3647" y="882"/>
                    <a:pt x="1960" y="1575"/>
                    <a:pt x="1201" y="2036"/>
                  </a:cubicBezTo>
                  <a:cubicBezTo>
                    <a:pt x="441" y="2498"/>
                    <a:pt x="610" y="2728"/>
                    <a:pt x="2129" y="3098"/>
                  </a:cubicBezTo>
                  <a:cubicBezTo>
                    <a:pt x="3647" y="3467"/>
                    <a:pt x="6516" y="3975"/>
                    <a:pt x="8626" y="4505"/>
                  </a:cubicBezTo>
                  <a:cubicBezTo>
                    <a:pt x="10735" y="5036"/>
                    <a:pt x="12085" y="5590"/>
                    <a:pt x="12254" y="6259"/>
                  </a:cubicBezTo>
                  <a:cubicBezTo>
                    <a:pt x="12422" y="6928"/>
                    <a:pt x="11410" y="7713"/>
                    <a:pt x="9891" y="8313"/>
                  </a:cubicBezTo>
                  <a:cubicBezTo>
                    <a:pt x="8372" y="8913"/>
                    <a:pt x="6347" y="9328"/>
                    <a:pt x="4913" y="9536"/>
                  </a:cubicBezTo>
                  <a:cubicBezTo>
                    <a:pt x="3479" y="9744"/>
                    <a:pt x="2635" y="9744"/>
                    <a:pt x="2719" y="9698"/>
                  </a:cubicBezTo>
                  <a:cubicBezTo>
                    <a:pt x="2804" y="9651"/>
                    <a:pt x="3816" y="9559"/>
                    <a:pt x="5588" y="9651"/>
                  </a:cubicBezTo>
                  <a:cubicBezTo>
                    <a:pt x="7360" y="9744"/>
                    <a:pt x="9891" y="10021"/>
                    <a:pt x="11241" y="10528"/>
                  </a:cubicBezTo>
                  <a:cubicBezTo>
                    <a:pt x="12591" y="11036"/>
                    <a:pt x="12760" y="11775"/>
                    <a:pt x="11494" y="12882"/>
                  </a:cubicBezTo>
                  <a:cubicBezTo>
                    <a:pt x="10229" y="13990"/>
                    <a:pt x="7529" y="15467"/>
                    <a:pt x="5419" y="16667"/>
                  </a:cubicBezTo>
                  <a:cubicBezTo>
                    <a:pt x="3310" y="17867"/>
                    <a:pt x="1791" y="18790"/>
                    <a:pt x="947" y="19390"/>
                  </a:cubicBezTo>
                  <a:cubicBezTo>
                    <a:pt x="104" y="19990"/>
                    <a:pt x="-65" y="20267"/>
                    <a:pt x="19" y="20521"/>
                  </a:cubicBezTo>
                  <a:cubicBezTo>
                    <a:pt x="104" y="20775"/>
                    <a:pt x="441" y="21005"/>
                    <a:pt x="1622" y="21190"/>
                  </a:cubicBezTo>
                  <a:cubicBezTo>
                    <a:pt x="2804" y="21375"/>
                    <a:pt x="4829" y="21513"/>
                    <a:pt x="8288" y="21444"/>
                  </a:cubicBezTo>
                  <a:cubicBezTo>
                    <a:pt x="11747" y="21375"/>
                    <a:pt x="16641" y="21098"/>
                    <a:pt x="21535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540750" y="-1"/>
              <a:ext cx="25400" cy="3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119"/>
                  </a:moveTo>
                  <a:cubicBezTo>
                    <a:pt x="0" y="532"/>
                    <a:pt x="0" y="-55"/>
                    <a:pt x="1800" y="4"/>
                  </a:cubicBezTo>
                  <a:cubicBezTo>
                    <a:pt x="3600" y="62"/>
                    <a:pt x="7200" y="767"/>
                    <a:pt x="9900" y="3408"/>
                  </a:cubicBezTo>
                  <a:cubicBezTo>
                    <a:pt x="12600" y="6049"/>
                    <a:pt x="14400" y="10628"/>
                    <a:pt x="16200" y="13973"/>
                  </a:cubicBezTo>
                  <a:cubicBezTo>
                    <a:pt x="18000" y="17319"/>
                    <a:pt x="19800" y="19432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9411341" y="112166"/>
              <a:ext cx="179276" cy="21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16" fill="norm" stroke="1" extrusionOk="0">
                  <a:moveTo>
                    <a:pt x="1448" y="2211"/>
                  </a:moveTo>
                  <a:cubicBezTo>
                    <a:pt x="1448" y="1162"/>
                    <a:pt x="1448" y="114"/>
                    <a:pt x="1194" y="219"/>
                  </a:cubicBezTo>
                  <a:cubicBezTo>
                    <a:pt x="939" y="323"/>
                    <a:pt x="431" y="1582"/>
                    <a:pt x="177" y="4937"/>
                  </a:cubicBezTo>
                  <a:cubicBezTo>
                    <a:pt x="-77" y="8292"/>
                    <a:pt x="-77" y="13745"/>
                    <a:pt x="304" y="16890"/>
                  </a:cubicBezTo>
                  <a:cubicBezTo>
                    <a:pt x="685" y="20036"/>
                    <a:pt x="1448" y="20875"/>
                    <a:pt x="2464" y="21189"/>
                  </a:cubicBezTo>
                  <a:cubicBezTo>
                    <a:pt x="3481" y="21504"/>
                    <a:pt x="4751" y="21294"/>
                    <a:pt x="5768" y="19826"/>
                  </a:cubicBezTo>
                  <a:cubicBezTo>
                    <a:pt x="6784" y="18358"/>
                    <a:pt x="7547" y="15632"/>
                    <a:pt x="8055" y="13640"/>
                  </a:cubicBezTo>
                  <a:cubicBezTo>
                    <a:pt x="8563" y="11648"/>
                    <a:pt x="8817" y="10389"/>
                    <a:pt x="9071" y="10285"/>
                  </a:cubicBezTo>
                  <a:cubicBezTo>
                    <a:pt x="9325" y="10180"/>
                    <a:pt x="9579" y="11228"/>
                    <a:pt x="10342" y="12696"/>
                  </a:cubicBezTo>
                  <a:cubicBezTo>
                    <a:pt x="11104" y="14164"/>
                    <a:pt x="12375" y="16052"/>
                    <a:pt x="13645" y="17100"/>
                  </a:cubicBezTo>
                  <a:cubicBezTo>
                    <a:pt x="14916" y="18149"/>
                    <a:pt x="16187" y="18358"/>
                    <a:pt x="17330" y="17520"/>
                  </a:cubicBezTo>
                  <a:cubicBezTo>
                    <a:pt x="18474" y="16681"/>
                    <a:pt x="19490" y="14793"/>
                    <a:pt x="20252" y="12067"/>
                  </a:cubicBezTo>
                  <a:cubicBezTo>
                    <a:pt x="21015" y="9341"/>
                    <a:pt x="21523" y="5776"/>
                    <a:pt x="21523" y="3469"/>
                  </a:cubicBezTo>
                  <a:cubicBezTo>
                    <a:pt x="21523" y="1162"/>
                    <a:pt x="21015" y="114"/>
                    <a:pt x="20252" y="9"/>
                  </a:cubicBezTo>
                  <a:cubicBezTo>
                    <a:pt x="19490" y="-96"/>
                    <a:pt x="18474" y="743"/>
                    <a:pt x="17457" y="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677400" y="21703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728200" y="93947"/>
              <a:ext cx="99674" cy="43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322" fill="norm" stroke="1" extrusionOk="0">
                  <a:moveTo>
                    <a:pt x="6612" y="5056"/>
                  </a:moveTo>
                  <a:cubicBezTo>
                    <a:pt x="5731" y="8862"/>
                    <a:pt x="4849" y="12667"/>
                    <a:pt x="4408" y="15239"/>
                  </a:cubicBezTo>
                  <a:cubicBezTo>
                    <a:pt x="3967" y="17810"/>
                    <a:pt x="3967" y="19147"/>
                    <a:pt x="3747" y="20073"/>
                  </a:cubicBezTo>
                  <a:cubicBezTo>
                    <a:pt x="3527" y="20999"/>
                    <a:pt x="3086" y="21513"/>
                    <a:pt x="2645" y="21256"/>
                  </a:cubicBezTo>
                  <a:cubicBezTo>
                    <a:pt x="2204" y="20999"/>
                    <a:pt x="1763" y="19970"/>
                    <a:pt x="1543" y="17604"/>
                  </a:cubicBezTo>
                  <a:cubicBezTo>
                    <a:pt x="1322" y="15239"/>
                    <a:pt x="1322" y="11536"/>
                    <a:pt x="1763" y="8810"/>
                  </a:cubicBezTo>
                  <a:cubicBezTo>
                    <a:pt x="2204" y="6084"/>
                    <a:pt x="3086" y="4336"/>
                    <a:pt x="4188" y="3050"/>
                  </a:cubicBezTo>
                  <a:cubicBezTo>
                    <a:pt x="5290" y="1764"/>
                    <a:pt x="6612" y="942"/>
                    <a:pt x="8596" y="479"/>
                  </a:cubicBezTo>
                  <a:cubicBezTo>
                    <a:pt x="10580" y="16"/>
                    <a:pt x="13224" y="-87"/>
                    <a:pt x="15208" y="67"/>
                  </a:cubicBezTo>
                  <a:cubicBezTo>
                    <a:pt x="17192" y="222"/>
                    <a:pt x="18514" y="633"/>
                    <a:pt x="19616" y="1456"/>
                  </a:cubicBezTo>
                  <a:cubicBezTo>
                    <a:pt x="20718" y="2279"/>
                    <a:pt x="21600" y="3513"/>
                    <a:pt x="19396" y="4747"/>
                  </a:cubicBezTo>
                  <a:cubicBezTo>
                    <a:pt x="17192" y="5982"/>
                    <a:pt x="11902" y="7216"/>
                    <a:pt x="8155" y="7782"/>
                  </a:cubicBezTo>
                  <a:cubicBezTo>
                    <a:pt x="4408" y="8347"/>
                    <a:pt x="2204" y="8244"/>
                    <a:pt x="0" y="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937749" y="23608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478350" y="53579"/>
              <a:ext cx="192598" cy="50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87" fill="norm" stroke="1" extrusionOk="0">
                  <a:moveTo>
                    <a:pt x="4784" y="6979"/>
                  </a:moveTo>
                  <a:cubicBezTo>
                    <a:pt x="3855" y="10594"/>
                    <a:pt x="2926" y="14209"/>
                    <a:pt x="2346" y="16424"/>
                  </a:cubicBezTo>
                  <a:cubicBezTo>
                    <a:pt x="1765" y="18638"/>
                    <a:pt x="1533" y="19451"/>
                    <a:pt x="1184" y="20174"/>
                  </a:cubicBezTo>
                  <a:cubicBezTo>
                    <a:pt x="836" y="20897"/>
                    <a:pt x="372" y="21530"/>
                    <a:pt x="139" y="21485"/>
                  </a:cubicBezTo>
                  <a:cubicBezTo>
                    <a:pt x="-93" y="21440"/>
                    <a:pt x="-93" y="20717"/>
                    <a:pt x="604" y="18638"/>
                  </a:cubicBezTo>
                  <a:cubicBezTo>
                    <a:pt x="1301" y="16559"/>
                    <a:pt x="2694" y="13125"/>
                    <a:pt x="4436" y="9962"/>
                  </a:cubicBezTo>
                  <a:cubicBezTo>
                    <a:pt x="6178" y="6799"/>
                    <a:pt x="8268" y="3907"/>
                    <a:pt x="9662" y="2280"/>
                  </a:cubicBezTo>
                  <a:cubicBezTo>
                    <a:pt x="11055" y="653"/>
                    <a:pt x="11752" y="292"/>
                    <a:pt x="12681" y="111"/>
                  </a:cubicBezTo>
                  <a:cubicBezTo>
                    <a:pt x="13610" y="-70"/>
                    <a:pt x="14772" y="-70"/>
                    <a:pt x="16281" y="427"/>
                  </a:cubicBezTo>
                  <a:cubicBezTo>
                    <a:pt x="17791" y="924"/>
                    <a:pt x="19649" y="1918"/>
                    <a:pt x="20578" y="2912"/>
                  </a:cubicBezTo>
                  <a:cubicBezTo>
                    <a:pt x="21507" y="3907"/>
                    <a:pt x="21507" y="4901"/>
                    <a:pt x="18720" y="5985"/>
                  </a:cubicBezTo>
                  <a:cubicBezTo>
                    <a:pt x="15933" y="7070"/>
                    <a:pt x="10359" y="8245"/>
                    <a:pt x="6875" y="8742"/>
                  </a:cubicBezTo>
                  <a:cubicBezTo>
                    <a:pt x="3391" y="9239"/>
                    <a:pt x="1997" y="9058"/>
                    <a:pt x="604" y="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525110" y="920530"/>
              <a:ext cx="186413" cy="30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044" fill="norm" stroke="1" extrusionOk="0">
                  <a:moveTo>
                    <a:pt x="12300" y="2314"/>
                  </a:moveTo>
                  <a:cubicBezTo>
                    <a:pt x="12300" y="1574"/>
                    <a:pt x="12300" y="835"/>
                    <a:pt x="11713" y="391"/>
                  </a:cubicBezTo>
                  <a:cubicBezTo>
                    <a:pt x="11126" y="-53"/>
                    <a:pt x="9952" y="-201"/>
                    <a:pt x="8309" y="391"/>
                  </a:cubicBezTo>
                  <a:cubicBezTo>
                    <a:pt x="6665" y="983"/>
                    <a:pt x="4552" y="2314"/>
                    <a:pt x="2792" y="5199"/>
                  </a:cubicBezTo>
                  <a:cubicBezTo>
                    <a:pt x="1031" y="8084"/>
                    <a:pt x="-378" y="12522"/>
                    <a:pt x="92" y="15555"/>
                  </a:cubicBezTo>
                  <a:cubicBezTo>
                    <a:pt x="561" y="18588"/>
                    <a:pt x="2909" y="20215"/>
                    <a:pt x="5257" y="20807"/>
                  </a:cubicBezTo>
                  <a:cubicBezTo>
                    <a:pt x="7605" y="21399"/>
                    <a:pt x="9952" y="20955"/>
                    <a:pt x="12652" y="18662"/>
                  </a:cubicBezTo>
                  <a:cubicBezTo>
                    <a:pt x="15352" y="16369"/>
                    <a:pt x="18405" y="12226"/>
                    <a:pt x="19813" y="9267"/>
                  </a:cubicBezTo>
                  <a:cubicBezTo>
                    <a:pt x="21222" y="6309"/>
                    <a:pt x="20987" y="4533"/>
                    <a:pt x="18522" y="3202"/>
                  </a:cubicBezTo>
                  <a:cubicBezTo>
                    <a:pt x="16057" y="1870"/>
                    <a:pt x="11361" y="983"/>
                    <a:pt x="6665" y="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465299" y="943903"/>
              <a:ext cx="186289" cy="26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83" fill="norm" stroke="1" extrusionOk="0">
                  <a:moveTo>
                    <a:pt x="2449" y="5416"/>
                  </a:moveTo>
                  <a:cubicBezTo>
                    <a:pt x="1489" y="8502"/>
                    <a:pt x="529" y="11588"/>
                    <a:pt x="169" y="14073"/>
                  </a:cubicBezTo>
                  <a:cubicBezTo>
                    <a:pt x="-191" y="16559"/>
                    <a:pt x="49" y="18445"/>
                    <a:pt x="649" y="19645"/>
                  </a:cubicBezTo>
                  <a:cubicBezTo>
                    <a:pt x="1249" y="20845"/>
                    <a:pt x="2209" y="21359"/>
                    <a:pt x="3169" y="21273"/>
                  </a:cubicBezTo>
                  <a:cubicBezTo>
                    <a:pt x="4129" y="21188"/>
                    <a:pt x="5089" y="20502"/>
                    <a:pt x="5689" y="19730"/>
                  </a:cubicBezTo>
                  <a:cubicBezTo>
                    <a:pt x="6289" y="18959"/>
                    <a:pt x="6529" y="18102"/>
                    <a:pt x="6889" y="17245"/>
                  </a:cubicBezTo>
                  <a:cubicBezTo>
                    <a:pt x="7249" y="16388"/>
                    <a:pt x="7729" y="15530"/>
                    <a:pt x="8569" y="15273"/>
                  </a:cubicBezTo>
                  <a:cubicBezTo>
                    <a:pt x="9409" y="15016"/>
                    <a:pt x="10609" y="15359"/>
                    <a:pt x="11569" y="15959"/>
                  </a:cubicBezTo>
                  <a:cubicBezTo>
                    <a:pt x="12529" y="16559"/>
                    <a:pt x="13249" y="17416"/>
                    <a:pt x="14209" y="17845"/>
                  </a:cubicBezTo>
                  <a:cubicBezTo>
                    <a:pt x="15169" y="18273"/>
                    <a:pt x="16369" y="18273"/>
                    <a:pt x="17689" y="16559"/>
                  </a:cubicBezTo>
                  <a:cubicBezTo>
                    <a:pt x="19009" y="14845"/>
                    <a:pt x="20449" y="11416"/>
                    <a:pt x="20929" y="8502"/>
                  </a:cubicBezTo>
                  <a:cubicBezTo>
                    <a:pt x="21409" y="5588"/>
                    <a:pt x="20929" y="3188"/>
                    <a:pt x="20209" y="1730"/>
                  </a:cubicBezTo>
                  <a:cubicBezTo>
                    <a:pt x="19489" y="273"/>
                    <a:pt x="18529" y="-241"/>
                    <a:pt x="18169" y="102"/>
                  </a:cubicBezTo>
                  <a:cubicBezTo>
                    <a:pt x="17809" y="445"/>
                    <a:pt x="18049" y="1645"/>
                    <a:pt x="18289" y="2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728200" y="108063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9812866" y="910627"/>
              <a:ext cx="95056" cy="43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432" fill="norm" stroke="1" extrusionOk="0">
                  <a:moveTo>
                    <a:pt x="6434" y="7830"/>
                  </a:moveTo>
                  <a:cubicBezTo>
                    <a:pt x="5515" y="10675"/>
                    <a:pt x="4596" y="13520"/>
                    <a:pt x="4136" y="15522"/>
                  </a:cubicBezTo>
                  <a:cubicBezTo>
                    <a:pt x="3677" y="17524"/>
                    <a:pt x="3677" y="18683"/>
                    <a:pt x="3677" y="19684"/>
                  </a:cubicBezTo>
                  <a:cubicBezTo>
                    <a:pt x="3677" y="20685"/>
                    <a:pt x="3677" y="21528"/>
                    <a:pt x="3217" y="21423"/>
                  </a:cubicBezTo>
                  <a:cubicBezTo>
                    <a:pt x="2757" y="21317"/>
                    <a:pt x="1838" y="20264"/>
                    <a:pt x="1149" y="17788"/>
                  </a:cubicBezTo>
                  <a:cubicBezTo>
                    <a:pt x="460" y="15311"/>
                    <a:pt x="0" y="11413"/>
                    <a:pt x="0" y="8515"/>
                  </a:cubicBezTo>
                  <a:cubicBezTo>
                    <a:pt x="0" y="5618"/>
                    <a:pt x="460" y="3721"/>
                    <a:pt x="1609" y="2457"/>
                  </a:cubicBezTo>
                  <a:cubicBezTo>
                    <a:pt x="2757" y="1192"/>
                    <a:pt x="4596" y="560"/>
                    <a:pt x="6664" y="244"/>
                  </a:cubicBezTo>
                  <a:cubicBezTo>
                    <a:pt x="8732" y="-72"/>
                    <a:pt x="11030" y="-72"/>
                    <a:pt x="13098" y="191"/>
                  </a:cubicBezTo>
                  <a:cubicBezTo>
                    <a:pt x="15166" y="455"/>
                    <a:pt x="17004" y="982"/>
                    <a:pt x="18613" y="1983"/>
                  </a:cubicBezTo>
                  <a:cubicBezTo>
                    <a:pt x="20221" y="2984"/>
                    <a:pt x="21600" y="4459"/>
                    <a:pt x="19762" y="5723"/>
                  </a:cubicBezTo>
                  <a:cubicBezTo>
                    <a:pt x="17923" y="6988"/>
                    <a:pt x="12868" y="8041"/>
                    <a:pt x="7813" y="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026650" y="107428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519075" y="864459"/>
              <a:ext cx="142576" cy="31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10" fill="norm" stroke="1" extrusionOk="0">
                  <a:moveTo>
                    <a:pt x="21086" y="3429"/>
                  </a:moveTo>
                  <a:cubicBezTo>
                    <a:pt x="21086" y="2718"/>
                    <a:pt x="21086" y="2008"/>
                    <a:pt x="19834" y="1297"/>
                  </a:cubicBezTo>
                  <a:cubicBezTo>
                    <a:pt x="18582" y="587"/>
                    <a:pt x="16077" y="-124"/>
                    <a:pt x="13573" y="18"/>
                  </a:cubicBezTo>
                  <a:cubicBezTo>
                    <a:pt x="11069" y="160"/>
                    <a:pt x="8564" y="1155"/>
                    <a:pt x="6060" y="3713"/>
                  </a:cubicBezTo>
                  <a:cubicBezTo>
                    <a:pt x="3556" y="6271"/>
                    <a:pt x="1051" y="10392"/>
                    <a:pt x="269" y="13234"/>
                  </a:cubicBezTo>
                  <a:cubicBezTo>
                    <a:pt x="-514" y="16076"/>
                    <a:pt x="425" y="17639"/>
                    <a:pt x="2929" y="18847"/>
                  </a:cubicBezTo>
                  <a:cubicBezTo>
                    <a:pt x="5434" y="20055"/>
                    <a:pt x="9503" y="20908"/>
                    <a:pt x="11851" y="21192"/>
                  </a:cubicBezTo>
                  <a:cubicBezTo>
                    <a:pt x="14199" y="21476"/>
                    <a:pt x="14825" y="21192"/>
                    <a:pt x="15451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741206" y="934581"/>
              <a:ext cx="156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23"/>
                    <a:pt x="3818" y="11446"/>
                    <a:pt x="1118" y="15046"/>
                  </a:cubicBezTo>
                  <a:cubicBezTo>
                    <a:pt x="-1582" y="18646"/>
                    <a:pt x="1118" y="2012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839449" y="104253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998199" y="926354"/>
              <a:ext cx="158656" cy="41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83" fill="norm" stroke="1" extrusionOk="0">
                  <a:moveTo>
                    <a:pt x="6732" y="5280"/>
                  </a:moveTo>
                  <a:cubicBezTo>
                    <a:pt x="6171" y="8196"/>
                    <a:pt x="5610" y="11112"/>
                    <a:pt x="5190" y="13488"/>
                  </a:cubicBezTo>
                  <a:cubicBezTo>
                    <a:pt x="4769" y="15864"/>
                    <a:pt x="4488" y="17700"/>
                    <a:pt x="4068" y="19050"/>
                  </a:cubicBezTo>
                  <a:cubicBezTo>
                    <a:pt x="3647" y="20400"/>
                    <a:pt x="3086" y="21264"/>
                    <a:pt x="2665" y="21372"/>
                  </a:cubicBezTo>
                  <a:cubicBezTo>
                    <a:pt x="2244" y="21480"/>
                    <a:pt x="1964" y="20832"/>
                    <a:pt x="2244" y="18942"/>
                  </a:cubicBezTo>
                  <a:cubicBezTo>
                    <a:pt x="2525" y="17052"/>
                    <a:pt x="3366" y="13920"/>
                    <a:pt x="4348" y="10788"/>
                  </a:cubicBezTo>
                  <a:cubicBezTo>
                    <a:pt x="5330" y="7656"/>
                    <a:pt x="6452" y="4524"/>
                    <a:pt x="7434" y="2688"/>
                  </a:cubicBezTo>
                  <a:cubicBezTo>
                    <a:pt x="8416" y="852"/>
                    <a:pt x="9257" y="312"/>
                    <a:pt x="10379" y="96"/>
                  </a:cubicBezTo>
                  <a:cubicBezTo>
                    <a:pt x="11501" y="-120"/>
                    <a:pt x="12904" y="-12"/>
                    <a:pt x="15008" y="852"/>
                  </a:cubicBezTo>
                  <a:cubicBezTo>
                    <a:pt x="17112" y="1716"/>
                    <a:pt x="19917" y="3336"/>
                    <a:pt x="20758" y="4848"/>
                  </a:cubicBezTo>
                  <a:cubicBezTo>
                    <a:pt x="21600" y="6360"/>
                    <a:pt x="20478" y="7764"/>
                    <a:pt x="17112" y="8736"/>
                  </a:cubicBezTo>
                  <a:cubicBezTo>
                    <a:pt x="13745" y="9708"/>
                    <a:pt x="8135" y="10248"/>
                    <a:pt x="4909" y="9978"/>
                  </a:cubicBezTo>
                  <a:cubicBezTo>
                    <a:pt x="1683" y="9708"/>
                    <a:pt x="842" y="8628"/>
                    <a:pt x="0" y="7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233150" y="869872"/>
              <a:ext cx="96601" cy="31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539" fill="norm" stroke="1" extrusionOk="0">
                  <a:moveTo>
                    <a:pt x="0" y="940"/>
                  </a:moveTo>
                  <a:cubicBezTo>
                    <a:pt x="1838" y="511"/>
                    <a:pt x="3677" y="82"/>
                    <a:pt x="5745" y="11"/>
                  </a:cubicBezTo>
                  <a:cubicBezTo>
                    <a:pt x="7813" y="-61"/>
                    <a:pt x="10111" y="225"/>
                    <a:pt x="12868" y="1441"/>
                  </a:cubicBezTo>
                  <a:cubicBezTo>
                    <a:pt x="15626" y="2657"/>
                    <a:pt x="18843" y="4803"/>
                    <a:pt x="20221" y="7377"/>
                  </a:cubicBezTo>
                  <a:cubicBezTo>
                    <a:pt x="21600" y="9952"/>
                    <a:pt x="21140" y="12956"/>
                    <a:pt x="18383" y="15388"/>
                  </a:cubicBezTo>
                  <a:cubicBezTo>
                    <a:pt x="15626" y="17820"/>
                    <a:pt x="10570" y="19679"/>
                    <a:pt x="551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355850" y="2309987"/>
              <a:ext cx="698500" cy="47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0275"/>
                  </a:moveTo>
                  <a:cubicBezTo>
                    <a:pt x="2029" y="19795"/>
                    <a:pt x="4058" y="19315"/>
                    <a:pt x="5662" y="19027"/>
                  </a:cubicBezTo>
                  <a:cubicBezTo>
                    <a:pt x="7265" y="18739"/>
                    <a:pt x="8444" y="18643"/>
                    <a:pt x="9196" y="18547"/>
                  </a:cubicBezTo>
                  <a:cubicBezTo>
                    <a:pt x="9949" y="18451"/>
                    <a:pt x="10276" y="18355"/>
                    <a:pt x="10342" y="18115"/>
                  </a:cubicBezTo>
                  <a:cubicBezTo>
                    <a:pt x="10407" y="17875"/>
                    <a:pt x="10211" y="17491"/>
                    <a:pt x="9753" y="16195"/>
                  </a:cubicBezTo>
                  <a:cubicBezTo>
                    <a:pt x="9295" y="14899"/>
                    <a:pt x="8575" y="12691"/>
                    <a:pt x="8149" y="10579"/>
                  </a:cubicBezTo>
                  <a:cubicBezTo>
                    <a:pt x="7724" y="8467"/>
                    <a:pt x="7593" y="6451"/>
                    <a:pt x="8051" y="4675"/>
                  </a:cubicBezTo>
                  <a:cubicBezTo>
                    <a:pt x="8509" y="2899"/>
                    <a:pt x="9556" y="1363"/>
                    <a:pt x="10702" y="595"/>
                  </a:cubicBezTo>
                  <a:cubicBezTo>
                    <a:pt x="11847" y="-173"/>
                    <a:pt x="13091" y="-173"/>
                    <a:pt x="13975" y="451"/>
                  </a:cubicBezTo>
                  <a:cubicBezTo>
                    <a:pt x="14858" y="1075"/>
                    <a:pt x="15382" y="2323"/>
                    <a:pt x="15545" y="4147"/>
                  </a:cubicBezTo>
                  <a:cubicBezTo>
                    <a:pt x="15709" y="5971"/>
                    <a:pt x="15513" y="8371"/>
                    <a:pt x="14989" y="10915"/>
                  </a:cubicBezTo>
                  <a:cubicBezTo>
                    <a:pt x="14465" y="13459"/>
                    <a:pt x="13615" y="16147"/>
                    <a:pt x="13156" y="17731"/>
                  </a:cubicBezTo>
                  <a:cubicBezTo>
                    <a:pt x="12698" y="19315"/>
                    <a:pt x="12633" y="19795"/>
                    <a:pt x="12764" y="20131"/>
                  </a:cubicBezTo>
                  <a:cubicBezTo>
                    <a:pt x="12895" y="20467"/>
                    <a:pt x="13222" y="20659"/>
                    <a:pt x="14433" y="20707"/>
                  </a:cubicBezTo>
                  <a:cubicBezTo>
                    <a:pt x="15644" y="20755"/>
                    <a:pt x="17738" y="20659"/>
                    <a:pt x="19080" y="20755"/>
                  </a:cubicBezTo>
                  <a:cubicBezTo>
                    <a:pt x="20422" y="20851"/>
                    <a:pt x="21011" y="21139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194050" y="2668131"/>
              <a:ext cx="152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39"/>
                    <a:pt x="9600" y="8078"/>
                    <a:pt x="13200" y="11678"/>
                  </a:cubicBezTo>
                  <a:cubicBezTo>
                    <a:pt x="16800" y="15278"/>
                    <a:pt x="19200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238500" y="2636381"/>
              <a:ext cx="1714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533" y="1636"/>
                  </a:cubicBezTo>
                  <a:cubicBezTo>
                    <a:pt x="14133" y="3273"/>
                    <a:pt x="10667" y="6545"/>
                    <a:pt x="7733" y="10145"/>
                  </a:cubicBezTo>
                  <a:cubicBezTo>
                    <a:pt x="4800" y="13745"/>
                    <a:pt x="240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587750" y="2534781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594100" y="2687181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4400"/>
                    <a:pt x="1490" y="7200"/>
                    <a:pt x="5090" y="3600"/>
                  </a:cubicBezTo>
                  <a:cubicBezTo>
                    <a:pt x="8690" y="0"/>
                    <a:pt x="15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105990" y="2255381"/>
              <a:ext cx="224711" cy="65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74" fill="norm" stroke="1" extrusionOk="0">
                  <a:moveTo>
                    <a:pt x="17192" y="2525"/>
                  </a:moveTo>
                  <a:cubicBezTo>
                    <a:pt x="16586" y="1823"/>
                    <a:pt x="15981" y="1122"/>
                    <a:pt x="14467" y="666"/>
                  </a:cubicBezTo>
                  <a:cubicBezTo>
                    <a:pt x="12952" y="210"/>
                    <a:pt x="10530" y="0"/>
                    <a:pt x="8310" y="0"/>
                  </a:cubicBezTo>
                  <a:cubicBezTo>
                    <a:pt x="6089" y="0"/>
                    <a:pt x="4070" y="210"/>
                    <a:pt x="2859" y="596"/>
                  </a:cubicBezTo>
                  <a:cubicBezTo>
                    <a:pt x="1648" y="982"/>
                    <a:pt x="1244" y="1543"/>
                    <a:pt x="1345" y="1999"/>
                  </a:cubicBezTo>
                  <a:cubicBezTo>
                    <a:pt x="1446" y="2455"/>
                    <a:pt x="2052" y="2805"/>
                    <a:pt x="3868" y="3296"/>
                  </a:cubicBezTo>
                  <a:cubicBezTo>
                    <a:pt x="5685" y="3787"/>
                    <a:pt x="8713" y="4418"/>
                    <a:pt x="10631" y="5330"/>
                  </a:cubicBezTo>
                  <a:cubicBezTo>
                    <a:pt x="12549" y="6242"/>
                    <a:pt x="13356" y="7434"/>
                    <a:pt x="12952" y="8310"/>
                  </a:cubicBezTo>
                  <a:cubicBezTo>
                    <a:pt x="12549" y="9187"/>
                    <a:pt x="10934" y="9748"/>
                    <a:pt x="9622" y="10134"/>
                  </a:cubicBezTo>
                  <a:cubicBezTo>
                    <a:pt x="8310" y="10519"/>
                    <a:pt x="7300" y="10730"/>
                    <a:pt x="6190" y="10800"/>
                  </a:cubicBezTo>
                  <a:cubicBezTo>
                    <a:pt x="5080" y="10870"/>
                    <a:pt x="3868" y="10800"/>
                    <a:pt x="3767" y="10695"/>
                  </a:cubicBezTo>
                  <a:cubicBezTo>
                    <a:pt x="3667" y="10590"/>
                    <a:pt x="4676" y="10449"/>
                    <a:pt x="5685" y="10484"/>
                  </a:cubicBezTo>
                  <a:cubicBezTo>
                    <a:pt x="6695" y="10519"/>
                    <a:pt x="7704" y="10730"/>
                    <a:pt x="8310" y="11010"/>
                  </a:cubicBezTo>
                  <a:cubicBezTo>
                    <a:pt x="8915" y="11291"/>
                    <a:pt x="9117" y="11642"/>
                    <a:pt x="8410" y="12518"/>
                  </a:cubicBezTo>
                  <a:cubicBezTo>
                    <a:pt x="7704" y="13395"/>
                    <a:pt x="6089" y="14797"/>
                    <a:pt x="4575" y="16060"/>
                  </a:cubicBezTo>
                  <a:cubicBezTo>
                    <a:pt x="3061" y="17322"/>
                    <a:pt x="1648" y="18444"/>
                    <a:pt x="840" y="19216"/>
                  </a:cubicBezTo>
                  <a:cubicBezTo>
                    <a:pt x="33" y="19987"/>
                    <a:pt x="-169" y="20408"/>
                    <a:pt x="134" y="20723"/>
                  </a:cubicBezTo>
                  <a:cubicBezTo>
                    <a:pt x="437" y="21039"/>
                    <a:pt x="1244" y="21249"/>
                    <a:pt x="4373" y="21390"/>
                  </a:cubicBezTo>
                  <a:cubicBezTo>
                    <a:pt x="7502" y="21530"/>
                    <a:pt x="12952" y="21600"/>
                    <a:pt x="16182" y="21565"/>
                  </a:cubicBezTo>
                  <a:cubicBezTo>
                    <a:pt x="19412" y="21530"/>
                    <a:pt x="20422" y="21390"/>
                    <a:pt x="21431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4628466" y="2400546"/>
              <a:ext cx="201525" cy="37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052" fill="norm" stroke="1" extrusionOk="0">
                  <a:moveTo>
                    <a:pt x="13161" y="5062"/>
                  </a:moveTo>
                  <a:cubicBezTo>
                    <a:pt x="12725" y="4346"/>
                    <a:pt x="12289" y="3630"/>
                    <a:pt x="12071" y="2854"/>
                  </a:cubicBezTo>
                  <a:cubicBezTo>
                    <a:pt x="11852" y="2078"/>
                    <a:pt x="11852" y="1243"/>
                    <a:pt x="11307" y="825"/>
                  </a:cubicBezTo>
                  <a:cubicBezTo>
                    <a:pt x="10761" y="408"/>
                    <a:pt x="9671" y="408"/>
                    <a:pt x="7816" y="1541"/>
                  </a:cubicBezTo>
                  <a:cubicBezTo>
                    <a:pt x="5961" y="2675"/>
                    <a:pt x="3343" y="4942"/>
                    <a:pt x="1707" y="7687"/>
                  </a:cubicBezTo>
                  <a:cubicBezTo>
                    <a:pt x="71" y="10432"/>
                    <a:pt x="-584" y="13654"/>
                    <a:pt x="616" y="16101"/>
                  </a:cubicBezTo>
                  <a:cubicBezTo>
                    <a:pt x="1816" y="18547"/>
                    <a:pt x="4871" y="20218"/>
                    <a:pt x="7707" y="20814"/>
                  </a:cubicBezTo>
                  <a:cubicBezTo>
                    <a:pt x="10543" y="21411"/>
                    <a:pt x="13161" y="20934"/>
                    <a:pt x="15343" y="18786"/>
                  </a:cubicBezTo>
                  <a:cubicBezTo>
                    <a:pt x="17525" y="16638"/>
                    <a:pt x="19271" y="12819"/>
                    <a:pt x="20143" y="9776"/>
                  </a:cubicBezTo>
                  <a:cubicBezTo>
                    <a:pt x="21016" y="6733"/>
                    <a:pt x="21016" y="4465"/>
                    <a:pt x="19925" y="2914"/>
                  </a:cubicBezTo>
                  <a:cubicBezTo>
                    <a:pt x="18834" y="1362"/>
                    <a:pt x="16652" y="527"/>
                    <a:pt x="14907" y="169"/>
                  </a:cubicBezTo>
                  <a:cubicBezTo>
                    <a:pt x="13161" y="-189"/>
                    <a:pt x="11852" y="-70"/>
                    <a:pt x="11743" y="1422"/>
                  </a:cubicBezTo>
                  <a:cubicBezTo>
                    <a:pt x="11634" y="2914"/>
                    <a:pt x="12725" y="5778"/>
                    <a:pt x="13816" y="8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864100" y="2737981"/>
              <a:ext cx="7127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600" fill="norm" stroke="1" extrusionOk="0">
                  <a:moveTo>
                    <a:pt x="18000" y="0"/>
                  </a:moveTo>
                  <a:cubicBezTo>
                    <a:pt x="19800" y="1029"/>
                    <a:pt x="21600" y="2057"/>
                    <a:pt x="18600" y="5657"/>
                  </a:cubicBezTo>
                  <a:cubicBezTo>
                    <a:pt x="15600" y="9257"/>
                    <a:pt x="780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545666" y="2471281"/>
              <a:ext cx="423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06"/>
                    <a:pt x="0" y="11012"/>
                    <a:pt x="0" y="14612"/>
                  </a:cubicBezTo>
                  <a:cubicBezTo>
                    <a:pt x="0" y="18212"/>
                    <a:pt x="108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645149" y="2335562"/>
              <a:ext cx="186623" cy="64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37" fill="norm" stroke="1" extrusionOk="0">
                  <a:moveTo>
                    <a:pt x="10800" y="719"/>
                  </a:moveTo>
                  <a:cubicBezTo>
                    <a:pt x="11520" y="434"/>
                    <a:pt x="12240" y="150"/>
                    <a:pt x="13800" y="44"/>
                  </a:cubicBezTo>
                  <a:cubicBezTo>
                    <a:pt x="15360" y="-63"/>
                    <a:pt x="17760" y="8"/>
                    <a:pt x="19320" y="434"/>
                  </a:cubicBezTo>
                  <a:cubicBezTo>
                    <a:pt x="20880" y="861"/>
                    <a:pt x="21600" y="1642"/>
                    <a:pt x="20880" y="2744"/>
                  </a:cubicBezTo>
                  <a:cubicBezTo>
                    <a:pt x="20160" y="3845"/>
                    <a:pt x="18000" y="5266"/>
                    <a:pt x="15960" y="6438"/>
                  </a:cubicBezTo>
                  <a:cubicBezTo>
                    <a:pt x="13920" y="7611"/>
                    <a:pt x="12000" y="8534"/>
                    <a:pt x="10920" y="9387"/>
                  </a:cubicBezTo>
                  <a:cubicBezTo>
                    <a:pt x="9840" y="10240"/>
                    <a:pt x="9600" y="11021"/>
                    <a:pt x="10680" y="11874"/>
                  </a:cubicBezTo>
                  <a:cubicBezTo>
                    <a:pt x="11760" y="12726"/>
                    <a:pt x="14160" y="13650"/>
                    <a:pt x="15960" y="14751"/>
                  </a:cubicBezTo>
                  <a:cubicBezTo>
                    <a:pt x="17760" y="15853"/>
                    <a:pt x="18960" y="17132"/>
                    <a:pt x="19200" y="18126"/>
                  </a:cubicBezTo>
                  <a:cubicBezTo>
                    <a:pt x="19440" y="19121"/>
                    <a:pt x="18720" y="19832"/>
                    <a:pt x="16440" y="20436"/>
                  </a:cubicBezTo>
                  <a:cubicBezTo>
                    <a:pt x="14160" y="21040"/>
                    <a:pt x="10320" y="21537"/>
                    <a:pt x="7320" y="21537"/>
                  </a:cubicBezTo>
                  <a:cubicBezTo>
                    <a:pt x="4320" y="21537"/>
                    <a:pt x="2160" y="21040"/>
                    <a:pt x="0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595129" y="2686365"/>
              <a:ext cx="187138" cy="61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80" fill="norm" stroke="1" extrusionOk="0">
                  <a:moveTo>
                    <a:pt x="653" y="8073"/>
                  </a:moveTo>
                  <a:cubicBezTo>
                    <a:pt x="1128" y="10457"/>
                    <a:pt x="1603" y="12840"/>
                    <a:pt x="1840" y="14926"/>
                  </a:cubicBezTo>
                  <a:cubicBezTo>
                    <a:pt x="2077" y="17011"/>
                    <a:pt x="2077" y="18799"/>
                    <a:pt x="1959" y="19916"/>
                  </a:cubicBezTo>
                  <a:cubicBezTo>
                    <a:pt x="1840" y="21033"/>
                    <a:pt x="1603" y="21480"/>
                    <a:pt x="1246" y="21480"/>
                  </a:cubicBezTo>
                  <a:cubicBezTo>
                    <a:pt x="890" y="21480"/>
                    <a:pt x="416" y="21033"/>
                    <a:pt x="178" y="19469"/>
                  </a:cubicBezTo>
                  <a:cubicBezTo>
                    <a:pt x="-59" y="17905"/>
                    <a:pt x="-59" y="15223"/>
                    <a:pt x="178" y="12617"/>
                  </a:cubicBezTo>
                  <a:cubicBezTo>
                    <a:pt x="416" y="10010"/>
                    <a:pt x="890" y="7477"/>
                    <a:pt x="1721" y="5578"/>
                  </a:cubicBezTo>
                  <a:cubicBezTo>
                    <a:pt x="2552" y="3679"/>
                    <a:pt x="3739" y="2412"/>
                    <a:pt x="4807" y="1593"/>
                  </a:cubicBezTo>
                  <a:cubicBezTo>
                    <a:pt x="5875" y="774"/>
                    <a:pt x="6825" y="401"/>
                    <a:pt x="8011" y="178"/>
                  </a:cubicBezTo>
                  <a:cubicBezTo>
                    <a:pt x="9198" y="-46"/>
                    <a:pt x="10622" y="-120"/>
                    <a:pt x="12759" y="327"/>
                  </a:cubicBezTo>
                  <a:cubicBezTo>
                    <a:pt x="14895" y="774"/>
                    <a:pt x="17743" y="1742"/>
                    <a:pt x="19405" y="2934"/>
                  </a:cubicBezTo>
                  <a:cubicBezTo>
                    <a:pt x="21066" y="4126"/>
                    <a:pt x="21541" y="5541"/>
                    <a:pt x="20236" y="6621"/>
                  </a:cubicBezTo>
                  <a:cubicBezTo>
                    <a:pt x="18930" y="7701"/>
                    <a:pt x="15844" y="8446"/>
                    <a:pt x="13352" y="8818"/>
                  </a:cubicBezTo>
                  <a:cubicBezTo>
                    <a:pt x="10860" y="9190"/>
                    <a:pt x="8961" y="9190"/>
                    <a:pt x="7299" y="9116"/>
                  </a:cubicBezTo>
                  <a:cubicBezTo>
                    <a:pt x="5638" y="9041"/>
                    <a:pt x="4214" y="8892"/>
                    <a:pt x="4095" y="8892"/>
                  </a:cubicBezTo>
                  <a:cubicBezTo>
                    <a:pt x="3976" y="8892"/>
                    <a:pt x="5163" y="9041"/>
                    <a:pt x="5994" y="9153"/>
                  </a:cubicBezTo>
                  <a:cubicBezTo>
                    <a:pt x="6825" y="9265"/>
                    <a:pt x="7299" y="9339"/>
                    <a:pt x="7774" y="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816850" y="2947531"/>
              <a:ext cx="1270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40" y="5538"/>
                    <a:pt x="13680" y="11077"/>
                    <a:pt x="17280" y="14677"/>
                  </a:cubicBezTo>
                  <a:cubicBezTo>
                    <a:pt x="20880" y="18277"/>
                    <a:pt x="2124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834677" y="2941181"/>
              <a:ext cx="128224" cy="18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15" fill="norm" stroke="1" extrusionOk="0">
                  <a:moveTo>
                    <a:pt x="21450" y="0"/>
                  </a:moveTo>
                  <a:cubicBezTo>
                    <a:pt x="19680" y="0"/>
                    <a:pt x="17909" y="0"/>
                    <a:pt x="15253" y="2386"/>
                  </a:cubicBezTo>
                  <a:cubicBezTo>
                    <a:pt x="12598" y="4772"/>
                    <a:pt x="9057" y="9544"/>
                    <a:pt x="6755" y="12684"/>
                  </a:cubicBezTo>
                  <a:cubicBezTo>
                    <a:pt x="4453" y="15823"/>
                    <a:pt x="3391" y="17330"/>
                    <a:pt x="2329" y="18586"/>
                  </a:cubicBezTo>
                  <a:cubicBezTo>
                    <a:pt x="1266" y="19842"/>
                    <a:pt x="204" y="20847"/>
                    <a:pt x="27" y="21223"/>
                  </a:cubicBezTo>
                  <a:cubicBezTo>
                    <a:pt x="-150" y="21600"/>
                    <a:pt x="558" y="21349"/>
                    <a:pt x="1266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8061057" y="2698632"/>
              <a:ext cx="105044" cy="35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18" fill="norm" stroke="1" extrusionOk="0">
                  <a:moveTo>
                    <a:pt x="21018" y="2405"/>
                  </a:moveTo>
                  <a:cubicBezTo>
                    <a:pt x="20594" y="1629"/>
                    <a:pt x="20171" y="853"/>
                    <a:pt x="18477" y="400"/>
                  </a:cubicBezTo>
                  <a:cubicBezTo>
                    <a:pt x="16783" y="-53"/>
                    <a:pt x="13818" y="-182"/>
                    <a:pt x="10853" y="335"/>
                  </a:cubicBezTo>
                  <a:cubicBezTo>
                    <a:pt x="7889" y="853"/>
                    <a:pt x="4924" y="2017"/>
                    <a:pt x="2806" y="4668"/>
                  </a:cubicBezTo>
                  <a:cubicBezTo>
                    <a:pt x="689" y="7320"/>
                    <a:pt x="-582" y="11459"/>
                    <a:pt x="265" y="14434"/>
                  </a:cubicBezTo>
                  <a:cubicBezTo>
                    <a:pt x="1112" y="17408"/>
                    <a:pt x="4077" y="19219"/>
                    <a:pt x="6618" y="20189"/>
                  </a:cubicBezTo>
                  <a:cubicBezTo>
                    <a:pt x="9159" y="21159"/>
                    <a:pt x="11277" y="21289"/>
                    <a:pt x="13394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191500" y="2778418"/>
              <a:ext cx="165100" cy="19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3882"/>
                  </a:moveTo>
                  <a:cubicBezTo>
                    <a:pt x="0" y="2733"/>
                    <a:pt x="0" y="1584"/>
                    <a:pt x="692" y="1240"/>
                  </a:cubicBezTo>
                  <a:cubicBezTo>
                    <a:pt x="1385" y="895"/>
                    <a:pt x="2769" y="1355"/>
                    <a:pt x="4154" y="2848"/>
                  </a:cubicBezTo>
                  <a:cubicBezTo>
                    <a:pt x="5538" y="4342"/>
                    <a:pt x="6923" y="6869"/>
                    <a:pt x="7200" y="9627"/>
                  </a:cubicBezTo>
                  <a:cubicBezTo>
                    <a:pt x="7477" y="12384"/>
                    <a:pt x="6646" y="15372"/>
                    <a:pt x="5262" y="17555"/>
                  </a:cubicBezTo>
                  <a:cubicBezTo>
                    <a:pt x="3877" y="19737"/>
                    <a:pt x="1938" y="21116"/>
                    <a:pt x="969" y="21231"/>
                  </a:cubicBezTo>
                  <a:cubicBezTo>
                    <a:pt x="0" y="21346"/>
                    <a:pt x="0" y="20197"/>
                    <a:pt x="1800" y="17095"/>
                  </a:cubicBezTo>
                  <a:cubicBezTo>
                    <a:pt x="3600" y="13993"/>
                    <a:pt x="7200" y="8937"/>
                    <a:pt x="9415" y="5950"/>
                  </a:cubicBezTo>
                  <a:cubicBezTo>
                    <a:pt x="11631" y="2963"/>
                    <a:pt x="12462" y="2044"/>
                    <a:pt x="13431" y="1240"/>
                  </a:cubicBezTo>
                  <a:cubicBezTo>
                    <a:pt x="14400" y="435"/>
                    <a:pt x="15508" y="-254"/>
                    <a:pt x="15785" y="91"/>
                  </a:cubicBezTo>
                  <a:cubicBezTo>
                    <a:pt x="16062" y="435"/>
                    <a:pt x="15508" y="1814"/>
                    <a:pt x="14954" y="4342"/>
                  </a:cubicBezTo>
                  <a:cubicBezTo>
                    <a:pt x="14400" y="6869"/>
                    <a:pt x="13846" y="10546"/>
                    <a:pt x="13985" y="12844"/>
                  </a:cubicBezTo>
                  <a:cubicBezTo>
                    <a:pt x="14123" y="15142"/>
                    <a:pt x="14954" y="16061"/>
                    <a:pt x="16338" y="16635"/>
                  </a:cubicBezTo>
                  <a:cubicBezTo>
                    <a:pt x="17723" y="17210"/>
                    <a:pt x="19662" y="17440"/>
                    <a:pt x="21600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413750" y="2649081"/>
              <a:ext cx="7038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0" y="0"/>
                  </a:moveTo>
                  <a:cubicBezTo>
                    <a:pt x="5554" y="1964"/>
                    <a:pt x="11109" y="3927"/>
                    <a:pt x="15120" y="6284"/>
                  </a:cubicBezTo>
                  <a:cubicBezTo>
                    <a:pt x="19131" y="8640"/>
                    <a:pt x="21600" y="11389"/>
                    <a:pt x="20057" y="14007"/>
                  </a:cubicBezTo>
                  <a:cubicBezTo>
                    <a:pt x="18514" y="16625"/>
                    <a:pt x="12960" y="19113"/>
                    <a:pt x="7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8604250" y="2779503"/>
              <a:ext cx="107950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1271" y="14477"/>
                    <a:pt x="2541" y="8305"/>
                    <a:pt x="5294" y="4448"/>
                  </a:cubicBezTo>
                  <a:cubicBezTo>
                    <a:pt x="8047" y="591"/>
                    <a:pt x="12282" y="-952"/>
                    <a:pt x="15247" y="591"/>
                  </a:cubicBezTo>
                  <a:cubicBezTo>
                    <a:pt x="18212" y="2134"/>
                    <a:pt x="19906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8604250" y="2934831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114749" y="2487416"/>
              <a:ext cx="194351" cy="87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65" fill="norm" stroke="1" extrusionOk="0">
                  <a:moveTo>
                    <a:pt x="20877" y="1790"/>
                  </a:moveTo>
                  <a:cubicBezTo>
                    <a:pt x="19968" y="1269"/>
                    <a:pt x="19058" y="749"/>
                    <a:pt x="17580" y="410"/>
                  </a:cubicBezTo>
                  <a:cubicBezTo>
                    <a:pt x="16102" y="72"/>
                    <a:pt x="14056" y="-84"/>
                    <a:pt x="11214" y="46"/>
                  </a:cubicBezTo>
                  <a:cubicBezTo>
                    <a:pt x="8372" y="176"/>
                    <a:pt x="4734" y="593"/>
                    <a:pt x="2460" y="1165"/>
                  </a:cubicBezTo>
                  <a:cubicBezTo>
                    <a:pt x="186" y="1738"/>
                    <a:pt x="-723" y="2466"/>
                    <a:pt x="641" y="3273"/>
                  </a:cubicBezTo>
                  <a:cubicBezTo>
                    <a:pt x="2005" y="4080"/>
                    <a:pt x="5643" y="4965"/>
                    <a:pt x="8485" y="5667"/>
                  </a:cubicBezTo>
                  <a:cubicBezTo>
                    <a:pt x="11328" y="6370"/>
                    <a:pt x="13374" y="6890"/>
                    <a:pt x="14170" y="7437"/>
                  </a:cubicBezTo>
                  <a:cubicBezTo>
                    <a:pt x="14965" y="7983"/>
                    <a:pt x="14511" y="8556"/>
                    <a:pt x="13374" y="9024"/>
                  </a:cubicBezTo>
                  <a:cubicBezTo>
                    <a:pt x="12237" y="9493"/>
                    <a:pt x="10418" y="9857"/>
                    <a:pt x="8940" y="10169"/>
                  </a:cubicBezTo>
                  <a:cubicBezTo>
                    <a:pt x="7462" y="10482"/>
                    <a:pt x="6325" y="10742"/>
                    <a:pt x="6439" y="11054"/>
                  </a:cubicBezTo>
                  <a:cubicBezTo>
                    <a:pt x="6553" y="11367"/>
                    <a:pt x="7917" y="11731"/>
                    <a:pt x="8599" y="12199"/>
                  </a:cubicBezTo>
                  <a:cubicBezTo>
                    <a:pt x="9281" y="12668"/>
                    <a:pt x="9281" y="13240"/>
                    <a:pt x="7803" y="14151"/>
                  </a:cubicBezTo>
                  <a:cubicBezTo>
                    <a:pt x="6325" y="15062"/>
                    <a:pt x="3370" y="16311"/>
                    <a:pt x="1892" y="17482"/>
                  </a:cubicBezTo>
                  <a:cubicBezTo>
                    <a:pt x="414" y="18653"/>
                    <a:pt x="414" y="19746"/>
                    <a:pt x="1551" y="20423"/>
                  </a:cubicBezTo>
                  <a:cubicBezTo>
                    <a:pt x="2688" y="21100"/>
                    <a:pt x="4961" y="21360"/>
                    <a:pt x="7576" y="21438"/>
                  </a:cubicBezTo>
                  <a:cubicBezTo>
                    <a:pt x="10191" y="21516"/>
                    <a:pt x="13146" y="21412"/>
                    <a:pt x="16102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638082" y="2333034"/>
              <a:ext cx="123090" cy="35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0" fill="norm" stroke="1" extrusionOk="0">
                  <a:moveTo>
                    <a:pt x="1308" y="7918"/>
                  </a:moveTo>
                  <a:cubicBezTo>
                    <a:pt x="942" y="10332"/>
                    <a:pt x="576" y="12746"/>
                    <a:pt x="759" y="15541"/>
                  </a:cubicBezTo>
                  <a:cubicBezTo>
                    <a:pt x="942" y="18337"/>
                    <a:pt x="1675" y="21513"/>
                    <a:pt x="1491" y="21449"/>
                  </a:cubicBezTo>
                  <a:cubicBezTo>
                    <a:pt x="1308" y="21386"/>
                    <a:pt x="210" y="18082"/>
                    <a:pt x="27" y="14461"/>
                  </a:cubicBezTo>
                  <a:cubicBezTo>
                    <a:pt x="-156" y="10840"/>
                    <a:pt x="576" y="6901"/>
                    <a:pt x="2224" y="4424"/>
                  </a:cubicBezTo>
                  <a:cubicBezTo>
                    <a:pt x="3871" y="1946"/>
                    <a:pt x="6434" y="929"/>
                    <a:pt x="8997" y="421"/>
                  </a:cubicBezTo>
                  <a:cubicBezTo>
                    <a:pt x="11559" y="-87"/>
                    <a:pt x="14122" y="-87"/>
                    <a:pt x="15952" y="167"/>
                  </a:cubicBezTo>
                  <a:cubicBezTo>
                    <a:pt x="17783" y="421"/>
                    <a:pt x="18881" y="929"/>
                    <a:pt x="19797" y="1819"/>
                  </a:cubicBezTo>
                  <a:cubicBezTo>
                    <a:pt x="20712" y="2708"/>
                    <a:pt x="21444" y="3979"/>
                    <a:pt x="21261" y="5186"/>
                  </a:cubicBezTo>
                  <a:cubicBezTo>
                    <a:pt x="21078" y="6393"/>
                    <a:pt x="19980" y="7537"/>
                    <a:pt x="16319" y="7854"/>
                  </a:cubicBezTo>
                  <a:cubicBezTo>
                    <a:pt x="12658" y="8172"/>
                    <a:pt x="6434" y="7664"/>
                    <a:pt x="210" y="7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382250" y="2414131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394950" y="2299831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481405" y="2192889"/>
              <a:ext cx="72295" cy="40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46" fill="norm" stroke="1" extrusionOk="0">
                  <a:moveTo>
                    <a:pt x="21078" y="4671"/>
                  </a:moveTo>
                  <a:cubicBezTo>
                    <a:pt x="20461" y="3434"/>
                    <a:pt x="19844" y="2196"/>
                    <a:pt x="18301" y="1409"/>
                  </a:cubicBezTo>
                  <a:cubicBezTo>
                    <a:pt x="16758" y="621"/>
                    <a:pt x="14289" y="284"/>
                    <a:pt x="11512" y="115"/>
                  </a:cubicBezTo>
                  <a:cubicBezTo>
                    <a:pt x="8735" y="-54"/>
                    <a:pt x="5649" y="-54"/>
                    <a:pt x="3798" y="227"/>
                  </a:cubicBezTo>
                  <a:cubicBezTo>
                    <a:pt x="1947" y="509"/>
                    <a:pt x="1329" y="1071"/>
                    <a:pt x="712" y="3040"/>
                  </a:cubicBezTo>
                  <a:cubicBezTo>
                    <a:pt x="95" y="5009"/>
                    <a:pt x="-522" y="8383"/>
                    <a:pt x="712" y="11702"/>
                  </a:cubicBezTo>
                  <a:cubicBezTo>
                    <a:pt x="1947" y="15021"/>
                    <a:pt x="5032" y="18284"/>
                    <a:pt x="8118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0477499" y="2414131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0" y="12600"/>
                  </a:cubicBezTo>
                  <a:cubicBezTo>
                    <a:pt x="0" y="9600"/>
                    <a:pt x="0" y="6600"/>
                    <a:pt x="3600" y="45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0883900" y="2358718"/>
              <a:ext cx="196850" cy="18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3520"/>
                  </a:moveTo>
                  <a:cubicBezTo>
                    <a:pt x="0" y="2279"/>
                    <a:pt x="0" y="1037"/>
                    <a:pt x="929" y="417"/>
                  </a:cubicBezTo>
                  <a:cubicBezTo>
                    <a:pt x="1858" y="-204"/>
                    <a:pt x="3716" y="-204"/>
                    <a:pt x="5458" y="913"/>
                  </a:cubicBezTo>
                  <a:cubicBezTo>
                    <a:pt x="7200" y="2030"/>
                    <a:pt x="8826" y="4265"/>
                    <a:pt x="8942" y="7617"/>
                  </a:cubicBezTo>
                  <a:cubicBezTo>
                    <a:pt x="9058" y="10968"/>
                    <a:pt x="7665" y="15437"/>
                    <a:pt x="6503" y="18044"/>
                  </a:cubicBezTo>
                  <a:cubicBezTo>
                    <a:pt x="5342" y="20651"/>
                    <a:pt x="4413" y="21396"/>
                    <a:pt x="3484" y="21272"/>
                  </a:cubicBezTo>
                  <a:cubicBezTo>
                    <a:pt x="2555" y="21148"/>
                    <a:pt x="1626" y="20155"/>
                    <a:pt x="1858" y="18293"/>
                  </a:cubicBezTo>
                  <a:cubicBezTo>
                    <a:pt x="2090" y="16430"/>
                    <a:pt x="3484" y="13699"/>
                    <a:pt x="5458" y="11217"/>
                  </a:cubicBezTo>
                  <a:cubicBezTo>
                    <a:pt x="7432" y="8734"/>
                    <a:pt x="9987" y="6499"/>
                    <a:pt x="12077" y="4762"/>
                  </a:cubicBezTo>
                  <a:cubicBezTo>
                    <a:pt x="14168" y="3024"/>
                    <a:pt x="15794" y="1782"/>
                    <a:pt x="16142" y="1534"/>
                  </a:cubicBezTo>
                  <a:cubicBezTo>
                    <a:pt x="16490" y="1286"/>
                    <a:pt x="15561" y="2030"/>
                    <a:pt x="14516" y="4265"/>
                  </a:cubicBezTo>
                  <a:cubicBezTo>
                    <a:pt x="13471" y="6499"/>
                    <a:pt x="12310" y="10224"/>
                    <a:pt x="11961" y="12706"/>
                  </a:cubicBezTo>
                  <a:cubicBezTo>
                    <a:pt x="11613" y="15189"/>
                    <a:pt x="12077" y="16430"/>
                    <a:pt x="13819" y="17299"/>
                  </a:cubicBezTo>
                  <a:cubicBezTo>
                    <a:pt x="15561" y="18168"/>
                    <a:pt x="18581" y="18665"/>
                    <a:pt x="21600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1195050" y="2426831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1207750" y="2490331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1465655" y="2350631"/>
              <a:ext cx="278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084"/>
                    <a:pt x="4867" y="4168"/>
                    <a:pt x="1782" y="7768"/>
                  </a:cubicBezTo>
                  <a:cubicBezTo>
                    <a:pt x="-1304" y="11368"/>
                    <a:pt x="239" y="1648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9546986" y="3020437"/>
              <a:ext cx="111365" cy="32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00" fill="norm" stroke="1" extrusionOk="0">
                  <a:moveTo>
                    <a:pt x="21045" y="4369"/>
                  </a:moveTo>
                  <a:cubicBezTo>
                    <a:pt x="21045" y="3677"/>
                    <a:pt x="21045" y="2985"/>
                    <a:pt x="20645" y="2154"/>
                  </a:cubicBezTo>
                  <a:cubicBezTo>
                    <a:pt x="20245" y="1323"/>
                    <a:pt x="19445" y="354"/>
                    <a:pt x="17045" y="77"/>
                  </a:cubicBezTo>
                  <a:cubicBezTo>
                    <a:pt x="14645" y="-200"/>
                    <a:pt x="10645" y="215"/>
                    <a:pt x="7245" y="2223"/>
                  </a:cubicBezTo>
                  <a:cubicBezTo>
                    <a:pt x="3845" y="4231"/>
                    <a:pt x="1045" y="7831"/>
                    <a:pt x="245" y="10877"/>
                  </a:cubicBezTo>
                  <a:cubicBezTo>
                    <a:pt x="-555" y="13923"/>
                    <a:pt x="645" y="16415"/>
                    <a:pt x="3245" y="18077"/>
                  </a:cubicBezTo>
                  <a:cubicBezTo>
                    <a:pt x="5845" y="19738"/>
                    <a:pt x="9845" y="20569"/>
                    <a:pt x="13845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9734549" y="3112631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823450" y="3176131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9931905" y="3064339"/>
              <a:ext cx="90476" cy="26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694" fill="norm" stroke="1" extrusionOk="0">
                  <a:moveTo>
                    <a:pt x="7247" y="11097"/>
                  </a:moveTo>
                  <a:cubicBezTo>
                    <a:pt x="4792" y="15351"/>
                    <a:pt x="2338" y="19606"/>
                    <a:pt x="1110" y="20506"/>
                  </a:cubicBezTo>
                  <a:cubicBezTo>
                    <a:pt x="-117" y="21406"/>
                    <a:pt x="-117" y="18951"/>
                    <a:pt x="128" y="15761"/>
                  </a:cubicBezTo>
                  <a:cubicBezTo>
                    <a:pt x="374" y="12570"/>
                    <a:pt x="865" y="8642"/>
                    <a:pt x="1847" y="5861"/>
                  </a:cubicBezTo>
                  <a:cubicBezTo>
                    <a:pt x="2828" y="3079"/>
                    <a:pt x="4301" y="1442"/>
                    <a:pt x="6265" y="624"/>
                  </a:cubicBezTo>
                  <a:cubicBezTo>
                    <a:pt x="8228" y="-194"/>
                    <a:pt x="10683" y="-194"/>
                    <a:pt x="13383" y="542"/>
                  </a:cubicBezTo>
                  <a:cubicBezTo>
                    <a:pt x="16083" y="1279"/>
                    <a:pt x="19028" y="2751"/>
                    <a:pt x="20256" y="4551"/>
                  </a:cubicBezTo>
                  <a:cubicBezTo>
                    <a:pt x="21483" y="6351"/>
                    <a:pt x="20992" y="8479"/>
                    <a:pt x="20010" y="9951"/>
                  </a:cubicBezTo>
                  <a:cubicBezTo>
                    <a:pt x="19028" y="11424"/>
                    <a:pt x="17556" y="12242"/>
                    <a:pt x="15592" y="12815"/>
                  </a:cubicBezTo>
                  <a:cubicBezTo>
                    <a:pt x="13628" y="13388"/>
                    <a:pt x="11174" y="13715"/>
                    <a:pt x="9456" y="13306"/>
                  </a:cubicBezTo>
                  <a:cubicBezTo>
                    <a:pt x="7738" y="12897"/>
                    <a:pt x="6756" y="11751"/>
                    <a:pt x="5774" y="1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0001249" y="2979281"/>
              <a:ext cx="1266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7316" y="0"/>
                  </a:moveTo>
                  <a:cubicBezTo>
                    <a:pt x="12194" y="1838"/>
                    <a:pt x="17071" y="3677"/>
                    <a:pt x="19335" y="5898"/>
                  </a:cubicBezTo>
                  <a:cubicBezTo>
                    <a:pt x="21600" y="8119"/>
                    <a:pt x="21252" y="10723"/>
                    <a:pt x="18639" y="13328"/>
                  </a:cubicBezTo>
                  <a:cubicBezTo>
                    <a:pt x="16026" y="15932"/>
                    <a:pt x="11148" y="18536"/>
                    <a:pt x="7665" y="19915"/>
                  </a:cubicBezTo>
                  <a:cubicBezTo>
                    <a:pt x="4181" y="21294"/>
                    <a:pt x="2090" y="214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905999" y="3242716"/>
              <a:ext cx="21999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485" fill="norm" stroke="1" extrusionOk="0">
                  <a:moveTo>
                    <a:pt x="0" y="1894"/>
                  </a:moveTo>
                  <a:cubicBezTo>
                    <a:pt x="5891" y="890"/>
                    <a:pt x="11782" y="-115"/>
                    <a:pt x="15709" y="11"/>
                  </a:cubicBezTo>
                  <a:cubicBezTo>
                    <a:pt x="19636" y="136"/>
                    <a:pt x="21600" y="1392"/>
                    <a:pt x="19636" y="5159"/>
                  </a:cubicBezTo>
                  <a:cubicBezTo>
                    <a:pt x="17673" y="8927"/>
                    <a:pt x="11782" y="15206"/>
                    <a:pt x="589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521950" y="3099931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0560050" y="2985631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593074" y="2862824"/>
              <a:ext cx="151127" cy="38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4" fill="norm" stroke="1" extrusionOk="0">
                  <a:moveTo>
                    <a:pt x="16919" y="2258"/>
                  </a:moveTo>
                  <a:cubicBezTo>
                    <a:pt x="15419" y="1546"/>
                    <a:pt x="13919" y="833"/>
                    <a:pt x="12419" y="418"/>
                  </a:cubicBezTo>
                  <a:cubicBezTo>
                    <a:pt x="10919" y="3"/>
                    <a:pt x="9419" y="-116"/>
                    <a:pt x="8219" y="121"/>
                  </a:cubicBezTo>
                  <a:cubicBezTo>
                    <a:pt x="7019" y="359"/>
                    <a:pt x="6119" y="952"/>
                    <a:pt x="5519" y="2614"/>
                  </a:cubicBezTo>
                  <a:cubicBezTo>
                    <a:pt x="4919" y="4275"/>
                    <a:pt x="4619" y="7005"/>
                    <a:pt x="4619" y="10091"/>
                  </a:cubicBezTo>
                  <a:cubicBezTo>
                    <a:pt x="4619" y="13176"/>
                    <a:pt x="4919" y="16618"/>
                    <a:pt x="4919" y="18695"/>
                  </a:cubicBezTo>
                  <a:cubicBezTo>
                    <a:pt x="4919" y="20772"/>
                    <a:pt x="4619" y="21484"/>
                    <a:pt x="4019" y="21484"/>
                  </a:cubicBezTo>
                  <a:cubicBezTo>
                    <a:pt x="3419" y="21484"/>
                    <a:pt x="2519" y="20772"/>
                    <a:pt x="1769" y="19882"/>
                  </a:cubicBezTo>
                  <a:cubicBezTo>
                    <a:pt x="1019" y="18992"/>
                    <a:pt x="419" y="17924"/>
                    <a:pt x="119" y="17093"/>
                  </a:cubicBezTo>
                  <a:cubicBezTo>
                    <a:pt x="-181" y="16262"/>
                    <a:pt x="-181" y="15669"/>
                    <a:pt x="3419" y="15194"/>
                  </a:cubicBezTo>
                  <a:cubicBezTo>
                    <a:pt x="7019" y="14719"/>
                    <a:pt x="14219" y="14363"/>
                    <a:pt x="21419" y="14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1000377" y="3037754"/>
              <a:ext cx="156574" cy="18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11" fill="norm" stroke="1" extrusionOk="0">
                  <a:moveTo>
                    <a:pt x="1432" y="3412"/>
                  </a:moveTo>
                  <a:cubicBezTo>
                    <a:pt x="1432" y="2226"/>
                    <a:pt x="1432" y="1039"/>
                    <a:pt x="2152" y="445"/>
                  </a:cubicBezTo>
                  <a:cubicBezTo>
                    <a:pt x="2872" y="-148"/>
                    <a:pt x="4312" y="-148"/>
                    <a:pt x="5608" y="445"/>
                  </a:cubicBezTo>
                  <a:cubicBezTo>
                    <a:pt x="6904" y="1039"/>
                    <a:pt x="8056" y="2226"/>
                    <a:pt x="8920" y="4718"/>
                  </a:cubicBezTo>
                  <a:cubicBezTo>
                    <a:pt x="9784" y="7210"/>
                    <a:pt x="10360" y="11008"/>
                    <a:pt x="9496" y="13856"/>
                  </a:cubicBezTo>
                  <a:cubicBezTo>
                    <a:pt x="8632" y="16705"/>
                    <a:pt x="6328" y="18604"/>
                    <a:pt x="4456" y="19790"/>
                  </a:cubicBezTo>
                  <a:cubicBezTo>
                    <a:pt x="2584" y="20977"/>
                    <a:pt x="1144" y="21452"/>
                    <a:pt x="424" y="21096"/>
                  </a:cubicBezTo>
                  <a:cubicBezTo>
                    <a:pt x="-296" y="20740"/>
                    <a:pt x="-296" y="19553"/>
                    <a:pt x="2008" y="16705"/>
                  </a:cubicBezTo>
                  <a:cubicBezTo>
                    <a:pt x="4312" y="13856"/>
                    <a:pt x="8920" y="9347"/>
                    <a:pt x="11800" y="6736"/>
                  </a:cubicBezTo>
                  <a:cubicBezTo>
                    <a:pt x="14680" y="4125"/>
                    <a:pt x="15832" y="3412"/>
                    <a:pt x="15976" y="4243"/>
                  </a:cubicBezTo>
                  <a:cubicBezTo>
                    <a:pt x="16120" y="5074"/>
                    <a:pt x="15256" y="7448"/>
                    <a:pt x="14680" y="9465"/>
                  </a:cubicBezTo>
                  <a:cubicBezTo>
                    <a:pt x="14104" y="11483"/>
                    <a:pt x="13816" y="13144"/>
                    <a:pt x="13960" y="14568"/>
                  </a:cubicBezTo>
                  <a:cubicBezTo>
                    <a:pt x="14104" y="15993"/>
                    <a:pt x="14680" y="17179"/>
                    <a:pt x="15976" y="17773"/>
                  </a:cubicBezTo>
                  <a:cubicBezTo>
                    <a:pt x="17272" y="18366"/>
                    <a:pt x="19288" y="18366"/>
                    <a:pt x="21304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315700" y="3099931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1258550" y="3176131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1471095" y="3112631"/>
              <a:ext cx="147136" cy="12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0636" fill="norm" stroke="1" extrusionOk="0">
                  <a:moveTo>
                    <a:pt x="10375" y="0"/>
                  </a:moveTo>
                  <a:cubicBezTo>
                    <a:pt x="8575" y="0"/>
                    <a:pt x="6775" y="0"/>
                    <a:pt x="4825" y="1394"/>
                  </a:cubicBezTo>
                  <a:cubicBezTo>
                    <a:pt x="2875" y="2787"/>
                    <a:pt x="775" y="5574"/>
                    <a:pt x="175" y="9406"/>
                  </a:cubicBezTo>
                  <a:cubicBezTo>
                    <a:pt x="-425" y="13239"/>
                    <a:pt x="475" y="18116"/>
                    <a:pt x="3475" y="19858"/>
                  </a:cubicBezTo>
                  <a:cubicBezTo>
                    <a:pt x="6475" y="21600"/>
                    <a:pt x="11575" y="20206"/>
                    <a:pt x="14875" y="17768"/>
                  </a:cubicBezTo>
                  <a:cubicBezTo>
                    <a:pt x="18175" y="15329"/>
                    <a:pt x="19675" y="11845"/>
                    <a:pt x="20425" y="9232"/>
                  </a:cubicBezTo>
                  <a:cubicBezTo>
                    <a:pt x="21175" y="6619"/>
                    <a:pt x="21175" y="4877"/>
                    <a:pt x="18475" y="3658"/>
                  </a:cubicBezTo>
                  <a:cubicBezTo>
                    <a:pt x="15775" y="2439"/>
                    <a:pt x="10375" y="1742"/>
                    <a:pt x="4975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9606393" y="3749220"/>
              <a:ext cx="175207" cy="23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0984" fill="norm" stroke="1" extrusionOk="0">
                  <a:moveTo>
                    <a:pt x="10563" y="7247"/>
                  </a:moveTo>
                  <a:cubicBezTo>
                    <a:pt x="10067" y="6300"/>
                    <a:pt x="9570" y="5353"/>
                    <a:pt x="8701" y="4879"/>
                  </a:cubicBezTo>
                  <a:cubicBezTo>
                    <a:pt x="7832" y="4405"/>
                    <a:pt x="6591" y="4405"/>
                    <a:pt x="5101" y="5353"/>
                  </a:cubicBezTo>
                  <a:cubicBezTo>
                    <a:pt x="3611" y="6300"/>
                    <a:pt x="1873" y="8195"/>
                    <a:pt x="880" y="10658"/>
                  </a:cubicBezTo>
                  <a:cubicBezTo>
                    <a:pt x="-113" y="13121"/>
                    <a:pt x="-361" y="16153"/>
                    <a:pt x="632" y="18237"/>
                  </a:cubicBezTo>
                  <a:cubicBezTo>
                    <a:pt x="1625" y="20321"/>
                    <a:pt x="3860" y="21458"/>
                    <a:pt x="7336" y="20795"/>
                  </a:cubicBezTo>
                  <a:cubicBezTo>
                    <a:pt x="10811" y="20132"/>
                    <a:pt x="15529" y="17669"/>
                    <a:pt x="18136" y="14826"/>
                  </a:cubicBezTo>
                  <a:cubicBezTo>
                    <a:pt x="20742" y="11984"/>
                    <a:pt x="21239" y="8763"/>
                    <a:pt x="19625" y="6205"/>
                  </a:cubicBezTo>
                  <a:cubicBezTo>
                    <a:pt x="18011" y="3647"/>
                    <a:pt x="14287" y="1753"/>
                    <a:pt x="11805" y="805"/>
                  </a:cubicBezTo>
                  <a:cubicBezTo>
                    <a:pt x="9322" y="-142"/>
                    <a:pt x="8080" y="-142"/>
                    <a:pt x="7087" y="237"/>
                  </a:cubicBezTo>
                  <a:cubicBezTo>
                    <a:pt x="6094" y="616"/>
                    <a:pt x="5349" y="1374"/>
                    <a:pt x="4605" y="2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522444" y="3818110"/>
              <a:ext cx="101106" cy="20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46" fill="norm" stroke="1" extrusionOk="0">
                  <a:moveTo>
                    <a:pt x="21056" y="3241"/>
                  </a:moveTo>
                  <a:cubicBezTo>
                    <a:pt x="20174" y="1918"/>
                    <a:pt x="19293" y="596"/>
                    <a:pt x="17750" y="155"/>
                  </a:cubicBezTo>
                  <a:cubicBezTo>
                    <a:pt x="16207" y="-286"/>
                    <a:pt x="14003" y="155"/>
                    <a:pt x="11138" y="2249"/>
                  </a:cubicBezTo>
                  <a:cubicBezTo>
                    <a:pt x="8272" y="4343"/>
                    <a:pt x="4746" y="8090"/>
                    <a:pt x="2542" y="11396"/>
                  </a:cubicBezTo>
                  <a:cubicBezTo>
                    <a:pt x="338" y="14702"/>
                    <a:pt x="-544" y="17567"/>
                    <a:pt x="338" y="19220"/>
                  </a:cubicBezTo>
                  <a:cubicBezTo>
                    <a:pt x="1219" y="20873"/>
                    <a:pt x="3864" y="21314"/>
                    <a:pt x="6289" y="21094"/>
                  </a:cubicBezTo>
                  <a:cubicBezTo>
                    <a:pt x="8713" y="20873"/>
                    <a:pt x="10917" y="19992"/>
                    <a:pt x="12680" y="17126"/>
                  </a:cubicBezTo>
                  <a:cubicBezTo>
                    <a:pt x="14444" y="14261"/>
                    <a:pt x="15766" y="9412"/>
                    <a:pt x="17089" y="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727266" y="3667412"/>
              <a:ext cx="55035" cy="34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19108" y="638"/>
                  </a:moveTo>
                  <a:cubicBezTo>
                    <a:pt x="14954" y="247"/>
                    <a:pt x="10800" y="-143"/>
                    <a:pt x="8723" y="52"/>
                  </a:cubicBezTo>
                  <a:cubicBezTo>
                    <a:pt x="6646" y="247"/>
                    <a:pt x="6646" y="1028"/>
                    <a:pt x="5815" y="3370"/>
                  </a:cubicBezTo>
                  <a:cubicBezTo>
                    <a:pt x="4985" y="5712"/>
                    <a:pt x="3323" y="9616"/>
                    <a:pt x="2077" y="12609"/>
                  </a:cubicBezTo>
                  <a:cubicBezTo>
                    <a:pt x="831" y="15602"/>
                    <a:pt x="0" y="17684"/>
                    <a:pt x="0" y="19050"/>
                  </a:cubicBezTo>
                  <a:cubicBezTo>
                    <a:pt x="0" y="20416"/>
                    <a:pt x="831" y="21067"/>
                    <a:pt x="3323" y="21262"/>
                  </a:cubicBezTo>
                  <a:cubicBezTo>
                    <a:pt x="5815" y="21457"/>
                    <a:pt x="9969" y="21197"/>
                    <a:pt x="13292" y="20416"/>
                  </a:cubicBezTo>
                  <a:cubicBezTo>
                    <a:pt x="16615" y="19635"/>
                    <a:pt x="19108" y="18334"/>
                    <a:pt x="21600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693400" y="3683002"/>
              <a:ext cx="215900" cy="28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2754"/>
                  </a:moveTo>
                  <a:cubicBezTo>
                    <a:pt x="2118" y="11455"/>
                    <a:pt x="4235" y="10156"/>
                    <a:pt x="6459" y="8369"/>
                  </a:cubicBezTo>
                  <a:cubicBezTo>
                    <a:pt x="8682" y="6583"/>
                    <a:pt x="11012" y="4309"/>
                    <a:pt x="12388" y="2685"/>
                  </a:cubicBezTo>
                  <a:cubicBezTo>
                    <a:pt x="13765" y="1061"/>
                    <a:pt x="14188" y="86"/>
                    <a:pt x="14294" y="5"/>
                  </a:cubicBezTo>
                  <a:cubicBezTo>
                    <a:pt x="14400" y="-76"/>
                    <a:pt x="14188" y="736"/>
                    <a:pt x="13659" y="3497"/>
                  </a:cubicBezTo>
                  <a:cubicBezTo>
                    <a:pt x="13129" y="6258"/>
                    <a:pt x="12282" y="10968"/>
                    <a:pt x="11859" y="13810"/>
                  </a:cubicBezTo>
                  <a:cubicBezTo>
                    <a:pt x="11435" y="16652"/>
                    <a:pt x="11435" y="17626"/>
                    <a:pt x="11118" y="18763"/>
                  </a:cubicBezTo>
                  <a:cubicBezTo>
                    <a:pt x="10800" y="19900"/>
                    <a:pt x="10165" y="21199"/>
                    <a:pt x="9953" y="21199"/>
                  </a:cubicBezTo>
                  <a:cubicBezTo>
                    <a:pt x="9741" y="21199"/>
                    <a:pt x="9953" y="19900"/>
                    <a:pt x="10588" y="18682"/>
                  </a:cubicBezTo>
                  <a:cubicBezTo>
                    <a:pt x="11224" y="17464"/>
                    <a:pt x="12282" y="16327"/>
                    <a:pt x="13341" y="15677"/>
                  </a:cubicBezTo>
                  <a:cubicBezTo>
                    <a:pt x="14400" y="15028"/>
                    <a:pt x="15459" y="14865"/>
                    <a:pt x="16835" y="15921"/>
                  </a:cubicBezTo>
                  <a:cubicBezTo>
                    <a:pt x="18212" y="16977"/>
                    <a:pt x="19906" y="19250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0944882" y="3817993"/>
              <a:ext cx="104118" cy="12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874" fill="norm" stroke="1" extrusionOk="0">
                  <a:moveTo>
                    <a:pt x="514" y="16911"/>
                  </a:moveTo>
                  <a:cubicBezTo>
                    <a:pt x="4402" y="13016"/>
                    <a:pt x="8290" y="9121"/>
                    <a:pt x="10450" y="6111"/>
                  </a:cubicBezTo>
                  <a:cubicBezTo>
                    <a:pt x="12610" y="3101"/>
                    <a:pt x="13042" y="976"/>
                    <a:pt x="12178" y="268"/>
                  </a:cubicBezTo>
                  <a:cubicBezTo>
                    <a:pt x="11314" y="-440"/>
                    <a:pt x="9154" y="268"/>
                    <a:pt x="6994" y="2216"/>
                  </a:cubicBezTo>
                  <a:cubicBezTo>
                    <a:pt x="4834" y="4163"/>
                    <a:pt x="2674" y="7350"/>
                    <a:pt x="1378" y="10360"/>
                  </a:cubicBezTo>
                  <a:cubicBezTo>
                    <a:pt x="82" y="13370"/>
                    <a:pt x="-350" y="16203"/>
                    <a:pt x="298" y="18150"/>
                  </a:cubicBezTo>
                  <a:cubicBezTo>
                    <a:pt x="946" y="20098"/>
                    <a:pt x="2674" y="21160"/>
                    <a:pt x="6346" y="20806"/>
                  </a:cubicBezTo>
                  <a:cubicBezTo>
                    <a:pt x="10018" y="20452"/>
                    <a:pt x="15634" y="18681"/>
                    <a:pt x="21250" y="16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1068049" y="3773031"/>
              <a:ext cx="1079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97"/>
                  </a:moveTo>
                  <a:cubicBezTo>
                    <a:pt x="3388" y="6796"/>
                    <a:pt x="6776" y="8494"/>
                    <a:pt x="8471" y="10921"/>
                  </a:cubicBezTo>
                  <a:cubicBezTo>
                    <a:pt x="10165" y="13348"/>
                    <a:pt x="10165" y="16503"/>
                    <a:pt x="9529" y="18566"/>
                  </a:cubicBezTo>
                  <a:cubicBezTo>
                    <a:pt x="8894" y="20629"/>
                    <a:pt x="7624" y="21600"/>
                    <a:pt x="6353" y="21600"/>
                  </a:cubicBezTo>
                  <a:cubicBezTo>
                    <a:pt x="5082" y="21600"/>
                    <a:pt x="3812" y="20629"/>
                    <a:pt x="4024" y="18324"/>
                  </a:cubicBezTo>
                  <a:cubicBezTo>
                    <a:pt x="4235" y="16018"/>
                    <a:pt x="5929" y="12378"/>
                    <a:pt x="9106" y="9101"/>
                  </a:cubicBezTo>
                  <a:cubicBezTo>
                    <a:pt x="12282" y="5825"/>
                    <a:pt x="16941" y="29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1208544" y="3792081"/>
              <a:ext cx="157957" cy="13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19" fill="norm" stroke="1" extrusionOk="0">
                  <a:moveTo>
                    <a:pt x="1620" y="1029"/>
                  </a:moveTo>
                  <a:cubicBezTo>
                    <a:pt x="1044" y="6171"/>
                    <a:pt x="468" y="11314"/>
                    <a:pt x="180" y="14743"/>
                  </a:cubicBezTo>
                  <a:cubicBezTo>
                    <a:pt x="-108" y="18171"/>
                    <a:pt x="-108" y="19886"/>
                    <a:pt x="612" y="20743"/>
                  </a:cubicBezTo>
                  <a:cubicBezTo>
                    <a:pt x="1332" y="21600"/>
                    <a:pt x="2772" y="21600"/>
                    <a:pt x="4212" y="20057"/>
                  </a:cubicBezTo>
                  <a:cubicBezTo>
                    <a:pt x="5652" y="18514"/>
                    <a:pt x="7092" y="15429"/>
                    <a:pt x="8100" y="13029"/>
                  </a:cubicBezTo>
                  <a:cubicBezTo>
                    <a:pt x="9108" y="10629"/>
                    <a:pt x="9684" y="8914"/>
                    <a:pt x="9684" y="8914"/>
                  </a:cubicBezTo>
                  <a:cubicBezTo>
                    <a:pt x="9684" y="8914"/>
                    <a:pt x="9108" y="10629"/>
                    <a:pt x="8964" y="12857"/>
                  </a:cubicBezTo>
                  <a:cubicBezTo>
                    <a:pt x="8820" y="15086"/>
                    <a:pt x="9108" y="17829"/>
                    <a:pt x="9972" y="19371"/>
                  </a:cubicBezTo>
                  <a:cubicBezTo>
                    <a:pt x="10836" y="20914"/>
                    <a:pt x="12276" y="21257"/>
                    <a:pt x="14148" y="19886"/>
                  </a:cubicBezTo>
                  <a:cubicBezTo>
                    <a:pt x="16020" y="18514"/>
                    <a:pt x="18324" y="15429"/>
                    <a:pt x="19620" y="11829"/>
                  </a:cubicBezTo>
                  <a:cubicBezTo>
                    <a:pt x="20916" y="8229"/>
                    <a:pt x="21204" y="4114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404600" y="3817481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1442700" y="3741281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1487150" y="3745324"/>
              <a:ext cx="101600" cy="16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2724"/>
                  </a:moveTo>
                  <a:cubicBezTo>
                    <a:pt x="19800" y="1914"/>
                    <a:pt x="18000" y="1104"/>
                    <a:pt x="15300" y="564"/>
                  </a:cubicBezTo>
                  <a:cubicBezTo>
                    <a:pt x="12600" y="24"/>
                    <a:pt x="9000" y="-246"/>
                    <a:pt x="6975" y="294"/>
                  </a:cubicBezTo>
                  <a:cubicBezTo>
                    <a:pt x="4950" y="834"/>
                    <a:pt x="4500" y="2184"/>
                    <a:pt x="6075" y="3939"/>
                  </a:cubicBezTo>
                  <a:cubicBezTo>
                    <a:pt x="7650" y="5694"/>
                    <a:pt x="11250" y="7854"/>
                    <a:pt x="13725" y="9609"/>
                  </a:cubicBezTo>
                  <a:cubicBezTo>
                    <a:pt x="16200" y="11364"/>
                    <a:pt x="17550" y="12714"/>
                    <a:pt x="17325" y="14604"/>
                  </a:cubicBezTo>
                  <a:cubicBezTo>
                    <a:pt x="17100" y="16494"/>
                    <a:pt x="15300" y="18924"/>
                    <a:pt x="12150" y="20139"/>
                  </a:cubicBezTo>
                  <a:cubicBezTo>
                    <a:pt x="9000" y="21354"/>
                    <a:pt x="4500" y="21354"/>
                    <a:pt x="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1595099" y="3763303"/>
              <a:ext cx="127001" cy="15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992" fill="norm" stroke="1" extrusionOk="0">
                  <a:moveTo>
                    <a:pt x="6271" y="8127"/>
                  </a:moveTo>
                  <a:cubicBezTo>
                    <a:pt x="8013" y="8412"/>
                    <a:pt x="9755" y="8696"/>
                    <a:pt x="11497" y="8127"/>
                  </a:cubicBezTo>
                  <a:cubicBezTo>
                    <a:pt x="13238" y="7559"/>
                    <a:pt x="14980" y="6138"/>
                    <a:pt x="15851" y="4433"/>
                  </a:cubicBezTo>
                  <a:cubicBezTo>
                    <a:pt x="16722" y="2727"/>
                    <a:pt x="16722" y="738"/>
                    <a:pt x="15503" y="169"/>
                  </a:cubicBezTo>
                  <a:cubicBezTo>
                    <a:pt x="14284" y="-399"/>
                    <a:pt x="11845" y="454"/>
                    <a:pt x="9058" y="2869"/>
                  </a:cubicBezTo>
                  <a:cubicBezTo>
                    <a:pt x="6271" y="5285"/>
                    <a:pt x="3135" y="9264"/>
                    <a:pt x="1393" y="12106"/>
                  </a:cubicBezTo>
                  <a:cubicBezTo>
                    <a:pt x="-349" y="14948"/>
                    <a:pt x="-697" y="16654"/>
                    <a:pt x="1742" y="18075"/>
                  </a:cubicBezTo>
                  <a:cubicBezTo>
                    <a:pt x="4180" y="19496"/>
                    <a:pt x="9406" y="20633"/>
                    <a:pt x="13064" y="20917"/>
                  </a:cubicBezTo>
                  <a:cubicBezTo>
                    <a:pt x="16722" y="21201"/>
                    <a:pt x="18813" y="20633"/>
                    <a:pt x="20903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0" y="4230231"/>
              <a:ext cx="11582400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118" y="3347"/>
                    <a:pt x="237" y="3095"/>
                    <a:pt x="369" y="2968"/>
                  </a:cubicBezTo>
                  <a:cubicBezTo>
                    <a:pt x="501" y="2842"/>
                    <a:pt x="647" y="2842"/>
                    <a:pt x="801" y="2684"/>
                  </a:cubicBezTo>
                  <a:cubicBezTo>
                    <a:pt x="955" y="2526"/>
                    <a:pt x="1117" y="2211"/>
                    <a:pt x="1279" y="1926"/>
                  </a:cubicBezTo>
                  <a:cubicBezTo>
                    <a:pt x="1441" y="1642"/>
                    <a:pt x="1603" y="1389"/>
                    <a:pt x="1749" y="1200"/>
                  </a:cubicBezTo>
                  <a:cubicBezTo>
                    <a:pt x="1895" y="1011"/>
                    <a:pt x="2025" y="884"/>
                    <a:pt x="2157" y="758"/>
                  </a:cubicBezTo>
                  <a:cubicBezTo>
                    <a:pt x="2289" y="632"/>
                    <a:pt x="2424" y="505"/>
                    <a:pt x="2570" y="411"/>
                  </a:cubicBezTo>
                  <a:cubicBezTo>
                    <a:pt x="2716" y="316"/>
                    <a:pt x="2874" y="253"/>
                    <a:pt x="3034" y="189"/>
                  </a:cubicBezTo>
                  <a:cubicBezTo>
                    <a:pt x="3193" y="126"/>
                    <a:pt x="3355" y="63"/>
                    <a:pt x="3523" y="32"/>
                  </a:cubicBezTo>
                  <a:cubicBezTo>
                    <a:pt x="3691" y="0"/>
                    <a:pt x="3864" y="0"/>
                    <a:pt x="4011" y="0"/>
                  </a:cubicBezTo>
                  <a:cubicBezTo>
                    <a:pt x="4157" y="0"/>
                    <a:pt x="4275" y="0"/>
                    <a:pt x="4397" y="0"/>
                  </a:cubicBezTo>
                  <a:cubicBezTo>
                    <a:pt x="4520" y="0"/>
                    <a:pt x="4646" y="0"/>
                    <a:pt x="4774" y="0"/>
                  </a:cubicBezTo>
                  <a:cubicBezTo>
                    <a:pt x="4903" y="0"/>
                    <a:pt x="5033" y="0"/>
                    <a:pt x="5161" y="0"/>
                  </a:cubicBezTo>
                  <a:cubicBezTo>
                    <a:pt x="5289" y="0"/>
                    <a:pt x="5416" y="0"/>
                    <a:pt x="5546" y="32"/>
                  </a:cubicBezTo>
                  <a:cubicBezTo>
                    <a:pt x="5676" y="63"/>
                    <a:pt x="5811" y="126"/>
                    <a:pt x="5949" y="189"/>
                  </a:cubicBezTo>
                  <a:cubicBezTo>
                    <a:pt x="6087" y="253"/>
                    <a:pt x="6229" y="316"/>
                    <a:pt x="6365" y="379"/>
                  </a:cubicBezTo>
                  <a:cubicBezTo>
                    <a:pt x="6501" y="442"/>
                    <a:pt x="6632" y="505"/>
                    <a:pt x="6801" y="632"/>
                  </a:cubicBezTo>
                  <a:cubicBezTo>
                    <a:pt x="6971" y="758"/>
                    <a:pt x="7180" y="947"/>
                    <a:pt x="7360" y="1105"/>
                  </a:cubicBezTo>
                  <a:cubicBezTo>
                    <a:pt x="7539" y="1263"/>
                    <a:pt x="7689" y="1389"/>
                    <a:pt x="7836" y="1516"/>
                  </a:cubicBezTo>
                  <a:cubicBezTo>
                    <a:pt x="7982" y="1642"/>
                    <a:pt x="8124" y="1768"/>
                    <a:pt x="8270" y="1895"/>
                  </a:cubicBezTo>
                  <a:cubicBezTo>
                    <a:pt x="8416" y="2021"/>
                    <a:pt x="8566" y="2147"/>
                    <a:pt x="8716" y="2242"/>
                  </a:cubicBezTo>
                  <a:cubicBezTo>
                    <a:pt x="8866" y="2337"/>
                    <a:pt x="9016" y="2400"/>
                    <a:pt x="9168" y="2495"/>
                  </a:cubicBezTo>
                  <a:cubicBezTo>
                    <a:pt x="9320" y="2589"/>
                    <a:pt x="9474" y="2716"/>
                    <a:pt x="9630" y="2811"/>
                  </a:cubicBezTo>
                  <a:cubicBezTo>
                    <a:pt x="9786" y="2905"/>
                    <a:pt x="9943" y="2968"/>
                    <a:pt x="10107" y="3032"/>
                  </a:cubicBezTo>
                  <a:cubicBezTo>
                    <a:pt x="10271" y="3095"/>
                    <a:pt x="10441" y="3158"/>
                    <a:pt x="10613" y="3189"/>
                  </a:cubicBezTo>
                  <a:cubicBezTo>
                    <a:pt x="10784" y="3221"/>
                    <a:pt x="10958" y="3221"/>
                    <a:pt x="11126" y="3284"/>
                  </a:cubicBezTo>
                  <a:cubicBezTo>
                    <a:pt x="11293" y="3347"/>
                    <a:pt x="11455" y="3474"/>
                    <a:pt x="11619" y="3568"/>
                  </a:cubicBezTo>
                  <a:cubicBezTo>
                    <a:pt x="11783" y="3663"/>
                    <a:pt x="11949" y="3726"/>
                    <a:pt x="12116" y="3821"/>
                  </a:cubicBezTo>
                  <a:cubicBezTo>
                    <a:pt x="12284" y="3916"/>
                    <a:pt x="12454" y="4042"/>
                    <a:pt x="12622" y="4200"/>
                  </a:cubicBezTo>
                  <a:cubicBezTo>
                    <a:pt x="12789" y="4358"/>
                    <a:pt x="12955" y="4547"/>
                    <a:pt x="13123" y="4737"/>
                  </a:cubicBezTo>
                  <a:cubicBezTo>
                    <a:pt x="13291" y="4926"/>
                    <a:pt x="13461" y="5116"/>
                    <a:pt x="13630" y="5337"/>
                  </a:cubicBezTo>
                  <a:cubicBezTo>
                    <a:pt x="13800" y="5558"/>
                    <a:pt x="13970" y="5811"/>
                    <a:pt x="14138" y="6063"/>
                  </a:cubicBezTo>
                  <a:cubicBezTo>
                    <a:pt x="14305" y="6316"/>
                    <a:pt x="14471" y="6568"/>
                    <a:pt x="14637" y="6789"/>
                  </a:cubicBezTo>
                  <a:cubicBezTo>
                    <a:pt x="14803" y="7011"/>
                    <a:pt x="14968" y="7200"/>
                    <a:pt x="15097" y="7389"/>
                  </a:cubicBezTo>
                  <a:cubicBezTo>
                    <a:pt x="15225" y="7579"/>
                    <a:pt x="15316" y="7768"/>
                    <a:pt x="15452" y="7989"/>
                  </a:cubicBezTo>
                  <a:cubicBezTo>
                    <a:pt x="15588" y="8211"/>
                    <a:pt x="15770" y="8463"/>
                    <a:pt x="15904" y="8653"/>
                  </a:cubicBezTo>
                  <a:cubicBezTo>
                    <a:pt x="16038" y="8842"/>
                    <a:pt x="16125" y="8968"/>
                    <a:pt x="16220" y="9158"/>
                  </a:cubicBezTo>
                  <a:cubicBezTo>
                    <a:pt x="16314" y="9347"/>
                    <a:pt x="16417" y="9600"/>
                    <a:pt x="16510" y="9789"/>
                  </a:cubicBezTo>
                  <a:cubicBezTo>
                    <a:pt x="16603" y="9979"/>
                    <a:pt x="16686" y="10105"/>
                    <a:pt x="16774" y="10263"/>
                  </a:cubicBezTo>
                  <a:cubicBezTo>
                    <a:pt x="16863" y="10421"/>
                    <a:pt x="16958" y="10611"/>
                    <a:pt x="17051" y="10800"/>
                  </a:cubicBezTo>
                  <a:cubicBezTo>
                    <a:pt x="17143" y="10989"/>
                    <a:pt x="17234" y="11179"/>
                    <a:pt x="17368" y="11463"/>
                  </a:cubicBezTo>
                  <a:cubicBezTo>
                    <a:pt x="17503" y="11747"/>
                    <a:pt x="17680" y="12126"/>
                    <a:pt x="17814" y="12442"/>
                  </a:cubicBezTo>
                  <a:cubicBezTo>
                    <a:pt x="17949" y="12758"/>
                    <a:pt x="18039" y="13011"/>
                    <a:pt x="18213" y="13421"/>
                  </a:cubicBezTo>
                  <a:cubicBezTo>
                    <a:pt x="18387" y="13832"/>
                    <a:pt x="18643" y="14400"/>
                    <a:pt x="18857" y="14874"/>
                  </a:cubicBezTo>
                  <a:cubicBezTo>
                    <a:pt x="19070" y="15347"/>
                    <a:pt x="19239" y="15726"/>
                    <a:pt x="19407" y="16105"/>
                  </a:cubicBezTo>
                  <a:cubicBezTo>
                    <a:pt x="19575" y="16484"/>
                    <a:pt x="19741" y="16863"/>
                    <a:pt x="19897" y="17242"/>
                  </a:cubicBezTo>
                  <a:cubicBezTo>
                    <a:pt x="20053" y="17621"/>
                    <a:pt x="20199" y="18000"/>
                    <a:pt x="20376" y="18442"/>
                  </a:cubicBezTo>
                  <a:cubicBezTo>
                    <a:pt x="20554" y="18884"/>
                    <a:pt x="20763" y="19389"/>
                    <a:pt x="20972" y="19926"/>
                  </a:cubicBezTo>
                  <a:cubicBezTo>
                    <a:pt x="21182" y="20463"/>
                    <a:pt x="21391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25450" y="4687431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12750" y="4560431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50849" y="4590064"/>
              <a:ext cx="134482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7087" y="650"/>
                  </a:moveTo>
                  <a:cubicBezTo>
                    <a:pt x="8775" y="325"/>
                    <a:pt x="10462" y="0"/>
                    <a:pt x="12150" y="0"/>
                  </a:cubicBezTo>
                  <a:cubicBezTo>
                    <a:pt x="13838" y="0"/>
                    <a:pt x="15525" y="325"/>
                    <a:pt x="17381" y="1868"/>
                  </a:cubicBezTo>
                  <a:cubicBezTo>
                    <a:pt x="19237" y="3411"/>
                    <a:pt x="21262" y="6171"/>
                    <a:pt x="21431" y="9257"/>
                  </a:cubicBezTo>
                  <a:cubicBezTo>
                    <a:pt x="21600" y="12343"/>
                    <a:pt x="19912" y="15753"/>
                    <a:pt x="16031" y="17865"/>
                  </a:cubicBezTo>
                  <a:cubicBezTo>
                    <a:pt x="12150" y="19976"/>
                    <a:pt x="6075" y="20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11635" y="4632398"/>
              <a:ext cx="151916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9696" y="1490"/>
                  </a:moveTo>
                  <a:cubicBezTo>
                    <a:pt x="8809" y="745"/>
                    <a:pt x="7921" y="0"/>
                    <a:pt x="6737" y="0"/>
                  </a:cubicBezTo>
                  <a:cubicBezTo>
                    <a:pt x="5554" y="0"/>
                    <a:pt x="4074" y="745"/>
                    <a:pt x="2595" y="3352"/>
                  </a:cubicBezTo>
                  <a:cubicBezTo>
                    <a:pt x="1115" y="5959"/>
                    <a:pt x="-364" y="10428"/>
                    <a:pt x="80" y="13593"/>
                  </a:cubicBezTo>
                  <a:cubicBezTo>
                    <a:pt x="524" y="16759"/>
                    <a:pt x="2891" y="18621"/>
                    <a:pt x="6737" y="19738"/>
                  </a:cubicBezTo>
                  <a:cubicBezTo>
                    <a:pt x="10584" y="20855"/>
                    <a:pt x="15910" y="21228"/>
                    <a:pt x="21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905958" y="4507514"/>
              <a:ext cx="116392" cy="35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20" fill="norm" stroke="1" extrusionOk="0">
                  <a:moveTo>
                    <a:pt x="381" y="4320"/>
                  </a:moveTo>
                  <a:cubicBezTo>
                    <a:pt x="381" y="3685"/>
                    <a:pt x="381" y="3049"/>
                    <a:pt x="189" y="3113"/>
                  </a:cubicBezTo>
                  <a:cubicBezTo>
                    <a:pt x="-4" y="3176"/>
                    <a:pt x="-390" y="3939"/>
                    <a:pt x="1153" y="6099"/>
                  </a:cubicBezTo>
                  <a:cubicBezTo>
                    <a:pt x="2696" y="8259"/>
                    <a:pt x="6167" y="11816"/>
                    <a:pt x="8289" y="14040"/>
                  </a:cubicBezTo>
                  <a:cubicBezTo>
                    <a:pt x="10410" y="16264"/>
                    <a:pt x="11181" y="17153"/>
                    <a:pt x="12531" y="18296"/>
                  </a:cubicBezTo>
                  <a:cubicBezTo>
                    <a:pt x="13881" y="19440"/>
                    <a:pt x="15810" y="20838"/>
                    <a:pt x="16967" y="21219"/>
                  </a:cubicBezTo>
                  <a:cubicBezTo>
                    <a:pt x="18124" y="21600"/>
                    <a:pt x="18510" y="20965"/>
                    <a:pt x="18703" y="18360"/>
                  </a:cubicBezTo>
                  <a:cubicBezTo>
                    <a:pt x="18896" y="15755"/>
                    <a:pt x="18896" y="11181"/>
                    <a:pt x="18896" y="8005"/>
                  </a:cubicBezTo>
                  <a:cubicBezTo>
                    <a:pt x="18896" y="4828"/>
                    <a:pt x="18896" y="3049"/>
                    <a:pt x="18896" y="1842"/>
                  </a:cubicBezTo>
                  <a:cubicBezTo>
                    <a:pt x="18896" y="635"/>
                    <a:pt x="18896" y="0"/>
                    <a:pt x="18896" y="0"/>
                  </a:cubicBezTo>
                  <a:cubicBezTo>
                    <a:pt x="18896" y="0"/>
                    <a:pt x="18896" y="635"/>
                    <a:pt x="19281" y="1334"/>
                  </a:cubicBezTo>
                  <a:cubicBezTo>
                    <a:pt x="19667" y="2033"/>
                    <a:pt x="20439" y="2795"/>
                    <a:pt x="21210" y="3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066800" y="4643928"/>
              <a:ext cx="133350" cy="2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9257" y="11374"/>
                  </a:moveTo>
                  <a:cubicBezTo>
                    <a:pt x="9257" y="7999"/>
                    <a:pt x="9257" y="4624"/>
                    <a:pt x="8571" y="2599"/>
                  </a:cubicBezTo>
                  <a:cubicBezTo>
                    <a:pt x="7886" y="574"/>
                    <a:pt x="6514" y="-101"/>
                    <a:pt x="5314" y="11"/>
                  </a:cubicBezTo>
                  <a:cubicBezTo>
                    <a:pt x="4114" y="124"/>
                    <a:pt x="3086" y="1024"/>
                    <a:pt x="2057" y="3161"/>
                  </a:cubicBezTo>
                  <a:cubicBezTo>
                    <a:pt x="1029" y="5299"/>
                    <a:pt x="0" y="8674"/>
                    <a:pt x="0" y="11712"/>
                  </a:cubicBezTo>
                  <a:cubicBezTo>
                    <a:pt x="0" y="14749"/>
                    <a:pt x="1029" y="17449"/>
                    <a:pt x="2400" y="19024"/>
                  </a:cubicBezTo>
                  <a:cubicBezTo>
                    <a:pt x="3771" y="20599"/>
                    <a:pt x="5486" y="21049"/>
                    <a:pt x="6857" y="20711"/>
                  </a:cubicBezTo>
                  <a:cubicBezTo>
                    <a:pt x="8229" y="20374"/>
                    <a:pt x="9257" y="19249"/>
                    <a:pt x="9943" y="17787"/>
                  </a:cubicBezTo>
                  <a:cubicBezTo>
                    <a:pt x="10629" y="16324"/>
                    <a:pt x="10971" y="14524"/>
                    <a:pt x="11314" y="12949"/>
                  </a:cubicBezTo>
                  <a:cubicBezTo>
                    <a:pt x="11657" y="11374"/>
                    <a:pt x="12000" y="10024"/>
                    <a:pt x="12343" y="9911"/>
                  </a:cubicBezTo>
                  <a:cubicBezTo>
                    <a:pt x="12686" y="9799"/>
                    <a:pt x="13029" y="10924"/>
                    <a:pt x="13714" y="13062"/>
                  </a:cubicBezTo>
                  <a:cubicBezTo>
                    <a:pt x="14400" y="15199"/>
                    <a:pt x="15429" y="18349"/>
                    <a:pt x="16800" y="19924"/>
                  </a:cubicBezTo>
                  <a:cubicBezTo>
                    <a:pt x="18171" y="21499"/>
                    <a:pt x="19886" y="21499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231900" y="4496931"/>
              <a:ext cx="381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940"/>
                    <a:pt x="2400" y="7879"/>
                    <a:pt x="6000" y="11479"/>
                  </a:cubicBezTo>
                  <a:cubicBezTo>
                    <a:pt x="9600" y="15079"/>
                    <a:pt x="15600" y="18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295400" y="4662031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314450" y="4611231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373306" y="4418313"/>
              <a:ext cx="125295" cy="3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08" fill="norm" stroke="1" extrusionOk="0">
                  <a:moveTo>
                    <a:pt x="16990" y="13869"/>
                  </a:moveTo>
                  <a:cubicBezTo>
                    <a:pt x="14470" y="13047"/>
                    <a:pt x="11950" y="12225"/>
                    <a:pt x="9790" y="11814"/>
                  </a:cubicBezTo>
                  <a:cubicBezTo>
                    <a:pt x="7630" y="11403"/>
                    <a:pt x="5830" y="11403"/>
                    <a:pt x="4030" y="12342"/>
                  </a:cubicBezTo>
                  <a:cubicBezTo>
                    <a:pt x="2230" y="13282"/>
                    <a:pt x="430" y="15160"/>
                    <a:pt x="70" y="16803"/>
                  </a:cubicBezTo>
                  <a:cubicBezTo>
                    <a:pt x="-290" y="18447"/>
                    <a:pt x="790" y="19856"/>
                    <a:pt x="2230" y="20619"/>
                  </a:cubicBezTo>
                  <a:cubicBezTo>
                    <a:pt x="3670" y="21382"/>
                    <a:pt x="5470" y="21499"/>
                    <a:pt x="7090" y="21029"/>
                  </a:cubicBezTo>
                  <a:cubicBezTo>
                    <a:pt x="8710" y="20560"/>
                    <a:pt x="10150" y="19503"/>
                    <a:pt x="11590" y="17097"/>
                  </a:cubicBezTo>
                  <a:cubicBezTo>
                    <a:pt x="13030" y="14690"/>
                    <a:pt x="14470" y="10934"/>
                    <a:pt x="15190" y="8116"/>
                  </a:cubicBezTo>
                  <a:cubicBezTo>
                    <a:pt x="15910" y="5299"/>
                    <a:pt x="15910" y="3421"/>
                    <a:pt x="15910" y="2129"/>
                  </a:cubicBezTo>
                  <a:cubicBezTo>
                    <a:pt x="15910" y="838"/>
                    <a:pt x="15910" y="134"/>
                    <a:pt x="15370" y="16"/>
                  </a:cubicBezTo>
                  <a:cubicBezTo>
                    <a:pt x="14830" y="-101"/>
                    <a:pt x="13750" y="369"/>
                    <a:pt x="12850" y="2423"/>
                  </a:cubicBezTo>
                  <a:cubicBezTo>
                    <a:pt x="11950" y="4477"/>
                    <a:pt x="11230" y="8116"/>
                    <a:pt x="11230" y="10875"/>
                  </a:cubicBezTo>
                  <a:cubicBezTo>
                    <a:pt x="11230" y="13634"/>
                    <a:pt x="11950" y="15512"/>
                    <a:pt x="12670" y="16862"/>
                  </a:cubicBezTo>
                  <a:cubicBezTo>
                    <a:pt x="13390" y="18212"/>
                    <a:pt x="14110" y="19034"/>
                    <a:pt x="15550" y="19269"/>
                  </a:cubicBezTo>
                  <a:cubicBezTo>
                    <a:pt x="16990" y="19503"/>
                    <a:pt x="19150" y="19151"/>
                    <a:pt x="21310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530350" y="4662031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549400" y="4535031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634865" y="4427081"/>
              <a:ext cx="66936" cy="33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78" fill="norm" stroke="1" extrusionOk="0">
                  <a:moveTo>
                    <a:pt x="5145" y="0"/>
                  </a:moveTo>
                  <a:cubicBezTo>
                    <a:pt x="4470" y="3281"/>
                    <a:pt x="3795" y="6562"/>
                    <a:pt x="2782" y="9501"/>
                  </a:cubicBezTo>
                  <a:cubicBezTo>
                    <a:pt x="1770" y="12441"/>
                    <a:pt x="420" y="15038"/>
                    <a:pt x="82" y="17020"/>
                  </a:cubicBezTo>
                  <a:cubicBezTo>
                    <a:pt x="-255" y="19003"/>
                    <a:pt x="420" y="20370"/>
                    <a:pt x="2445" y="20985"/>
                  </a:cubicBezTo>
                  <a:cubicBezTo>
                    <a:pt x="4470" y="21600"/>
                    <a:pt x="7845" y="21463"/>
                    <a:pt x="11220" y="20780"/>
                  </a:cubicBezTo>
                  <a:cubicBezTo>
                    <a:pt x="14595" y="20096"/>
                    <a:pt x="17970" y="18866"/>
                    <a:pt x="21345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612899" y="4585831"/>
              <a:ext cx="299510" cy="35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42" fill="norm" stroke="1" extrusionOk="0">
                  <a:moveTo>
                    <a:pt x="0" y="0"/>
                  </a:moveTo>
                  <a:cubicBezTo>
                    <a:pt x="604" y="388"/>
                    <a:pt x="1208" y="776"/>
                    <a:pt x="1888" y="905"/>
                  </a:cubicBezTo>
                  <a:cubicBezTo>
                    <a:pt x="2568" y="1035"/>
                    <a:pt x="3323" y="905"/>
                    <a:pt x="4229" y="776"/>
                  </a:cubicBezTo>
                  <a:cubicBezTo>
                    <a:pt x="5136" y="647"/>
                    <a:pt x="6193" y="517"/>
                    <a:pt x="7175" y="1164"/>
                  </a:cubicBezTo>
                  <a:cubicBezTo>
                    <a:pt x="8157" y="1811"/>
                    <a:pt x="9063" y="3234"/>
                    <a:pt x="9894" y="3945"/>
                  </a:cubicBezTo>
                  <a:cubicBezTo>
                    <a:pt x="10724" y="4656"/>
                    <a:pt x="11480" y="4656"/>
                    <a:pt x="12084" y="4333"/>
                  </a:cubicBezTo>
                  <a:cubicBezTo>
                    <a:pt x="12688" y="4010"/>
                    <a:pt x="13141" y="3363"/>
                    <a:pt x="13292" y="2587"/>
                  </a:cubicBezTo>
                  <a:cubicBezTo>
                    <a:pt x="13443" y="1811"/>
                    <a:pt x="13292" y="905"/>
                    <a:pt x="13141" y="905"/>
                  </a:cubicBezTo>
                  <a:cubicBezTo>
                    <a:pt x="12990" y="905"/>
                    <a:pt x="12839" y="1811"/>
                    <a:pt x="13443" y="3622"/>
                  </a:cubicBezTo>
                  <a:cubicBezTo>
                    <a:pt x="14048" y="5432"/>
                    <a:pt x="15407" y="8149"/>
                    <a:pt x="16917" y="10865"/>
                  </a:cubicBezTo>
                  <a:cubicBezTo>
                    <a:pt x="18428" y="13581"/>
                    <a:pt x="20090" y="16297"/>
                    <a:pt x="20845" y="18043"/>
                  </a:cubicBezTo>
                  <a:cubicBezTo>
                    <a:pt x="21600" y="19789"/>
                    <a:pt x="21449" y="20565"/>
                    <a:pt x="20996" y="21018"/>
                  </a:cubicBezTo>
                  <a:cubicBezTo>
                    <a:pt x="20543" y="21471"/>
                    <a:pt x="19787" y="21600"/>
                    <a:pt x="18352" y="21212"/>
                  </a:cubicBezTo>
                  <a:cubicBezTo>
                    <a:pt x="16917" y="20824"/>
                    <a:pt x="14803" y="19919"/>
                    <a:pt x="12688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180955" y="4477881"/>
              <a:ext cx="60595" cy="33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39" fill="norm" stroke="1" extrusionOk="0">
                  <a:moveTo>
                    <a:pt x="3446" y="0"/>
                  </a:moveTo>
                  <a:cubicBezTo>
                    <a:pt x="1956" y="4075"/>
                    <a:pt x="467" y="8151"/>
                    <a:pt x="94" y="11547"/>
                  </a:cubicBezTo>
                  <a:cubicBezTo>
                    <a:pt x="-278" y="14943"/>
                    <a:pt x="467" y="17660"/>
                    <a:pt x="1956" y="19291"/>
                  </a:cubicBezTo>
                  <a:cubicBezTo>
                    <a:pt x="3446" y="20921"/>
                    <a:pt x="5681" y="21464"/>
                    <a:pt x="8288" y="21532"/>
                  </a:cubicBezTo>
                  <a:cubicBezTo>
                    <a:pt x="10894" y="21600"/>
                    <a:pt x="13874" y="21192"/>
                    <a:pt x="16108" y="20377"/>
                  </a:cubicBezTo>
                  <a:cubicBezTo>
                    <a:pt x="18343" y="19562"/>
                    <a:pt x="19832" y="18340"/>
                    <a:pt x="21322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165350" y="4662031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288696" y="4597320"/>
              <a:ext cx="156055" cy="13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796" fill="norm" stroke="1" extrusionOk="0">
                  <a:moveTo>
                    <a:pt x="2225" y="12951"/>
                  </a:moveTo>
                  <a:cubicBezTo>
                    <a:pt x="4241" y="10988"/>
                    <a:pt x="6257" y="9024"/>
                    <a:pt x="7409" y="6733"/>
                  </a:cubicBezTo>
                  <a:cubicBezTo>
                    <a:pt x="8561" y="4442"/>
                    <a:pt x="8849" y="1824"/>
                    <a:pt x="8273" y="678"/>
                  </a:cubicBezTo>
                  <a:cubicBezTo>
                    <a:pt x="7697" y="-467"/>
                    <a:pt x="6257" y="-140"/>
                    <a:pt x="4673" y="1497"/>
                  </a:cubicBezTo>
                  <a:cubicBezTo>
                    <a:pt x="3089" y="3133"/>
                    <a:pt x="1361" y="6078"/>
                    <a:pt x="497" y="9351"/>
                  </a:cubicBezTo>
                  <a:cubicBezTo>
                    <a:pt x="-367" y="12624"/>
                    <a:pt x="-367" y="16224"/>
                    <a:pt x="2657" y="18351"/>
                  </a:cubicBezTo>
                  <a:cubicBezTo>
                    <a:pt x="5681" y="20478"/>
                    <a:pt x="11729" y="21133"/>
                    <a:pt x="15329" y="20642"/>
                  </a:cubicBezTo>
                  <a:cubicBezTo>
                    <a:pt x="18929" y="20151"/>
                    <a:pt x="20081" y="18515"/>
                    <a:pt x="21233" y="1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463800" y="4573131"/>
              <a:ext cx="63500" cy="21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080" y="1069"/>
                  </a:cubicBezTo>
                  <a:cubicBezTo>
                    <a:pt x="5760" y="2139"/>
                    <a:pt x="720" y="4277"/>
                    <a:pt x="1080" y="7057"/>
                  </a:cubicBezTo>
                  <a:cubicBezTo>
                    <a:pt x="1440" y="9838"/>
                    <a:pt x="7200" y="13259"/>
                    <a:pt x="10440" y="15719"/>
                  </a:cubicBezTo>
                  <a:cubicBezTo>
                    <a:pt x="13680" y="18178"/>
                    <a:pt x="14400" y="19675"/>
                    <a:pt x="12960" y="20531"/>
                  </a:cubicBezTo>
                  <a:cubicBezTo>
                    <a:pt x="11520" y="21386"/>
                    <a:pt x="7920" y="21600"/>
                    <a:pt x="5400" y="20745"/>
                  </a:cubicBezTo>
                  <a:cubicBezTo>
                    <a:pt x="2880" y="19889"/>
                    <a:pt x="1440" y="17964"/>
                    <a:pt x="0" y="1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586566" y="4408031"/>
              <a:ext cx="74085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16046" y="0"/>
                  </a:moveTo>
                  <a:cubicBezTo>
                    <a:pt x="11109" y="3293"/>
                    <a:pt x="6171" y="6585"/>
                    <a:pt x="3394" y="9615"/>
                  </a:cubicBezTo>
                  <a:cubicBezTo>
                    <a:pt x="617" y="12644"/>
                    <a:pt x="0" y="15410"/>
                    <a:pt x="0" y="17188"/>
                  </a:cubicBezTo>
                  <a:cubicBezTo>
                    <a:pt x="0" y="18966"/>
                    <a:pt x="617" y="19756"/>
                    <a:pt x="1851" y="20415"/>
                  </a:cubicBezTo>
                  <a:cubicBezTo>
                    <a:pt x="3086" y="21073"/>
                    <a:pt x="4937" y="21600"/>
                    <a:pt x="8331" y="21271"/>
                  </a:cubicBezTo>
                  <a:cubicBezTo>
                    <a:pt x="11726" y="20941"/>
                    <a:pt x="16663" y="19756"/>
                    <a:pt x="21600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579096" y="4604881"/>
              <a:ext cx="13235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3953" y="0"/>
                  </a:moveTo>
                  <a:cubicBezTo>
                    <a:pt x="1896" y="3600"/>
                    <a:pt x="-161" y="7200"/>
                    <a:pt x="10" y="10200"/>
                  </a:cubicBezTo>
                  <a:cubicBezTo>
                    <a:pt x="182" y="13200"/>
                    <a:pt x="2582" y="15600"/>
                    <a:pt x="6525" y="17400"/>
                  </a:cubicBezTo>
                  <a:cubicBezTo>
                    <a:pt x="10468" y="19200"/>
                    <a:pt x="15953" y="20400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066527" y="4916031"/>
              <a:ext cx="1314724" cy="11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291" fill="norm" stroke="1" extrusionOk="0">
                  <a:moveTo>
                    <a:pt x="317" y="18340"/>
                  </a:moveTo>
                  <a:cubicBezTo>
                    <a:pt x="144" y="19155"/>
                    <a:pt x="-30" y="19970"/>
                    <a:pt x="5" y="20581"/>
                  </a:cubicBezTo>
                  <a:cubicBezTo>
                    <a:pt x="39" y="21192"/>
                    <a:pt x="283" y="21600"/>
                    <a:pt x="977" y="20989"/>
                  </a:cubicBezTo>
                  <a:cubicBezTo>
                    <a:pt x="1672" y="20377"/>
                    <a:pt x="2818" y="18747"/>
                    <a:pt x="4050" y="17321"/>
                  </a:cubicBezTo>
                  <a:cubicBezTo>
                    <a:pt x="5283" y="15894"/>
                    <a:pt x="6603" y="14672"/>
                    <a:pt x="7975" y="13042"/>
                  </a:cubicBezTo>
                  <a:cubicBezTo>
                    <a:pt x="9346" y="11411"/>
                    <a:pt x="10770" y="9374"/>
                    <a:pt x="12159" y="7743"/>
                  </a:cubicBezTo>
                  <a:cubicBezTo>
                    <a:pt x="13548" y="6113"/>
                    <a:pt x="14902" y="4891"/>
                    <a:pt x="16205" y="3872"/>
                  </a:cubicBezTo>
                  <a:cubicBezTo>
                    <a:pt x="17507" y="2853"/>
                    <a:pt x="18757" y="2038"/>
                    <a:pt x="19643" y="1426"/>
                  </a:cubicBezTo>
                  <a:cubicBezTo>
                    <a:pt x="20528" y="815"/>
                    <a:pt x="21049" y="408"/>
                    <a:pt x="21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193800" y="5004931"/>
              <a:ext cx="11239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5" y="20118"/>
                    <a:pt x="3010" y="18635"/>
                    <a:pt x="4576" y="16941"/>
                  </a:cubicBezTo>
                  <a:cubicBezTo>
                    <a:pt x="6142" y="15247"/>
                    <a:pt x="7769" y="13341"/>
                    <a:pt x="9437" y="11753"/>
                  </a:cubicBezTo>
                  <a:cubicBezTo>
                    <a:pt x="11105" y="10165"/>
                    <a:pt x="12814" y="8894"/>
                    <a:pt x="14542" y="7518"/>
                  </a:cubicBezTo>
                  <a:cubicBezTo>
                    <a:pt x="16271" y="6141"/>
                    <a:pt x="18020" y="4659"/>
                    <a:pt x="19200" y="3388"/>
                  </a:cubicBezTo>
                  <a:cubicBezTo>
                    <a:pt x="20380" y="2118"/>
                    <a:pt x="20990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879917" y="4694727"/>
              <a:ext cx="369725" cy="45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92" fill="norm" stroke="1" extrusionOk="0">
                  <a:moveTo>
                    <a:pt x="19766" y="859"/>
                  </a:moveTo>
                  <a:cubicBezTo>
                    <a:pt x="20254" y="457"/>
                    <a:pt x="20742" y="55"/>
                    <a:pt x="20742" y="5"/>
                  </a:cubicBezTo>
                  <a:cubicBezTo>
                    <a:pt x="20742" y="-45"/>
                    <a:pt x="20254" y="256"/>
                    <a:pt x="18301" y="1010"/>
                  </a:cubicBezTo>
                  <a:cubicBezTo>
                    <a:pt x="16349" y="1763"/>
                    <a:pt x="12932" y="2969"/>
                    <a:pt x="10247" y="4024"/>
                  </a:cubicBezTo>
                  <a:cubicBezTo>
                    <a:pt x="7562" y="5079"/>
                    <a:pt x="5610" y="5983"/>
                    <a:pt x="4572" y="6686"/>
                  </a:cubicBezTo>
                  <a:cubicBezTo>
                    <a:pt x="3535" y="7389"/>
                    <a:pt x="3413" y="7892"/>
                    <a:pt x="3718" y="8193"/>
                  </a:cubicBezTo>
                  <a:cubicBezTo>
                    <a:pt x="4023" y="8495"/>
                    <a:pt x="4755" y="8595"/>
                    <a:pt x="6464" y="8796"/>
                  </a:cubicBezTo>
                  <a:cubicBezTo>
                    <a:pt x="8172" y="8997"/>
                    <a:pt x="10857" y="9298"/>
                    <a:pt x="12443" y="9700"/>
                  </a:cubicBezTo>
                  <a:cubicBezTo>
                    <a:pt x="14030" y="10102"/>
                    <a:pt x="14518" y="10604"/>
                    <a:pt x="14579" y="11107"/>
                  </a:cubicBezTo>
                  <a:cubicBezTo>
                    <a:pt x="14640" y="11609"/>
                    <a:pt x="14274" y="12111"/>
                    <a:pt x="12566" y="13116"/>
                  </a:cubicBezTo>
                  <a:cubicBezTo>
                    <a:pt x="10857" y="14121"/>
                    <a:pt x="7806" y="15628"/>
                    <a:pt x="5549" y="16783"/>
                  </a:cubicBezTo>
                  <a:cubicBezTo>
                    <a:pt x="3291" y="17938"/>
                    <a:pt x="1827" y="18742"/>
                    <a:pt x="972" y="19445"/>
                  </a:cubicBezTo>
                  <a:cubicBezTo>
                    <a:pt x="118" y="20148"/>
                    <a:pt x="-126" y="20751"/>
                    <a:pt x="57" y="21103"/>
                  </a:cubicBezTo>
                  <a:cubicBezTo>
                    <a:pt x="240" y="21455"/>
                    <a:pt x="850" y="21555"/>
                    <a:pt x="3413" y="21455"/>
                  </a:cubicBezTo>
                  <a:cubicBezTo>
                    <a:pt x="5976" y="21354"/>
                    <a:pt x="10491" y="21053"/>
                    <a:pt x="13359" y="20802"/>
                  </a:cubicBezTo>
                  <a:cubicBezTo>
                    <a:pt x="16227" y="20550"/>
                    <a:pt x="17447" y="20349"/>
                    <a:pt x="18667" y="20249"/>
                  </a:cubicBezTo>
                  <a:cubicBezTo>
                    <a:pt x="19888" y="20148"/>
                    <a:pt x="21108" y="20148"/>
                    <a:pt x="21291" y="20249"/>
                  </a:cubicBezTo>
                  <a:cubicBezTo>
                    <a:pt x="21474" y="20349"/>
                    <a:pt x="20620" y="20550"/>
                    <a:pt x="19766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885996" y="5262892"/>
              <a:ext cx="254205" cy="17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80" fill="norm" stroke="1" extrusionOk="0">
                  <a:moveTo>
                    <a:pt x="1079" y="4051"/>
                  </a:moveTo>
                  <a:cubicBezTo>
                    <a:pt x="1965" y="4051"/>
                    <a:pt x="2850" y="4051"/>
                    <a:pt x="3912" y="5181"/>
                  </a:cubicBezTo>
                  <a:cubicBezTo>
                    <a:pt x="4974" y="6311"/>
                    <a:pt x="6214" y="8572"/>
                    <a:pt x="6479" y="11209"/>
                  </a:cubicBezTo>
                  <a:cubicBezTo>
                    <a:pt x="6745" y="13846"/>
                    <a:pt x="6037" y="16860"/>
                    <a:pt x="5240" y="18618"/>
                  </a:cubicBezTo>
                  <a:cubicBezTo>
                    <a:pt x="4443" y="20376"/>
                    <a:pt x="3558" y="20879"/>
                    <a:pt x="2673" y="21130"/>
                  </a:cubicBezTo>
                  <a:cubicBezTo>
                    <a:pt x="1788" y="21381"/>
                    <a:pt x="902" y="21381"/>
                    <a:pt x="371" y="20628"/>
                  </a:cubicBezTo>
                  <a:cubicBezTo>
                    <a:pt x="-160" y="19874"/>
                    <a:pt x="-337" y="18367"/>
                    <a:pt x="1345" y="15981"/>
                  </a:cubicBezTo>
                  <a:cubicBezTo>
                    <a:pt x="3027" y="13595"/>
                    <a:pt x="6568" y="10330"/>
                    <a:pt x="9047" y="7944"/>
                  </a:cubicBezTo>
                  <a:cubicBezTo>
                    <a:pt x="11525" y="5558"/>
                    <a:pt x="12942" y="4051"/>
                    <a:pt x="13915" y="2795"/>
                  </a:cubicBezTo>
                  <a:cubicBezTo>
                    <a:pt x="14889" y="1539"/>
                    <a:pt x="15420" y="534"/>
                    <a:pt x="15243" y="158"/>
                  </a:cubicBezTo>
                  <a:cubicBezTo>
                    <a:pt x="15066" y="-219"/>
                    <a:pt x="14181" y="32"/>
                    <a:pt x="13119" y="1414"/>
                  </a:cubicBezTo>
                  <a:cubicBezTo>
                    <a:pt x="12056" y="2795"/>
                    <a:pt x="10817" y="5307"/>
                    <a:pt x="10197" y="7190"/>
                  </a:cubicBezTo>
                  <a:cubicBezTo>
                    <a:pt x="9578" y="9074"/>
                    <a:pt x="9578" y="10330"/>
                    <a:pt x="10640" y="11460"/>
                  </a:cubicBezTo>
                  <a:cubicBezTo>
                    <a:pt x="11702" y="12590"/>
                    <a:pt x="13827" y="13595"/>
                    <a:pt x="15774" y="13595"/>
                  </a:cubicBezTo>
                  <a:cubicBezTo>
                    <a:pt x="17722" y="13595"/>
                    <a:pt x="19493" y="12590"/>
                    <a:pt x="21263" y="1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514850" y="4797673"/>
              <a:ext cx="151954" cy="52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29" fill="norm" stroke="1" extrusionOk="0">
                  <a:moveTo>
                    <a:pt x="0" y="7136"/>
                  </a:moveTo>
                  <a:cubicBezTo>
                    <a:pt x="292" y="10836"/>
                    <a:pt x="584" y="14536"/>
                    <a:pt x="730" y="16645"/>
                  </a:cubicBezTo>
                  <a:cubicBezTo>
                    <a:pt x="876" y="18753"/>
                    <a:pt x="876" y="19270"/>
                    <a:pt x="876" y="19915"/>
                  </a:cubicBezTo>
                  <a:cubicBezTo>
                    <a:pt x="876" y="20560"/>
                    <a:pt x="876" y="21335"/>
                    <a:pt x="1022" y="21421"/>
                  </a:cubicBezTo>
                  <a:cubicBezTo>
                    <a:pt x="1168" y="21507"/>
                    <a:pt x="1459" y="20905"/>
                    <a:pt x="1605" y="18968"/>
                  </a:cubicBezTo>
                  <a:cubicBezTo>
                    <a:pt x="1751" y="17032"/>
                    <a:pt x="1751" y="13762"/>
                    <a:pt x="1897" y="10664"/>
                  </a:cubicBezTo>
                  <a:cubicBezTo>
                    <a:pt x="2043" y="7566"/>
                    <a:pt x="2335" y="4640"/>
                    <a:pt x="2919" y="2876"/>
                  </a:cubicBezTo>
                  <a:cubicBezTo>
                    <a:pt x="3503" y="1112"/>
                    <a:pt x="4378" y="509"/>
                    <a:pt x="5692" y="208"/>
                  </a:cubicBezTo>
                  <a:cubicBezTo>
                    <a:pt x="7005" y="-93"/>
                    <a:pt x="8757" y="-93"/>
                    <a:pt x="11092" y="380"/>
                  </a:cubicBezTo>
                  <a:cubicBezTo>
                    <a:pt x="13427" y="854"/>
                    <a:pt x="16346" y="1800"/>
                    <a:pt x="18389" y="2962"/>
                  </a:cubicBezTo>
                  <a:cubicBezTo>
                    <a:pt x="20432" y="4124"/>
                    <a:pt x="21600" y="5501"/>
                    <a:pt x="20578" y="6705"/>
                  </a:cubicBezTo>
                  <a:cubicBezTo>
                    <a:pt x="19557" y="7910"/>
                    <a:pt x="16346" y="8943"/>
                    <a:pt x="13865" y="9502"/>
                  </a:cubicBezTo>
                  <a:cubicBezTo>
                    <a:pt x="11384" y="10062"/>
                    <a:pt x="9632" y="10148"/>
                    <a:pt x="7881" y="10234"/>
                  </a:cubicBezTo>
                  <a:cubicBezTo>
                    <a:pt x="6130" y="10320"/>
                    <a:pt x="4378" y="10406"/>
                    <a:pt x="3065" y="10234"/>
                  </a:cubicBezTo>
                  <a:cubicBezTo>
                    <a:pt x="1751" y="10062"/>
                    <a:pt x="876" y="9631"/>
                    <a:pt x="1314" y="9502"/>
                  </a:cubicBezTo>
                  <a:cubicBezTo>
                    <a:pt x="1751" y="9373"/>
                    <a:pt x="3503" y="9545"/>
                    <a:pt x="5254" y="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699000" y="5043031"/>
              <a:ext cx="1143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057"/>
                    <a:pt x="7200" y="4114"/>
                    <a:pt x="10800" y="7714"/>
                  </a:cubicBezTo>
                  <a:cubicBezTo>
                    <a:pt x="14400" y="11314"/>
                    <a:pt x="180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719496" y="5023981"/>
              <a:ext cx="106504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89" fill="norm" stroke="1" extrusionOk="0">
                  <a:moveTo>
                    <a:pt x="21311" y="0"/>
                  </a:moveTo>
                  <a:cubicBezTo>
                    <a:pt x="16652" y="2374"/>
                    <a:pt x="11993" y="4747"/>
                    <a:pt x="8393" y="7952"/>
                  </a:cubicBezTo>
                  <a:cubicBezTo>
                    <a:pt x="4793" y="11156"/>
                    <a:pt x="2252" y="15191"/>
                    <a:pt x="982" y="17802"/>
                  </a:cubicBezTo>
                  <a:cubicBezTo>
                    <a:pt x="-289" y="20413"/>
                    <a:pt x="-289" y="21600"/>
                    <a:pt x="770" y="21481"/>
                  </a:cubicBezTo>
                  <a:cubicBezTo>
                    <a:pt x="1829" y="21363"/>
                    <a:pt x="3946" y="19938"/>
                    <a:pt x="5429" y="18870"/>
                  </a:cubicBezTo>
                  <a:cubicBezTo>
                    <a:pt x="6911" y="17802"/>
                    <a:pt x="7758" y="17090"/>
                    <a:pt x="8605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915822" y="4810944"/>
              <a:ext cx="107028" cy="25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935" fill="norm" stroke="1" extrusionOk="0">
                  <a:moveTo>
                    <a:pt x="17266" y="817"/>
                  </a:moveTo>
                  <a:cubicBezTo>
                    <a:pt x="15604" y="290"/>
                    <a:pt x="13942" y="-237"/>
                    <a:pt x="11242" y="114"/>
                  </a:cubicBezTo>
                  <a:cubicBezTo>
                    <a:pt x="8542" y="465"/>
                    <a:pt x="4804" y="1695"/>
                    <a:pt x="2519" y="4241"/>
                  </a:cubicBezTo>
                  <a:cubicBezTo>
                    <a:pt x="235" y="6787"/>
                    <a:pt x="-596" y="10651"/>
                    <a:pt x="442" y="13812"/>
                  </a:cubicBezTo>
                  <a:cubicBezTo>
                    <a:pt x="1481" y="16973"/>
                    <a:pt x="4389" y="19431"/>
                    <a:pt x="8127" y="20397"/>
                  </a:cubicBezTo>
                  <a:cubicBezTo>
                    <a:pt x="11866" y="21363"/>
                    <a:pt x="16435" y="20836"/>
                    <a:pt x="21004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060899" y="4856451"/>
              <a:ext cx="190552" cy="19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28" fill="norm" stroke="1" extrusionOk="0">
                  <a:moveTo>
                    <a:pt x="717" y="3087"/>
                  </a:moveTo>
                  <a:cubicBezTo>
                    <a:pt x="243" y="1913"/>
                    <a:pt x="-232" y="739"/>
                    <a:pt x="124" y="504"/>
                  </a:cubicBezTo>
                  <a:cubicBezTo>
                    <a:pt x="480" y="270"/>
                    <a:pt x="1667" y="974"/>
                    <a:pt x="3091" y="3439"/>
                  </a:cubicBezTo>
                  <a:cubicBezTo>
                    <a:pt x="4515" y="5904"/>
                    <a:pt x="6177" y="10130"/>
                    <a:pt x="7008" y="12830"/>
                  </a:cubicBezTo>
                  <a:cubicBezTo>
                    <a:pt x="7838" y="15530"/>
                    <a:pt x="7838" y="16704"/>
                    <a:pt x="7482" y="17878"/>
                  </a:cubicBezTo>
                  <a:cubicBezTo>
                    <a:pt x="7126" y="19052"/>
                    <a:pt x="6414" y="20226"/>
                    <a:pt x="5465" y="20813"/>
                  </a:cubicBezTo>
                  <a:cubicBezTo>
                    <a:pt x="4515" y="21400"/>
                    <a:pt x="3328" y="21400"/>
                    <a:pt x="2735" y="20578"/>
                  </a:cubicBezTo>
                  <a:cubicBezTo>
                    <a:pt x="2142" y="19757"/>
                    <a:pt x="2142" y="18113"/>
                    <a:pt x="3803" y="15061"/>
                  </a:cubicBezTo>
                  <a:cubicBezTo>
                    <a:pt x="5465" y="12009"/>
                    <a:pt x="8788" y="7548"/>
                    <a:pt x="11161" y="4613"/>
                  </a:cubicBezTo>
                  <a:cubicBezTo>
                    <a:pt x="13535" y="1678"/>
                    <a:pt x="14959" y="270"/>
                    <a:pt x="15315" y="35"/>
                  </a:cubicBezTo>
                  <a:cubicBezTo>
                    <a:pt x="15671" y="-200"/>
                    <a:pt x="14959" y="739"/>
                    <a:pt x="14247" y="3322"/>
                  </a:cubicBezTo>
                  <a:cubicBezTo>
                    <a:pt x="13535" y="5904"/>
                    <a:pt x="12823" y="10130"/>
                    <a:pt x="12704" y="12948"/>
                  </a:cubicBezTo>
                  <a:cubicBezTo>
                    <a:pt x="12586" y="15765"/>
                    <a:pt x="13060" y="17174"/>
                    <a:pt x="14603" y="17643"/>
                  </a:cubicBezTo>
                  <a:cubicBezTo>
                    <a:pt x="16146" y="18113"/>
                    <a:pt x="18757" y="17643"/>
                    <a:pt x="21368" y="1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270500" y="4769981"/>
              <a:ext cx="120257" cy="33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69" fill="norm" stroke="1" extrusionOk="0">
                  <a:moveTo>
                    <a:pt x="8786" y="0"/>
                  </a:moveTo>
                  <a:cubicBezTo>
                    <a:pt x="12814" y="4159"/>
                    <a:pt x="16841" y="8318"/>
                    <a:pt x="19037" y="11404"/>
                  </a:cubicBezTo>
                  <a:cubicBezTo>
                    <a:pt x="21234" y="14489"/>
                    <a:pt x="21600" y="16502"/>
                    <a:pt x="18854" y="18112"/>
                  </a:cubicBezTo>
                  <a:cubicBezTo>
                    <a:pt x="16108" y="19722"/>
                    <a:pt x="10251" y="20929"/>
                    <a:pt x="6590" y="21265"/>
                  </a:cubicBezTo>
                  <a:cubicBezTo>
                    <a:pt x="2929" y="21600"/>
                    <a:pt x="1464" y="21063"/>
                    <a:pt x="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797549" y="4947781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810249" y="503668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460877" y="4849484"/>
              <a:ext cx="194363" cy="49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10" fill="norm" stroke="1" extrusionOk="0">
                  <a:moveTo>
                    <a:pt x="2440" y="5648"/>
                  </a:moveTo>
                  <a:cubicBezTo>
                    <a:pt x="2669" y="8405"/>
                    <a:pt x="2899" y="11163"/>
                    <a:pt x="2899" y="13460"/>
                  </a:cubicBezTo>
                  <a:cubicBezTo>
                    <a:pt x="2899" y="15758"/>
                    <a:pt x="2669" y="17597"/>
                    <a:pt x="2325" y="18929"/>
                  </a:cubicBezTo>
                  <a:cubicBezTo>
                    <a:pt x="1980" y="20262"/>
                    <a:pt x="1521" y="21089"/>
                    <a:pt x="1291" y="21273"/>
                  </a:cubicBezTo>
                  <a:cubicBezTo>
                    <a:pt x="1061" y="21457"/>
                    <a:pt x="1061" y="20997"/>
                    <a:pt x="831" y="19205"/>
                  </a:cubicBezTo>
                  <a:cubicBezTo>
                    <a:pt x="601" y="17413"/>
                    <a:pt x="142" y="14288"/>
                    <a:pt x="27" y="11392"/>
                  </a:cubicBezTo>
                  <a:cubicBezTo>
                    <a:pt x="-88" y="8497"/>
                    <a:pt x="142" y="5831"/>
                    <a:pt x="1176" y="3947"/>
                  </a:cubicBezTo>
                  <a:cubicBezTo>
                    <a:pt x="2210" y="2063"/>
                    <a:pt x="4048" y="960"/>
                    <a:pt x="6231" y="408"/>
                  </a:cubicBezTo>
                  <a:cubicBezTo>
                    <a:pt x="8414" y="-143"/>
                    <a:pt x="10942" y="-143"/>
                    <a:pt x="13584" y="454"/>
                  </a:cubicBezTo>
                  <a:cubicBezTo>
                    <a:pt x="16227" y="1052"/>
                    <a:pt x="18984" y="2247"/>
                    <a:pt x="20248" y="3304"/>
                  </a:cubicBezTo>
                  <a:cubicBezTo>
                    <a:pt x="21512" y="4361"/>
                    <a:pt x="21282" y="5280"/>
                    <a:pt x="20133" y="6015"/>
                  </a:cubicBezTo>
                  <a:cubicBezTo>
                    <a:pt x="18984" y="6751"/>
                    <a:pt x="16916" y="7302"/>
                    <a:pt x="15078" y="7578"/>
                  </a:cubicBezTo>
                  <a:cubicBezTo>
                    <a:pt x="13240" y="7854"/>
                    <a:pt x="11631" y="7854"/>
                    <a:pt x="10138" y="7946"/>
                  </a:cubicBezTo>
                  <a:cubicBezTo>
                    <a:pt x="8644" y="8037"/>
                    <a:pt x="7265" y="8221"/>
                    <a:pt x="7265" y="8359"/>
                  </a:cubicBezTo>
                  <a:cubicBezTo>
                    <a:pt x="7265" y="8497"/>
                    <a:pt x="8644" y="8589"/>
                    <a:pt x="10023" y="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769100" y="4744093"/>
              <a:ext cx="158750" cy="35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3115"/>
                  </a:moveTo>
                  <a:cubicBezTo>
                    <a:pt x="21600" y="2472"/>
                    <a:pt x="21600" y="1830"/>
                    <a:pt x="21168" y="1251"/>
                  </a:cubicBezTo>
                  <a:cubicBezTo>
                    <a:pt x="20736" y="672"/>
                    <a:pt x="19872" y="158"/>
                    <a:pt x="18576" y="30"/>
                  </a:cubicBezTo>
                  <a:cubicBezTo>
                    <a:pt x="17280" y="-99"/>
                    <a:pt x="15552" y="158"/>
                    <a:pt x="12960" y="1444"/>
                  </a:cubicBezTo>
                  <a:cubicBezTo>
                    <a:pt x="10368" y="2730"/>
                    <a:pt x="6912" y="5044"/>
                    <a:pt x="4320" y="8001"/>
                  </a:cubicBezTo>
                  <a:cubicBezTo>
                    <a:pt x="1728" y="10958"/>
                    <a:pt x="0" y="14558"/>
                    <a:pt x="0" y="16937"/>
                  </a:cubicBezTo>
                  <a:cubicBezTo>
                    <a:pt x="0" y="19315"/>
                    <a:pt x="1728" y="20472"/>
                    <a:pt x="4032" y="20987"/>
                  </a:cubicBezTo>
                  <a:cubicBezTo>
                    <a:pt x="6336" y="21501"/>
                    <a:pt x="9216" y="21372"/>
                    <a:pt x="11520" y="20794"/>
                  </a:cubicBezTo>
                  <a:cubicBezTo>
                    <a:pt x="13824" y="20215"/>
                    <a:pt x="15552" y="19187"/>
                    <a:pt x="17280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978650" y="4846181"/>
              <a:ext cx="25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035800" y="4789031"/>
              <a:ext cx="9907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5290" y="0"/>
                  </a:moveTo>
                  <a:cubicBezTo>
                    <a:pt x="10139" y="2035"/>
                    <a:pt x="14988" y="4070"/>
                    <a:pt x="17853" y="6574"/>
                  </a:cubicBezTo>
                  <a:cubicBezTo>
                    <a:pt x="20718" y="9078"/>
                    <a:pt x="21600" y="12052"/>
                    <a:pt x="19396" y="14635"/>
                  </a:cubicBezTo>
                  <a:cubicBezTo>
                    <a:pt x="17192" y="17217"/>
                    <a:pt x="11902" y="19409"/>
                    <a:pt x="8155" y="20504"/>
                  </a:cubicBezTo>
                  <a:cubicBezTo>
                    <a:pt x="4408" y="21600"/>
                    <a:pt x="220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7385050" y="5004931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512050" y="4922381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25"/>
                    <a:pt x="0" y="9450"/>
                    <a:pt x="3600" y="13050"/>
                  </a:cubicBezTo>
                  <a:cubicBezTo>
                    <a:pt x="7200" y="16650"/>
                    <a:pt x="1440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717366" y="4862321"/>
              <a:ext cx="127128" cy="4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36" fill="norm" stroke="1" extrusionOk="0">
                  <a:moveTo>
                    <a:pt x="8013" y="5008"/>
                  </a:moveTo>
                  <a:cubicBezTo>
                    <a:pt x="6619" y="7924"/>
                    <a:pt x="5226" y="10840"/>
                    <a:pt x="4355" y="13000"/>
                  </a:cubicBezTo>
                  <a:cubicBezTo>
                    <a:pt x="3484" y="15160"/>
                    <a:pt x="3135" y="16564"/>
                    <a:pt x="2787" y="17536"/>
                  </a:cubicBezTo>
                  <a:cubicBezTo>
                    <a:pt x="2439" y="18508"/>
                    <a:pt x="2090" y="19048"/>
                    <a:pt x="1742" y="19750"/>
                  </a:cubicBezTo>
                  <a:cubicBezTo>
                    <a:pt x="1394" y="20452"/>
                    <a:pt x="1045" y="21316"/>
                    <a:pt x="697" y="21424"/>
                  </a:cubicBezTo>
                  <a:cubicBezTo>
                    <a:pt x="348" y="21532"/>
                    <a:pt x="0" y="20884"/>
                    <a:pt x="0" y="18562"/>
                  </a:cubicBezTo>
                  <a:cubicBezTo>
                    <a:pt x="0" y="16240"/>
                    <a:pt x="348" y="12244"/>
                    <a:pt x="1394" y="9166"/>
                  </a:cubicBezTo>
                  <a:cubicBezTo>
                    <a:pt x="2439" y="6088"/>
                    <a:pt x="4181" y="3928"/>
                    <a:pt x="5748" y="2578"/>
                  </a:cubicBezTo>
                  <a:cubicBezTo>
                    <a:pt x="7316" y="1228"/>
                    <a:pt x="8710" y="688"/>
                    <a:pt x="10277" y="364"/>
                  </a:cubicBezTo>
                  <a:cubicBezTo>
                    <a:pt x="11845" y="40"/>
                    <a:pt x="13587" y="-68"/>
                    <a:pt x="15155" y="40"/>
                  </a:cubicBezTo>
                  <a:cubicBezTo>
                    <a:pt x="16723" y="148"/>
                    <a:pt x="18116" y="472"/>
                    <a:pt x="19335" y="1174"/>
                  </a:cubicBezTo>
                  <a:cubicBezTo>
                    <a:pt x="20555" y="1876"/>
                    <a:pt x="21600" y="2956"/>
                    <a:pt x="20381" y="4522"/>
                  </a:cubicBezTo>
                  <a:cubicBezTo>
                    <a:pt x="19161" y="6088"/>
                    <a:pt x="15677" y="8140"/>
                    <a:pt x="13065" y="9220"/>
                  </a:cubicBezTo>
                  <a:cubicBezTo>
                    <a:pt x="10452" y="10300"/>
                    <a:pt x="8710" y="10408"/>
                    <a:pt x="6968" y="1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918106" y="4824710"/>
              <a:ext cx="108295" cy="25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69" fill="norm" stroke="1" extrusionOk="0">
                  <a:moveTo>
                    <a:pt x="20851" y="2366"/>
                  </a:moveTo>
                  <a:cubicBezTo>
                    <a:pt x="20851" y="1286"/>
                    <a:pt x="20851" y="206"/>
                    <a:pt x="19832" y="26"/>
                  </a:cubicBezTo>
                  <a:cubicBezTo>
                    <a:pt x="18813" y="-154"/>
                    <a:pt x="16776" y="566"/>
                    <a:pt x="13311" y="3446"/>
                  </a:cubicBezTo>
                  <a:cubicBezTo>
                    <a:pt x="9847" y="6326"/>
                    <a:pt x="4957" y="11366"/>
                    <a:pt x="2308" y="14606"/>
                  </a:cubicBezTo>
                  <a:cubicBezTo>
                    <a:pt x="-341" y="17846"/>
                    <a:pt x="-749" y="19286"/>
                    <a:pt x="1289" y="20186"/>
                  </a:cubicBezTo>
                  <a:cubicBezTo>
                    <a:pt x="3326" y="21086"/>
                    <a:pt x="7809" y="21446"/>
                    <a:pt x="10866" y="21356"/>
                  </a:cubicBezTo>
                  <a:cubicBezTo>
                    <a:pt x="13923" y="21266"/>
                    <a:pt x="15553" y="20726"/>
                    <a:pt x="17183" y="2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8045441" y="4916031"/>
              <a:ext cx="93721" cy="15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353" fill="norm" stroke="1" extrusionOk="0">
                  <a:moveTo>
                    <a:pt x="19304" y="1728"/>
                  </a:moveTo>
                  <a:cubicBezTo>
                    <a:pt x="16546" y="1152"/>
                    <a:pt x="13789" y="576"/>
                    <a:pt x="11491" y="1008"/>
                  </a:cubicBezTo>
                  <a:cubicBezTo>
                    <a:pt x="9193" y="1440"/>
                    <a:pt x="7355" y="2880"/>
                    <a:pt x="5287" y="5760"/>
                  </a:cubicBezTo>
                  <a:cubicBezTo>
                    <a:pt x="3219" y="8640"/>
                    <a:pt x="921" y="12960"/>
                    <a:pt x="231" y="15840"/>
                  </a:cubicBezTo>
                  <a:cubicBezTo>
                    <a:pt x="-458" y="18720"/>
                    <a:pt x="461" y="20160"/>
                    <a:pt x="2070" y="20880"/>
                  </a:cubicBezTo>
                  <a:cubicBezTo>
                    <a:pt x="3678" y="21600"/>
                    <a:pt x="5976" y="21600"/>
                    <a:pt x="9423" y="20160"/>
                  </a:cubicBezTo>
                  <a:cubicBezTo>
                    <a:pt x="12870" y="18720"/>
                    <a:pt x="17465" y="15840"/>
                    <a:pt x="19304" y="12816"/>
                  </a:cubicBezTo>
                  <a:cubicBezTo>
                    <a:pt x="21142" y="9792"/>
                    <a:pt x="20223" y="6624"/>
                    <a:pt x="19074" y="4464"/>
                  </a:cubicBezTo>
                  <a:cubicBezTo>
                    <a:pt x="17925" y="2304"/>
                    <a:pt x="16546" y="1152"/>
                    <a:pt x="151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140700" y="4824138"/>
              <a:ext cx="142964" cy="36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96" fill="norm" stroke="1" extrusionOk="0">
                  <a:moveTo>
                    <a:pt x="9529" y="175"/>
                  </a:moveTo>
                  <a:cubicBezTo>
                    <a:pt x="11118" y="51"/>
                    <a:pt x="12706" y="-73"/>
                    <a:pt x="14135" y="51"/>
                  </a:cubicBezTo>
                  <a:cubicBezTo>
                    <a:pt x="15565" y="175"/>
                    <a:pt x="16835" y="548"/>
                    <a:pt x="18265" y="2037"/>
                  </a:cubicBezTo>
                  <a:cubicBezTo>
                    <a:pt x="19694" y="3527"/>
                    <a:pt x="21282" y="6134"/>
                    <a:pt x="21441" y="8865"/>
                  </a:cubicBezTo>
                  <a:cubicBezTo>
                    <a:pt x="21600" y="11596"/>
                    <a:pt x="20329" y="14451"/>
                    <a:pt x="17471" y="16624"/>
                  </a:cubicBezTo>
                  <a:cubicBezTo>
                    <a:pt x="14612" y="18796"/>
                    <a:pt x="10165" y="20286"/>
                    <a:pt x="6988" y="20906"/>
                  </a:cubicBezTo>
                  <a:cubicBezTo>
                    <a:pt x="3812" y="21527"/>
                    <a:pt x="1906" y="21279"/>
                    <a:pt x="0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483600" y="5020716"/>
              <a:ext cx="1651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985" y="6957"/>
                    <a:pt x="9969" y="-898"/>
                    <a:pt x="13569" y="84"/>
                  </a:cubicBezTo>
                  <a:cubicBezTo>
                    <a:pt x="17169" y="1066"/>
                    <a:pt x="19385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498067" y="5112881"/>
              <a:ext cx="144283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82" fill="norm" stroke="1" extrusionOk="0">
                  <a:moveTo>
                    <a:pt x="2520" y="0"/>
                  </a:moveTo>
                  <a:cubicBezTo>
                    <a:pt x="977" y="7200"/>
                    <a:pt x="-566" y="14400"/>
                    <a:pt x="205" y="18000"/>
                  </a:cubicBezTo>
                  <a:cubicBezTo>
                    <a:pt x="977" y="21600"/>
                    <a:pt x="4063" y="21600"/>
                    <a:pt x="7920" y="19800"/>
                  </a:cubicBezTo>
                  <a:cubicBezTo>
                    <a:pt x="11777" y="18000"/>
                    <a:pt x="16405" y="14400"/>
                    <a:pt x="2103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765899" y="4930463"/>
              <a:ext cx="151242" cy="40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05" fill="norm" stroke="1" extrusionOk="0">
                  <a:moveTo>
                    <a:pt x="5809" y="6353"/>
                  </a:moveTo>
                  <a:cubicBezTo>
                    <a:pt x="4625" y="7371"/>
                    <a:pt x="3442" y="8389"/>
                    <a:pt x="2554" y="10537"/>
                  </a:cubicBezTo>
                  <a:cubicBezTo>
                    <a:pt x="1666" y="12686"/>
                    <a:pt x="1075" y="15966"/>
                    <a:pt x="631" y="18114"/>
                  </a:cubicBezTo>
                  <a:cubicBezTo>
                    <a:pt x="187" y="20263"/>
                    <a:pt x="-109" y="21281"/>
                    <a:pt x="39" y="21394"/>
                  </a:cubicBezTo>
                  <a:cubicBezTo>
                    <a:pt x="187" y="21507"/>
                    <a:pt x="779" y="20715"/>
                    <a:pt x="1962" y="18397"/>
                  </a:cubicBezTo>
                  <a:cubicBezTo>
                    <a:pt x="3146" y="16079"/>
                    <a:pt x="4921" y="12234"/>
                    <a:pt x="6696" y="9124"/>
                  </a:cubicBezTo>
                  <a:cubicBezTo>
                    <a:pt x="8472" y="6014"/>
                    <a:pt x="10247" y="3639"/>
                    <a:pt x="11727" y="2169"/>
                  </a:cubicBezTo>
                  <a:cubicBezTo>
                    <a:pt x="13206" y="699"/>
                    <a:pt x="14390" y="133"/>
                    <a:pt x="15573" y="20"/>
                  </a:cubicBezTo>
                  <a:cubicBezTo>
                    <a:pt x="16757" y="-93"/>
                    <a:pt x="17940" y="246"/>
                    <a:pt x="19124" y="1377"/>
                  </a:cubicBezTo>
                  <a:cubicBezTo>
                    <a:pt x="20307" y="2508"/>
                    <a:pt x="21491" y="4431"/>
                    <a:pt x="21047" y="5957"/>
                  </a:cubicBezTo>
                  <a:cubicBezTo>
                    <a:pt x="20603" y="7484"/>
                    <a:pt x="18532" y="8615"/>
                    <a:pt x="15721" y="9293"/>
                  </a:cubicBezTo>
                  <a:cubicBezTo>
                    <a:pt x="12910" y="9972"/>
                    <a:pt x="9359" y="10198"/>
                    <a:pt x="5809" y="1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9042400" y="5068431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9160933" y="4998581"/>
              <a:ext cx="846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355666" y="4927421"/>
              <a:ext cx="112184" cy="26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21600" y="3093"/>
                  </a:moveTo>
                  <a:cubicBezTo>
                    <a:pt x="21192" y="2262"/>
                    <a:pt x="20785" y="1432"/>
                    <a:pt x="19766" y="767"/>
                  </a:cubicBezTo>
                  <a:cubicBezTo>
                    <a:pt x="18747" y="102"/>
                    <a:pt x="17117" y="-396"/>
                    <a:pt x="13857" y="435"/>
                  </a:cubicBezTo>
                  <a:cubicBezTo>
                    <a:pt x="10596" y="1266"/>
                    <a:pt x="5706" y="3426"/>
                    <a:pt x="3057" y="6582"/>
                  </a:cubicBezTo>
                  <a:cubicBezTo>
                    <a:pt x="408" y="9739"/>
                    <a:pt x="0" y="13893"/>
                    <a:pt x="0" y="16386"/>
                  </a:cubicBezTo>
                  <a:cubicBezTo>
                    <a:pt x="0" y="18878"/>
                    <a:pt x="408" y="19709"/>
                    <a:pt x="2649" y="20290"/>
                  </a:cubicBezTo>
                  <a:cubicBezTo>
                    <a:pt x="4891" y="20872"/>
                    <a:pt x="8966" y="21204"/>
                    <a:pt x="12226" y="20706"/>
                  </a:cubicBezTo>
                  <a:cubicBezTo>
                    <a:pt x="15487" y="20207"/>
                    <a:pt x="17932" y="18878"/>
                    <a:pt x="20377" y="17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531350" y="4960481"/>
              <a:ext cx="6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601200" y="5074781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754025" y="4993961"/>
              <a:ext cx="125664" cy="36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40" fill="norm" stroke="1" extrusionOk="0">
                  <a:moveTo>
                    <a:pt x="13968" y="3996"/>
                  </a:moveTo>
                  <a:cubicBezTo>
                    <a:pt x="10368" y="6975"/>
                    <a:pt x="6768" y="9954"/>
                    <a:pt x="4428" y="12623"/>
                  </a:cubicBezTo>
                  <a:cubicBezTo>
                    <a:pt x="2088" y="15292"/>
                    <a:pt x="1008" y="17651"/>
                    <a:pt x="468" y="19202"/>
                  </a:cubicBezTo>
                  <a:cubicBezTo>
                    <a:pt x="-72" y="20754"/>
                    <a:pt x="-72" y="21499"/>
                    <a:pt x="108" y="21313"/>
                  </a:cubicBezTo>
                  <a:cubicBezTo>
                    <a:pt x="288" y="21127"/>
                    <a:pt x="648" y="20009"/>
                    <a:pt x="2088" y="17402"/>
                  </a:cubicBezTo>
                  <a:cubicBezTo>
                    <a:pt x="3528" y="14796"/>
                    <a:pt x="6048" y="10699"/>
                    <a:pt x="8208" y="7658"/>
                  </a:cubicBezTo>
                  <a:cubicBezTo>
                    <a:pt x="10368" y="4616"/>
                    <a:pt x="12168" y="2630"/>
                    <a:pt x="13788" y="1451"/>
                  </a:cubicBezTo>
                  <a:cubicBezTo>
                    <a:pt x="15408" y="271"/>
                    <a:pt x="16848" y="-101"/>
                    <a:pt x="18108" y="23"/>
                  </a:cubicBezTo>
                  <a:cubicBezTo>
                    <a:pt x="19368" y="147"/>
                    <a:pt x="20448" y="768"/>
                    <a:pt x="20988" y="2382"/>
                  </a:cubicBezTo>
                  <a:cubicBezTo>
                    <a:pt x="21528" y="3996"/>
                    <a:pt x="21528" y="6602"/>
                    <a:pt x="20808" y="8216"/>
                  </a:cubicBezTo>
                  <a:cubicBezTo>
                    <a:pt x="20088" y="9830"/>
                    <a:pt x="18648" y="10451"/>
                    <a:pt x="16668" y="11009"/>
                  </a:cubicBezTo>
                  <a:cubicBezTo>
                    <a:pt x="14688" y="11568"/>
                    <a:pt x="12168" y="12065"/>
                    <a:pt x="11088" y="11754"/>
                  </a:cubicBezTo>
                  <a:cubicBezTo>
                    <a:pt x="10008" y="11444"/>
                    <a:pt x="10368" y="10327"/>
                    <a:pt x="10728" y="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9861550" y="4935081"/>
              <a:ext cx="12986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14400" y="0"/>
                  </a:moveTo>
                  <a:cubicBezTo>
                    <a:pt x="17143" y="2080"/>
                    <a:pt x="19886" y="4160"/>
                    <a:pt x="20743" y="6800"/>
                  </a:cubicBezTo>
                  <a:cubicBezTo>
                    <a:pt x="21600" y="9440"/>
                    <a:pt x="20571" y="12640"/>
                    <a:pt x="17657" y="15200"/>
                  </a:cubicBezTo>
                  <a:cubicBezTo>
                    <a:pt x="14743" y="17760"/>
                    <a:pt x="9943" y="19680"/>
                    <a:pt x="6686" y="20640"/>
                  </a:cubicBezTo>
                  <a:cubicBezTo>
                    <a:pt x="3429" y="21600"/>
                    <a:pt x="17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172700" y="5138281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0183122" y="5220831"/>
              <a:ext cx="141978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200" fill="norm" stroke="1" extrusionOk="0">
                  <a:moveTo>
                    <a:pt x="1276" y="0"/>
                  </a:moveTo>
                  <a:cubicBezTo>
                    <a:pt x="337" y="7200"/>
                    <a:pt x="-602" y="14400"/>
                    <a:pt x="494" y="18000"/>
                  </a:cubicBezTo>
                  <a:cubicBezTo>
                    <a:pt x="1589" y="21600"/>
                    <a:pt x="4720" y="21600"/>
                    <a:pt x="8476" y="20700"/>
                  </a:cubicBezTo>
                  <a:cubicBezTo>
                    <a:pt x="12233" y="19800"/>
                    <a:pt x="16615" y="18000"/>
                    <a:pt x="2099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0458449" y="5068431"/>
              <a:ext cx="50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100"/>
                    <a:pt x="12600" y="10200"/>
                    <a:pt x="9000" y="13800"/>
                  </a:cubicBezTo>
                  <a:cubicBezTo>
                    <a:pt x="5400" y="17400"/>
                    <a:pt x="27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63550" y="6385969"/>
              <a:ext cx="3297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71" fill="norm" stroke="1" extrusionOk="0">
                  <a:moveTo>
                    <a:pt x="8100" y="2957"/>
                  </a:moveTo>
                  <a:cubicBezTo>
                    <a:pt x="9450" y="1554"/>
                    <a:pt x="10800" y="152"/>
                    <a:pt x="13500" y="11"/>
                  </a:cubicBezTo>
                  <a:cubicBezTo>
                    <a:pt x="16200" y="-129"/>
                    <a:pt x="20250" y="993"/>
                    <a:pt x="20925" y="4079"/>
                  </a:cubicBezTo>
                  <a:cubicBezTo>
                    <a:pt x="21600" y="7165"/>
                    <a:pt x="18900" y="12214"/>
                    <a:pt x="14850" y="15440"/>
                  </a:cubicBezTo>
                  <a:cubicBezTo>
                    <a:pt x="10800" y="18666"/>
                    <a:pt x="5400" y="20068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63549" y="628128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71500" y="6351131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52450" y="6293981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77850" y="6255881"/>
              <a:ext cx="15118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5090" y="0"/>
                  </a:moveTo>
                  <a:cubicBezTo>
                    <a:pt x="17753" y="2880"/>
                    <a:pt x="20416" y="5760"/>
                    <a:pt x="21008" y="8496"/>
                  </a:cubicBezTo>
                  <a:cubicBezTo>
                    <a:pt x="21600" y="11232"/>
                    <a:pt x="20121" y="13824"/>
                    <a:pt x="16274" y="15984"/>
                  </a:cubicBezTo>
                  <a:cubicBezTo>
                    <a:pt x="12427" y="18144"/>
                    <a:pt x="6214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14065" y="6323468"/>
              <a:ext cx="212985" cy="23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17" fill="norm" stroke="1" extrusionOk="0">
                  <a:moveTo>
                    <a:pt x="3555" y="210"/>
                  </a:moveTo>
                  <a:cubicBezTo>
                    <a:pt x="2485" y="13"/>
                    <a:pt x="1416" y="-183"/>
                    <a:pt x="774" y="308"/>
                  </a:cubicBezTo>
                  <a:cubicBezTo>
                    <a:pt x="133" y="799"/>
                    <a:pt x="-81" y="1977"/>
                    <a:pt x="26" y="4628"/>
                  </a:cubicBezTo>
                  <a:cubicBezTo>
                    <a:pt x="133" y="7279"/>
                    <a:pt x="561" y="11402"/>
                    <a:pt x="2485" y="14446"/>
                  </a:cubicBezTo>
                  <a:cubicBezTo>
                    <a:pt x="4410" y="17490"/>
                    <a:pt x="7832" y="19453"/>
                    <a:pt x="11254" y="20435"/>
                  </a:cubicBezTo>
                  <a:cubicBezTo>
                    <a:pt x="14675" y="21417"/>
                    <a:pt x="18097" y="21417"/>
                    <a:pt x="21519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330077" y="6188047"/>
              <a:ext cx="222218" cy="40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6" fill="norm" stroke="1" extrusionOk="0">
                  <a:moveTo>
                    <a:pt x="19892" y="3268"/>
                  </a:moveTo>
                  <a:cubicBezTo>
                    <a:pt x="20503" y="2705"/>
                    <a:pt x="21114" y="2143"/>
                    <a:pt x="21318" y="1580"/>
                  </a:cubicBezTo>
                  <a:cubicBezTo>
                    <a:pt x="21522" y="1018"/>
                    <a:pt x="21318" y="455"/>
                    <a:pt x="20605" y="174"/>
                  </a:cubicBezTo>
                  <a:cubicBezTo>
                    <a:pt x="19892" y="-107"/>
                    <a:pt x="18669" y="-107"/>
                    <a:pt x="16020" y="624"/>
                  </a:cubicBezTo>
                  <a:cubicBezTo>
                    <a:pt x="13371" y="1355"/>
                    <a:pt x="9296" y="2818"/>
                    <a:pt x="6443" y="4787"/>
                  </a:cubicBezTo>
                  <a:cubicBezTo>
                    <a:pt x="3590" y="6755"/>
                    <a:pt x="1960" y="9230"/>
                    <a:pt x="1043" y="11818"/>
                  </a:cubicBezTo>
                  <a:cubicBezTo>
                    <a:pt x="126" y="14406"/>
                    <a:pt x="-78" y="17106"/>
                    <a:pt x="24" y="18737"/>
                  </a:cubicBezTo>
                  <a:cubicBezTo>
                    <a:pt x="126" y="20368"/>
                    <a:pt x="533" y="20930"/>
                    <a:pt x="1348" y="21212"/>
                  </a:cubicBezTo>
                  <a:cubicBezTo>
                    <a:pt x="2164" y="21493"/>
                    <a:pt x="3386" y="21493"/>
                    <a:pt x="6137" y="21156"/>
                  </a:cubicBezTo>
                  <a:cubicBezTo>
                    <a:pt x="8888" y="20818"/>
                    <a:pt x="13167" y="20143"/>
                    <a:pt x="15714" y="19524"/>
                  </a:cubicBezTo>
                  <a:cubicBezTo>
                    <a:pt x="18262" y="18905"/>
                    <a:pt x="19077" y="18343"/>
                    <a:pt x="19892" y="17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346200" y="6389231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6457"/>
                    <a:pt x="7784" y="11314"/>
                    <a:pt x="11384" y="7714"/>
                  </a:cubicBezTo>
                  <a:cubicBezTo>
                    <a:pt x="14984" y="4114"/>
                    <a:pt x="1829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655192" y="6139064"/>
              <a:ext cx="237109" cy="43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8" fill="norm" stroke="1" extrusionOk="0">
                  <a:moveTo>
                    <a:pt x="21413" y="1681"/>
                  </a:moveTo>
                  <a:cubicBezTo>
                    <a:pt x="21413" y="1162"/>
                    <a:pt x="21413" y="643"/>
                    <a:pt x="20935" y="331"/>
                  </a:cubicBezTo>
                  <a:cubicBezTo>
                    <a:pt x="20457" y="20"/>
                    <a:pt x="19501" y="-84"/>
                    <a:pt x="17494" y="72"/>
                  </a:cubicBezTo>
                  <a:cubicBezTo>
                    <a:pt x="15487" y="228"/>
                    <a:pt x="12429" y="643"/>
                    <a:pt x="10040" y="1578"/>
                  </a:cubicBezTo>
                  <a:cubicBezTo>
                    <a:pt x="7650" y="2512"/>
                    <a:pt x="5930" y="3966"/>
                    <a:pt x="4974" y="5887"/>
                  </a:cubicBezTo>
                  <a:cubicBezTo>
                    <a:pt x="4018" y="7808"/>
                    <a:pt x="3827" y="10197"/>
                    <a:pt x="3158" y="12533"/>
                  </a:cubicBezTo>
                  <a:cubicBezTo>
                    <a:pt x="2489" y="14870"/>
                    <a:pt x="1342" y="17154"/>
                    <a:pt x="673" y="18556"/>
                  </a:cubicBezTo>
                  <a:cubicBezTo>
                    <a:pt x="4" y="19958"/>
                    <a:pt x="-187" y="20478"/>
                    <a:pt x="195" y="20841"/>
                  </a:cubicBezTo>
                  <a:cubicBezTo>
                    <a:pt x="578" y="21204"/>
                    <a:pt x="1533" y="21412"/>
                    <a:pt x="4592" y="21464"/>
                  </a:cubicBezTo>
                  <a:cubicBezTo>
                    <a:pt x="7650" y="21516"/>
                    <a:pt x="12811" y="21412"/>
                    <a:pt x="17972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905000" y="6306681"/>
              <a:ext cx="1206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3757"/>
                    <a:pt x="11368" y="7513"/>
                    <a:pt x="14968" y="11113"/>
                  </a:cubicBezTo>
                  <a:cubicBezTo>
                    <a:pt x="18568" y="14713"/>
                    <a:pt x="20084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896909" y="6337208"/>
              <a:ext cx="185892" cy="26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26" fill="norm" stroke="1" extrusionOk="0">
                  <a:moveTo>
                    <a:pt x="21314" y="623"/>
                  </a:moveTo>
                  <a:cubicBezTo>
                    <a:pt x="20101" y="274"/>
                    <a:pt x="18887" y="-74"/>
                    <a:pt x="17795" y="13"/>
                  </a:cubicBezTo>
                  <a:cubicBezTo>
                    <a:pt x="16703" y="100"/>
                    <a:pt x="15732" y="623"/>
                    <a:pt x="13426" y="2539"/>
                  </a:cubicBezTo>
                  <a:cubicBezTo>
                    <a:pt x="11121" y="4455"/>
                    <a:pt x="7480" y="7765"/>
                    <a:pt x="4811" y="10900"/>
                  </a:cubicBezTo>
                  <a:cubicBezTo>
                    <a:pt x="2141" y="14036"/>
                    <a:pt x="442" y="16997"/>
                    <a:pt x="78" y="18739"/>
                  </a:cubicBezTo>
                  <a:cubicBezTo>
                    <a:pt x="-286" y="20481"/>
                    <a:pt x="685" y="21003"/>
                    <a:pt x="165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171699" y="6155007"/>
              <a:ext cx="179023" cy="54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71" fill="norm" stroke="1" extrusionOk="0">
                  <a:moveTo>
                    <a:pt x="0" y="1490"/>
                  </a:moveTo>
                  <a:cubicBezTo>
                    <a:pt x="762" y="1152"/>
                    <a:pt x="1525" y="815"/>
                    <a:pt x="4193" y="562"/>
                  </a:cubicBezTo>
                  <a:cubicBezTo>
                    <a:pt x="6861" y="308"/>
                    <a:pt x="11435" y="140"/>
                    <a:pt x="14358" y="55"/>
                  </a:cubicBezTo>
                  <a:cubicBezTo>
                    <a:pt x="17280" y="-29"/>
                    <a:pt x="18551" y="-29"/>
                    <a:pt x="19567" y="140"/>
                  </a:cubicBezTo>
                  <a:cubicBezTo>
                    <a:pt x="20584" y="308"/>
                    <a:pt x="21346" y="646"/>
                    <a:pt x="21473" y="1912"/>
                  </a:cubicBezTo>
                  <a:cubicBezTo>
                    <a:pt x="21600" y="3177"/>
                    <a:pt x="21092" y="5371"/>
                    <a:pt x="20456" y="7902"/>
                  </a:cubicBezTo>
                  <a:cubicBezTo>
                    <a:pt x="19821" y="10434"/>
                    <a:pt x="19059" y="13302"/>
                    <a:pt x="18169" y="15580"/>
                  </a:cubicBezTo>
                  <a:cubicBezTo>
                    <a:pt x="17280" y="17859"/>
                    <a:pt x="16264" y="19546"/>
                    <a:pt x="15120" y="20474"/>
                  </a:cubicBezTo>
                  <a:cubicBezTo>
                    <a:pt x="13976" y="21402"/>
                    <a:pt x="12706" y="21571"/>
                    <a:pt x="11435" y="21571"/>
                  </a:cubicBezTo>
                  <a:cubicBezTo>
                    <a:pt x="10165" y="21571"/>
                    <a:pt x="8894" y="21402"/>
                    <a:pt x="8259" y="21065"/>
                  </a:cubicBezTo>
                  <a:cubicBezTo>
                    <a:pt x="7624" y="20727"/>
                    <a:pt x="7624" y="20221"/>
                    <a:pt x="7624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578100" y="6395581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4400"/>
                    <a:pt x="2504" y="7200"/>
                    <a:pt x="6104" y="3600"/>
                  </a:cubicBezTo>
                  <a:cubicBezTo>
                    <a:pt x="9704" y="0"/>
                    <a:pt x="15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583318" y="6503531"/>
              <a:ext cx="109083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82" fill="norm" stroke="1" extrusionOk="0">
                  <a:moveTo>
                    <a:pt x="3961" y="10800"/>
                  </a:moveTo>
                  <a:cubicBezTo>
                    <a:pt x="1884" y="14400"/>
                    <a:pt x="-193" y="18000"/>
                    <a:pt x="15" y="19800"/>
                  </a:cubicBezTo>
                  <a:cubicBezTo>
                    <a:pt x="222" y="21600"/>
                    <a:pt x="2715" y="21600"/>
                    <a:pt x="6661" y="18000"/>
                  </a:cubicBezTo>
                  <a:cubicBezTo>
                    <a:pt x="10607" y="14400"/>
                    <a:pt x="16007" y="72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350642" y="6236831"/>
              <a:ext cx="43395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8351" y="608"/>
                  </a:moveTo>
                  <a:cubicBezTo>
                    <a:pt x="18771" y="304"/>
                    <a:pt x="19190" y="0"/>
                    <a:pt x="18980" y="0"/>
                  </a:cubicBezTo>
                  <a:cubicBezTo>
                    <a:pt x="18771" y="0"/>
                    <a:pt x="17932" y="304"/>
                    <a:pt x="16097" y="1268"/>
                  </a:cubicBezTo>
                  <a:cubicBezTo>
                    <a:pt x="14262" y="2231"/>
                    <a:pt x="11431" y="3854"/>
                    <a:pt x="9596" y="5020"/>
                  </a:cubicBezTo>
                  <a:cubicBezTo>
                    <a:pt x="7761" y="6186"/>
                    <a:pt x="6922" y="6896"/>
                    <a:pt x="6450" y="7504"/>
                  </a:cubicBezTo>
                  <a:cubicBezTo>
                    <a:pt x="5979" y="8113"/>
                    <a:pt x="5874" y="8620"/>
                    <a:pt x="6555" y="9025"/>
                  </a:cubicBezTo>
                  <a:cubicBezTo>
                    <a:pt x="7237" y="9431"/>
                    <a:pt x="8705" y="9735"/>
                    <a:pt x="9701" y="9938"/>
                  </a:cubicBezTo>
                  <a:cubicBezTo>
                    <a:pt x="10697" y="10141"/>
                    <a:pt x="11221" y="10242"/>
                    <a:pt x="11746" y="10445"/>
                  </a:cubicBezTo>
                  <a:cubicBezTo>
                    <a:pt x="12270" y="10648"/>
                    <a:pt x="12794" y="10952"/>
                    <a:pt x="12899" y="11358"/>
                  </a:cubicBezTo>
                  <a:cubicBezTo>
                    <a:pt x="13004" y="11763"/>
                    <a:pt x="12689" y="12270"/>
                    <a:pt x="11274" y="13082"/>
                  </a:cubicBezTo>
                  <a:cubicBezTo>
                    <a:pt x="9858" y="13893"/>
                    <a:pt x="7342" y="15008"/>
                    <a:pt x="5507" y="15870"/>
                  </a:cubicBezTo>
                  <a:cubicBezTo>
                    <a:pt x="3672" y="16732"/>
                    <a:pt x="2518" y="17341"/>
                    <a:pt x="1680" y="17949"/>
                  </a:cubicBezTo>
                  <a:cubicBezTo>
                    <a:pt x="841" y="18558"/>
                    <a:pt x="316" y="19166"/>
                    <a:pt x="107" y="19724"/>
                  </a:cubicBezTo>
                  <a:cubicBezTo>
                    <a:pt x="-103" y="20282"/>
                    <a:pt x="2" y="20789"/>
                    <a:pt x="369" y="21093"/>
                  </a:cubicBezTo>
                  <a:cubicBezTo>
                    <a:pt x="736" y="21397"/>
                    <a:pt x="1365" y="21499"/>
                    <a:pt x="3305" y="21346"/>
                  </a:cubicBezTo>
                  <a:cubicBezTo>
                    <a:pt x="5245" y="21194"/>
                    <a:pt x="8495" y="20789"/>
                    <a:pt x="11588" y="20586"/>
                  </a:cubicBezTo>
                  <a:cubicBezTo>
                    <a:pt x="14681" y="20383"/>
                    <a:pt x="17617" y="20383"/>
                    <a:pt x="19243" y="20586"/>
                  </a:cubicBezTo>
                  <a:cubicBezTo>
                    <a:pt x="20868" y="20789"/>
                    <a:pt x="21182" y="21194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402533" y="6782931"/>
              <a:ext cx="236017" cy="17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13" fill="norm" stroke="1" extrusionOk="0">
                  <a:moveTo>
                    <a:pt x="1243" y="1561"/>
                  </a:moveTo>
                  <a:cubicBezTo>
                    <a:pt x="2008" y="781"/>
                    <a:pt x="2772" y="0"/>
                    <a:pt x="3633" y="0"/>
                  </a:cubicBezTo>
                  <a:cubicBezTo>
                    <a:pt x="4493" y="0"/>
                    <a:pt x="5449" y="781"/>
                    <a:pt x="6309" y="2602"/>
                  </a:cubicBezTo>
                  <a:cubicBezTo>
                    <a:pt x="7169" y="4424"/>
                    <a:pt x="7933" y="7287"/>
                    <a:pt x="7456" y="10540"/>
                  </a:cubicBezTo>
                  <a:cubicBezTo>
                    <a:pt x="6978" y="13793"/>
                    <a:pt x="5257" y="17436"/>
                    <a:pt x="3728" y="19388"/>
                  </a:cubicBezTo>
                  <a:cubicBezTo>
                    <a:pt x="2199" y="21340"/>
                    <a:pt x="861" y="21600"/>
                    <a:pt x="287" y="21080"/>
                  </a:cubicBezTo>
                  <a:cubicBezTo>
                    <a:pt x="-286" y="20559"/>
                    <a:pt x="-95" y="19258"/>
                    <a:pt x="1721" y="16655"/>
                  </a:cubicBezTo>
                  <a:cubicBezTo>
                    <a:pt x="3537" y="14053"/>
                    <a:pt x="6978" y="10149"/>
                    <a:pt x="9272" y="7677"/>
                  </a:cubicBezTo>
                  <a:cubicBezTo>
                    <a:pt x="11565" y="5205"/>
                    <a:pt x="12712" y="4164"/>
                    <a:pt x="13764" y="3383"/>
                  </a:cubicBezTo>
                  <a:cubicBezTo>
                    <a:pt x="14815" y="2602"/>
                    <a:pt x="15771" y="2082"/>
                    <a:pt x="15484" y="3123"/>
                  </a:cubicBezTo>
                  <a:cubicBezTo>
                    <a:pt x="15197" y="4164"/>
                    <a:pt x="13668" y="6766"/>
                    <a:pt x="12808" y="8718"/>
                  </a:cubicBezTo>
                  <a:cubicBezTo>
                    <a:pt x="11948" y="10670"/>
                    <a:pt x="11756" y="11971"/>
                    <a:pt x="11661" y="13272"/>
                  </a:cubicBezTo>
                  <a:cubicBezTo>
                    <a:pt x="11565" y="14573"/>
                    <a:pt x="11565" y="15875"/>
                    <a:pt x="13190" y="16655"/>
                  </a:cubicBezTo>
                  <a:cubicBezTo>
                    <a:pt x="14815" y="17436"/>
                    <a:pt x="18064" y="17696"/>
                    <a:pt x="21314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051300" y="6334589"/>
              <a:ext cx="154117" cy="47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67" fill="norm" stroke="1" extrusionOk="0">
                  <a:moveTo>
                    <a:pt x="4378" y="6195"/>
                  </a:moveTo>
                  <a:cubicBezTo>
                    <a:pt x="3795" y="8967"/>
                    <a:pt x="3211" y="11738"/>
                    <a:pt x="2773" y="13984"/>
                  </a:cubicBezTo>
                  <a:cubicBezTo>
                    <a:pt x="2335" y="16230"/>
                    <a:pt x="2043" y="17951"/>
                    <a:pt x="1605" y="19193"/>
                  </a:cubicBezTo>
                  <a:cubicBezTo>
                    <a:pt x="1168" y="20436"/>
                    <a:pt x="584" y="21200"/>
                    <a:pt x="292" y="21344"/>
                  </a:cubicBezTo>
                  <a:cubicBezTo>
                    <a:pt x="0" y="21487"/>
                    <a:pt x="0" y="21009"/>
                    <a:pt x="0" y="19193"/>
                  </a:cubicBezTo>
                  <a:cubicBezTo>
                    <a:pt x="0" y="17377"/>
                    <a:pt x="0" y="14223"/>
                    <a:pt x="730" y="11213"/>
                  </a:cubicBezTo>
                  <a:cubicBezTo>
                    <a:pt x="1459" y="8202"/>
                    <a:pt x="2919" y="5335"/>
                    <a:pt x="4816" y="3471"/>
                  </a:cubicBezTo>
                  <a:cubicBezTo>
                    <a:pt x="6714" y="1607"/>
                    <a:pt x="9049" y="747"/>
                    <a:pt x="11092" y="317"/>
                  </a:cubicBezTo>
                  <a:cubicBezTo>
                    <a:pt x="13135" y="-113"/>
                    <a:pt x="14886" y="-113"/>
                    <a:pt x="16784" y="365"/>
                  </a:cubicBezTo>
                  <a:cubicBezTo>
                    <a:pt x="18681" y="843"/>
                    <a:pt x="20724" y="1799"/>
                    <a:pt x="21162" y="3137"/>
                  </a:cubicBezTo>
                  <a:cubicBezTo>
                    <a:pt x="21600" y="4475"/>
                    <a:pt x="20432" y="6195"/>
                    <a:pt x="18097" y="7485"/>
                  </a:cubicBezTo>
                  <a:cubicBezTo>
                    <a:pt x="15762" y="8775"/>
                    <a:pt x="12259" y="9636"/>
                    <a:pt x="9778" y="9970"/>
                  </a:cubicBezTo>
                  <a:cubicBezTo>
                    <a:pt x="7297" y="10305"/>
                    <a:pt x="5838" y="10114"/>
                    <a:pt x="4378" y="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229100" y="6541631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5305"/>
                    <a:pt x="12185" y="10611"/>
                    <a:pt x="15785" y="14211"/>
                  </a:cubicBezTo>
                  <a:cubicBezTo>
                    <a:pt x="19385" y="17811"/>
                    <a:pt x="20492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254500" y="6567031"/>
              <a:ext cx="762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600" y="1620"/>
                  </a:cubicBezTo>
                  <a:cubicBezTo>
                    <a:pt x="9600" y="3240"/>
                    <a:pt x="6600" y="6480"/>
                    <a:pt x="4500" y="10080"/>
                  </a:cubicBezTo>
                  <a:cubicBezTo>
                    <a:pt x="2400" y="13680"/>
                    <a:pt x="120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372283" y="6355269"/>
              <a:ext cx="104468" cy="26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76" fill="norm" stroke="1" extrusionOk="0">
                  <a:moveTo>
                    <a:pt x="21321" y="3214"/>
                  </a:moveTo>
                  <a:cubicBezTo>
                    <a:pt x="20025" y="2370"/>
                    <a:pt x="18729" y="1526"/>
                    <a:pt x="17001" y="851"/>
                  </a:cubicBezTo>
                  <a:cubicBezTo>
                    <a:pt x="15273" y="176"/>
                    <a:pt x="13113" y="-330"/>
                    <a:pt x="10305" y="261"/>
                  </a:cubicBezTo>
                  <a:cubicBezTo>
                    <a:pt x="7497" y="851"/>
                    <a:pt x="4041" y="2539"/>
                    <a:pt x="2097" y="5829"/>
                  </a:cubicBezTo>
                  <a:cubicBezTo>
                    <a:pt x="153" y="9120"/>
                    <a:pt x="-279" y="14014"/>
                    <a:pt x="153" y="16798"/>
                  </a:cubicBezTo>
                  <a:cubicBezTo>
                    <a:pt x="585" y="19583"/>
                    <a:pt x="1881" y="20258"/>
                    <a:pt x="3609" y="20679"/>
                  </a:cubicBezTo>
                  <a:cubicBezTo>
                    <a:pt x="5337" y="21101"/>
                    <a:pt x="7497" y="21270"/>
                    <a:pt x="9657" y="20764"/>
                  </a:cubicBezTo>
                  <a:cubicBezTo>
                    <a:pt x="11817" y="20258"/>
                    <a:pt x="13977" y="19076"/>
                    <a:pt x="16137" y="17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495800" y="6422688"/>
              <a:ext cx="152400" cy="14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2493"/>
                  </a:moveTo>
                  <a:cubicBezTo>
                    <a:pt x="1200" y="1580"/>
                    <a:pt x="2400" y="668"/>
                    <a:pt x="3450" y="820"/>
                  </a:cubicBezTo>
                  <a:cubicBezTo>
                    <a:pt x="4500" y="972"/>
                    <a:pt x="5400" y="2189"/>
                    <a:pt x="6000" y="4623"/>
                  </a:cubicBezTo>
                  <a:cubicBezTo>
                    <a:pt x="6600" y="7056"/>
                    <a:pt x="6900" y="10707"/>
                    <a:pt x="6750" y="13293"/>
                  </a:cubicBezTo>
                  <a:cubicBezTo>
                    <a:pt x="6600" y="15879"/>
                    <a:pt x="6000" y="17400"/>
                    <a:pt x="5250" y="18769"/>
                  </a:cubicBezTo>
                  <a:cubicBezTo>
                    <a:pt x="4500" y="20138"/>
                    <a:pt x="3600" y="21355"/>
                    <a:pt x="2850" y="21203"/>
                  </a:cubicBezTo>
                  <a:cubicBezTo>
                    <a:pt x="2100" y="21051"/>
                    <a:pt x="1500" y="19530"/>
                    <a:pt x="2850" y="16792"/>
                  </a:cubicBezTo>
                  <a:cubicBezTo>
                    <a:pt x="4200" y="14054"/>
                    <a:pt x="7500" y="10099"/>
                    <a:pt x="9750" y="7361"/>
                  </a:cubicBezTo>
                  <a:cubicBezTo>
                    <a:pt x="12000" y="4623"/>
                    <a:pt x="13200" y="3101"/>
                    <a:pt x="14400" y="1885"/>
                  </a:cubicBezTo>
                  <a:cubicBezTo>
                    <a:pt x="15600" y="668"/>
                    <a:pt x="16800" y="-245"/>
                    <a:pt x="16950" y="59"/>
                  </a:cubicBezTo>
                  <a:cubicBezTo>
                    <a:pt x="17100" y="363"/>
                    <a:pt x="16200" y="1885"/>
                    <a:pt x="15300" y="4014"/>
                  </a:cubicBezTo>
                  <a:cubicBezTo>
                    <a:pt x="14400" y="6144"/>
                    <a:pt x="13500" y="8882"/>
                    <a:pt x="13050" y="11316"/>
                  </a:cubicBezTo>
                  <a:cubicBezTo>
                    <a:pt x="12600" y="13749"/>
                    <a:pt x="12600" y="15879"/>
                    <a:pt x="13350" y="17096"/>
                  </a:cubicBezTo>
                  <a:cubicBezTo>
                    <a:pt x="14100" y="18313"/>
                    <a:pt x="15600" y="18617"/>
                    <a:pt x="17100" y="18465"/>
                  </a:cubicBezTo>
                  <a:cubicBezTo>
                    <a:pt x="18600" y="18313"/>
                    <a:pt x="20100" y="17704"/>
                    <a:pt x="21600" y="17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692649" y="6319381"/>
              <a:ext cx="9913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7935" y="0"/>
                  </a:moveTo>
                  <a:cubicBezTo>
                    <a:pt x="12784" y="2682"/>
                    <a:pt x="17633" y="5365"/>
                    <a:pt x="19616" y="8047"/>
                  </a:cubicBezTo>
                  <a:cubicBezTo>
                    <a:pt x="21600" y="10729"/>
                    <a:pt x="20718" y="13412"/>
                    <a:pt x="16971" y="15671"/>
                  </a:cubicBezTo>
                  <a:cubicBezTo>
                    <a:pt x="13224" y="17929"/>
                    <a:pt x="6612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889500" y="656068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025038" y="6380980"/>
              <a:ext cx="340712" cy="22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83" fill="norm" stroke="1" extrusionOk="0">
                  <a:moveTo>
                    <a:pt x="658" y="2580"/>
                  </a:moveTo>
                  <a:cubicBezTo>
                    <a:pt x="790" y="1580"/>
                    <a:pt x="923" y="580"/>
                    <a:pt x="1320" y="180"/>
                  </a:cubicBezTo>
                  <a:cubicBezTo>
                    <a:pt x="1718" y="-220"/>
                    <a:pt x="2380" y="-20"/>
                    <a:pt x="3175" y="1480"/>
                  </a:cubicBezTo>
                  <a:cubicBezTo>
                    <a:pt x="3970" y="2980"/>
                    <a:pt x="4898" y="5780"/>
                    <a:pt x="5097" y="8880"/>
                  </a:cubicBezTo>
                  <a:cubicBezTo>
                    <a:pt x="5296" y="11980"/>
                    <a:pt x="4766" y="15380"/>
                    <a:pt x="4236" y="17380"/>
                  </a:cubicBezTo>
                  <a:cubicBezTo>
                    <a:pt x="3705" y="19380"/>
                    <a:pt x="3175" y="19980"/>
                    <a:pt x="2513" y="20480"/>
                  </a:cubicBezTo>
                  <a:cubicBezTo>
                    <a:pt x="1850" y="20980"/>
                    <a:pt x="1055" y="21380"/>
                    <a:pt x="525" y="21080"/>
                  </a:cubicBezTo>
                  <a:cubicBezTo>
                    <a:pt x="-5" y="20780"/>
                    <a:pt x="-270" y="19780"/>
                    <a:pt x="393" y="17880"/>
                  </a:cubicBezTo>
                  <a:cubicBezTo>
                    <a:pt x="1055" y="15980"/>
                    <a:pt x="2645" y="13180"/>
                    <a:pt x="4766" y="10480"/>
                  </a:cubicBezTo>
                  <a:cubicBezTo>
                    <a:pt x="6886" y="7780"/>
                    <a:pt x="9536" y="5180"/>
                    <a:pt x="11259" y="3380"/>
                  </a:cubicBezTo>
                  <a:cubicBezTo>
                    <a:pt x="12982" y="1580"/>
                    <a:pt x="13777" y="580"/>
                    <a:pt x="13843" y="280"/>
                  </a:cubicBezTo>
                  <a:cubicBezTo>
                    <a:pt x="13909" y="-20"/>
                    <a:pt x="13247" y="380"/>
                    <a:pt x="12186" y="1980"/>
                  </a:cubicBezTo>
                  <a:cubicBezTo>
                    <a:pt x="11126" y="3580"/>
                    <a:pt x="9669" y="6380"/>
                    <a:pt x="9271" y="8880"/>
                  </a:cubicBezTo>
                  <a:cubicBezTo>
                    <a:pt x="8874" y="11380"/>
                    <a:pt x="9536" y="13580"/>
                    <a:pt x="11723" y="14980"/>
                  </a:cubicBezTo>
                  <a:cubicBezTo>
                    <a:pt x="13909" y="16380"/>
                    <a:pt x="17620" y="16980"/>
                    <a:pt x="21330" y="17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835649" y="649718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867400" y="6592431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435906" y="6381669"/>
              <a:ext cx="157511" cy="61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68" fill="norm" stroke="1" extrusionOk="0">
                  <a:moveTo>
                    <a:pt x="3863" y="4065"/>
                  </a:moveTo>
                  <a:cubicBezTo>
                    <a:pt x="3287" y="6671"/>
                    <a:pt x="2711" y="9278"/>
                    <a:pt x="2279" y="11848"/>
                  </a:cubicBezTo>
                  <a:cubicBezTo>
                    <a:pt x="1847" y="14418"/>
                    <a:pt x="1559" y="16950"/>
                    <a:pt x="1415" y="18440"/>
                  </a:cubicBezTo>
                  <a:cubicBezTo>
                    <a:pt x="1271" y="19929"/>
                    <a:pt x="1271" y="20376"/>
                    <a:pt x="1271" y="20786"/>
                  </a:cubicBezTo>
                  <a:cubicBezTo>
                    <a:pt x="1271" y="21196"/>
                    <a:pt x="1271" y="21568"/>
                    <a:pt x="1271" y="21568"/>
                  </a:cubicBezTo>
                  <a:cubicBezTo>
                    <a:pt x="1271" y="21568"/>
                    <a:pt x="1271" y="21196"/>
                    <a:pt x="1127" y="19520"/>
                  </a:cubicBezTo>
                  <a:cubicBezTo>
                    <a:pt x="983" y="17844"/>
                    <a:pt x="695" y="14865"/>
                    <a:pt x="407" y="11885"/>
                  </a:cubicBezTo>
                  <a:cubicBezTo>
                    <a:pt x="119" y="8906"/>
                    <a:pt x="-169" y="5927"/>
                    <a:pt x="119" y="3990"/>
                  </a:cubicBezTo>
                  <a:cubicBezTo>
                    <a:pt x="407" y="2054"/>
                    <a:pt x="1271" y="1160"/>
                    <a:pt x="2423" y="638"/>
                  </a:cubicBezTo>
                  <a:cubicBezTo>
                    <a:pt x="3575" y="117"/>
                    <a:pt x="5015" y="-32"/>
                    <a:pt x="7463" y="5"/>
                  </a:cubicBezTo>
                  <a:cubicBezTo>
                    <a:pt x="9911" y="42"/>
                    <a:pt x="13367" y="266"/>
                    <a:pt x="16247" y="787"/>
                  </a:cubicBezTo>
                  <a:cubicBezTo>
                    <a:pt x="19127" y="1309"/>
                    <a:pt x="21431" y="2128"/>
                    <a:pt x="21431" y="3208"/>
                  </a:cubicBezTo>
                  <a:cubicBezTo>
                    <a:pt x="21431" y="4288"/>
                    <a:pt x="19127" y="5629"/>
                    <a:pt x="16823" y="6560"/>
                  </a:cubicBezTo>
                  <a:cubicBezTo>
                    <a:pt x="14519" y="7491"/>
                    <a:pt x="12215" y="8012"/>
                    <a:pt x="10199" y="8347"/>
                  </a:cubicBezTo>
                  <a:cubicBezTo>
                    <a:pt x="8183" y="8682"/>
                    <a:pt x="6455" y="8831"/>
                    <a:pt x="6023" y="8757"/>
                  </a:cubicBezTo>
                  <a:cubicBezTo>
                    <a:pt x="5591" y="8682"/>
                    <a:pt x="6455" y="8385"/>
                    <a:pt x="7319" y="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706380" y="6279758"/>
              <a:ext cx="157970" cy="34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31" fill="norm" stroke="1" extrusionOk="0">
                  <a:moveTo>
                    <a:pt x="20936" y="4046"/>
                  </a:moveTo>
                  <a:cubicBezTo>
                    <a:pt x="20936" y="3387"/>
                    <a:pt x="20936" y="2729"/>
                    <a:pt x="20936" y="2070"/>
                  </a:cubicBezTo>
                  <a:cubicBezTo>
                    <a:pt x="20936" y="1411"/>
                    <a:pt x="20936" y="753"/>
                    <a:pt x="19954" y="358"/>
                  </a:cubicBezTo>
                  <a:cubicBezTo>
                    <a:pt x="18972" y="-37"/>
                    <a:pt x="17009" y="-169"/>
                    <a:pt x="15045" y="292"/>
                  </a:cubicBezTo>
                  <a:cubicBezTo>
                    <a:pt x="13081" y="753"/>
                    <a:pt x="11118" y="1807"/>
                    <a:pt x="8593" y="4177"/>
                  </a:cubicBezTo>
                  <a:cubicBezTo>
                    <a:pt x="6068" y="6548"/>
                    <a:pt x="2983" y="10236"/>
                    <a:pt x="1300" y="13068"/>
                  </a:cubicBezTo>
                  <a:cubicBezTo>
                    <a:pt x="-383" y="15899"/>
                    <a:pt x="-664" y="17875"/>
                    <a:pt x="1861" y="19126"/>
                  </a:cubicBezTo>
                  <a:cubicBezTo>
                    <a:pt x="4385" y="20377"/>
                    <a:pt x="9715" y="20904"/>
                    <a:pt x="15045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924585" y="6395581"/>
              <a:ext cx="223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3120"/>
                    <a:pt x="-898" y="6240"/>
                    <a:pt x="84" y="9840"/>
                  </a:cubicBezTo>
                  <a:cubicBezTo>
                    <a:pt x="1066" y="13440"/>
                    <a:pt x="10884" y="1752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004050" y="6273140"/>
              <a:ext cx="120433" cy="33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45" fill="norm" stroke="1" extrusionOk="0">
                  <a:moveTo>
                    <a:pt x="0" y="1723"/>
                  </a:moveTo>
                  <a:cubicBezTo>
                    <a:pt x="0" y="1052"/>
                    <a:pt x="0" y="382"/>
                    <a:pt x="915" y="113"/>
                  </a:cubicBezTo>
                  <a:cubicBezTo>
                    <a:pt x="1831" y="-155"/>
                    <a:pt x="3661" y="-21"/>
                    <a:pt x="7139" y="1321"/>
                  </a:cubicBezTo>
                  <a:cubicBezTo>
                    <a:pt x="10617" y="2662"/>
                    <a:pt x="15742" y="5211"/>
                    <a:pt x="18488" y="7761"/>
                  </a:cubicBezTo>
                  <a:cubicBezTo>
                    <a:pt x="21234" y="10310"/>
                    <a:pt x="21600" y="12859"/>
                    <a:pt x="19403" y="15139"/>
                  </a:cubicBezTo>
                  <a:cubicBezTo>
                    <a:pt x="17207" y="17420"/>
                    <a:pt x="12447" y="19433"/>
                    <a:pt x="7688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270750" y="647813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467600" y="6319381"/>
              <a:ext cx="2163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7855" y="432"/>
                    <a:pt x="15709" y="864"/>
                    <a:pt x="18655" y="2304"/>
                  </a:cubicBezTo>
                  <a:cubicBezTo>
                    <a:pt x="21600" y="3744"/>
                    <a:pt x="19636" y="6192"/>
                    <a:pt x="15709" y="9576"/>
                  </a:cubicBezTo>
                  <a:cubicBezTo>
                    <a:pt x="11782" y="12960"/>
                    <a:pt x="5891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727950" y="6527708"/>
              <a:ext cx="279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912100" y="6427331"/>
              <a:ext cx="12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3600" y="15785"/>
                  </a:cubicBezTo>
                  <a:cubicBezTo>
                    <a:pt x="7200" y="19385"/>
                    <a:pt x="144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089900" y="6378273"/>
              <a:ext cx="143679" cy="47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21" fill="norm" stroke="1" extrusionOk="0">
                  <a:moveTo>
                    <a:pt x="2817" y="6575"/>
                  </a:moveTo>
                  <a:cubicBezTo>
                    <a:pt x="2191" y="9275"/>
                    <a:pt x="1565" y="11975"/>
                    <a:pt x="1096" y="14241"/>
                  </a:cubicBezTo>
                  <a:cubicBezTo>
                    <a:pt x="626" y="16507"/>
                    <a:pt x="313" y="18339"/>
                    <a:pt x="157" y="19592"/>
                  </a:cubicBezTo>
                  <a:cubicBezTo>
                    <a:pt x="0" y="20846"/>
                    <a:pt x="0" y="21521"/>
                    <a:pt x="0" y="21521"/>
                  </a:cubicBezTo>
                  <a:cubicBezTo>
                    <a:pt x="0" y="21521"/>
                    <a:pt x="0" y="20846"/>
                    <a:pt x="626" y="18773"/>
                  </a:cubicBezTo>
                  <a:cubicBezTo>
                    <a:pt x="1252" y="16700"/>
                    <a:pt x="2504" y="13228"/>
                    <a:pt x="4226" y="10046"/>
                  </a:cubicBezTo>
                  <a:cubicBezTo>
                    <a:pt x="5948" y="6864"/>
                    <a:pt x="8139" y="3971"/>
                    <a:pt x="9704" y="2283"/>
                  </a:cubicBezTo>
                  <a:cubicBezTo>
                    <a:pt x="11270" y="596"/>
                    <a:pt x="12209" y="114"/>
                    <a:pt x="13304" y="17"/>
                  </a:cubicBezTo>
                  <a:cubicBezTo>
                    <a:pt x="14400" y="-79"/>
                    <a:pt x="15652" y="210"/>
                    <a:pt x="17217" y="1464"/>
                  </a:cubicBezTo>
                  <a:cubicBezTo>
                    <a:pt x="18783" y="2717"/>
                    <a:pt x="20661" y="4935"/>
                    <a:pt x="21130" y="6526"/>
                  </a:cubicBezTo>
                  <a:cubicBezTo>
                    <a:pt x="21600" y="8117"/>
                    <a:pt x="20661" y="9082"/>
                    <a:pt x="18626" y="9757"/>
                  </a:cubicBezTo>
                  <a:cubicBezTo>
                    <a:pt x="16591" y="10432"/>
                    <a:pt x="13461" y="10817"/>
                    <a:pt x="10800" y="10673"/>
                  </a:cubicBezTo>
                  <a:cubicBezTo>
                    <a:pt x="8139" y="10528"/>
                    <a:pt x="5948" y="9853"/>
                    <a:pt x="3757" y="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319846" y="6340608"/>
              <a:ext cx="144704" cy="29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42" fill="norm" stroke="1" extrusionOk="0">
                  <a:moveTo>
                    <a:pt x="21095" y="2140"/>
                  </a:moveTo>
                  <a:cubicBezTo>
                    <a:pt x="19861" y="1374"/>
                    <a:pt x="18626" y="608"/>
                    <a:pt x="16929" y="225"/>
                  </a:cubicBezTo>
                  <a:cubicBezTo>
                    <a:pt x="15232" y="-158"/>
                    <a:pt x="13072" y="-158"/>
                    <a:pt x="10295" y="1068"/>
                  </a:cubicBezTo>
                  <a:cubicBezTo>
                    <a:pt x="7518" y="2293"/>
                    <a:pt x="4124" y="4744"/>
                    <a:pt x="2118" y="7731"/>
                  </a:cubicBezTo>
                  <a:cubicBezTo>
                    <a:pt x="112" y="10719"/>
                    <a:pt x="-505" y="14242"/>
                    <a:pt x="421" y="16616"/>
                  </a:cubicBezTo>
                  <a:cubicBezTo>
                    <a:pt x="1346" y="18991"/>
                    <a:pt x="3815" y="20216"/>
                    <a:pt x="6284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8465419" y="6437753"/>
              <a:ext cx="112252" cy="1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838" fill="norm" stroke="1" extrusionOk="0">
                  <a:moveTo>
                    <a:pt x="17511" y="1295"/>
                  </a:moveTo>
                  <a:cubicBezTo>
                    <a:pt x="14762" y="342"/>
                    <a:pt x="12013" y="-611"/>
                    <a:pt x="9264" y="501"/>
                  </a:cubicBezTo>
                  <a:cubicBezTo>
                    <a:pt x="6515" y="1613"/>
                    <a:pt x="3766" y="4789"/>
                    <a:pt x="1999" y="7648"/>
                  </a:cubicBezTo>
                  <a:cubicBezTo>
                    <a:pt x="231" y="10507"/>
                    <a:pt x="-554" y="13048"/>
                    <a:pt x="428" y="15589"/>
                  </a:cubicBezTo>
                  <a:cubicBezTo>
                    <a:pt x="1410" y="18130"/>
                    <a:pt x="4159" y="20671"/>
                    <a:pt x="7104" y="20830"/>
                  </a:cubicBezTo>
                  <a:cubicBezTo>
                    <a:pt x="10050" y="20989"/>
                    <a:pt x="13191" y="18765"/>
                    <a:pt x="15548" y="15907"/>
                  </a:cubicBezTo>
                  <a:cubicBezTo>
                    <a:pt x="17904" y="13048"/>
                    <a:pt x="19475" y="9554"/>
                    <a:pt x="20261" y="7013"/>
                  </a:cubicBezTo>
                  <a:cubicBezTo>
                    <a:pt x="21046" y="4471"/>
                    <a:pt x="21046" y="2883"/>
                    <a:pt x="20064" y="1930"/>
                  </a:cubicBezTo>
                  <a:cubicBezTo>
                    <a:pt x="19082" y="977"/>
                    <a:pt x="17119" y="660"/>
                    <a:pt x="15155" y="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8636000" y="6325646"/>
              <a:ext cx="102687" cy="28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91" fill="norm" stroke="1" extrusionOk="0">
                  <a:moveTo>
                    <a:pt x="0" y="3317"/>
                  </a:moveTo>
                  <a:cubicBezTo>
                    <a:pt x="432" y="2529"/>
                    <a:pt x="864" y="1741"/>
                    <a:pt x="1944" y="1031"/>
                  </a:cubicBezTo>
                  <a:cubicBezTo>
                    <a:pt x="3024" y="322"/>
                    <a:pt x="4752" y="-309"/>
                    <a:pt x="7992" y="164"/>
                  </a:cubicBezTo>
                  <a:cubicBezTo>
                    <a:pt x="11232" y="637"/>
                    <a:pt x="15984" y="2214"/>
                    <a:pt x="18576" y="5130"/>
                  </a:cubicBezTo>
                  <a:cubicBezTo>
                    <a:pt x="21168" y="8047"/>
                    <a:pt x="21600" y="12304"/>
                    <a:pt x="20088" y="15221"/>
                  </a:cubicBezTo>
                  <a:cubicBezTo>
                    <a:pt x="18576" y="18138"/>
                    <a:pt x="15120" y="19714"/>
                    <a:pt x="11664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826500" y="6509881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951118" y="6371731"/>
              <a:ext cx="215879" cy="24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0732" fill="norm" stroke="1" extrusionOk="0">
                  <a:moveTo>
                    <a:pt x="12339" y="3679"/>
                  </a:moveTo>
                  <a:cubicBezTo>
                    <a:pt x="12742" y="2227"/>
                    <a:pt x="13146" y="775"/>
                    <a:pt x="12742" y="231"/>
                  </a:cubicBezTo>
                  <a:cubicBezTo>
                    <a:pt x="12339" y="-314"/>
                    <a:pt x="11128" y="49"/>
                    <a:pt x="9008" y="1955"/>
                  </a:cubicBezTo>
                  <a:cubicBezTo>
                    <a:pt x="6888" y="3861"/>
                    <a:pt x="3860" y="7310"/>
                    <a:pt x="2043" y="10486"/>
                  </a:cubicBezTo>
                  <a:cubicBezTo>
                    <a:pt x="227" y="13662"/>
                    <a:pt x="-379" y="16567"/>
                    <a:pt x="227" y="18473"/>
                  </a:cubicBezTo>
                  <a:cubicBezTo>
                    <a:pt x="832" y="20378"/>
                    <a:pt x="2649" y="21286"/>
                    <a:pt x="6081" y="20378"/>
                  </a:cubicBezTo>
                  <a:cubicBezTo>
                    <a:pt x="9513" y="19471"/>
                    <a:pt x="14559" y="16748"/>
                    <a:pt x="17486" y="13572"/>
                  </a:cubicBezTo>
                  <a:cubicBezTo>
                    <a:pt x="20414" y="10395"/>
                    <a:pt x="21221" y="6765"/>
                    <a:pt x="20111" y="4496"/>
                  </a:cubicBezTo>
                  <a:cubicBezTo>
                    <a:pt x="19000" y="2227"/>
                    <a:pt x="15972" y="1320"/>
                    <a:pt x="13954" y="957"/>
                  </a:cubicBezTo>
                  <a:cubicBezTo>
                    <a:pt x="11935" y="594"/>
                    <a:pt x="10926" y="775"/>
                    <a:pt x="9916" y="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9518650" y="6528931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9544049" y="6617831"/>
              <a:ext cx="1714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10800"/>
                    <a:pt x="1600" y="21600"/>
                    <a:pt x="5200" y="21600"/>
                  </a:cubicBezTo>
                  <a:cubicBezTo>
                    <a:pt x="8800" y="21600"/>
                    <a:pt x="152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0128891" y="6399814"/>
              <a:ext cx="179276" cy="53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8" fill="norm" stroke="1" extrusionOk="0">
                  <a:moveTo>
                    <a:pt x="6784" y="6514"/>
                  </a:moveTo>
                  <a:cubicBezTo>
                    <a:pt x="6784" y="8229"/>
                    <a:pt x="6784" y="9943"/>
                    <a:pt x="6149" y="11871"/>
                  </a:cubicBezTo>
                  <a:cubicBezTo>
                    <a:pt x="5514" y="13800"/>
                    <a:pt x="4243" y="15943"/>
                    <a:pt x="3481" y="17271"/>
                  </a:cubicBezTo>
                  <a:cubicBezTo>
                    <a:pt x="2718" y="18600"/>
                    <a:pt x="2464" y="19114"/>
                    <a:pt x="1956" y="19800"/>
                  </a:cubicBezTo>
                  <a:cubicBezTo>
                    <a:pt x="1448" y="20486"/>
                    <a:pt x="685" y="21343"/>
                    <a:pt x="304" y="21471"/>
                  </a:cubicBezTo>
                  <a:cubicBezTo>
                    <a:pt x="-77" y="21600"/>
                    <a:pt x="-77" y="21000"/>
                    <a:pt x="177" y="19243"/>
                  </a:cubicBezTo>
                  <a:cubicBezTo>
                    <a:pt x="431" y="17486"/>
                    <a:pt x="939" y="14571"/>
                    <a:pt x="1829" y="11700"/>
                  </a:cubicBezTo>
                  <a:cubicBezTo>
                    <a:pt x="2718" y="8829"/>
                    <a:pt x="3989" y="6000"/>
                    <a:pt x="4878" y="4200"/>
                  </a:cubicBezTo>
                  <a:cubicBezTo>
                    <a:pt x="5768" y="2400"/>
                    <a:pt x="6276" y="1629"/>
                    <a:pt x="6911" y="1029"/>
                  </a:cubicBezTo>
                  <a:cubicBezTo>
                    <a:pt x="7547" y="429"/>
                    <a:pt x="8309" y="0"/>
                    <a:pt x="9707" y="0"/>
                  </a:cubicBezTo>
                  <a:cubicBezTo>
                    <a:pt x="11104" y="0"/>
                    <a:pt x="13137" y="429"/>
                    <a:pt x="15043" y="1071"/>
                  </a:cubicBezTo>
                  <a:cubicBezTo>
                    <a:pt x="16949" y="1714"/>
                    <a:pt x="18728" y="2571"/>
                    <a:pt x="19871" y="3300"/>
                  </a:cubicBezTo>
                  <a:cubicBezTo>
                    <a:pt x="21015" y="4029"/>
                    <a:pt x="21523" y="4629"/>
                    <a:pt x="21523" y="5143"/>
                  </a:cubicBezTo>
                  <a:cubicBezTo>
                    <a:pt x="21523" y="5657"/>
                    <a:pt x="21015" y="6086"/>
                    <a:pt x="19490" y="6429"/>
                  </a:cubicBezTo>
                  <a:cubicBezTo>
                    <a:pt x="17965" y="6771"/>
                    <a:pt x="15424" y="7029"/>
                    <a:pt x="12883" y="7200"/>
                  </a:cubicBezTo>
                  <a:cubicBezTo>
                    <a:pt x="10342" y="7371"/>
                    <a:pt x="7801" y="7457"/>
                    <a:pt x="5259" y="7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0375900" y="659878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0509250" y="6370181"/>
              <a:ext cx="571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055"/>
                    <a:pt x="13600" y="10111"/>
                    <a:pt x="10000" y="13711"/>
                  </a:cubicBezTo>
                  <a:cubicBezTo>
                    <a:pt x="6400" y="17311"/>
                    <a:pt x="320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0699750" y="6516231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0687049" y="6611481"/>
              <a:ext cx="152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700" y="17280"/>
                    <a:pt x="11400" y="21600"/>
                    <a:pt x="15000" y="19440"/>
                  </a:cubicBezTo>
                  <a:cubicBezTo>
                    <a:pt x="18600" y="17280"/>
                    <a:pt x="201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855688" y="6406164"/>
              <a:ext cx="223041" cy="43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05" fill="norm" stroke="1" extrusionOk="0">
                  <a:moveTo>
                    <a:pt x="12380" y="5426"/>
                  </a:moveTo>
                  <a:cubicBezTo>
                    <a:pt x="10159" y="7826"/>
                    <a:pt x="7939" y="10226"/>
                    <a:pt x="6324" y="12313"/>
                  </a:cubicBezTo>
                  <a:cubicBezTo>
                    <a:pt x="4709" y="14400"/>
                    <a:pt x="3700" y="16174"/>
                    <a:pt x="2993" y="17322"/>
                  </a:cubicBezTo>
                  <a:cubicBezTo>
                    <a:pt x="2286" y="18470"/>
                    <a:pt x="1883" y="18991"/>
                    <a:pt x="1378" y="19722"/>
                  </a:cubicBezTo>
                  <a:cubicBezTo>
                    <a:pt x="873" y="20452"/>
                    <a:pt x="268" y="21391"/>
                    <a:pt x="66" y="21496"/>
                  </a:cubicBezTo>
                  <a:cubicBezTo>
                    <a:pt x="-136" y="21600"/>
                    <a:pt x="66" y="20870"/>
                    <a:pt x="1479" y="18991"/>
                  </a:cubicBezTo>
                  <a:cubicBezTo>
                    <a:pt x="2892" y="17113"/>
                    <a:pt x="5516" y="14087"/>
                    <a:pt x="7939" y="10904"/>
                  </a:cubicBezTo>
                  <a:cubicBezTo>
                    <a:pt x="10361" y="7722"/>
                    <a:pt x="12582" y="4383"/>
                    <a:pt x="14096" y="2452"/>
                  </a:cubicBezTo>
                  <a:cubicBezTo>
                    <a:pt x="15610" y="522"/>
                    <a:pt x="16417" y="0"/>
                    <a:pt x="17124" y="0"/>
                  </a:cubicBezTo>
                  <a:cubicBezTo>
                    <a:pt x="17830" y="0"/>
                    <a:pt x="18436" y="522"/>
                    <a:pt x="19143" y="1461"/>
                  </a:cubicBezTo>
                  <a:cubicBezTo>
                    <a:pt x="19849" y="2400"/>
                    <a:pt x="20657" y="3757"/>
                    <a:pt x="21060" y="4800"/>
                  </a:cubicBezTo>
                  <a:cubicBezTo>
                    <a:pt x="21464" y="5843"/>
                    <a:pt x="21464" y="6574"/>
                    <a:pt x="19445" y="7357"/>
                  </a:cubicBezTo>
                  <a:cubicBezTo>
                    <a:pt x="17427" y="8139"/>
                    <a:pt x="13389" y="8974"/>
                    <a:pt x="10563" y="9391"/>
                  </a:cubicBezTo>
                  <a:cubicBezTo>
                    <a:pt x="7737" y="9809"/>
                    <a:pt x="6122" y="9809"/>
                    <a:pt x="4507" y="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2" name="Drawing"/>
          <p:cNvGrpSpPr/>
          <p:nvPr/>
        </p:nvGrpSpPr>
        <p:grpSpPr>
          <a:xfrm>
            <a:off x="1936750" y="1519102"/>
            <a:ext cx="6039356" cy="5937915"/>
            <a:chOff x="0" y="0"/>
            <a:chExt cx="6039355" cy="5937914"/>
          </a:xfrm>
        </p:grpSpPr>
        <p:sp>
          <p:nvSpPr>
            <p:cNvPr id="1365" name="Line"/>
            <p:cNvSpPr/>
            <p:nvPr/>
          </p:nvSpPr>
          <p:spPr>
            <a:xfrm>
              <a:off x="0" y="490930"/>
              <a:ext cx="179337" cy="63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50" fill="norm" stroke="1" extrusionOk="0">
                  <a:moveTo>
                    <a:pt x="2234" y="7155"/>
                  </a:moveTo>
                  <a:cubicBezTo>
                    <a:pt x="2234" y="9294"/>
                    <a:pt x="2234" y="11433"/>
                    <a:pt x="2607" y="13607"/>
                  </a:cubicBezTo>
                  <a:cubicBezTo>
                    <a:pt x="2979" y="15781"/>
                    <a:pt x="3724" y="17991"/>
                    <a:pt x="4097" y="19417"/>
                  </a:cubicBezTo>
                  <a:cubicBezTo>
                    <a:pt x="4469" y="20842"/>
                    <a:pt x="4469" y="21484"/>
                    <a:pt x="4221" y="21448"/>
                  </a:cubicBezTo>
                  <a:cubicBezTo>
                    <a:pt x="3972" y="21413"/>
                    <a:pt x="3476" y="20700"/>
                    <a:pt x="2979" y="19132"/>
                  </a:cubicBezTo>
                  <a:cubicBezTo>
                    <a:pt x="2483" y="17563"/>
                    <a:pt x="1986" y="15139"/>
                    <a:pt x="1366" y="12609"/>
                  </a:cubicBezTo>
                  <a:cubicBezTo>
                    <a:pt x="745" y="10078"/>
                    <a:pt x="0" y="7440"/>
                    <a:pt x="0" y="5444"/>
                  </a:cubicBezTo>
                  <a:cubicBezTo>
                    <a:pt x="0" y="3448"/>
                    <a:pt x="745" y="2094"/>
                    <a:pt x="2234" y="1203"/>
                  </a:cubicBezTo>
                  <a:cubicBezTo>
                    <a:pt x="3724" y="312"/>
                    <a:pt x="5959" y="-116"/>
                    <a:pt x="9062" y="27"/>
                  </a:cubicBezTo>
                  <a:cubicBezTo>
                    <a:pt x="12166" y="169"/>
                    <a:pt x="16138" y="882"/>
                    <a:pt x="18497" y="2023"/>
                  </a:cubicBezTo>
                  <a:cubicBezTo>
                    <a:pt x="20855" y="3163"/>
                    <a:pt x="21600" y="4732"/>
                    <a:pt x="20607" y="6122"/>
                  </a:cubicBezTo>
                  <a:cubicBezTo>
                    <a:pt x="19614" y="7512"/>
                    <a:pt x="16883" y="8724"/>
                    <a:pt x="14897" y="9401"/>
                  </a:cubicBezTo>
                  <a:cubicBezTo>
                    <a:pt x="12910" y="10078"/>
                    <a:pt x="11669" y="10221"/>
                    <a:pt x="10428" y="10292"/>
                  </a:cubicBezTo>
                  <a:cubicBezTo>
                    <a:pt x="9186" y="10363"/>
                    <a:pt x="7945" y="10363"/>
                    <a:pt x="7697" y="10221"/>
                  </a:cubicBezTo>
                  <a:cubicBezTo>
                    <a:pt x="7448" y="10078"/>
                    <a:pt x="8193" y="9793"/>
                    <a:pt x="8938" y="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92100" y="735147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371"/>
                    <a:pt x="9360" y="8743"/>
                    <a:pt x="12960" y="12343"/>
                  </a:cubicBezTo>
                  <a:cubicBezTo>
                    <a:pt x="16560" y="15943"/>
                    <a:pt x="1908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17500" y="722447"/>
              <a:ext cx="1143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6200" y="439"/>
                  </a:cubicBezTo>
                  <a:cubicBezTo>
                    <a:pt x="14800" y="878"/>
                    <a:pt x="14000" y="1756"/>
                    <a:pt x="11600" y="4478"/>
                  </a:cubicBezTo>
                  <a:cubicBezTo>
                    <a:pt x="9200" y="7200"/>
                    <a:pt x="5200" y="11766"/>
                    <a:pt x="3000" y="14927"/>
                  </a:cubicBezTo>
                  <a:cubicBezTo>
                    <a:pt x="800" y="18088"/>
                    <a:pt x="400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39230" y="466984"/>
              <a:ext cx="121171" cy="35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1" fill="norm" stroke="1" extrusionOk="0">
                  <a:moveTo>
                    <a:pt x="21319" y="1254"/>
                  </a:moveTo>
                  <a:cubicBezTo>
                    <a:pt x="19457" y="866"/>
                    <a:pt x="17595" y="478"/>
                    <a:pt x="15733" y="219"/>
                  </a:cubicBezTo>
                  <a:cubicBezTo>
                    <a:pt x="13871" y="-40"/>
                    <a:pt x="12009" y="-169"/>
                    <a:pt x="9960" y="413"/>
                  </a:cubicBezTo>
                  <a:cubicBezTo>
                    <a:pt x="7912" y="995"/>
                    <a:pt x="5678" y="2288"/>
                    <a:pt x="3816" y="5199"/>
                  </a:cubicBezTo>
                  <a:cubicBezTo>
                    <a:pt x="1953" y="8109"/>
                    <a:pt x="464" y="12636"/>
                    <a:pt x="91" y="15611"/>
                  </a:cubicBezTo>
                  <a:cubicBezTo>
                    <a:pt x="-281" y="18585"/>
                    <a:pt x="464" y="20008"/>
                    <a:pt x="2698" y="20720"/>
                  </a:cubicBezTo>
                  <a:cubicBezTo>
                    <a:pt x="4933" y="21431"/>
                    <a:pt x="8657" y="21431"/>
                    <a:pt x="1238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17550" y="574280"/>
              <a:ext cx="196850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25"/>
                  </a:moveTo>
                  <a:cubicBezTo>
                    <a:pt x="1161" y="0"/>
                    <a:pt x="2323" y="-225"/>
                    <a:pt x="3368" y="450"/>
                  </a:cubicBezTo>
                  <a:cubicBezTo>
                    <a:pt x="4413" y="1125"/>
                    <a:pt x="5342" y="2700"/>
                    <a:pt x="5458" y="5963"/>
                  </a:cubicBezTo>
                  <a:cubicBezTo>
                    <a:pt x="5574" y="9225"/>
                    <a:pt x="4877" y="14175"/>
                    <a:pt x="4065" y="17213"/>
                  </a:cubicBezTo>
                  <a:cubicBezTo>
                    <a:pt x="3252" y="20250"/>
                    <a:pt x="2323" y="21375"/>
                    <a:pt x="1510" y="21375"/>
                  </a:cubicBezTo>
                  <a:cubicBezTo>
                    <a:pt x="697" y="21375"/>
                    <a:pt x="0" y="20250"/>
                    <a:pt x="581" y="18000"/>
                  </a:cubicBezTo>
                  <a:cubicBezTo>
                    <a:pt x="1161" y="15750"/>
                    <a:pt x="3019" y="12375"/>
                    <a:pt x="4761" y="9900"/>
                  </a:cubicBezTo>
                  <a:cubicBezTo>
                    <a:pt x="6503" y="7425"/>
                    <a:pt x="8129" y="5850"/>
                    <a:pt x="9755" y="4500"/>
                  </a:cubicBezTo>
                  <a:cubicBezTo>
                    <a:pt x="11381" y="3150"/>
                    <a:pt x="13006" y="2025"/>
                    <a:pt x="13471" y="1913"/>
                  </a:cubicBezTo>
                  <a:cubicBezTo>
                    <a:pt x="13935" y="1800"/>
                    <a:pt x="13239" y="2700"/>
                    <a:pt x="12542" y="4950"/>
                  </a:cubicBezTo>
                  <a:cubicBezTo>
                    <a:pt x="11845" y="7200"/>
                    <a:pt x="11148" y="10800"/>
                    <a:pt x="11381" y="13612"/>
                  </a:cubicBezTo>
                  <a:cubicBezTo>
                    <a:pt x="11613" y="16425"/>
                    <a:pt x="12774" y="18450"/>
                    <a:pt x="14632" y="19012"/>
                  </a:cubicBezTo>
                  <a:cubicBezTo>
                    <a:pt x="16490" y="19575"/>
                    <a:pt x="19045" y="18675"/>
                    <a:pt x="21600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77900" y="462097"/>
              <a:ext cx="8940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600" fill="norm" stroke="1" extrusionOk="0">
                  <a:moveTo>
                    <a:pt x="10309" y="0"/>
                  </a:moveTo>
                  <a:cubicBezTo>
                    <a:pt x="14727" y="1938"/>
                    <a:pt x="19145" y="3877"/>
                    <a:pt x="20373" y="6785"/>
                  </a:cubicBezTo>
                  <a:cubicBezTo>
                    <a:pt x="21600" y="9692"/>
                    <a:pt x="19636" y="13569"/>
                    <a:pt x="15709" y="16200"/>
                  </a:cubicBezTo>
                  <a:cubicBezTo>
                    <a:pt x="11782" y="18831"/>
                    <a:pt x="5891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219200" y="646247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231900" y="747847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720"/>
                    <a:pt x="11520" y="15840"/>
                    <a:pt x="15120" y="12240"/>
                  </a:cubicBezTo>
                  <a:cubicBezTo>
                    <a:pt x="18720" y="8640"/>
                    <a:pt x="201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829808" y="269480"/>
              <a:ext cx="221242" cy="91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46" fill="norm" stroke="1" extrusionOk="0">
                  <a:moveTo>
                    <a:pt x="21502" y="794"/>
                  </a:moveTo>
                  <a:cubicBezTo>
                    <a:pt x="19651" y="397"/>
                    <a:pt x="17799" y="0"/>
                    <a:pt x="14816" y="0"/>
                  </a:cubicBezTo>
                  <a:cubicBezTo>
                    <a:pt x="11833" y="0"/>
                    <a:pt x="7719" y="397"/>
                    <a:pt x="5045" y="869"/>
                  </a:cubicBezTo>
                  <a:cubicBezTo>
                    <a:pt x="2371" y="1341"/>
                    <a:pt x="1136" y="1887"/>
                    <a:pt x="519" y="2309"/>
                  </a:cubicBezTo>
                  <a:cubicBezTo>
                    <a:pt x="-98" y="2731"/>
                    <a:pt x="-98" y="3029"/>
                    <a:pt x="931" y="3401"/>
                  </a:cubicBezTo>
                  <a:cubicBezTo>
                    <a:pt x="1959" y="3774"/>
                    <a:pt x="4016" y="4221"/>
                    <a:pt x="6485" y="4792"/>
                  </a:cubicBezTo>
                  <a:cubicBezTo>
                    <a:pt x="8953" y="5363"/>
                    <a:pt x="11833" y="6058"/>
                    <a:pt x="13171" y="6703"/>
                  </a:cubicBezTo>
                  <a:cubicBezTo>
                    <a:pt x="14508" y="7349"/>
                    <a:pt x="14302" y="7945"/>
                    <a:pt x="13788" y="8367"/>
                  </a:cubicBezTo>
                  <a:cubicBezTo>
                    <a:pt x="13273" y="8789"/>
                    <a:pt x="12451" y="9037"/>
                    <a:pt x="11216" y="9236"/>
                  </a:cubicBezTo>
                  <a:cubicBezTo>
                    <a:pt x="9982" y="9434"/>
                    <a:pt x="8336" y="9583"/>
                    <a:pt x="8131" y="9658"/>
                  </a:cubicBezTo>
                  <a:cubicBezTo>
                    <a:pt x="7925" y="9732"/>
                    <a:pt x="9159" y="9732"/>
                    <a:pt x="9982" y="9857"/>
                  </a:cubicBezTo>
                  <a:cubicBezTo>
                    <a:pt x="10805" y="9981"/>
                    <a:pt x="11216" y="10229"/>
                    <a:pt x="11011" y="10726"/>
                  </a:cubicBezTo>
                  <a:cubicBezTo>
                    <a:pt x="10805" y="11222"/>
                    <a:pt x="9982" y="11967"/>
                    <a:pt x="8336" y="13059"/>
                  </a:cubicBezTo>
                  <a:cubicBezTo>
                    <a:pt x="6691" y="14152"/>
                    <a:pt x="4222" y="15592"/>
                    <a:pt x="2679" y="16932"/>
                  </a:cubicBezTo>
                  <a:cubicBezTo>
                    <a:pt x="1136" y="18273"/>
                    <a:pt x="519" y="19514"/>
                    <a:pt x="211" y="20259"/>
                  </a:cubicBezTo>
                  <a:cubicBezTo>
                    <a:pt x="-98" y="21004"/>
                    <a:pt x="-98" y="21252"/>
                    <a:pt x="416" y="21401"/>
                  </a:cubicBezTo>
                  <a:cubicBezTo>
                    <a:pt x="931" y="21550"/>
                    <a:pt x="1959" y="21600"/>
                    <a:pt x="4839" y="21476"/>
                  </a:cubicBezTo>
                  <a:cubicBezTo>
                    <a:pt x="7719" y="21352"/>
                    <a:pt x="12451" y="21054"/>
                    <a:pt x="17182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457450" y="144478"/>
              <a:ext cx="171352" cy="37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695" fill="norm" stroke="1" extrusionOk="0">
                  <a:moveTo>
                    <a:pt x="0" y="6381"/>
                  </a:moveTo>
                  <a:cubicBezTo>
                    <a:pt x="1041" y="9568"/>
                    <a:pt x="2082" y="12755"/>
                    <a:pt x="2733" y="15705"/>
                  </a:cubicBezTo>
                  <a:cubicBezTo>
                    <a:pt x="3383" y="18656"/>
                    <a:pt x="3643" y="21371"/>
                    <a:pt x="3773" y="20545"/>
                  </a:cubicBezTo>
                  <a:cubicBezTo>
                    <a:pt x="3904" y="19719"/>
                    <a:pt x="3904" y="15351"/>
                    <a:pt x="4164" y="11928"/>
                  </a:cubicBezTo>
                  <a:cubicBezTo>
                    <a:pt x="4424" y="8505"/>
                    <a:pt x="4945" y="6027"/>
                    <a:pt x="5595" y="4138"/>
                  </a:cubicBezTo>
                  <a:cubicBezTo>
                    <a:pt x="6246" y="2250"/>
                    <a:pt x="7027" y="951"/>
                    <a:pt x="8198" y="361"/>
                  </a:cubicBezTo>
                  <a:cubicBezTo>
                    <a:pt x="9369" y="-229"/>
                    <a:pt x="10930" y="-111"/>
                    <a:pt x="13272" y="833"/>
                  </a:cubicBezTo>
                  <a:cubicBezTo>
                    <a:pt x="15614" y="1778"/>
                    <a:pt x="18737" y="3548"/>
                    <a:pt x="20169" y="5437"/>
                  </a:cubicBezTo>
                  <a:cubicBezTo>
                    <a:pt x="21600" y="7325"/>
                    <a:pt x="21340" y="9332"/>
                    <a:pt x="19258" y="10748"/>
                  </a:cubicBezTo>
                  <a:cubicBezTo>
                    <a:pt x="17176" y="12164"/>
                    <a:pt x="13272" y="12991"/>
                    <a:pt x="10019" y="12873"/>
                  </a:cubicBezTo>
                  <a:cubicBezTo>
                    <a:pt x="6766" y="12755"/>
                    <a:pt x="4164" y="11692"/>
                    <a:pt x="1561" y="1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236383" y="233497"/>
              <a:ext cx="84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232149" y="119197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351071" y="0"/>
              <a:ext cx="122379" cy="41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25" fill="norm" stroke="1" extrusionOk="0">
                  <a:moveTo>
                    <a:pt x="21167" y="2543"/>
                  </a:moveTo>
                  <a:cubicBezTo>
                    <a:pt x="17506" y="1670"/>
                    <a:pt x="13845" y="798"/>
                    <a:pt x="10916" y="361"/>
                  </a:cubicBezTo>
                  <a:cubicBezTo>
                    <a:pt x="7987" y="-75"/>
                    <a:pt x="5791" y="-75"/>
                    <a:pt x="4143" y="143"/>
                  </a:cubicBezTo>
                  <a:cubicBezTo>
                    <a:pt x="2496" y="361"/>
                    <a:pt x="1398" y="798"/>
                    <a:pt x="665" y="2270"/>
                  </a:cubicBezTo>
                  <a:cubicBezTo>
                    <a:pt x="-67" y="3743"/>
                    <a:pt x="-433" y="6252"/>
                    <a:pt x="848" y="9634"/>
                  </a:cubicBezTo>
                  <a:cubicBezTo>
                    <a:pt x="2130" y="13016"/>
                    <a:pt x="5059" y="17270"/>
                    <a:pt x="7987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327399" y="239847"/>
              <a:ext cx="177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450"/>
                    <a:pt x="0" y="15300"/>
                    <a:pt x="3600" y="11700"/>
                  </a:cubicBezTo>
                  <a:cubicBezTo>
                    <a:pt x="7200" y="8100"/>
                    <a:pt x="14400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877405" y="186844"/>
              <a:ext cx="262795" cy="24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36" fill="norm" stroke="1" extrusionOk="0">
                  <a:moveTo>
                    <a:pt x="200" y="2961"/>
                  </a:moveTo>
                  <a:cubicBezTo>
                    <a:pt x="27" y="2038"/>
                    <a:pt x="-146" y="1115"/>
                    <a:pt x="200" y="561"/>
                  </a:cubicBezTo>
                  <a:cubicBezTo>
                    <a:pt x="545" y="8"/>
                    <a:pt x="1409" y="-177"/>
                    <a:pt x="2792" y="192"/>
                  </a:cubicBezTo>
                  <a:cubicBezTo>
                    <a:pt x="4174" y="561"/>
                    <a:pt x="6075" y="1485"/>
                    <a:pt x="6939" y="4254"/>
                  </a:cubicBezTo>
                  <a:cubicBezTo>
                    <a:pt x="7803" y="7023"/>
                    <a:pt x="7630" y="11638"/>
                    <a:pt x="6766" y="14685"/>
                  </a:cubicBezTo>
                  <a:cubicBezTo>
                    <a:pt x="5902" y="17731"/>
                    <a:pt x="4347" y="19208"/>
                    <a:pt x="3137" y="20131"/>
                  </a:cubicBezTo>
                  <a:cubicBezTo>
                    <a:pt x="1928" y="21054"/>
                    <a:pt x="1064" y="21423"/>
                    <a:pt x="632" y="21146"/>
                  </a:cubicBezTo>
                  <a:cubicBezTo>
                    <a:pt x="200" y="20869"/>
                    <a:pt x="200" y="19946"/>
                    <a:pt x="1323" y="17638"/>
                  </a:cubicBezTo>
                  <a:cubicBezTo>
                    <a:pt x="2446" y="15331"/>
                    <a:pt x="4692" y="11638"/>
                    <a:pt x="6161" y="9423"/>
                  </a:cubicBezTo>
                  <a:cubicBezTo>
                    <a:pt x="7630" y="7208"/>
                    <a:pt x="8321" y="6469"/>
                    <a:pt x="9272" y="5454"/>
                  </a:cubicBezTo>
                  <a:cubicBezTo>
                    <a:pt x="10222" y="4438"/>
                    <a:pt x="11432" y="3146"/>
                    <a:pt x="11864" y="3146"/>
                  </a:cubicBezTo>
                  <a:cubicBezTo>
                    <a:pt x="12296" y="3146"/>
                    <a:pt x="11950" y="4438"/>
                    <a:pt x="11604" y="6285"/>
                  </a:cubicBezTo>
                  <a:cubicBezTo>
                    <a:pt x="11259" y="8131"/>
                    <a:pt x="10913" y="10531"/>
                    <a:pt x="12555" y="12192"/>
                  </a:cubicBezTo>
                  <a:cubicBezTo>
                    <a:pt x="14196" y="13854"/>
                    <a:pt x="17825" y="14777"/>
                    <a:pt x="21454" y="15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286249" y="255632"/>
              <a:ext cx="952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920" y="6957"/>
                    <a:pt x="3840" y="-898"/>
                    <a:pt x="7440" y="84"/>
                  </a:cubicBezTo>
                  <a:cubicBezTo>
                    <a:pt x="11040" y="1066"/>
                    <a:pt x="1632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305299" y="36049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597400" y="189047"/>
              <a:ext cx="381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940"/>
                    <a:pt x="9600" y="7879"/>
                    <a:pt x="6000" y="11479"/>
                  </a:cubicBezTo>
                  <a:cubicBezTo>
                    <a:pt x="2400" y="15079"/>
                    <a:pt x="1200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316671" y="942180"/>
              <a:ext cx="96330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99" fill="norm" stroke="1" extrusionOk="0">
                  <a:moveTo>
                    <a:pt x="20915" y="3894"/>
                  </a:moveTo>
                  <a:cubicBezTo>
                    <a:pt x="20915" y="3270"/>
                    <a:pt x="20915" y="2646"/>
                    <a:pt x="20685" y="2022"/>
                  </a:cubicBezTo>
                  <a:cubicBezTo>
                    <a:pt x="20455" y="1397"/>
                    <a:pt x="19996" y="773"/>
                    <a:pt x="18617" y="398"/>
                  </a:cubicBezTo>
                  <a:cubicBezTo>
                    <a:pt x="17238" y="24"/>
                    <a:pt x="14941" y="-101"/>
                    <a:pt x="13102" y="86"/>
                  </a:cubicBezTo>
                  <a:cubicBezTo>
                    <a:pt x="11264" y="274"/>
                    <a:pt x="9885" y="773"/>
                    <a:pt x="7358" y="2771"/>
                  </a:cubicBezTo>
                  <a:cubicBezTo>
                    <a:pt x="4830" y="4768"/>
                    <a:pt x="1153" y="8264"/>
                    <a:pt x="234" y="11511"/>
                  </a:cubicBezTo>
                  <a:cubicBezTo>
                    <a:pt x="-685" y="14757"/>
                    <a:pt x="1153" y="17753"/>
                    <a:pt x="4830" y="19376"/>
                  </a:cubicBezTo>
                  <a:cubicBezTo>
                    <a:pt x="8506" y="21000"/>
                    <a:pt x="14021" y="21249"/>
                    <a:pt x="19536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527300" y="1057865"/>
              <a:ext cx="50800" cy="2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839"/>
                  </a:moveTo>
                  <a:cubicBezTo>
                    <a:pt x="900" y="874"/>
                    <a:pt x="1800" y="-90"/>
                    <a:pt x="2250" y="6"/>
                  </a:cubicBezTo>
                  <a:cubicBezTo>
                    <a:pt x="2700" y="103"/>
                    <a:pt x="2700" y="1260"/>
                    <a:pt x="4500" y="4346"/>
                  </a:cubicBezTo>
                  <a:cubicBezTo>
                    <a:pt x="6300" y="7431"/>
                    <a:pt x="9900" y="12446"/>
                    <a:pt x="13050" y="15628"/>
                  </a:cubicBezTo>
                  <a:cubicBezTo>
                    <a:pt x="16200" y="18810"/>
                    <a:pt x="18900" y="2016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647949" y="1173297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870625" y="984525"/>
              <a:ext cx="129989" cy="36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711" fill="norm" stroke="1" extrusionOk="0">
                  <a:moveTo>
                    <a:pt x="3017" y="9730"/>
                  </a:moveTo>
                  <a:cubicBezTo>
                    <a:pt x="1988" y="10216"/>
                    <a:pt x="960" y="10701"/>
                    <a:pt x="445" y="11975"/>
                  </a:cubicBezTo>
                  <a:cubicBezTo>
                    <a:pt x="-69" y="13249"/>
                    <a:pt x="-69" y="15312"/>
                    <a:pt x="102" y="17375"/>
                  </a:cubicBezTo>
                  <a:cubicBezTo>
                    <a:pt x="274" y="19438"/>
                    <a:pt x="617" y="21501"/>
                    <a:pt x="1131" y="20409"/>
                  </a:cubicBezTo>
                  <a:cubicBezTo>
                    <a:pt x="1645" y="19317"/>
                    <a:pt x="2331" y="15070"/>
                    <a:pt x="3360" y="11368"/>
                  </a:cubicBezTo>
                  <a:cubicBezTo>
                    <a:pt x="4388" y="7667"/>
                    <a:pt x="5760" y="4512"/>
                    <a:pt x="6960" y="2631"/>
                  </a:cubicBezTo>
                  <a:cubicBezTo>
                    <a:pt x="8160" y="750"/>
                    <a:pt x="9188" y="144"/>
                    <a:pt x="10560" y="22"/>
                  </a:cubicBezTo>
                  <a:cubicBezTo>
                    <a:pt x="11931" y="-99"/>
                    <a:pt x="13645" y="265"/>
                    <a:pt x="15702" y="1357"/>
                  </a:cubicBezTo>
                  <a:cubicBezTo>
                    <a:pt x="17760" y="2449"/>
                    <a:pt x="20160" y="4270"/>
                    <a:pt x="20845" y="6211"/>
                  </a:cubicBezTo>
                  <a:cubicBezTo>
                    <a:pt x="21531" y="8153"/>
                    <a:pt x="20502" y="10216"/>
                    <a:pt x="18274" y="11611"/>
                  </a:cubicBezTo>
                  <a:cubicBezTo>
                    <a:pt x="16045" y="13007"/>
                    <a:pt x="12617" y="13735"/>
                    <a:pt x="9188" y="14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009899" y="849447"/>
              <a:ext cx="13024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5143" y="0"/>
                  </a:moveTo>
                  <a:cubicBezTo>
                    <a:pt x="10629" y="1954"/>
                    <a:pt x="16114" y="3909"/>
                    <a:pt x="18857" y="6531"/>
                  </a:cubicBezTo>
                  <a:cubicBezTo>
                    <a:pt x="21600" y="9154"/>
                    <a:pt x="21600" y="12446"/>
                    <a:pt x="20057" y="14914"/>
                  </a:cubicBezTo>
                  <a:cubicBezTo>
                    <a:pt x="18514" y="17383"/>
                    <a:pt x="15429" y="19029"/>
                    <a:pt x="11829" y="20006"/>
                  </a:cubicBezTo>
                  <a:cubicBezTo>
                    <a:pt x="8229" y="20983"/>
                    <a:pt x="4114" y="21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702049" y="1078047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746500" y="906597"/>
              <a:ext cx="38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200"/>
                    <a:pt x="2400" y="8800"/>
                    <a:pt x="6000" y="5200"/>
                  </a:cubicBezTo>
                  <a:cubicBezTo>
                    <a:pt x="9600" y="1600"/>
                    <a:pt x="156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838262" y="790610"/>
              <a:ext cx="149538" cy="45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79" fill="norm" stroke="1" extrusionOk="0">
                  <a:moveTo>
                    <a:pt x="21194" y="3094"/>
                  </a:moveTo>
                  <a:cubicBezTo>
                    <a:pt x="16994" y="2089"/>
                    <a:pt x="12794" y="1085"/>
                    <a:pt x="9944" y="532"/>
                  </a:cubicBezTo>
                  <a:cubicBezTo>
                    <a:pt x="7094" y="-21"/>
                    <a:pt x="5594" y="-121"/>
                    <a:pt x="4394" y="130"/>
                  </a:cubicBezTo>
                  <a:cubicBezTo>
                    <a:pt x="3194" y="381"/>
                    <a:pt x="2294" y="984"/>
                    <a:pt x="1394" y="2541"/>
                  </a:cubicBezTo>
                  <a:cubicBezTo>
                    <a:pt x="494" y="4099"/>
                    <a:pt x="-406" y="6610"/>
                    <a:pt x="194" y="9373"/>
                  </a:cubicBezTo>
                  <a:cubicBezTo>
                    <a:pt x="794" y="12136"/>
                    <a:pt x="2894" y="15150"/>
                    <a:pt x="3944" y="17209"/>
                  </a:cubicBezTo>
                  <a:cubicBezTo>
                    <a:pt x="4994" y="19269"/>
                    <a:pt x="4994" y="20374"/>
                    <a:pt x="499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814456" y="1058997"/>
              <a:ext cx="17334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32" y="21600"/>
                  </a:moveTo>
                  <a:cubicBezTo>
                    <a:pt x="-28" y="17200"/>
                    <a:pt x="-288" y="12800"/>
                    <a:pt x="753" y="9600"/>
                  </a:cubicBezTo>
                  <a:cubicBezTo>
                    <a:pt x="1794" y="6400"/>
                    <a:pt x="4136" y="4400"/>
                    <a:pt x="7779" y="3000"/>
                  </a:cubicBezTo>
                  <a:cubicBezTo>
                    <a:pt x="11423" y="1600"/>
                    <a:pt x="16367" y="80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288474" y="1009847"/>
              <a:ext cx="232726" cy="22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45" fill="norm" stroke="1" extrusionOk="0">
                  <a:moveTo>
                    <a:pt x="963" y="2871"/>
                  </a:moveTo>
                  <a:cubicBezTo>
                    <a:pt x="1157" y="1862"/>
                    <a:pt x="1352" y="852"/>
                    <a:pt x="1936" y="348"/>
                  </a:cubicBezTo>
                  <a:cubicBezTo>
                    <a:pt x="2519" y="-157"/>
                    <a:pt x="3492" y="-157"/>
                    <a:pt x="4757" y="650"/>
                  </a:cubicBezTo>
                  <a:cubicBezTo>
                    <a:pt x="6022" y="1458"/>
                    <a:pt x="7579" y="3073"/>
                    <a:pt x="7871" y="6000"/>
                  </a:cubicBezTo>
                  <a:cubicBezTo>
                    <a:pt x="8163" y="8927"/>
                    <a:pt x="7190" y="13166"/>
                    <a:pt x="6119" y="15892"/>
                  </a:cubicBezTo>
                  <a:cubicBezTo>
                    <a:pt x="5049" y="18617"/>
                    <a:pt x="3881" y="19828"/>
                    <a:pt x="2811" y="20535"/>
                  </a:cubicBezTo>
                  <a:cubicBezTo>
                    <a:pt x="1741" y="21241"/>
                    <a:pt x="768" y="21443"/>
                    <a:pt x="281" y="21039"/>
                  </a:cubicBezTo>
                  <a:cubicBezTo>
                    <a:pt x="-205" y="20636"/>
                    <a:pt x="-205" y="19626"/>
                    <a:pt x="1449" y="17204"/>
                  </a:cubicBezTo>
                  <a:cubicBezTo>
                    <a:pt x="3103" y="14781"/>
                    <a:pt x="6411" y="10946"/>
                    <a:pt x="8454" y="8725"/>
                  </a:cubicBezTo>
                  <a:cubicBezTo>
                    <a:pt x="10498" y="6505"/>
                    <a:pt x="11276" y="5899"/>
                    <a:pt x="12444" y="5092"/>
                  </a:cubicBezTo>
                  <a:cubicBezTo>
                    <a:pt x="13611" y="4284"/>
                    <a:pt x="15168" y="3275"/>
                    <a:pt x="15363" y="3679"/>
                  </a:cubicBezTo>
                  <a:cubicBezTo>
                    <a:pt x="15557" y="4082"/>
                    <a:pt x="14390" y="5899"/>
                    <a:pt x="13709" y="8019"/>
                  </a:cubicBezTo>
                  <a:cubicBezTo>
                    <a:pt x="13027" y="10138"/>
                    <a:pt x="12833" y="12561"/>
                    <a:pt x="12833" y="14277"/>
                  </a:cubicBezTo>
                  <a:cubicBezTo>
                    <a:pt x="12833" y="15993"/>
                    <a:pt x="13027" y="17002"/>
                    <a:pt x="14487" y="17708"/>
                  </a:cubicBezTo>
                  <a:cubicBezTo>
                    <a:pt x="15946" y="18415"/>
                    <a:pt x="18671" y="18819"/>
                    <a:pt x="21395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699000" y="1052084"/>
              <a:ext cx="762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000" y="2735"/>
                    <a:pt x="6000" y="-1585"/>
                    <a:pt x="9600" y="575"/>
                  </a:cubicBezTo>
                  <a:cubicBezTo>
                    <a:pt x="13200" y="2735"/>
                    <a:pt x="174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654550" y="1160597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879425" y="976447"/>
              <a:ext cx="143576" cy="20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0836" fill="norm" stroke="1" extrusionOk="0">
                  <a:moveTo>
                    <a:pt x="16728" y="4582"/>
                  </a:moveTo>
                  <a:cubicBezTo>
                    <a:pt x="15528" y="3273"/>
                    <a:pt x="14328" y="1964"/>
                    <a:pt x="12828" y="1636"/>
                  </a:cubicBezTo>
                  <a:cubicBezTo>
                    <a:pt x="11328" y="1309"/>
                    <a:pt x="9528" y="1964"/>
                    <a:pt x="7278" y="4473"/>
                  </a:cubicBezTo>
                  <a:cubicBezTo>
                    <a:pt x="5028" y="6982"/>
                    <a:pt x="2328" y="11345"/>
                    <a:pt x="978" y="14073"/>
                  </a:cubicBezTo>
                  <a:cubicBezTo>
                    <a:pt x="-372" y="16800"/>
                    <a:pt x="-372" y="17891"/>
                    <a:pt x="1278" y="19091"/>
                  </a:cubicBezTo>
                  <a:cubicBezTo>
                    <a:pt x="2928" y="20291"/>
                    <a:pt x="6228" y="21600"/>
                    <a:pt x="10128" y="20291"/>
                  </a:cubicBezTo>
                  <a:cubicBezTo>
                    <a:pt x="14028" y="18982"/>
                    <a:pt x="18528" y="15055"/>
                    <a:pt x="19878" y="11236"/>
                  </a:cubicBezTo>
                  <a:cubicBezTo>
                    <a:pt x="21228" y="7418"/>
                    <a:pt x="19428" y="3709"/>
                    <a:pt x="176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33399" y="2506674"/>
              <a:ext cx="211718" cy="69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935" fill="norm" stroke="1" extrusionOk="0">
                  <a:moveTo>
                    <a:pt x="1271" y="5325"/>
                  </a:moveTo>
                  <a:cubicBezTo>
                    <a:pt x="635" y="6085"/>
                    <a:pt x="0" y="6845"/>
                    <a:pt x="0" y="8429"/>
                  </a:cubicBezTo>
                  <a:cubicBezTo>
                    <a:pt x="0" y="10012"/>
                    <a:pt x="635" y="12419"/>
                    <a:pt x="953" y="14953"/>
                  </a:cubicBezTo>
                  <a:cubicBezTo>
                    <a:pt x="1271" y="17487"/>
                    <a:pt x="1271" y="20147"/>
                    <a:pt x="1165" y="20781"/>
                  </a:cubicBezTo>
                  <a:cubicBezTo>
                    <a:pt x="1059" y="21414"/>
                    <a:pt x="847" y="20020"/>
                    <a:pt x="741" y="18088"/>
                  </a:cubicBezTo>
                  <a:cubicBezTo>
                    <a:pt x="635" y="16157"/>
                    <a:pt x="635" y="13686"/>
                    <a:pt x="953" y="11184"/>
                  </a:cubicBezTo>
                  <a:cubicBezTo>
                    <a:pt x="1271" y="8682"/>
                    <a:pt x="1906" y="6148"/>
                    <a:pt x="2753" y="4311"/>
                  </a:cubicBezTo>
                  <a:cubicBezTo>
                    <a:pt x="3600" y="2474"/>
                    <a:pt x="4659" y="1334"/>
                    <a:pt x="6353" y="669"/>
                  </a:cubicBezTo>
                  <a:cubicBezTo>
                    <a:pt x="8047" y="4"/>
                    <a:pt x="10376" y="-186"/>
                    <a:pt x="13024" y="194"/>
                  </a:cubicBezTo>
                  <a:cubicBezTo>
                    <a:pt x="15671" y="574"/>
                    <a:pt x="18635" y="1524"/>
                    <a:pt x="20118" y="2823"/>
                  </a:cubicBezTo>
                  <a:cubicBezTo>
                    <a:pt x="21600" y="4121"/>
                    <a:pt x="21600" y="5768"/>
                    <a:pt x="19694" y="7098"/>
                  </a:cubicBezTo>
                  <a:cubicBezTo>
                    <a:pt x="17788" y="8429"/>
                    <a:pt x="13976" y="9442"/>
                    <a:pt x="11224" y="10044"/>
                  </a:cubicBezTo>
                  <a:cubicBezTo>
                    <a:pt x="8471" y="10646"/>
                    <a:pt x="6776" y="10836"/>
                    <a:pt x="4976" y="10931"/>
                  </a:cubicBezTo>
                  <a:cubicBezTo>
                    <a:pt x="3176" y="11026"/>
                    <a:pt x="1271" y="11026"/>
                    <a:pt x="1271" y="10931"/>
                  </a:cubicBezTo>
                  <a:cubicBezTo>
                    <a:pt x="1271" y="10836"/>
                    <a:pt x="3176" y="10646"/>
                    <a:pt x="5082" y="1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78462" y="2803130"/>
              <a:ext cx="129589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3561" y="5094"/>
                  </a:moveTo>
                  <a:cubicBezTo>
                    <a:pt x="2516" y="4075"/>
                    <a:pt x="1471" y="3057"/>
                    <a:pt x="774" y="2038"/>
                  </a:cubicBezTo>
                  <a:cubicBezTo>
                    <a:pt x="77" y="1019"/>
                    <a:pt x="-271" y="0"/>
                    <a:pt x="252" y="0"/>
                  </a:cubicBezTo>
                  <a:cubicBezTo>
                    <a:pt x="774" y="0"/>
                    <a:pt x="2168" y="1019"/>
                    <a:pt x="4258" y="3464"/>
                  </a:cubicBezTo>
                  <a:cubicBezTo>
                    <a:pt x="6348" y="5909"/>
                    <a:pt x="9135" y="9781"/>
                    <a:pt x="12097" y="13042"/>
                  </a:cubicBezTo>
                  <a:cubicBezTo>
                    <a:pt x="15058" y="16302"/>
                    <a:pt x="18194" y="18951"/>
                    <a:pt x="2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803186" y="2792547"/>
              <a:ext cx="174715" cy="2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80" fill="norm" stroke="1" extrusionOk="0">
                  <a:moveTo>
                    <a:pt x="21481" y="0"/>
                  </a:moveTo>
                  <a:cubicBezTo>
                    <a:pt x="20180" y="0"/>
                    <a:pt x="18879" y="0"/>
                    <a:pt x="17187" y="1033"/>
                  </a:cubicBezTo>
                  <a:cubicBezTo>
                    <a:pt x="15495" y="2066"/>
                    <a:pt x="13414" y="4132"/>
                    <a:pt x="10811" y="7231"/>
                  </a:cubicBezTo>
                  <a:cubicBezTo>
                    <a:pt x="8209" y="10330"/>
                    <a:pt x="5086" y="14463"/>
                    <a:pt x="3004" y="17092"/>
                  </a:cubicBezTo>
                  <a:cubicBezTo>
                    <a:pt x="922" y="19722"/>
                    <a:pt x="-119" y="20849"/>
                    <a:pt x="11" y="21224"/>
                  </a:cubicBezTo>
                  <a:cubicBezTo>
                    <a:pt x="141" y="21600"/>
                    <a:pt x="1442" y="21224"/>
                    <a:pt x="2744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63537" y="2569878"/>
              <a:ext cx="123913" cy="36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25" fill="norm" stroke="1" extrusionOk="0">
                  <a:moveTo>
                    <a:pt x="21432" y="2602"/>
                  </a:moveTo>
                  <a:cubicBezTo>
                    <a:pt x="20700" y="1497"/>
                    <a:pt x="19968" y="393"/>
                    <a:pt x="18869" y="86"/>
                  </a:cubicBezTo>
                  <a:cubicBezTo>
                    <a:pt x="17771" y="-221"/>
                    <a:pt x="16307" y="270"/>
                    <a:pt x="13744" y="1988"/>
                  </a:cubicBezTo>
                  <a:cubicBezTo>
                    <a:pt x="11181" y="3706"/>
                    <a:pt x="7520" y="6652"/>
                    <a:pt x="4774" y="9474"/>
                  </a:cubicBezTo>
                  <a:cubicBezTo>
                    <a:pt x="2029" y="12297"/>
                    <a:pt x="198" y="14997"/>
                    <a:pt x="15" y="17022"/>
                  </a:cubicBezTo>
                  <a:cubicBezTo>
                    <a:pt x="-168" y="19047"/>
                    <a:pt x="1296" y="20397"/>
                    <a:pt x="4957" y="20888"/>
                  </a:cubicBezTo>
                  <a:cubicBezTo>
                    <a:pt x="8618" y="21379"/>
                    <a:pt x="14476" y="21011"/>
                    <a:pt x="20334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260122" y="2680063"/>
              <a:ext cx="238479" cy="21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70" fill="norm" stroke="1" extrusionOk="0">
                  <a:moveTo>
                    <a:pt x="315" y="2966"/>
                  </a:moveTo>
                  <a:cubicBezTo>
                    <a:pt x="126" y="1917"/>
                    <a:pt x="-64" y="869"/>
                    <a:pt x="315" y="344"/>
                  </a:cubicBezTo>
                  <a:cubicBezTo>
                    <a:pt x="694" y="-180"/>
                    <a:pt x="1642" y="-180"/>
                    <a:pt x="2873" y="869"/>
                  </a:cubicBezTo>
                  <a:cubicBezTo>
                    <a:pt x="4105" y="1917"/>
                    <a:pt x="5621" y="4014"/>
                    <a:pt x="6094" y="7055"/>
                  </a:cubicBezTo>
                  <a:cubicBezTo>
                    <a:pt x="6568" y="10096"/>
                    <a:pt x="6000" y="14080"/>
                    <a:pt x="5336" y="16492"/>
                  </a:cubicBezTo>
                  <a:cubicBezTo>
                    <a:pt x="4673" y="18903"/>
                    <a:pt x="3915" y="19742"/>
                    <a:pt x="2968" y="20371"/>
                  </a:cubicBezTo>
                  <a:cubicBezTo>
                    <a:pt x="2021" y="21001"/>
                    <a:pt x="884" y="21420"/>
                    <a:pt x="315" y="21001"/>
                  </a:cubicBezTo>
                  <a:cubicBezTo>
                    <a:pt x="-253" y="20581"/>
                    <a:pt x="-253" y="19323"/>
                    <a:pt x="2021" y="15758"/>
                  </a:cubicBezTo>
                  <a:cubicBezTo>
                    <a:pt x="4294" y="12193"/>
                    <a:pt x="8842" y="6321"/>
                    <a:pt x="10547" y="4538"/>
                  </a:cubicBezTo>
                  <a:cubicBezTo>
                    <a:pt x="12252" y="2756"/>
                    <a:pt x="11115" y="5063"/>
                    <a:pt x="10642" y="7370"/>
                  </a:cubicBezTo>
                  <a:cubicBezTo>
                    <a:pt x="10168" y="9676"/>
                    <a:pt x="10358" y="11983"/>
                    <a:pt x="12252" y="13137"/>
                  </a:cubicBezTo>
                  <a:cubicBezTo>
                    <a:pt x="14147" y="14290"/>
                    <a:pt x="17747" y="14290"/>
                    <a:pt x="21347" y="14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549400" y="2560459"/>
              <a:ext cx="104829" cy="38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40" fill="norm" stroke="1" extrusionOk="0">
                  <a:moveTo>
                    <a:pt x="2592" y="548"/>
                  </a:moveTo>
                  <a:cubicBezTo>
                    <a:pt x="4320" y="194"/>
                    <a:pt x="6048" y="-160"/>
                    <a:pt x="7992" y="76"/>
                  </a:cubicBezTo>
                  <a:cubicBezTo>
                    <a:pt x="9936" y="312"/>
                    <a:pt x="12096" y="1138"/>
                    <a:pt x="14904" y="3086"/>
                  </a:cubicBezTo>
                  <a:cubicBezTo>
                    <a:pt x="17712" y="5033"/>
                    <a:pt x="21168" y="8102"/>
                    <a:pt x="21384" y="10994"/>
                  </a:cubicBezTo>
                  <a:cubicBezTo>
                    <a:pt x="21600" y="13886"/>
                    <a:pt x="18576" y="16601"/>
                    <a:pt x="14472" y="18312"/>
                  </a:cubicBezTo>
                  <a:cubicBezTo>
                    <a:pt x="10368" y="20024"/>
                    <a:pt x="5184" y="20732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917700" y="2716347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917700" y="2843347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7200"/>
                    <a:pt x="10368" y="14400"/>
                    <a:pt x="13968" y="18000"/>
                  </a:cubicBezTo>
                  <a:cubicBezTo>
                    <a:pt x="17568" y="21600"/>
                    <a:pt x="1958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692400" y="2578528"/>
              <a:ext cx="162349" cy="52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54" fill="norm" stroke="1" extrusionOk="0">
                  <a:moveTo>
                    <a:pt x="0" y="7124"/>
                  </a:moveTo>
                  <a:cubicBezTo>
                    <a:pt x="273" y="9438"/>
                    <a:pt x="547" y="11752"/>
                    <a:pt x="820" y="14709"/>
                  </a:cubicBezTo>
                  <a:cubicBezTo>
                    <a:pt x="1094" y="17667"/>
                    <a:pt x="1367" y="21267"/>
                    <a:pt x="1367" y="21352"/>
                  </a:cubicBezTo>
                  <a:cubicBezTo>
                    <a:pt x="1367" y="21438"/>
                    <a:pt x="1094" y="18009"/>
                    <a:pt x="1230" y="14624"/>
                  </a:cubicBezTo>
                  <a:cubicBezTo>
                    <a:pt x="1367" y="11238"/>
                    <a:pt x="1914" y="7895"/>
                    <a:pt x="3281" y="5495"/>
                  </a:cubicBezTo>
                  <a:cubicBezTo>
                    <a:pt x="4648" y="3095"/>
                    <a:pt x="6835" y="1638"/>
                    <a:pt x="8749" y="824"/>
                  </a:cubicBezTo>
                  <a:cubicBezTo>
                    <a:pt x="10663" y="9"/>
                    <a:pt x="12304" y="-162"/>
                    <a:pt x="14218" y="138"/>
                  </a:cubicBezTo>
                  <a:cubicBezTo>
                    <a:pt x="16132" y="438"/>
                    <a:pt x="18319" y="1209"/>
                    <a:pt x="19686" y="2367"/>
                  </a:cubicBezTo>
                  <a:cubicBezTo>
                    <a:pt x="21053" y="3524"/>
                    <a:pt x="21600" y="5067"/>
                    <a:pt x="19959" y="6438"/>
                  </a:cubicBezTo>
                  <a:cubicBezTo>
                    <a:pt x="18319" y="7809"/>
                    <a:pt x="14491" y="9009"/>
                    <a:pt x="10800" y="9609"/>
                  </a:cubicBezTo>
                  <a:cubicBezTo>
                    <a:pt x="7109" y="10209"/>
                    <a:pt x="3554" y="10209"/>
                    <a:pt x="0" y="1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997200" y="276714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100977" y="2595806"/>
              <a:ext cx="239123" cy="25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90" fill="norm" stroke="1" extrusionOk="0">
                  <a:moveTo>
                    <a:pt x="942" y="2133"/>
                  </a:moveTo>
                  <a:cubicBezTo>
                    <a:pt x="752" y="1240"/>
                    <a:pt x="563" y="348"/>
                    <a:pt x="942" y="80"/>
                  </a:cubicBezTo>
                  <a:cubicBezTo>
                    <a:pt x="1321" y="-188"/>
                    <a:pt x="2268" y="169"/>
                    <a:pt x="3500" y="1865"/>
                  </a:cubicBezTo>
                  <a:cubicBezTo>
                    <a:pt x="4731" y="3561"/>
                    <a:pt x="6247" y="6595"/>
                    <a:pt x="6626" y="9630"/>
                  </a:cubicBezTo>
                  <a:cubicBezTo>
                    <a:pt x="7005" y="12665"/>
                    <a:pt x="6247" y="15700"/>
                    <a:pt x="5394" y="17663"/>
                  </a:cubicBezTo>
                  <a:cubicBezTo>
                    <a:pt x="4542" y="19627"/>
                    <a:pt x="3594" y="20519"/>
                    <a:pt x="2647" y="20966"/>
                  </a:cubicBezTo>
                  <a:cubicBezTo>
                    <a:pt x="1700" y="21412"/>
                    <a:pt x="752" y="21412"/>
                    <a:pt x="279" y="20876"/>
                  </a:cubicBezTo>
                  <a:cubicBezTo>
                    <a:pt x="-195" y="20341"/>
                    <a:pt x="-195" y="19270"/>
                    <a:pt x="1321" y="17038"/>
                  </a:cubicBezTo>
                  <a:cubicBezTo>
                    <a:pt x="2837" y="14807"/>
                    <a:pt x="5868" y="11415"/>
                    <a:pt x="8521" y="8827"/>
                  </a:cubicBezTo>
                  <a:cubicBezTo>
                    <a:pt x="11173" y="6238"/>
                    <a:pt x="13447" y="4453"/>
                    <a:pt x="14963" y="3114"/>
                  </a:cubicBezTo>
                  <a:cubicBezTo>
                    <a:pt x="16479" y="1776"/>
                    <a:pt x="17237" y="883"/>
                    <a:pt x="17237" y="705"/>
                  </a:cubicBezTo>
                  <a:cubicBezTo>
                    <a:pt x="17237" y="526"/>
                    <a:pt x="16479" y="1062"/>
                    <a:pt x="15058" y="3114"/>
                  </a:cubicBezTo>
                  <a:cubicBezTo>
                    <a:pt x="13637" y="5167"/>
                    <a:pt x="11552" y="8738"/>
                    <a:pt x="10889" y="11415"/>
                  </a:cubicBezTo>
                  <a:cubicBezTo>
                    <a:pt x="10226" y="14093"/>
                    <a:pt x="10984" y="15878"/>
                    <a:pt x="12973" y="17038"/>
                  </a:cubicBezTo>
                  <a:cubicBezTo>
                    <a:pt x="14963" y="18199"/>
                    <a:pt x="18184" y="18734"/>
                    <a:pt x="21405" y="1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517900" y="2734834"/>
              <a:ext cx="1587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44" y="11375"/>
                    <a:pt x="7488" y="2735"/>
                    <a:pt x="11088" y="575"/>
                  </a:cubicBezTo>
                  <a:cubicBezTo>
                    <a:pt x="14688" y="-1585"/>
                    <a:pt x="1814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627551" y="2678247"/>
              <a:ext cx="23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840"/>
                    <a:pt x="2153" y="7680"/>
                    <a:pt x="353" y="11280"/>
                  </a:cubicBezTo>
                  <a:cubicBezTo>
                    <a:pt x="-1447" y="14880"/>
                    <a:pt x="3953" y="1824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026846" y="2513248"/>
              <a:ext cx="119704" cy="38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77" fill="norm" stroke="1" extrusionOk="0">
                  <a:moveTo>
                    <a:pt x="21061" y="5981"/>
                  </a:moveTo>
                  <a:cubicBezTo>
                    <a:pt x="19199" y="4103"/>
                    <a:pt x="17337" y="2225"/>
                    <a:pt x="15475" y="1168"/>
                  </a:cubicBezTo>
                  <a:cubicBezTo>
                    <a:pt x="13613" y="112"/>
                    <a:pt x="11751" y="-123"/>
                    <a:pt x="10261" y="53"/>
                  </a:cubicBezTo>
                  <a:cubicBezTo>
                    <a:pt x="8771" y="229"/>
                    <a:pt x="7654" y="816"/>
                    <a:pt x="5792" y="2988"/>
                  </a:cubicBezTo>
                  <a:cubicBezTo>
                    <a:pt x="3930" y="5160"/>
                    <a:pt x="1323" y="8916"/>
                    <a:pt x="392" y="11851"/>
                  </a:cubicBezTo>
                  <a:cubicBezTo>
                    <a:pt x="-539" y="14786"/>
                    <a:pt x="206" y="16899"/>
                    <a:pt x="2440" y="18366"/>
                  </a:cubicBezTo>
                  <a:cubicBezTo>
                    <a:pt x="4675" y="19834"/>
                    <a:pt x="8399" y="20655"/>
                    <a:pt x="12123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242858" y="2595697"/>
              <a:ext cx="2434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40"/>
                    <a:pt x="6300" y="1080"/>
                    <a:pt x="2700" y="3870"/>
                  </a:cubicBezTo>
                  <a:cubicBezTo>
                    <a:pt x="-900" y="6660"/>
                    <a:pt x="-900" y="11700"/>
                    <a:pt x="2700" y="15030"/>
                  </a:cubicBezTo>
                  <a:cubicBezTo>
                    <a:pt x="6300" y="18360"/>
                    <a:pt x="13500" y="1998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318000" y="2716347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600"/>
                    <a:pt x="10971" y="9600"/>
                    <a:pt x="14571" y="6000"/>
                  </a:cubicBezTo>
                  <a:cubicBezTo>
                    <a:pt x="18171" y="2400"/>
                    <a:pt x="198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531033" y="2586797"/>
              <a:ext cx="134516" cy="41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06" fill="norm" stroke="1" extrusionOk="0">
                  <a:moveTo>
                    <a:pt x="4437" y="4690"/>
                  </a:moveTo>
                  <a:cubicBezTo>
                    <a:pt x="3773" y="7838"/>
                    <a:pt x="3108" y="10985"/>
                    <a:pt x="2277" y="14404"/>
                  </a:cubicBezTo>
                  <a:cubicBezTo>
                    <a:pt x="1447" y="17824"/>
                    <a:pt x="450" y="21514"/>
                    <a:pt x="117" y="21297"/>
                  </a:cubicBezTo>
                  <a:cubicBezTo>
                    <a:pt x="-215" y="21080"/>
                    <a:pt x="117" y="16955"/>
                    <a:pt x="1613" y="12993"/>
                  </a:cubicBezTo>
                  <a:cubicBezTo>
                    <a:pt x="3108" y="9032"/>
                    <a:pt x="5767" y="5233"/>
                    <a:pt x="7594" y="3116"/>
                  </a:cubicBezTo>
                  <a:cubicBezTo>
                    <a:pt x="9422" y="999"/>
                    <a:pt x="10419" y="565"/>
                    <a:pt x="11748" y="294"/>
                  </a:cubicBezTo>
                  <a:cubicBezTo>
                    <a:pt x="13077" y="23"/>
                    <a:pt x="14739" y="-86"/>
                    <a:pt x="16068" y="77"/>
                  </a:cubicBezTo>
                  <a:cubicBezTo>
                    <a:pt x="17397" y="240"/>
                    <a:pt x="18394" y="674"/>
                    <a:pt x="19391" y="2085"/>
                  </a:cubicBezTo>
                  <a:cubicBezTo>
                    <a:pt x="20388" y="3496"/>
                    <a:pt x="21385" y="5884"/>
                    <a:pt x="21053" y="7566"/>
                  </a:cubicBezTo>
                  <a:cubicBezTo>
                    <a:pt x="20720" y="9249"/>
                    <a:pt x="19059" y="10226"/>
                    <a:pt x="17397" y="10985"/>
                  </a:cubicBezTo>
                  <a:cubicBezTo>
                    <a:pt x="15736" y="11745"/>
                    <a:pt x="14074" y="12288"/>
                    <a:pt x="12413" y="12451"/>
                  </a:cubicBezTo>
                  <a:cubicBezTo>
                    <a:pt x="10751" y="12613"/>
                    <a:pt x="9090" y="12396"/>
                    <a:pt x="7428" y="12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4730750" y="2491834"/>
              <a:ext cx="117565" cy="34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6" fill="norm" stroke="1" extrusionOk="0">
                  <a:moveTo>
                    <a:pt x="5786" y="143"/>
                  </a:moveTo>
                  <a:cubicBezTo>
                    <a:pt x="8100" y="9"/>
                    <a:pt x="10414" y="-124"/>
                    <a:pt x="12536" y="209"/>
                  </a:cubicBezTo>
                  <a:cubicBezTo>
                    <a:pt x="14657" y="543"/>
                    <a:pt x="16586" y="1343"/>
                    <a:pt x="18321" y="3743"/>
                  </a:cubicBezTo>
                  <a:cubicBezTo>
                    <a:pt x="20057" y="6143"/>
                    <a:pt x="21600" y="10143"/>
                    <a:pt x="21407" y="13143"/>
                  </a:cubicBezTo>
                  <a:cubicBezTo>
                    <a:pt x="21214" y="16143"/>
                    <a:pt x="19286" y="18143"/>
                    <a:pt x="17164" y="19476"/>
                  </a:cubicBezTo>
                  <a:cubicBezTo>
                    <a:pt x="15043" y="20809"/>
                    <a:pt x="12729" y="21476"/>
                    <a:pt x="9836" y="21476"/>
                  </a:cubicBezTo>
                  <a:cubicBezTo>
                    <a:pt x="6943" y="21476"/>
                    <a:pt x="3471" y="20809"/>
                    <a:pt x="0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987131" y="2486545"/>
              <a:ext cx="162719" cy="35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99" fill="norm" stroke="1" extrusionOk="0">
                  <a:moveTo>
                    <a:pt x="21288" y="2724"/>
                  </a:moveTo>
                  <a:cubicBezTo>
                    <a:pt x="20734" y="2092"/>
                    <a:pt x="20180" y="1461"/>
                    <a:pt x="19350" y="956"/>
                  </a:cubicBezTo>
                  <a:cubicBezTo>
                    <a:pt x="18519" y="450"/>
                    <a:pt x="17411" y="71"/>
                    <a:pt x="16026" y="8"/>
                  </a:cubicBezTo>
                  <a:cubicBezTo>
                    <a:pt x="14642" y="-55"/>
                    <a:pt x="12980" y="198"/>
                    <a:pt x="10488" y="1903"/>
                  </a:cubicBezTo>
                  <a:cubicBezTo>
                    <a:pt x="7996" y="3608"/>
                    <a:pt x="4673" y="6766"/>
                    <a:pt x="2596" y="9734"/>
                  </a:cubicBezTo>
                  <a:cubicBezTo>
                    <a:pt x="519" y="12703"/>
                    <a:pt x="-312" y="15482"/>
                    <a:pt x="103" y="17503"/>
                  </a:cubicBezTo>
                  <a:cubicBezTo>
                    <a:pt x="519" y="19524"/>
                    <a:pt x="2180" y="20787"/>
                    <a:pt x="4534" y="21166"/>
                  </a:cubicBezTo>
                  <a:cubicBezTo>
                    <a:pt x="6888" y="21545"/>
                    <a:pt x="9934" y="21040"/>
                    <a:pt x="12980" y="2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212127" y="2544897"/>
              <a:ext cx="3932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2974"/>
                    <a:pt x="12025" y="5948"/>
                    <a:pt x="8046" y="9000"/>
                  </a:cubicBezTo>
                  <a:cubicBezTo>
                    <a:pt x="4067" y="12052"/>
                    <a:pt x="657" y="15183"/>
                    <a:pt x="88" y="17296"/>
                  </a:cubicBezTo>
                  <a:cubicBezTo>
                    <a:pt x="-480" y="19409"/>
                    <a:pt x="1794" y="20504"/>
                    <a:pt x="40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340350" y="2712114"/>
              <a:ext cx="2032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0800"/>
                    <a:pt x="9450" y="0"/>
                    <a:pt x="13050" y="0"/>
                  </a:cubicBezTo>
                  <a:cubicBezTo>
                    <a:pt x="16650" y="0"/>
                    <a:pt x="1912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613400" y="2553070"/>
              <a:ext cx="266700" cy="20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777"/>
                  </a:moveTo>
                  <a:cubicBezTo>
                    <a:pt x="0" y="2455"/>
                    <a:pt x="0" y="1132"/>
                    <a:pt x="429" y="471"/>
                  </a:cubicBezTo>
                  <a:cubicBezTo>
                    <a:pt x="857" y="-190"/>
                    <a:pt x="1714" y="-190"/>
                    <a:pt x="3086" y="692"/>
                  </a:cubicBezTo>
                  <a:cubicBezTo>
                    <a:pt x="4457" y="1573"/>
                    <a:pt x="6343" y="3337"/>
                    <a:pt x="7286" y="5981"/>
                  </a:cubicBezTo>
                  <a:cubicBezTo>
                    <a:pt x="8229" y="8626"/>
                    <a:pt x="8229" y="12153"/>
                    <a:pt x="7714" y="14577"/>
                  </a:cubicBezTo>
                  <a:cubicBezTo>
                    <a:pt x="7200" y="17002"/>
                    <a:pt x="6171" y="18324"/>
                    <a:pt x="4971" y="19426"/>
                  </a:cubicBezTo>
                  <a:cubicBezTo>
                    <a:pt x="3771" y="20528"/>
                    <a:pt x="2400" y="21410"/>
                    <a:pt x="1800" y="21300"/>
                  </a:cubicBezTo>
                  <a:cubicBezTo>
                    <a:pt x="1200" y="21190"/>
                    <a:pt x="1371" y="20088"/>
                    <a:pt x="3171" y="17222"/>
                  </a:cubicBezTo>
                  <a:cubicBezTo>
                    <a:pt x="4971" y="14357"/>
                    <a:pt x="8400" y="9728"/>
                    <a:pt x="10457" y="7083"/>
                  </a:cubicBezTo>
                  <a:cubicBezTo>
                    <a:pt x="12514" y="4439"/>
                    <a:pt x="13200" y="3777"/>
                    <a:pt x="14057" y="2896"/>
                  </a:cubicBezTo>
                  <a:cubicBezTo>
                    <a:pt x="14914" y="2014"/>
                    <a:pt x="15943" y="912"/>
                    <a:pt x="15943" y="912"/>
                  </a:cubicBezTo>
                  <a:cubicBezTo>
                    <a:pt x="15943" y="912"/>
                    <a:pt x="14914" y="2014"/>
                    <a:pt x="13971" y="4108"/>
                  </a:cubicBezTo>
                  <a:cubicBezTo>
                    <a:pt x="13029" y="6202"/>
                    <a:pt x="12171" y="9288"/>
                    <a:pt x="12514" y="11712"/>
                  </a:cubicBezTo>
                  <a:cubicBezTo>
                    <a:pt x="12857" y="14137"/>
                    <a:pt x="14400" y="15900"/>
                    <a:pt x="16114" y="16781"/>
                  </a:cubicBezTo>
                  <a:cubicBezTo>
                    <a:pt x="17829" y="17663"/>
                    <a:pt x="19714" y="17663"/>
                    <a:pt x="21600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911850" y="2462347"/>
              <a:ext cx="12750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9257" y="0"/>
                  </a:moveTo>
                  <a:cubicBezTo>
                    <a:pt x="14057" y="3394"/>
                    <a:pt x="18857" y="6789"/>
                    <a:pt x="20229" y="9617"/>
                  </a:cubicBezTo>
                  <a:cubicBezTo>
                    <a:pt x="21600" y="12446"/>
                    <a:pt x="19543" y="14709"/>
                    <a:pt x="15600" y="16611"/>
                  </a:cubicBezTo>
                  <a:cubicBezTo>
                    <a:pt x="11657" y="18514"/>
                    <a:pt x="5829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794363" y="3948247"/>
              <a:ext cx="37738" cy="35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0" fill="norm" stroke="1" extrusionOk="0">
                  <a:moveTo>
                    <a:pt x="3394" y="0"/>
                  </a:moveTo>
                  <a:cubicBezTo>
                    <a:pt x="2194" y="2414"/>
                    <a:pt x="994" y="4828"/>
                    <a:pt x="394" y="8068"/>
                  </a:cubicBezTo>
                  <a:cubicBezTo>
                    <a:pt x="-206" y="11308"/>
                    <a:pt x="-206" y="15374"/>
                    <a:pt x="994" y="17852"/>
                  </a:cubicBezTo>
                  <a:cubicBezTo>
                    <a:pt x="2194" y="20329"/>
                    <a:pt x="4594" y="21219"/>
                    <a:pt x="8194" y="21409"/>
                  </a:cubicBezTo>
                  <a:cubicBezTo>
                    <a:pt x="11794" y="21600"/>
                    <a:pt x="16594" y="21092"/>
                    <a:pt x="21394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988733" y="4126047"/>
              <a:ext cx="22436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0"/>
                  </a:moveTo>
                  <a:cubicBezTo>
                    <a:pt x="1019" y="1800"/>
                    <a:pt x="0" y="3600"/>
                    <a:pt x="0" y="5400"/>
                  </a:cubicBezTo>
                  <a:cubicBezTo>
                    <a:pt x="0" y="7200"/>
                    <a:pt x="1019" y="9000"/>
                    <a:pt x="4075" y="9000"/>
                  </a:cubicBezTo>
                  <a:cubicBezTo>
                    <a:pt x="7132" y="9000"/>
                    <a:pt x="12226" y="7200"/>
                    <a:pt x="15487" y="9000"/>
                  </a:cubicBezTo>
                  <a:cubicBezTo>
                    <a:pt x="18747" y="10800"/>
                    <a:pt x="2017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467840" y="3947334"/>
              <a:ext cx="126260" cy="35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397" fill="norm" stroke="1" extrusionOk="0">
                  <a:moveTo>
                    <a:pt x="20781" y="2384"/>
                  </a:moveTo>
                  <a:cubicBezTo>
                    <a:pt x="20781" y="1478"/>
                    <a:pt x="20781" y="573"/>
                    <a:pt x="19736" y="185"/>
                  </a:cubicBezTo>
                  <a:cubicBezTo>
                    <a:pt x="18691" y="-203"/>
                    <a:pt x="16600" y="-74"/>
                    <a:pt x="13116" y="1478"/>
                  </a:cubicBezTo>
                  <a:cubicBezTo>
                    <a:pt x="9633" y="3031"/>
                    <a:pt x="4755" y="6005"/>
                    <a:pt x="2142" y="9045"/>
                  </a:cubicBezTo>
                  <a:cubicBezTo>
                    <a:pt x="-471" y="12084"/>
                    <a:pt x="-819" y="15189"/>
                    <a:pt x="1794" y="17258"/>
                  </a:cubicBezTo>
                  <a:cubicBezTo>
                    <a:pt x="4407" y="19328"/>
                    <a:pt x="9981" y="20362"/>
                    <a:pt x="15555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663950" y="4126047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884977" y="4062547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38"/>
                    <a:pt x="-1303" y="11077"/>
                    <a:pt x="240" y="14677"/>
                  </a:cubicBezTo>
                  <a:cubicBezTo>
                    <a:pt x="1783" y="18277"/>
                    <a:pt x="11040" y="1993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994149" y="3967297"/>
              <a:ext cx="6508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600" fill="norm" stroke="1" extrusionOk="0">
                  <a:moveTo>
                    <a:pt x="0" y="0"/>
                  </a:moveTo>
                  <a:cubicBezTo>
                    <a:pt x="7855" y="2560"/>
                    <a:pt x="15709" y="5120"/>
                    <a:pt x="18655" y="8240"/>
                  </a:cubicBezTo>
                  <a:cubicBezTo>
                    <a:pt x="21600" y="11360"/>
                    <a:pt x="19636" y="15040"/>
                    <a:pt x="17018" y="17360"/>
                  </a:cubicBezTo>
                  <a:cubicBezTo>
                    <a:pt x="14400" y="19680"/>
                    <a:pt x="11127" y="20640"/>
                    <a:pt x="8836" y="21120"/>
                  </a:cubicBezTo>
                  <a:cubicBezTo>
                    <a:pt x="6545" y="21600"/>
                    <a:pt x="5236" y="21600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032250" y="3768130"/>
              <a:ext cx="171450" cy="16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4346"/>
                  </a:moveTo>
                  <a:cubicBezTo>
                    <a:pt x="0" y="2996"/>
                    <a:pt x="0" y="1646"/>
                    <a:pt x="667" y="971"/>
                  </a:cubicBezTo>
                  <a:cubicBezTo>
                    <a:pt x="1333" y="296"/>
                    <a:pt x="2667" y="296"/>
                    <a:pt x="4400" y="971"/>
                  </a:cubicBezTo>
                  <a:cubicBezTo>
                    <a:pt x="6133" y="1646"/>
                    <a:pt x="8267" y="2996"/>
                    <a:pt x="9600" y="5021"/>
                  </a:cubicBezTo>
                  <a:cubicBezTo>
                    <a:pt x="10933" y="7046"/>
                    <a:pt x="11467" y="9746"/>
                    <a:pt x="11333" y="11771"/>
                  </a:cubicBezTo>
                  <a:cubicBezTo>
                    <a:pt x="11200" y="13796"/>
                    <a:pt x="10400" y="15146"/>
                    <a:pt x="9067" y="16496"/>
                  </a:cubicBezTo>
                  <a:cubicBezTo>
                    <a:pt x="7733" y="17846"/>
                    <a:pt x="5867" y="19196"/>
                    <a:pt x="5067" y="19196"/>
                  </a:cubicBezTo>
                  <a:cubicBezTo>
                    <a:pt x="4267" y="19196"/>
                    <a:pt x="4533" y="17846"/>
                    <a:pt x="6267" y="15011"/>
                  </a:cubicBezTo>
                  <a:cubicBezTo>
                    <a:pt x="8000" y="12176"/>
                    <a:pt x="11200" y="7856"/>
                    <a:pt x="13467" y="4751"/>
                  </a:cubicBezTo>
                  <a:cubicBezTo>
                    <a:pt x="15733" y="1646"/>
                    <a:pt x="17067" y="-244"/>
                    <a:pt x="17333" y="26"/>
                  </a:cubicBezTo>
                  <a:cubicBezTo>
                    <a:pt x="17600" y="296"/>
                    <a:pt x="16800" y="2726"/>
                    <a:pt x="16667" y="5966"/>
                  </a:cubicBezTo>
                  <a:cubicBezTo>
                    <a:pt x="16533" y="9206"/>
                    <a:pt x="17067" y="13256"/>
                    <a:pt x="18000" y="15956"/>
                  </a:cubicBezTo>
                  <a:cubicBezTo>
                    <a:pt x="18933" y="18656"/>
                    <a:pt x="20267" y="20006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330700" y="417049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533899" y="3935585"/>
              <a:ext cx="193449" cy="48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04" fill="norm" stroke="1" extrusionOk="0">
                  <a:moveTo>
                    <a:pt x="3484" y="9053"/>
                  </a:moveTo>
                  <a:cubicBezTo>
                    <a:pt x="2555" y="11694"/>
                    <a:pt x="1626" y="14335"/>
                    <a:pt x="1045" y="16128"/>
                  </a:cubicBezTo>
                  <a:cubicBezTo>
                    <a:pt x="465" y="17920"/>
                    <a:pt x="232" y="18863"/>
                    <a:pt x="116" y="19759"/>
                  </a:cubicBezTo>
                  <a:cubicBezTo>
                    <a:pt x="0" y="20655"/>
                    <a:pt x="0" y="21504"/>
                    <a:pt x="0" y="21504"/>
                  </a:cubicBezTo>
                  <a:cubicBezTo>
                    <a:pt x="0" y="21504"/>
                    <a:pt x="0" y="20655"/>
                    <a:pt x="348" y="18674"/>
                  </a:cubicBezTo>
                  <a:cubicBezTo>
                    <a:pt x="697" y="16694"/>
                    <a:pt x="1394" y="13581"/>
                    <a:pt x="2555" y="10751"/>
                  </a:cubicBezTo>
                  <a:cubicBezTo>
                    <a:pt x="3716" y="7921"/>
                    <a:pt x="5342" y="5375"/>
                    <a:pt x="7084" y="3677"/>
                  </a:cubicBezTo>
                  <a:cubicBezTo>
                    <a:pt x="8826" y="1979"/>
                    <a:pt x="10684" y="1130"/>
                    <a:pt x="12194" y="611"/>
                  </a:cubicBezTo>
                  <a:cubicBezTo>
                    <a:pt x="13703" y="93"/>
                    <a:pt x="14865" y="-96"/>
                    <a:pt x="16374" y="45"/>
                  </a:cubicBezTo>
                  <a:cubicBezTo>
                    <a:pt x="17884" y="187"/>
                    <a:pt x="19742" y="659"/>
                    <a:pt x="20671" y="1885"/>
                  </a:cubicBezTo>
                  <a:cubicBezTo>
                    <a:pt x="21600" y="3111"/>
                    <a:pt x="21600" y="5092"/>
                    <a:pt x="18813" y="6931"/>
                  </a:cubicBezTo>
                  <a:cubicBezTo>
                    <a:pt x="16026" y="8770"/>
                    <a:pt x="10452" y="10468"/>
                    <a:pt x="4877" y="12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692400" y="4075247"/>
              <a:ext cx="20129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" y="20093"/>
                    <a:pt x="1226" y="18586"/>
                    <a:pt x="1976" y="17916"/>
                  </a:cubicBezTo>
                  <a:cubicBezTo>
                    <a:pt x="2726" y="17247"/>
                    <a:pt x="3611" y="17414"/>
                    <a:pt x="4452" y="17163"/>
                  </a:cubicBezTo>
                  <a:cubicBezTo>
                    <a:pt x="5292" y="16912"/>
                    <a:pt x="6087" y="16242"/>
                    <a:pt x="6882" y="15237"/>
                  </a:cubicBezTo>
                  <a:cubicBezTo>
                    <a:pt x="7677" y="14233"/>
                    <a:pt x="8472" y="12893"/>
                    <a:pt x="9278" y="11553"/>
                  </a:cubicBezTo>
                  <a:cubicBezTo>
                    <a:pt x="10085" y="10214"/>
                    <a:pt x="10902" y="8874"/>
                    <a:pt x="11799" y="7619"/>
                  </a:cubicBezTo>
                  <a:cubicBezTo>
                    <a:pt x="12697" y="6363"/>
                    <a:pt x="13673" y="5191"/>
                    <a:pt x="14570" y="4186"/>
                  </a:cubicBezTo>
                  <a:cubicBezTo>
                    <a:pt x="15468" y="3181"/>
                    <a:pt x="16285" y="2344"/>
                    <a:pt x="17137" y="1758"/>
                  </a:cubicBezTo>
                  <a:cubicBezTo>
                    <a:pt x="17989" y="1172"/>
                    <a:pt x="18874" y="837"/>
                    <a:pt x="19624" y="586"/>
                  </a:cubicBezTo>
                  <a:cubicBezTo>
                    <a:pt x="20374" y="335"/>
                    <a:pt x="20987" y="1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087422" y="3706947"/>
              <a:ext cx="1719528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382" y="2356"/>
                  </a:moveTo>
                  <a:cubicBezTo>
                    <a:pt x="249" y="2029"/>
                    <a:pt x="116" y="1702"/>
                    <a:pt x="49" y="1375"/>
                  </a:cubicBezTo>
                  <a:cubicBezTo>
                    <a:pt x="-17" y="1047"/>
                    <a:pt x="-17" y="720"/>
                    <a:pt x="49" y="458"/>
                  </a:cubicBezTo>
                  <a:cubicBezTo>
                    <a:pt x="116" y="196"/>
                    <a:pt x="249" y="0"/>
                    <a:pt x="448" y="0"/>
                  </a:cubicBezTo>
                  <a:cubicBezTo>
                    <a:pt x="647" y="0"/>
                    <a:pt x="913" y="196"/>
                    <a:pt x="1458" y="753"/>
                  </a:cubicBezTo>
                  <a:cubicBezTo>
                    <a:pt x="2002" y="1309"/>
                    <a:pt x="2826" y="2225"/>
                    <a:pt x="3716" y="3076"/>
                  </a:cubicBezTo>
                  <a:cubicBezTo>
                    <a:pt x="4606" y="3927"/>
                    <a:pt x="5562" y="4713"/>
                    <a:pt x="6559" y="5662"/>
                  </a:cubicBezTo>
                  <a:cubicBezTo>
                    <a:pt x="7555" y="6611"/>
                    <a:pt x="8591" y="7724"/>
                    <a:pt x="9521" y="8804"/>
                  </a:cubicBezTo>
                  <a:cubicBezTo>
                    <a:pt x="10451" y="9884"/>
                    <a:pt x="11275" y="10931"/>
                    <a:pt x="12125" y="12109"/>
                  </a:cubicBezTo>
                  <a:cubicBezTo>
                    <a:pt x="12975" y="13287"/>
                    <a:pt x="13852" y="14596"/>
                    <a:pt x="14768" y="15676"/>
                  </a:cubicBezTo>
                  <a:cubicBezTo>
                    <a:pt x="15685" y="16756"/>
                    <a:pt x="16641" y="17607"/>
                    <a:pt x="17691" y="18295"/>
                  </a:cubicBezTo>
                  <a:cubicBezTo>
                    <a:pt x="18740" y="18982"/>
                    <a:pt x="19883" y="19505"/>
                    <a:pt x="20547" y="20029"/>
                  </a:cubicBezTo>
                  <a:cubicBezTo>
                    <a:pt x="21211" y="20553"/>
                    <a:pt x="21397" y="21076"/>
                    <a:pt x="215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779037" y="5099984"/>
              <a:ext cx="177371" cy="51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907" fill="norm" stroke="1" extrusionOk="0">
                  <a:moveTo>
                    <a:pt x="1022" y="5841"/>
                  </a:moveTo>
                  <a:cubicBezTo>
                    <a:pt x="1022" y="9541"/>
                    <a:pt x="1022" y="13242"/>
                    <a:pt x="1022" y="15694"/>
                  </a:cubicBezTo>
                  <a:cubicBezTo>
                    <a:pt x="1022" y="18147"/>
                    <a:pt x="1022" y="19352"/>
                    <a:pt x="1022" y="20169"/>
                  </a:cubicBezTo>
                  <a:cubicBezTo>
                    <a:pt x="1022" y="20987"/>
                    <a:pt x="1022" y="21417"/>
                    <a:pt x="896" y="19868"/>
                  </a:cubicBezTo>
                  <a:cubicBezTo>
                    <a:pt x="771" y="18319"/>
                    <a:pt x="519" y="14791"/>
                    <a:pt x="268" y="11822"/>
                  </a:cubicBezTo>
                  <a:cubicBezTo>
                    <a:pt x="17" y="8853"/>
                    <a:pt x="-234" y="6443"/>
                    <a:pt x="394" y="4679"/>
                  </a:cubicBezTo>
                  <a:cubicBezTo>
                    <a:pt x="1022" y="2915"/>
                    <a:pt x="2529" y="1796"/>
                    <a:pt x="5292" y="1022"/>
                  </a:cubicBezTo>
                  <a:cubicBezTo>
                    <a:pt x="8054" y="247"/>
                    <a:pt x="12073" y="-183"/>
                    <a:pt x="15213" y="75"/>
                  </a:cubicBezTo>
                  <a:cubicBezTo>
                    <a:pt x="18352" y="333"/>
                    <a:pt x="20613" y="1280"/>
                    <a:pt x="20989" y="2571"/>
                  </a:cubicBezTo>
                  <a:cubicBezTo>
                    <a:pt x="21366" y="3862"/>
                    <a:pt x="19859" y="5497"/>
                    <a:pt x="17222" y="6701"/>
                  </a:cubicBezTo>
                  <a:cubicBezTo>
                    <a:pt x="14585" y="7906"/>
                    <a:pt x="10817" y="8681"/>
                    <a:pt x="8054" y="9068"/>
                  </a:cubicBezTo>
                  <a:cubicBezTo>
                    <a:pt x="5292" y="9455"/>
                    <a:pt x="3533" y="9455"/>
                    <a:pt x="2906" y="9111"/>
                  </a:cubicBezTo>
                  <a:cubicBezTo>
                    <a:pt x="2278" y="8767"/>
                    <a:pt x="2780" y="8078"/>
                    <a:pt x="3282" y="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965450" y="4921515"/>
              <a:ext cx="165100" cy="17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4420"/>
                  </a:moveTo>
                  <a:cubicBezTo>
                    <a:pt x="0" y="3134"/>
                    <a:pt x="0" y="1848"/>
                    <a:pt x="1108" y="1077"/>
                  </a:cubicBezTo>
                  <a:cubicBezTo>
                    <a:pt x="2215" y="305"/>
                    <a:pt x="4431" y="48"/>
                    <a:pt x="6508" y="1077"/>
                  </a:cubicBezTo>
                  <a:cubicBezTo>
                    <a:pt x="8585" y="2105"/>
                    <a:pt x="10523" y="4420"/>
                    <a:pt x="11077" y="7248"/>
                  </a:cubicBezTo>
                  <a:cubicBezTo>
                    <a:pt x="11631" y="10077"/>
                    <a:pt x="10800" y="13420"/>
                    <a:pt x="9831" y="15477"/>
                  </a:cubicBezTo>
                  <a:cubicBezTo>
                    <a:pt x="8862" y="17534"/>
                    <a:pt x="7754" y="18305"/>
                    <a:pt x="6785" y="18177"/>
                  </a:cubicBezTo>
                  <a:cubicBezTo>
                    <a:pt x="5815" y="18048"/>
                    <a:pt x="4985" y="17020"/>
                    <a:pt x="5262" y="15348"/>
                  </a:cubicBezTo>
                  <a:cubicBezTo>
                    <a:pt x="5538" y="13677"/>
                    <a:pt x="6923" y="11362"/>
                    <a:pt x="8862" y="8920"/>
                  </a:cubicBezTo>
                  <a:cubicBezTo>
                    <a:pt x="10800" y="6477"/>
                    <a:pt x="13292" y="3905"/>
                    <a:pt x="15092" y="2234"/>
                  </a:cubicBezTo>
                  <a:cubicBezTo>
                    <a:pt x="16892" y="562"/>
                    <a:pt x="18000" y="-209"/>
                    <a:pt x="18277" y="48"/>
                  </a:cubicBezTo>
                  <a:cubicBezTo>
                    <a:pt x="18554" y="305"/>
                    <a:pt x="18000" y="1591"/>
                    <a:pt x="17169" y="3905"/>
                  </a:cubicBezTo>
                  <a:cubicBezTo>
                    <a:pt x="16338" y="6220"/>
                    <a:pt x="15231" y="9562"/>
                    <a:pt x="15923" y="12648"/>
                  </a:cubicBezTo>
                  <a:cubicBezTo>
                    <a:pt x="16615" y="15734"/>
                    <a:pt x="19108" y="18562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555449" y="5094336"/>
              <a:ext cx="152952" cy="28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28" fill="norm" stroke="1" extrusionOk="0">
                  <a:moveTo>
                    <a:pt x="21092" y="1662"/>
                  </a:moveTo>
                  <a:cubicBezTo>
                    <a:pt x="18757" y="874"/>
                    <a:pt x="16422" y="86"/>
                    <a:pt x="14087" y="7"/>
                  </a:cubicBezTo>
                  <a:cubicBezTo>
                    <a:pt x="11751" y="-72"/>
                    <a:pt x="9416" y="559"/>
                    <a:pt x="6935" y="3081"/>
                  </a:cubicBezTo>
                  <a:cubicBezTo>
                    <a:pt x="4454" y="5604"/>
                    <a:pt x="1827" y="10019"/>
                    <a:pt x="660" y="13329"/>
                  </a:cubicBezTo>
                  <a:cubicBezTo>
                    <a:pt x="-508" y="16640"/>
                    <a:pt x="-216" y="18848"/>
                    <a:pt x="2265" y="20030"/>
                  </a:cubicBezTo>
                  <a:cubicBezTo>
                    <a:pt x="4746" y="21213"/>
                    <a:pt x="9416" y="21370"/>
                    <a:pt x="14087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752286" y="5186497"/>
              <a:ext cx="196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80"/>
                    <a:pt x="2735" y="8160"/>
                    <a:pt x="575" y="11760"/>
                  </a:cubicBezTo>
                  <a:cubicBezTo>
                    <a:pt x="-1585" y="15360"/>
                    <a:pt x="2735" y="184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829049" y="5249997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429"/>
                    <a:pt x="8533" y="9257"/>
                    <a:pt x="12133" y="5657"/>
                  </a:cubicBezTo>
                  <a:cubicBezTo>
                    <a:pt x="15733" y="2057"/>
                    <a:pt x="1866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071144" y="5147117"/>
              <a:ext cx="205988" cy="41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12" fill="norm" stroke="1" extrusionOk="0">
                  <a:moveTo>
                    <a:pt x="4455" y="4648"/>
                  </a:moveTo>
                  <a:cubicBezTo>
                    <a:pt x="3591" y="8684"/>
                    <a:pt x="2727" y="12721"/>
                    <a:pt x="2187" y="15175"/>
                  </a:cubicBezTo>
                  <a:cubicBezTo>
                    <a:pt x="1647" y="17630"/>
                    <a:pt x="1431" y="18503"/>
                    <a:pt x="1107" y="19375"/>
                  </a:cubicBezTo>
                  <a:cubicBezTo>
                    <a:pt x="783" y="20248"/>
                    <a:pt x="351" y="21121"/>
                    <a:pt x="135" y="21284"/>
                  </a:cubicBezTo>
                  <a:cubicBezTo>
                    <a:pt x="-81" y="21448"/>
                    <a:pt x="-81" y="20903"/>
                    <a:pt x="459" y="19157"/>
                  </a:cubicBezTo>
                  <a:cubicBezTo>
                    <a:pt x="999" y="17412"/>
                    <a:pt x="2079" y="14466"/>
                    <a:pt x="3375" y="11521"/>
                  </a:cubicBezTo>
                  <a:cubicBezTo>
                    <a:pt x="4671" y="8575"/>
                    <a:pt x="6183" y="5630"/>
                    <a:pt x="7371" y="3721"/>
                  </a:cubicBezTo>
                  <a:cubicBezTo>
                    <a:pt x="8559" y="1812"/>
                    <a:pt x="9423" y="939"/>
                    <a:pt x="10395" y="448"/>
                  </a:cubicBezTo>
                  <a:cubicBezTo>
                    <a:pt x="11367" y="-43"/>
                    <a:pt x="12447" y="-152"/>
                    <a:pt x="14175" y="230"/>
                  </a:cubicBezTo>
                  <a:cubicBezTo>
                    <a:pt x="15903" y="612"/>
                    <a:pt x="18279" y="1484"/>
                    <a:pt x="19683" y="2521"/>
                  </a:cubicBezTo>
                  <a:cubicBezTo>
                    <a:pt x="21087" y="3557"/>
                    <a:pt x="21519" y="4757"/>
                    <a:pt x="20331" y="6066"/>
                  </a:cubicBezTo>
                  <a:cubicBezTo>
                    <a:pt x="19143" y="7375"/>
                    <a:pt x="16335" y="8793"/>
                    <a:pt x="14175" y="9557"/>
                  </a:cubicBezTo>
                  <a:cubicBezTo>
                    <a:pt x="12015" y="10321"/>
                    <a:pt x="10503" y="10430"/>
                    <a:pt x="9531" y="10212"/>
                  </a:cubicBezTo>
                  <a:cubicBezTo>
                    <a:pt x="8559" y="9993"/>
                    <a:pt x="8127" y="9448"/>
                    <a:pt x="7695" y="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343399" y="5110297"/>
              <a:ext cx="1016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50" y="0"/>
                  </a:moveTo>
                  <a:cubicBezTo>
                    <a:pt x="6300" y="0"/>
                    <a:pt x="8550" y="0"/>
                    <a:pt x="10575" y="335"/>
                  </a:cubicBezTo>
                  <a:cubicBezTo>
                    <a:pt x="12600" y="670"/>
                    <a:pt x="14400" y="1340"/>
                    <a:pt x="16650" y="3516"/>
                  </a:cubicBezTo>
                  <a:cubicBezTo>
                    <a:pt x="18900" y="5693"/>
                    <a:pt x="21600" y="9377"/>
                    <a:pt x="21600" y="12391"/>
                  </a:cubicBezTo>
                  <a:cubicBezTo>
                    <a:pt x="21600" y="15405"/>
                    <a:pt x="18900" y="17749"/>
                    <a:pt x="14850" y="19172"/>
                  </a:cubicBezTo>
                  <a:cubicBezTo>
                    <a:pt x="10800" y="20595"/>
                    <a:pt x="5400" y="210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533900" y="4919797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603750" y="4995997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813300" y="4913447"/>
              <a:ext cx="62707" cy="16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85" fill="norm" stroke="1" extrusionOk="0">
                  <a:moveTo>
                    <a:pt x="0" y="0"/>
                  </a:moveTo>
                  <a:cubicBezTo>
                    <a:pt x="5040" y="0"/>
                    <a:pt x="10080" y="0"/>
                    <a:pt x="13680" y="1467"/>
                  </a:cubicBezTo>
                  <a:cubicBezTo>
                    <a:pt x="17280" y="2933"/>
                    <a:pt x="19440" y="5867"/>
                    <a:pt x="20520" y="8667"/>
                  </a:cubicBezTo>
                  <a:cubicBezTo>
                    <a:pt x="21600" y="11467"/>
                    <a:pt x="21600" y="14133"/>
                    <a:pt x="20520" y="16000"/>
                  </a:cubicBezTo>
                  <a:cubicBezTo>
                    <a:pt x="19440" y="17867"/>
                    <a:pt x="17280" y="18933"/>
                    <a:pt x="14760" y="19867"/>
                  </a:cubicBezTo>
                  <a:cubicBezTo>
                    <a:pt x="12240" y="20800"/>
                    <a:pt x="9360" y="21600"/>
                    <a:pt x="7920" y="21333"/>
                  </a:cubicBezTo>
                  <a:cubicBezTo>
                    <a:pt x="6480" y="21067"/>
                    <a:pt x="6480" y="19733"/>
                    <a:pt x="648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866024" y="4930571"/>
              <a:ext cx="83071" cy="16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294" fill="norm" stroke="1" extrusionOk="0">
                  <a:moveTo>
                    <a:pt x="20067" y="3621"/>
                  </a:moveTo>
                  <a:cubicBezTo>
                    <a:pt x="20594" y="2219"/>
                    <a:pt x="21121" y="816"/>
                    <a:pt x="20067" y="255"/>
                  </a:cubicBezTo>
                  <a:cubicBezTo>
                    <a:pt x="19014" y="-306"/>
                    <a:pt x="16380" y="-25"/>
                    <a:pt x="12692" y="1938"/>
                  </a:cubicBezTo>
                  <a:cubicBezTo>
                    <a:pt x="9004" y="3902"/>
                    <a:pt x="4262" y="7549"/>
                    <a:pt x="1892" y="10073"/>
                  </a:cubicBezTo>
                  <a:cubicBezTo>
                    <a:pt x="-479" y="12598"/>
                    <a:pt x="-479" y="14000"/>
                    <a:pt x="1101" y="15684"/>
                  </a:cubicBezTo>
                  <a:cubicBezTo>
                    <a:pt x="2682" y="17367"/>
                    <a:pt x="5843" y="19330"/>
                    <a:pt x="9004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133599" y="4678475"/>
              <a:ext cx="3131776" cy="125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64" fill="norm" stroke="1" extrusionOk="0">
                  <a:moveTo>
                    <a:pt x="0" y="1414"/>
                  </a:moveTo>
                  <a:cubicBezTo>
                    <a:pt x="511" y="1269"/>
                    <a:pt x="1022" y="1124"/>
                    <a:pt x="1562" y="1015"/>
                  </a:cubicBezTo>
                  <a:cubicBezTo>
                    <a:pt x="2102" y="906"/>
                    <a:pt x="2671" y="834"/>
                    <a:pt x="3196" y="761"/>
                  </a:cubicBezTo>
                  <a:cubicBezTo>
                    <a:pt x="3722" y="689"/>
                    <a:pt x="4203" y="616"/>
                    <a:pt x="4736" y="580"/>
                  </a:cubicBezTo>
                  <a:cubicBezTo>
                    <a:pt x="5269" y="544"/>
                    <a:pt x="5852" y="544"/>
                    <a:pt x="6451" y="562"/>
                  </a:cubicBezTo>
                  <a:cubicBezTo>
                    <a:pt x="7049" y="580"/>
                    <a:pt x="7662" y="616"/>
                    <a:pt x="8239" y="653"/>
                  </a:cubicBezTo>
                  <a:cubicBezTo>
                    <a:pt x="8815" y="689"/>
                    <a:pt x="9355" y="725"/>
                    <a:pt x="9866" y="761"/>
                  </a:cubicBezTo>
                  <a:cubicBezTo>
                    <a:pt x="10377" y="798"/>
                    <a:pt x="10858" y="834"/>
                    <a:pt x="11413" y="852"/>
                  </a:cubicBezTo>
                  <a:cubicBezTo>
                    <a:pt x="11968" y="870"/>
                    <a:pt x="12595" y="870"/>
                    <a:pt x="13186" y="870"/>
                  </a:cubicBezTo>
                  <a:cubicBezTo>
                    <a:pt x="13777" y="870"/>
                    <a:pt x="14332" y="870"/>
                    <a:pt x="14865" y="834"/>
                  </a:cubicBezTo>
                  <a:cubicBezTo>
                    <a:pt x="15397" y="798"/>
                    <a:pt x="15908" y="725"/>
                    <a:pt x="16448" y="671"/>
                  </a:cubicBezTo>
                  <a:cubicBezTo>
                    <a:pt x="16988" y="616"/>
                    <a:pt x="17557" y="580"/>
                    <a:pt x="18083" y="562"/>
                  </a:cubicBezTo>
                  <a:cubicBezTo>
                    <a:pt x="18608" y="544"/>
                    <a:pt x="19090" y="544"/>
                    <a:pt x="19520" y="471"/>
                  </a:cubicBezTo>
                  <a:cubicBezTo>
                    <a:pt x="19951" y="399"/>
                    <a:pt x="20330" y="254"/>
                    <a:pt x="20615" y="145"/>
                  </a:cubicBezTo>
                  <a:cubicBezTo>
                    <a:pt x="20899" y="36"/>
                    <a:pt x="21089" y="-36"/>
                    <a:pt x="21206" y="18"/>
                  </a:cubicBezTo>
                  <a:cubicBezTo>
                    <a:pt x="21323" y="73"/>
                    <a:pt x="21366" y="254"/>
                    <a:pt x="21388" y="924"/>
                  </a:cubicBezTo>
                  <a:cubicBezTo>
                    <a:pt x="21410" y="1595"/>
                    <a:pt x="21410" y="2755"/>
                    <a:pt x="21425" y="4005"/>
                  </a:cubicBezTo>
                  <a:cubicBezTo>
                    <a:pt x="21439" y="5255"/>
                    <a:pt x="21469" y="6596"/>
                    <a:pt x="21505" y="7955"/>
                  </a:cubicBezTo>
                  <a:cubicBezTo>
                    <a:pt x="21542" y="9314"/>
                    <a:pt x="21585" y="10692"/>
                    <a:pt x="21593" y="11960"/>
                  </a:cubicBezTo>
                  <a:cubicBezTo>
                    <a:pt x="21600" y="13228"/>
                    <a:pt x="21571" y="14388"/>
                    <a:pt x="21549" y="15512"/>
                  </a:cubicBezTo>
                  <a:cubicBezTo>
                    <a:pt x="21527" y="16635"/>
                    <a:pt x="21512" y="17722"/>
                    <a:pt x="21483" y="18592"/>
                  </a:cubicBezTo>
                  <a:cubicBezTo>
                    <a:pt x="21454" y="19462"/>
                    <a:pt x="21410" y="20114"/>
                    <a:pt x="21366" y="20549"/>
                  </a:cubicBezTo>
                  <a:cubicBezTo>
                    <a:pt x="21323" y="20984"/>
                    <a:pt x="21279" y="21202"/>
                    <a:pt x="21169" y="21347"/>
                  </a:cubicBezTo>
                  <a:cubicBezTo>
                    <a:pt x="21060" y="21492"/>
                    <a:pt x="20885" y="21564"/>
                    <a:pt x="20520" y="21564"/>
                  </a:cubicBezTo>
                  <a:cubicBezTo>
                    <a:pt x="20155" y="21564"/>
                    <a:pt x="19601" y="21492"/>
                    <a:pt x="19075" y="21401"/>
                  </a:cubicBezTo>
                  <a:cubicBezTo>
                    <a:pt x="18550" y="21310"/>
                    <a:pt x="18054" y="21202"/>
                    <a:pt x="17543" y="21111"/>
                  </a:cubicBezTo>
                  <a:cubicBezTo>
                    <a:pt x="17032" y="21020"/>
                    <a:pt x="16506" y="20948"/>
                    <a:pt x="15937" y="20875"/>
                  </a:cubicBezTo>
                  <a:cubicBezTo>
                    <a:pt x="15368" y="20803"/>
                    <a:pt x="14755" y="20730"/>
                    <a:pt x="14128" y="20694"/>
                  </a:cubicBezTo>
                  <a:cubicBezTo>
                    <a:pt x="13500" y="20658"/>
                    <a:pt x="12858" y="20658"/>
                    <a:pt x="12281" y="20658"/>
                  </a:cubicBezTo>
                  <a:cubicBezTo>
                    <a:pt x="11705" y="20658"/>
                    <a:pt x="11194" y="20658"/>
                    <a:pt x="10669" y="20658"/>
                  </a:cubicBezTo>
                  <a:cubicBezTo>
                    <a:pt x="10143" y="20658"/>
                    <a:pt x="9603" y="20658"/>
                    <a:pt x="9085" y="20658"/>
                  </a:cubicBezTo>
                  <a:cubicBezTo>
                    <a:pt x="8567" y="20658"/>
                    <a:pt x="8071" y="20658"/>
                    <a:pt x="7509" y="20658"/>
                  </a:cubicBezTo>
                  <a:cubicBezTo>
                    <a:pt x="6947" y="20658"/>
                    <a:pt x="6319" y="20658"/>
                    <a:pt x="5706" y="20585"/>
                  </a:cubicBezTo>
                  <a:cubicBezTo>
                    <a:pt x="5094" y="20513"/>
                    <a:pt x="4495" y="20368"/>
                    <a:pt x="3933" y="20223"/>
                  </a:cubicBezTo>
                  <a:cubicBezTo>
                    <a:pt x="3371" y="20078"/>
                    <a:pt x="2846" y="19933"/>
                    <a:pt x="2394" y="19806"/>
                  </a:cubicBezTo>
                  <a:cubicBezTo>
                    <a:pt x="1941" y="19679"/>
                    <a:pt x="1562" y="19571"/>
                    <a:pt x="1328" y="19498"/>
                  </a:cubicBezTo>
                  <a:cubicBezTo>
                    <a:pt x="1095" y="19426"/>
                    <a:pt x="1007" y="19390"/>
                    <a:pt x="934" y="19317"/>
                  </a:cubicBezTo>
                  <a:cubicBezTo>
                    <a:pt x="861" y="19245"/>
                    <a:pt x="803" y="19136"/>
                    <a:pt x="781" y="18973"/>
                  </a:cubicBezTo>
                  <a:cubicBezTo>
                    <a:pt x="759" y="18810"/>
                    <a:pt x="774" y="18592"/>
                    <a:pt x="839" y="18030"/>
                  </a:cubicBezTo>
                  <a:cubicBezTo>
                    <a:pt x="905" y="17469"/>
                    <a:pt x="1022" y="16563"/>
                    <a:pt x="1153" y="15349"/>
                  </a:cubicBezTo>
                  <a:cubicBezTo>
                    <a:pt x="1284" y="14134"/>
                    <a:pt x="1430" y="12612"/>
                    <a:pt x="1584" y="11090"/>
                  </a:cubicBezTo>
                  <a:cubicBezTo>
                    <a:pt x="1737" y="9568"/>
                    <a:pt x="1897" y="8046"/>
                    <a:pt x="2058" y="6651"/>
                  </a:cubicBezTo>
                  <a:cubicBezTo>
                    <a:pt x="2218" y="5255"/>
                    <a:pt x="2379" y="3987"/>
                    <a:pt x="2481" y="2990"/>
                  </a:cubicBezTo>
                  <a:cubicBezTo>
                    <a:pt x="2583" y="1994"/>
                    <a:pt x="2627" y="1269"/>
                    <a:pt x="2612" y="852"/>
                  </a:cubicBezTo>
                  <a:cubicBezTo>
                    <a:pt x="2598" y="435"/>
                    <a:pt x="2525" y="326"/>
                    <a:pt x="2459" y="345"/>
                  </a:cubicBezTo>
                  <a:cubicBezTo>
                    <a:pt x="2394" y="363"/>
                    <a:pt x="2335" y="508"/>
                    <a:pt x="2277" y="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4" name="Drawing"/>
          <p:cNvGrpSpPr/>
          <p:nvPr/>
        </p:nvGrpSpPr>
        <p:grpSpPr>
          <a:xfrm>
            <a:off x="654223" y="1813766"/>
            <a:ext cx="11963227" cy="5803148"/>
            <a:chOff x="0" y="0"/>
            <a:chExt cx="11963226" cy="5803147"/>
          </a:xfrm>
        </p:grpSpPr>
        <p:sp>
          <p:nvSpPr>
            <p:cNvPr id="1444" name="Line"/>
            <p:cNvSpPr/>
            <p:nvPr/>
          </p:nvSpPr>
          <p:spPr>
            <a:xfrm>
              <a:off x="0" y="16092"/>
              <a:ext cx="239421" cy="37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50" fill="norm" stroke="1" extrusionOk="0">
                  <a:moveTo>
                    <a:pt x="7246" y="1031"/>
                  </a:moveTo>
                  <a:cubicBezTo>
                    <a:pt x="6502" y="1395"/>
                    <a:pt x="5757" y="1759"/>
                    <a:pt x="5943" y="2063"/>
                  </a:cubicBezTo>
                  <a:cubicBezTo>
                    <a:pt x="6129" y="2366"/>
                    <a:pt x="7246" y="2609"/>
                    <a:pt x="9295" y="2669"/>
                  </a:cubicBezTo>
                  <a:cubicBezTo>
                    <a:pt x="11343" y="2730"/>
                    <a:pt x="14322" y="2609"/>
                    <a:pt x="16278" y="2366"/>
                  </a:cubicBezTo>
                  <a:cubicBezTo>
                    <a:pt x="18233" y="2123"/>
                    <a:pt x="19164" y="1759"/>
                    <a:pt x="19909" y="1335"/>
                  </a:cubicBezTo>
                  <a:cubicBezTo>
                    <a:pt x="20653" y="910"/>
                    <a:pt x="21212" y="424"/>
                    <a:pt x="21026" y="182"/>
                  </a:cubicBezTo>
                  <a:cubicBezTo>
                    <a:pt x="20840" y="-61"/>
                    <a:pt x="19909" y="-61"/>
                    <a:pt x="17953" y="182"/>
                  </a:cubicBezTo>
                  <a:cubicBezTo>
                    <a:pt x="15998" y="424"/>
                    <a:pt x="13019" y="910"/>
                    <a:pt x="11157" y="1335"/>
                  </a:cubicBezTo>
                  <a:cubicBezTo>
                    <a:pt x="9295" y="1759"/>
                    <a:pt x="8550" y="2123"/>
                    <a:pt x="8084" y="2669"/>
                  </a:cubicBezTo>
                  <a:cubicBezTo>
                    <a:pt x="7619" y="3215"/>
                    <a:pt x="7433" y="3943"/>
                    <a:pt x="7805" y="4490"/>
                  </a:cubicBezTo>
                  <a:cubicBezTo>
                    <a:pt x="8178" y="5036"/>
                    <a:pt x="9109" y="5400"/>
                    <a:pt x="9388" y="5946"/>
                  </a:cubicBezTo>
                  <a:cubicBezTo>
                    <a:pt x="9667" y="6492"/>
                    <a:pt x="9295" y="7220"/>
                    <a:pt x="7619" y="8979"/>
                  </a:cubicBezTo>
                  <a:cubicBezTo>
                    <a:pt x="5943" y="10739"/>
                    <a:pt x="2964" y="13530"/>
                    <a:pt x="1381" y="15593"/>
                  </a:cubicBezTo>
                  <a:cubicBezTo>
                    <a:pt x="-202" y="17656"/>
                    <a:pt x="-388" y="18991"/>
                    <a:pt x="636" y="19961"/>
                  </a:cubicBezTo>
                  <a:cubicBezTo>
                    <a:pt x="1660" y="20932"/>
                    <a:pt x="3895" y="21539"/>
                    <a:pt x="6874" y="21296"/>
                  </a:cubicBezTo>
                  <a:cubicBezTo>
                    <a:pt x="9853" y="21054"/>
                    <a:pt x="13578" y="19961"/>
                    <a:pt x="15533" y="19112"/>
                  </a:cubicBezTo>
                  <a:cubicBezTo>
                    <a:pt x="17488" y="18263"/>
                    <a:pt x="17674" y="17656"/>
                    <a:pt x="17860" y="17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85438" y="214968"/>
              <a:ext cx="309689" cy="17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5" fill="norm" stroke="1" extrusionOk="0">
                  <a:moveTo>
                    <a:pt x="1212" y="9540"/>
                  </a:moveTo>
                  <a:cubicBezTo>
                    <a:pt x="921" y="8270"/>
                    <a:pt x="629" y="6999"/>
                    <a:pt x="337" y="5729"/>
                  </a:cubicBezTo>
                  <a:cubicBezTo>
                    <a:pt x="45" y="4458"/>
                    <a:pt x="-247" y="3188"/>
                    <a:pt x="337" y="2552"/>
                  </a:cubicBezTo>
                  <a:cubicBezTo>
                    <a:pt x="921" y="1917"/>
                    <a:pt x="2380" y="1917"/>
                    <a:pt x="3839" y="2933"/>
                  </a:cubicBezTo>
                  <a:cubicBezTo>
                    <a:pt x="5299" y="3950"/>
                    <a:pt x="6758" y="5983"/>
                    <a:pt x="7196" y="8778"/>
                  </a:cubicBezTo>
                  <a:cubicBezTo>
                    <a:pt x="7634" y="11573"/>
                    <a:pt x="7050" y="15131"/>
                    <a:pt x="6394" y="17291"/>
                  </a:cubicBezTo>
                  <a:cubicBezTo>
                    <a:pt x="5737" y="19451"/>
                    <a:pt x="5007" y="20213"/>
                    <a:pt x="4277" y="20722"/>
                  </a:cubicBezTo>
                  <a:cubicBezTo>
                    <a:pt x="3548" y="21230"/>
                    <a:pt x="2818" y="21484"/>
                    <a:pt x="2526" y="20849"/>
                  </a:cubicBezTo>
                  <a:cubicBezTo>
                    <a:pt x="2234" y="20213"/>
                    <a:pt x="2380" y="18689"/>
                    <a:pt x="3621" y="15893"/>
                  </a:cubicBezTo>
                  <a:cubicBezTo>
                    <a:pt x="4861" y="13098"/>
                    <a:pt x="7196" y="9032"/>
                    <a:pt x="8729" y="6491"/>
                  </a:cubicBezTo>
                  <a:cubicBezTo>
                    <a:pt x="10261" y="3950"/>
                    <a:pt x="10991" y="2933"/>
                    <a:pt x="11648" y="1917"/>
                  </a:cubicBezTo>
                  <a:cubicBezTo>
                    <a:pt x="12304" y="900"/>
                    <a:pt x="12888" y="-116"/>
                    <a:pt x="12888" y="11"/>
                  </a:cubicBezTo>
                  <a:cubicBezTo>
                    <a:pt x="12888" y="138"/>
                    <a:pt x="12304" y="1409"/>
                    <a:pt x="11575" y="3950"/>
                  </a:cubicBezTo>
                  <a:cubicBezTo>
                    <a:pt x="10845" y="6491"/>
                    <a:pt x="9969" y="10303"/>
                    <a:pt x="9750" y="12844"/>
                  </a:cubicBezTo>
                  <a:cubicBezTo>
                    <a:pt x="9531" y="15385"/>
                    <a:pt x="9969" y="16656"/>
                    <a:pt x="12012" y="17164"/>
                  </a:cubicBezTo>
                  <a:cubicBezTo>
                    <a:pt x="14056" y="17672"/>
                    <a:pt x="17704" y="17418"/>
                    <a:pt x="21353" y="17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2526" y="440483"/>
              <a:ext cx="431801" cy="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3812" y="15641"/>
                  </a:moveTo>
                  <a:cubicBezTo>
                    <a:pt x="3176" y="17131"/>
                    <a:pt x="2541" y="18621"/>
                    <a:pt x="1747" y="19738"/>
                  </a:cubicBezTo>
                  <a:cubicBezTo>
                    <a:pt x="953" y="20855"/>
                    <a:pt x="0" y="21600"/>
                    <a:pt x="0" y="20855"/>
                  </a:cubicBezTo>
                  <a:cubicBezTo>
                    <a:pt x="0" y="20110"/>
                    <a:pt x="953" y="17876"/>
                    <a:pt x="3388" y="14524"/>
                  </a:cubicBezTo>
                  <a:cubicBezTo>
                    <a:pt x="5824" y="11172"/>
                    <a:pt x="9741" y="6703"/>
                    <a:pt x="13024" y="4097"/>
                  </a:cubicBezTo>
                  <a:cubicBezTo>
                    <a:pt x="16306" y="1490"/>
                    <a:pt x="18953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41656" y="440483"/>
              <a:ext cx="221721" cy="6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56" fill="norm" stroke="1" extrusionOk="0">
                  <a:moveTo>
                    <a:pt x="6673" y="12960"/>
                  </a:moveTo>
                  <a:cubicBezTo>
                    <a:pt x="5654" y="14400"/>
                    <a:pt x="4636" y="15840"/>
                    <a:pt x="3311" y="17280"/>
                  </a:cubicBezTo>
                  <a:cubicBezTo>
                    <a:pt x="1987" y="18720"/>
                    <a:pt x="356" y="20160"/>
                    <a:pt x="51" y="20880"/>
                  </a:cubicBezTo>
                  <a:cubicBezTo>
                    <a:pt x="-255" y="21600"/>
                    <a:pt x="764" y="21600"/>
                    <a:pt x="4534" y="18000"/>
                  </a:cubicBezTo>
                  <a:cubicBezTo>
                    <a:pt x="8303" y="14400"/>
                    <a:pt x="14824" y="7200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41176" y="186483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79276" y="35158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434926" y="82439"/>
              <a:ext cx="266701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41"/>
                  </a:moveTo>
                  <a:cubicBezTo>
                    <a:pt x="857" y="19"/>
                    <a:pt x="1714" y="-104"/>
                    <a:pt x="2400" y="141"/>
                  </a:cubicBezTo>
                  <a:cubicBezTo>
                    <a:pt x="3086" y="387"/>
                    <a:pt x="3600" y="1001"/>
                    <a:pt x="5400" y="3148"/>
                  </a:cubicBezTo>
                  <a:cubicBezTo>
                    <a:pt x="7200" y="5296"/>
                    <a:pt x="10286" y="8978"/>
                    <a:pt x="13200" y="12291"/>
                  </a:cubicBezTo>
                  <a:cubicBezTo>
                    <a:pt x="16114" y="15605"/>
                    <a:pt x="18857" y="18551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493798" y="66775"/>
              <a:ext cx="233229" cy="44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7" fill="norm" stroke="1" extrusionOk="0">
                  <a:moveTo>
                    <a:pt x="21442" y="566"/>
                  </a:moveTo>
                  <a:cubicBezTo>
                    <a:pt x="20664" y="261"/>
                    <a:pt x="19885" y="-45"/>
                    <a:pt x="19107" y="6"/>
                  </a:cubicBezTo>
                  <a:cubicBezTo>
                    <a:pt x="18328" y="57"/>
                    <a:pt x="17550" y="464"/>
                    <a:pt x="15701" y="2502"/>
                  </a:cubicBezTo>
                  <a:cubicBezTo>
                    <a:pt x="13853" y="4540"/>
                    <a:pt x="10934" y="8208"/>
                    <a:pt x="8307" y="11519"/>
                  </a:cubicBezTo>
                  <a:cubicBezTo>
                    <a:pt x="5680" y="14830"/>
                    <a:pt x="3345" y="17785"/>
                    <a:pt x="1885" y="19466"/>
                  </a:cubicBezTo>
                  <a:cubicBezTo>
                    <a:pt x="426" y="21147"/>
                    <a:pt x="-158" y="21555"/>
                    <a:pt x="37" y="21453"/>
                  </a:cubicBezTo>
                  <a:cubicBezTo>
                    <a:pt x="231" y="21351"/>
                    <a:pt x="1204" y="20740"/>
                    <a:pt x="1983" y="20230"/>
                  </a:cubicBezTo>
                  <a:cubicBezTo>
                    <a:pt x="2761" y="19721"/>
                    <a:pt x="3345" y="19313"/>
                    <a:pt x="3928" y="18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828618" y="237283"/>
              <a:ext cx="317509" cy="10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667" fill="norm" stroke="1" extrusionOk="0">
                  <a:moveTo>
                    <a:pt x="2576" y="14400"/>
                  </a:moveTo>
                  <a:cubicBezTo>
                    <a:pt x="1861" y="14800"/>
                    <a:pt x="1145" y="15200"/>
                    <a:pt x="645" y="13600"/>
                  </a:cubicBezTo>
                  <a:cubicBezTo>
                    <a:pt x="144" y="12000"/>
                    <a:pt x="-142" y="8400"/>
                    <a:pt x="73" y="5600"/>
                  </a:cubicBezTo>
                  <a:cubicBezTo>
                    <a:pt x="287" y="2800"/>
                    <a:pt x="1002" y="800"/>
                    <a:pt x="2433" y="1400"/>
                  </a:cubicBezTo>
                  <a:cubicBezTo>
                    <a:pt x="3863" y="2000"/>
                    <a:pt x="6009" y="5200"/>
                    <a:pt x="7583" y="8600"/>
                  </a:cubicBezTo>
                  <a:cubicBezTo>
                    <a:pt x="9156" y="12000"/>
                    <a:pt x="10157" y="15600"/>
                    <a:pt x="11302" y="18000"/>
                  </a:cubicBezTo>
                  <a:cubicBezTo>
                    <a:pt x="12446" y="20400"/>
                    <a:pt x="13733" y="21600"/>
                    <a:pt x="15092" y="19800"/>
                  </a:cubicBezTo>
                  <a:cubicBezTo>
                    <a:pt x="16451" y="18000"/>
                    <a:pt x="17882" y="13200"/>
                    <a:pt x="18812" y="9600"/>
                  </a:cubicBezTo>
                  <a:cubicBezTo>
                    <a:pt x="19741" y="6000"/>
                    <a:pt x="20171" y="3600"/>
                    <a:pt x="20528" y="2200"/>
                  </a:cubicBezTo>
                  <a:cubicBezTo>
                    <a:pt x="20886" y="800"/>
                    <a:pt x="21172" y="400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502089" y="53133"/>
              <a:ext cx="25038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21291" y="5431"/>
                    <a:pt x="21291" y="10862"/>
                    <a:pt x="19491" y="14256"/>
                  </a:cubicBezTo>
                  <a:cubicBezTo>
                    <a:pt x="17691" y="17650"/>
                    <a:pt x="14091" y="19008"/>
                    <a:pt x="10491" y="19995"/>
                  </a:cubicBezTo>
                  <a:cubicBezTo>
                    <a:pt x="6891" y="20983"/>
                    <a:pt x="3291" y="21600"/>
                    <a:pt x="1491" y="21600"/>
                  </a:cubicBezTo>
                  <a:cubicBezTo>
                    <a:pt x="-309" y="21600"/>
                    <a:pt x="-309" y="20983"/>
                    <a:pt x="591" y="20242"/>
                  </a:cubicBezTo>
                  <a:cubicBezTo>
                    <a:pt x="1491" y="19502"/>
                    <a:pt x="3291" y="18638"/>
                    <a:pt x="5091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418904" y="22706"/>
              <a:ext cx="298723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00" fill="norm" stroke="1" extrusionOk="0">
                  <a:moveTo>
                    <a:pt x="1388" y="21100"/>
                  </a:moveTo>
                  <a:cubicBezTo>
                    <a:pt x="628" y="18700"/>
                    <a:pt x="-133" y="16300"/>
                    <a:pt x="19" y="14700"/>
                  </a:cubicBezTo>
                  <a:cubicBezTo>
                    <a:pt x="171" y="13100"/>
                    <a:pt x="1236" y="12300"/>
                    <a:pt x="4202" y="9900"/>
                  </a:cubicBezTo>
                  <a:cubicBezTo>
                    <a:pt x="7168" y="7500"/>
                    <a:pt x="12036" y="3500"/>
                    <a:pt x="15078" y="1500"/>
                  </a:cubicBezTo>
                  <a:cubicBezTo>
                    <a:pt x="18121" y="-500"/>
                    <a:pt x="19337" y="-500"/>
                    <a:pt x="20098" y="1500"/>
                  </a:cubicBezTo>
                  <a:cubicBezTo>
                    <a:pt x="20859" y="3500"/>
                    <a:pt x="21163" y="7500"/>
                    <a:pt x="21467" y="1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441376" y="408733"/>
              <a:ext cx="174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384" y="21600"/>
                  </a:moveTo>
                  <a:cubicBezTo>
                    <a:pt x="-124" y="21600"/>
                    <a:pt x="-632" y="21600"/>
                    <a:pt x="2417" y="19029"/>
                  </a:cubicBezTo>
                  <a:cubicBezTo>
                    <a:pt x="5467" y="16457"/>
                    <a:pt x="12074" y="11314"/>
                    <a:pt x="15759" y="7714"/>
                  </a:cubicBezTo>
                  <a:cubicBezTo>
                    <a:pt x="19443" y="4114"/>
                    <a:pt x="20206" y="2057"/>
                    <a:pt x="209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699475" y="236574"/>
              <a:ext cx="126102" cy="19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09" fill="norm" stroke="1" extrusionOk="0">
                  <a:moveTo>
                    <a:pt x="4167" y="5009"/>
                  </a:moveTo>
                  <a:cubicBezTo>
                    <a:pt x="3447" y="9000"/>
                    <a:pt x="2727" y="12992"/>
                    <a:pt x="2007" y="15692"/>
                  </a:cubicBezTo>
                  <a:cubicBezTo>
                    <a:pt x="1287" y="18392"/>
                    <a:pt x="567" y="19800"/>
                    <a:pt x="207" y="19683"/>
                  </a:cubicBezTo>
                  <a:cubicBezTo>
                    <a:pt x="-153" y="19566"/>
                    <a:pt x="-153" y="17922"/>
                    <a:pt x="1107" y="14987"/>
                  </a:cubicBezTo>
                  <a:cubicBezTo>
                    <a:pt x="2367" y="12052"/>
                    <a:pt x="4887" y="7826"/>
                    <a:pt x="6867" y="5126"/>
                  </a:cubicBezTo>
                  <a:cubicBezTo>
                    <a:pt x="8847" y="2426"/>
                    <a:pt x="10287" y="1252"/>
                    <a:pt x="11907" y="548"/>
                  </a:cubicBezTo>
                  <a:cubicBezTo>
                    <a:pt x="13527" y="-156"/>
                    <a:pt x="15327" y="-391"/>
                    <a:pt x="16587" y="1135"/>
                  </a:cubicBezTo>
                  <a:cubicBezTo>
                    <a:pt x="17847" y="2661"/>
                    <a:pt x="18567" y="5948"/>
                    <a:pt x="19287" y="9587"/>
                  </a:cubicBezTo>
                  <a:cubicBezTo>
                    <a:pt x="20007" y="13226"/>
                    <a:pt x="20727" y="17218"/>
                    <a:pt x="21447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899895" y="42187"/>
              <a:ext cx="152166" cy="43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12" fill="norm" stroke="1" extrusionOk="0">
                  <a:moveTo>
                    <a:pt x="16241" y="12936"/>
                  </a:moveTo>
                  <a:cubicBezTo>
                    <a:pt x="13874" y="12194"/>
                    <a:pt x="11507" y="11453"/>
                    <a:pt x="9583" y="11136"/>
                  </a:cubicBezTo>
                  <a:cubicBezTo>
                    <a:pt x="7660" y="10818"/>
                    <a:pt x="6181" y="10924"/>
                    <a:pt x="4553" y="12036"/>
                  </a:cubicBezTo>
                  <a:cubicBezTo>
                    <a:pt x="2926" y="13147"/>
                    <a:pt x="1150" y="15265"/>
                    <a:pt x="411" y="16588"/>
                  </a:cubicBezTo>
                  <a:cubicBezTo>
                    <a:pt x="-329" y="17912"/>
                    <a:pt x="-33" y="18441"/>
                    <a:pt x="1003" y="18759"/>
                  </a:cubicBezTo>
                  <a:cubicBezTo>
                    <a:pt x="2038" y="19077"/>
                    <a:pt x="3813" y="19183"/>
                    <a:pt x="6181" y="18653"/>
                  </a:cubicBezTo>
                  <a:cubicBezTo>
                    <a:pt x="8548" y="18124"/>
                    <a:pt x="11507" y="16959"/>
                    <a:pt x="14022" y="14471"/>
                  </a:cubicBezTo>
                  <a:cubicBezTo>
                    <a:pt x="16537" y="11983"/>
                    <a:pt x="18608" y="8171"/>
                    <a:pt x="19792" y="5736"/>
                  </a:cubicBezTo>
                  <a:cubicBezTo>
                    <a:pt x="20975" y="3300"/>
                    <a:pt x="21271" y="2241"/>
                    <a:pt x="21271" y="1447"/>
                  </a:cubicBezTo>
                  <a:cubicBezTo>
                    <a:pt x="21271" y="653"/>
                    <a:pt x="20975" y="124"/>
                    <a:pt x="20235" y="18"/>
                  </a:cubicBezTo>
                  <a:cubicBezTo>
                    <a:pt x="19496" y="-88"/>
                    <a:pt x="18312" y="230"/>
                    <a:pt x="17276" y="2030"/>
                  </a:cubicBezTo>
                  <a:cubicBezTo>
                    <a:pt x="16241" y="3830"/>
                    <a:pt x="15353" y="7112"/>
                    <a:pt x="14909" y="10077"/>
                  </a:cubicBezTo>
                  <a:cubicBezTo>
                    <a:pt x="14466" y="13041"/>
                    <a:pt x="14466" y="15688"/>
                    <a:pt x="15353" y="17541"/>
                  </a:cubicBezTo>
                  <a:cubicBezTo>
                    <a:pt x="16241" y="19394"/>
                    <a:pt x="18016" y="20453"/>
                    <a:pt x="19792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124026" y="30078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143076" y="199183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254113" y="263244"/>
              <a:ext cx="111214" cy="14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10" fill="norm" stroke="1" extrusionOk="0">
                  <a:moveTo>
                    <a:pt x="21413" y="4547"/>
                  </a:moveTo>
                  <a:cubicBezTo>
                    <a:pt x="19783" y="2696"/>
                    <a:pt x="18153" y="844"/>
                    <a:pt x="15300" y="227"/>
                  </a:cubicBezTo>
                  <a:cubicBezTo>
                    <a:pt x="12447" y="-390"/>
                    <a:pt x="8371" y="227"/>
                    <a:pt x="5315" y="2387"/>
                  </a:cubicBezTo>
                  <a:cubicBezTo>
                    <a:pt x="2258" y="4547"/>
                    <a:pt x="221" y="8250"/>
                    <a:pt x="17" y="11644"/>
                  </a:cubicBezTo>
                  <a:cubicBezTo>
                    <a:pt x="-187" y="15039"/>
                    <a:pt x="1443" y="18124"/>
                    <a:pt x="5315" y="19667"/>
                  </a:cubicBezTo>
                  <a:cubicBezTo>
                    <a:pt x="9187" y="21210"/>
                    <a:pt x="15300" y="21210"/>
                    <a:pt x="21413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443643" y="263212"/>
              <a:ext cx="175684" cy="13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13012" y="4755"/>
                  </a:moveTo>
                  <a:cubicBezTo>
                    <a:pt x="12231" y="2821"/>
                    <a:pt x="11451" y="887"/>
                    <a:pt x="10410" y="242"/>
                  </a:cubicBezTo>
                  <a:cubicBezTo>
                    <a:pt x="9369" y="-403"/>
                    <a:pt x="8067" y="242"/>
                    <a:pt x="6376" y="2176"/>
                  </a:cubicBezTo>
                  <a:cubicBezTo>
                    <a:pt x="4684" y="4110"/>
                    <a:pt x="2602" y="7334"/>
                    <a:pt x="1431" y="9913"/>
                  </a:cubicBezTo>
                  <a:cubicBezTo>
                    <a:pt x="260" y="12493"/>
                    <a:pt x="0" y="14427"/>
                    <a:pt x="0" y="16200"/>
                  </a:cubicBezTo>
                  <a:cubicBezTo>
                    <a:pt x="0" y="17973"/>
                    <a:pt x="260" y="19585"/>
                    <a:pt x="1561" y="20069"/>
                  </a:cubicBezTo>
                  <a:cubicBezTo>
                    <a:pt x="2863" y="20552"/>
                    <a:pt x="5205" y="19907"/>
                    <a:pt x="7287" y="17973"/>
                  </a:cubicBezTo>
                  <a:cubicBezTo>
                    <a:pt x="9369" y="16039"/>
                    <a:pt x="11190" y="12815"/>
                    <a:pt x="12492" y="10558"/>
                  </a:cubicBezTo>
                  <a:cubicBezTo>
                    <a:pt x="13793" y="8301"/>
                    <a:pt x="14573" y="7012"/>
                    <a:pt x="14834" y="7173"/>
                  </a:cubicBezTo>
                  <a:cubicBezTo>
                    <a:pt x="15094" y="7334"/>
                    <a:pt x="14834" y="8946"/>
                    <a:pt x="14573" y="10558"/>
                  </a:cubicBezTo>
                  <a:cubicBezTo>
                    <a:pt x="14313" y="12170"/>
                    <a:pt x="14053" y="13782"/>
                    <a:pt x="15224" y="15555"/>
                  </a:cubicBezTo>
                  <a:cubicBezTo>
                    <a:pt x="16395" y="17328"/>
                    <a:pt x="18998" y="19263"/>
                    <a:pt x="2160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654939" y="57367"/>
              <a:ext cx="85038" cy="37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33" fill="norm" stroke="1" extrusionOk="0">
                  <a:moveTo>
                    <a:pt x="21165" y="122"/>
                  </a:moveTo>
                  <a:cubicBezTo>
                    <a:pt x="18531" y="0"/>
                    <a:pt x="15897" y="-121"/>
                    <a:pt x="14053" y="243"/>
                  </a:cubicBezTo>
                  <a:cubicBezTo>
                    <a:pt x="12209" y="607"/>
                    <a:pt x="11155" y="1457"/>
                    <a:pt x="9048" y="3944"/>
                  </a:cubicBezTo>
                  <a:cubicBezTo>
                    <a:pt x="6941" y="6432"/>
                    <a:pt x="3780" y="10558"/>
                    <a:pt x="1936" y="13591"/>
                  </a:cubicBezTo>
                  <a:cubicBezTo>
                    <a:pt x="92" y="16625"/>
                    <a:pt x="-435" y="18567"/>
                    <a:pt x="355" y="19780"/>
                  </a:cubicBezTo>
                  <a:cubicBezTo>
                    <a:pt x="1145" y="20994"/>
                    <a:pt x="3253" y="21479"/>
                    <a:pt x="6941" y="21115"/>
                  </a:cubicBezTo>
                  <a:cubicBezTo>
                    <a:pt x="10628" y="20751"/>
                    <a:pt x="15897" y="19537"/>
                    <a:pt x="18531" y="18567"/>
                  </a:cubicBezTo>
                  <a:cubicBezTo>
                    <a:pt x="21165" y="17596"/>
                    <a:pt x="21165" y="16868"/>
                    <a:pt x="21165" y="16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657426" y="237283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1800"/>
                    <a:pt x="6503" y="3600"/>
                    <a:pt x="10103" y="7200"/>
                  </a:cubicBezTo>
                  <a:cubicBezTo>
                    <a:pt x="13703" y="10800"/>
                    <a:pt x="17652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793157" y="258576"/>
              <a:ext cx="124620" cy="15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505" fill="norm" stroke="1" extrusionOk="0">
                  <a:moveTo>
                    <a:pt x="21195" y="559"/>
                  </a:moveTo>
                  <a:cubicBezTo>
                    <a:pt x="17235" y="-17"/>
                    <a:pt x="13275" y="-593"/>
                    <a:pt x="9675" y="1279"/>
                  </a:cubicBezTo>
                  <a:cubicBezTo>
                    <a:pt x="6075" y="3151"/>
                    <a:pt x="2835" y="7471"/>
                    <a:pt x="1215" y="10783"/>
                  </a:cubicBezTo>
                  <a:cubicBezTo>
                    <a:pt x="-405" y="14095"/>
                    <a:pt x="-405" y="16399"/>
                    <a:pt x="1215" y="18127"/>
                  </a:cubicBezTo>
                  <a:cubicBezTo>
                    <a:pt x="2835" y="19855"/>
                    <a:pt x="6075" y="21007"/>
                    <a:pt x="9675" y="20287"/>
                  </a:cubicBezTo>
                  <a:cubicBezTo>
                    <a:pt x="13275" y="19567"/>
                    <a:pt x="17235" y="16975"/>
                    <a:pt x="19215" y="14815"/>
                  </a:cubicBezTo>
                  <a:cubicBezTo>
                    <a:pt x="21195" y="12655"/>
                    <a:pt x="21195" y="10927"/>
                    <a:pt x="21195" y="9199"/>
                  </a:cubicBezTo>
                  <a:cubicBezTo>
                    <a:pt x="21195" y="7471"/>
                    <a:pt x="21195" y="5743"/>
                    <a:pt x="20295" y="4879"/>
                  </a:cubicBezTo>
                  <a:cubicBezTo>
                    <a:pt x="19395" y="4015"/>
                    <a:pt x="17595" y="4015"/>
                    <a:pt x="15795" y="4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949526" y="192833"/>
              <a:ext cx="26670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98"/>
                  </a:moveTo>
                  <a:cubicBezTo>
                    <a:pt x="343" y="5259"/>
                    <a:pt x="686" y="4320"/>
                    <a:pt x="1286" y="3944"/>
                  </a:cubicBezTo>
                  <a:cubicBezTo>
                    <a:pt x="1886" y="3569"/>
                    <a:pt x="2743" y="3757"/>
                    <a:pt x="3771" y="4977"/>
                  </a:cubicBezTo>
                  <a:cubicBezTo>
                    <a:pt x="4800" y="6198"/>
                    <a:pt x="6000" y="8452"/>
                    <a:pt x="6429" y="11082"/>
                  </a:cubicBezTo>
                  <a:cubicBezTo>
                    <a:pt x="6857" y="13711"/>
                    <a:pt x="6514" y="16717"/>
                    <a:pt x="5914" y="18689"/>
                  </a:cubicBezTo>
                  <a:cubicBezTo>
                    <a:pt x="5314" y="20661"/>
                    <a:pt x="4457" y="21600"/>
                    <a:pt x="3943" y="21600"/>
                  </a:cubicBezTo>
                  <a:cubicBezTo>
                    <a:pt x="3429" y="21600"/>
                    <a:pt x="3257" y="20661"/>
                    <a:pt x="3857" y="18125"/>
                  </a:cubicBezTo>
                  <a:cubicBezTo>
                    <a:pt x="4457" y="15590"/>
                    <a:pt x="5829" y="11457"/>
                    <a:pt x="8486" y="8264"/>
                  </a:cubicBezTo>
                  <a:cubicBezTo>
                    <a:pt x="11143" y="5071"/>
                    <a:pt x="15086" y="2817"/>
                    <a:pt x="17486" y="1597"/>
                  </a:cubicBezTo>
                  <a:cubicBezTo>
                    <a:pt x="19886" y="376"/>
                    <a:pt x="20743" y="1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396998" y="67855"/>
              <a:ext cx="174829" cy="34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75" fill="norm" stroke="1" extrusionOk="0">
                  <a:moveTo>
                    <a:pt x="21239" y="1446"/>
                  </a:moveTo>
                  <a:cubicBezTo>
                    <a:pt x="20468" y="922"/>
                    <a:pt x="19696" y="399"/>
                    <a:pt x="18153" y="137"/>
                  </a:cubicBezTo>
                  <a:cubicBezTo>
                    <a:pt x="16610" y="-125"/>
                    <a:pt x="14296" y="-125"/>
                    <a:pt x="11339" y="1184"/>
                  </a:cubicBezTo>
                  <a:cubicBezTo>
                    <a:pt x="8382" y="2493"/>
                    <a:pt x="4782" y="5111"/>
                    <a:pt x="2596" y="8057"/>
                  </a:cubicBezTo>
                  <a:cubicBezTo>
                    <a:pt x="410" y="11002"/>
                    <a:pt x="-361" y="14275"/>
                    <a:pt x="153" y="16566"/>
                  </a:cubicBezTo>
                  <a:cubicBezTo>
                    <a:pt x="668" y="18857"/>
                    <a:pt x="2468" y="20166"/>
                    <a:pt x="5296" y="20820"/>
                  </a:cubicBezTo>
                  <a:cubicBezTo>
                    <a:pt x="8125" y="21475"/>
                    <a:pt x="11982" y="21475"/>
                    <a:pt x="1583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617175" y="43856"/>
              <a:ext cx="253102" cy="37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07" fill="norm" stroke="1" extrusionOk="0">
                  <a:moveTo>
                    <a:pt x="21524" y="1597"/>
                  </a:moveTo>
                  <a:cubicBezTo>
                    <a:pt x="20984" y="1119"/>
                    <a:pt x="20444" y="642"/>
                    <a:pt x="19724" y="344"/>
                  </a:cubicBezTo>
                  <a:cubicBezTo>
                    <a:pt x="19004" y="45"/>
                    <a:pt x="18104" y="-74"/>
                    <a:pt x="16304" y="45"/>
                  </a:cubicBezTo>
                  <a:cubicBezTo>
                    <a:pt x="14504" y="165"/>
                    <a:pt x="11804" y="523"/>
                    <a:pt x="9554" y="1119"/>
                  </a:cubicBezTo>
                  <a:cubicBezTo>
                    <a:pt x="7304" y="1716"/>
                    <a:pt x="5504" y="2551"/>
                    <a:pt x="3974" y="4162"/>
                  </a:cubicBezTo>
                  <a:cubicBezTo>
                    <a:pt x="2444" y="5774"/>
                    <a:pt x="1184" y="8160"/>
                    <a:pt x="554" y="10726"/>
                  </a:cubicBezTo>
                  <a:cubicBezTo>
                    <a:pt x="-76" y="13292"/>
                    <a:pt x="-76" y="16036"/>
                    <a:pt x="104" y="17827"/>
                  </a:cubicBezTo>
                  <a:cubicBezTo>
                    <a:pt x="284" y="19617"/>
                    <a:pt x="644" y="20452"/>
                    <a:pt x="1814" y="20929"/>
                  </a:cubicBezTo>
                  <a:cubicBezTo>
                    <a:pt x="2984" y="21407"/>
                    <a:pt x="4964" y="21526"/>
                    <a:pt x="7484" y="21287"/>
                  </a:cubicBezTo>
                  <a:cubicBezTo>
                    <a:pt x="10004" y="21049"/>
                    <a:pt x="13064" y="20452"/>
                    <a:pt x="14864" y="19915"/>
                  </a:cubicBezTo>
                  <a:cubicBezTo>
                    <a:pt x="16664" y="19378"/>
                    <a:pt x="17204" y="18901"/>
                    <a:pt x="17744" y="18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668971" y="262683"/>
              <a:ext cx="22670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421" y="21600"/>
                  </a:moveTo>
                  <a:cubicBezTo>
                    <a:pt x="1821" y="14400"/>
                    <a:pt x="221" y="7200"/>
                    <a:pt x="21" y="3600"/>
                  </a:cubicBezTo>
                  <a:cubicBezTo>
                    <a:pt x="-179" y="0"/>
                    <a:pt x="1021" y="0"/>
                    <a:pt x="4821" y="0"/>
                  </a:cubicBezTo>
                  <a:cubicBezTo>
                    <a:pt x="8621" y="0"/>
                    <a:pt x="15021" y="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863926" y="27733"/>
              <a:ext cx="24789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15120" y="0"/>
                  </a:moveTo>
                  <a:cubicBezTo>
                    <a:pt x="17460" y="2916"/>
                    <a:pt x="19800" y="5833"/>
                    <a:pt x="20700" y="8385"/>
                  </a:cubicBezTo>
                  <a:cubicBezTo>
                    <a:pt x="21600" y="10937"/>
                    <a:pt x="21060" y="13124"/>
                    <a:pt x="17370" y="15266"/>
                  </a:cubicBezTo>
                  <a:cubicBezTo>
                    <a:pt x="13680" y="17408"/>
                    <a:pt x="6840" y="19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762076" y="681783"/>
              <a:ext cx="1765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1" y="21600"/>
                    <a:pt x="1502" y="21600"/>
                    <a:pt x="2370" y="20974"/>
                  </a:cubicBezTo>
                  <a:cubicBezTo>
                    <a:pt x="3237" y="20348"/>
                    <a:pt x="4222" y="19096"/>
                    <a:pt x="5296" y="17530"/>
                  </a:cubicBezTo>
                  <a:cubicBezTo>
                    <a:pt x="6371" y="15965"/>
                    <a:pt x="7537" y="14087"/>
                    <a:pt x="8521" y="12522"/>
                  </a:cubicBezTo>
                  <a:cubicBezTo>
                    <a:pt x="9505" y="10957"/>
                    <a:pt x="10308" y="9704"/>
                    <a:pt x="11137" y="8609"/>
                  </a:cubicBezTo>
                  <a:cubicBezTo>
                    <a:pt x="11965" y="7513"/>
                    <a:pt x="12820" y="6574"/>
                    <a:pt x="13960" y="5478"/>
                  </a:cubicBezTo>
                  <a:cubicBezTo>
                    <a:pt x="15099" y="4383"/>
                    <a:pt x="16524" y="3130"/>
                    <a:pt x="17689" y="2348"/>
                  </a:cubicBezTo>
                  <a:cubicBezTo>
                    <a:pt x="18855" y="1565"/>
                    <a:pt x="19761" y="1252"/>
                    <a:pt x="20370" y="939"/>
                  </a:cubicBezTo>
                  <a:cubicBezTo>
                    <a:pt x="20978" y="626"/>
                    <a:pt x="21289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358976" y="802433"/>
              <a:ext cx="958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2" y="21600"/>
                    <a:pt x="2384" y="21600"/>
                    <a:pt x="3910" y="20118"/>
                  </a:cubicBezTo>
                  <a:cubicBezTo>
                    <a:pt x="5436" y="18635"/>
                    <a:pt x="7295" y="15671"/>
                    <a:pt x="9393" y="12706"/>
                  </a:cubicBezTo>
                  <a:cubicBezTo>
                    <a:pt x="11491" y="9741"/>
                    <a:pt x="13828" y="6776"/>
                    <a:pt x="15902" y="4659"/>
                  </a:cubicBezTo>
                  <a:cubicBezTo>
                    <a:pt x="17976" y="2541"/>
                    <a:pt x="19788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644726" y="1113583"/>
              <a:ext cx="19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53"/>
                    <a:pt x="16800" y="10105"/>
                    <a:pt x="13200" y="13705"/>
                  </a:cubicBezTo>
                  <a:cubicBezTo>
                    <a:pt x="9600" y="17305"/>
                    <a:pt x="4800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536776" y="1138983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" y="15840"/>
                    <a:pt x="982" y="10080"/>
                    <a:pt x="3027" y="6480"/>
                  </a:cubicBezTo>
                  <a:cubicBezTo>
                    <a:pt x="5073" y="2880"/>
                    <a:pt x="8673" y="1440"/>
                    <a:pt x="12027" y="720"/>
                  </a:cubicBezTo>
                  <a:cubicBezTo>
                    <a:pt x="15382" y="0"/>
                    <a:pt x="184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498676" y="1443783"/>
              <a:ext cx="311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2" y="18514"/>
                    <a:pt x="5584" y="15429"/>
                    <a:pt x="9184" y="11829"/>
                  </a:cubicBezTo>
                  <a:cubicBezTo>
                    <a:pt x="12784" y="8229"/>
                    <a:pt x="17192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884316" y="1135292"/>
              <a:ext cx="135061" cy="3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36" fill="norm" stroke="1" extrusionOk="0">
                  <a:moveTo>
                    <a:pt x="21204" y="3388"/>
                  </a:moveTo>
                  <a:cubicBezTo>
                    <a:pt x="21204" y="2196"/>
                    <a:pt x="21204" y="1005"/>
                    <a:pt x="20373" y="409"/>
                  </a:cubicBezTo>
                  <a:cubicBezTo>
                    <a:pt x="19542" y="-187"/>
                    <a:pt x="17881" y="-187"/>
                    <a:pt x="15222" y="781"/>
                  </a:cubicBezTo>
                  <a:cubicBezTo>
                    <a:pt x="12564" y="1750"/>
                    <a:pt x="8909" y="3686"/>
                    <a:pt x="5918" y="6442"/>
                  </a:cubicBezTo>
                  <a:cubicBezTo>
                    <a:pt x="2927" y="9198"/>
                    <a:pt x="601" y="12773"/>
                    <a:pt x="102" y="15454"/>
                  </a:cubicBezTo>
                  <a:cubicBezTo>
                    <a:pt x="-396" y="18136"/>
                    <a:pt x="933" y="19923"/>
                    <a:pt x="3924" y="20668"/>
                  </a:cubicBezTo>
                  <a:cubicBezTo>
                    <a:pt x="6915" y="21413"/>
                    <a:pt x="11567" y="21115"/>
                    <a:pt x="16219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083518" y="1121635"/>
              <a:ext cx="227959" cy="3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80" fill="norm" stroke="1" extrusionOk="0">
                  <a:moveTo>
                    <a:pt x="21539" y="774"/>
                  </a:moveTo>
                  <a:cubicBezTo>
                    <a:pt x="20739" y="327"/>
                    <a:pt x="19939" y="-120"/>
                    <a:pt x="18039" y="29"/>
                  </a:cubicBezTo>
                  <a:cubicBezTo>
                    <a:pt x="16139" y="178"/>
                    <a:pt x="13139" y="923"/>
                    <a:pt x="10539" y="1742"/>
                  </a:cubicBezTo>
                  <a:cubicBezTo>
                    <a:pt x="7939" y="2561"/>
                    <a:pt x="5739" y="3455"/>
                    <a:pt x="4239" y="5019"/>
                  </a:cubicBezTo>
                  <a:cubicBezTo>
                    <a:pt x="2739" y="6583"/>
                    <a:pt x="1939" y="8818"/>
                    <a:pt x="1339" y="10903"/>
                  </a:cubicBezTo>
                  <a:cubicBezTo>
                    <a:pt x="739" y="12989"/>
                    <a:pt x="339" y="14926"/>
                    <a:pt x="139" y="16266"/>
                  </a:cubicBezTo>
                  <a:cubicBezTo>
                    <a:pt x="-61" y="17607"/>
                    <a:pt x="-61" y="18352"/>
                    <a:pt x="239" y="19022"/>
                  </a:cubicBezTo>
                  <a:cubicBezTo>
                    <a:pt x="539" y="19692"/>
                    <a:pt x="1139" y="20288"/>
                    <a:pt x="3539" y="20735"/>
                  </a:cubicBezTo>
                  <a:cubicBezTo>
                    <a:pt x="5939" y="21182"/>
                    <a:pt x="10139" y="21480"/>
                    <a:pt x="12739" y="21480"/>
                  </a:cubicBezTo>
                  <a:cubicBezTo>
                    <a:pt x="15339" y="21480"/>
                    <a:pt x="16339" y="21182"/>
                    <a:pt x="17339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095576" y="129773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5600"/>
                    <a:pt x="9120" y="9600"/>
                    <a:pt x="12720" y="6000"/>
                  </a:cubicBezTo>
                  <a:cubicBezTo>
                    <a:pt x="16320" y="2400"/>
                    <a:pt x="189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457526" y="1085762"/>
              <a:ext cx="98711" cy="36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93" fill="norm" stroke="1" extrusionOk="0">
                  <a:moveTo>
                    <a:pt x="0" y="1641"/>
                  </a:moveTo>
                  <a:cubicBezTo>
                    <a:pt x="0" y="892"/>
                    <a:pt x="0" y="143"/>
                    <a:pt x="1322" y="18"/>
                  </a:cubicBezTo>
                  <a:cubicBezTo>
                    <a:pt x="2645" y="-107"/>
                    <a:pt x="5290" y="392"/>
                    <a:pt x="9257" y="2328"/>
                  </a:cubicBezTo>
                  <a:cubicBezTo>
                    <a:pt x="13224" y="4263"/>
                    <a:pt x="18514" y="7634"/>
                    <a:pt x="20057" y="10755"/>
                  </a:cubicBezTo>
                  <a:cubicBezTo>
                    <a:pt x="21600" y="13877"/>
                    <a:pt x="19396" y="16748"/>
                    <a:pt x="15869" y="18496"/>
                  </a:cubicBezTo>
                  <a:cubicBezTo>
                    <a:pt x="12343" y="20244"/>
                    <a:pt x="7494" y="20869"/>
                    <a:pt x="264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381576" y="440483"/>
              <a:ext cx="2286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90"/>
                    <a:pt x="4800" y="2579"/>
                    <a:pt x="7500" y="5051"/>
                  </a:cubicBezTo>
                  <a:cubicBezTo>
                    <a:pt x="10200" y="7522"/>
                    <a:pt x="13200" y="11176"/>
                    <a:pt x="15200" y="13970"/>
                  </a:cubicBezTo>
                  <a:cubicBezTo>
                    <a:pt x="17200" y="16764"/>
                    <a:pt x="18200" y="18699"/>
                    <a:pt x="19100" y="19827"/>
                  </a:cubicBezTo>
                  <a:cubicBezTo>
                    <a:pt x="20000" y="20955"/>
                    <a:pt x="20800" y="21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398547" y="463983"/>
              <a:ext cx="275130" cy="46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98" fill="norm" stroke="1" extrusionOk="0">
                  <a:moveTo>
                    <a:pt x="21432" y="1255"/>
                  </a:moveTo>
                  <a:cubicBezTo>
                    <a:pt x="21432" y="769"/>
                    <a:pt x="21432" y="282"/>
                    <a:pt x="21020" y="88"/>
                  </a:cubicBezTo>
                  <a:cubicBezTo>
                    <a:pt x="20608" y="-107"/>
                    <a:pt x="19783" y="-10"/>
                    <a:pt x="18464" y="720"/>
                  </a:cubicBezTo>
                  <a:cubicBezTo>
                    <a:pt x="17145" y="1450"/>
                    <a:pt x="15331" y="2812"/>
                    <a:pt x="12858" y="5098"/>
                  </a:cubicBezTo>
                  <a:cubicBezTo>
                    <a:pt x="10385" y="7385"/>
                    <a:pt x="7252" y="10596"/>
                    <a:pt x="5026" y="13271"/>
                  </a:cubicBezTo>
                  <a:cubicBezTo>
                    <a:pt x="2800" y="15947"/>
                    <a:pt x="1481" y="18088"/>
                    <a:pt x="739" y="19401"/>
                  </a:cubicBezTo>
                  <a:cubicBezTo>
                    <a:pt x="-3" y="20715"/>
                    <a:pt x="-168" y="21201"/>
                    <a:pt x="162" y="21347"/>
                  </a:cubicBezTo>
                  <a:cubicBezTo>
                    <a:pt x="492" y="21493"/>
                    <a:pt x="1316" y="21298"/>
                    <a:pt x="2140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819726" y="63098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824387" y="751633"/>
              <a:ext cx="19854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2205" y="16200"/>
                  </a:moveTo>
                  <a:cubicBezTo>
                    <a:pt x="855" y="18900"/>
                    <a:pt x="-495" y="21600"/>
                    <a:pt x="180" y="21600"/>
                  </a:cubicBezTo>
                  <a:cubicBezTo>
                    <a:pt x="855" y="21600"/>
                    <a:pt x="3555" y="18900"/>
                    <a:pt x="7380" y="14850"/>
                  </a:cubicBezTo>
                  <a:cubicBezTo>
                    <a:pt x="11205" y="10800"/>
                    <a:pt x="16155" y="5400"/>
                    <a:pt x="211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269368" y="285168"/>
              <a:ext cx="261559" cy="84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73" fill="norm" stroke="1" extrusionOk="0">
                  <a:moveTo>
                    <a:pt x="18912" y="1044"/>
                  </a:moveTo>
                  <a:cubicBezTo>
                    <a:pt x="16299" y="613"/>
                    <a:pt x="13686" y="182"/>
                    <a:pt x="10986" y="48"/>
                  </a:cubicBezTo>
                  <a:cubicBezTo>
                    <a:pt x="8286" y="-87"/>
                    <a:pt x="5499" y="75"/>
                    <a:pt x="3844" y="425"/>
                  </a:cubicBezTo>
                  <a:cubicBezTo>
                    <a:pt x="2190" y="775"/>
                    <a:pt x="1667" y="1313"/>
                    <a:pt x="2364" y="1933"/>
                  </a:cubicBezTo>
                  <a:cubicBezTo>
                    <a:pt x="3060" y="2552"/>
                    <a:pt x="4977" y="3253"/>
                    <a:pt x="6806" y="4061"/>
                  </a:cubicBezTo>
                  <a:cubicBezTo>
                    <a:pt x="8635" y="4869"/>
                    <a:pt x="10377" y="5784"/>
                    <a:pt x="11160" y="6565"/>
                  </a:cubicBezTo>
                  <a:cubicBezTo>
                    <a:pt x="11944" y="7346"/>
                    <a:pt x="11770" y="7993"/>
                    <a:pt x="10986" y="8505"/>
                  </a:cubicBezTo>
                  <a:cubicBezTo>
                    <a:pt x="10202" y="9016"/>
                    <a:pt x="8809" y="9393"/>
                    <a:pt x="7154" y="9770"/>
                  </a:cubicBezTo>
                  <a:cubicBezTo>
                    <a:pt x="5499" y="10147"/>
                    <a:pt x="3583" y="10524"/>
                    <a:pt x="3148" y="10713"/>
                  </a:cubicBezTo>
                  <a:cubicBezTo>
                    <a:pt x="2712" y="10902"/>
                    <a:pt x="3757" y="10902"/>
                    <a:pt x="4628" y="10982"/>
                  </a:cubicBezTo>
                  <a:cubicBezTo>
                    <a:pt x="5499" y="11063"/>
                    <a:pt x="6196" y="11225"/>
                    <a:pt x="6719" y="11602"/>
                  </a:cubicBezTo>
                  <a:cubicBezTo>
                    <a:pt x="7241" y="11979"/>
                    <a:pt x="7590" y="12571"/>
                    <a:pt x="6631" y="13622"/>
                  </a:cubicBezTo>
                  <a:cubicBezTo>
                    <a:pt x="5673" y="14672"/>
                    <a:pt x="3409" y="16180"/>
                    <a:pt x="2015" y="17338"/>
                  </a:cubicBezTo>
                  <a:cubicBezTo>
                    <a:pt x="622" y="18497"/>
                    <a:pt x="99" y="19305"/>
                    <a:pt x="12" y="19843"/>
                  </a:cubicBezTo>
                  <a:cubicBezTo>
                    <a:pt x="-75" y="20382"/>
                    <a:pt x="273" y="20651"/>
                    <a:pt x="1841" y="20894"/>
                  </a:cubicBezTo>
                  <a:cubicBezTo>
                    <a:pt x="3409" y="21136"/>
                    <a:pt x="6196" y="21351"/>
                    <a:pt x="9680" y="21432"/>
                  </a:cubicBezTo>
                  <a:cubicBezTo>
                    <a:pt x="13164" y="21513"/>
                    <a:pt x="17344" y="21459"/>
                    <a:pt x="21525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835726" y="139917"/>
              <a:ext cx="19051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2400" y="831"/>
                    <a:pt x="4800" y="0"/>
                    <a:pt x="6000" y="0"/>
                  </a:cubicBezTo>
                  <a:cubicBezTo>
                    <a:pt x="7200" y="0"/>
                    <a:pt x="7200" y="831"/>
                    <a:pt x="9600" y="3240"/>
                  </a:cubicBezTo>
                  <a:cubicBezTo>
                    <a:pt x="12000" y="5649"/>
                    <a:pt x="16800" y="9637"/>
                    <a:pt x="19200" y="12960"/>
                  </a:cubicBezTo>
                  <a:cubicBezTo>
                    <a:pt x="21600" y="16283"/>
                    <a:pt x="21600" y="189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8585026" y="205533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623126" y="975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8750597" y="0"/>
              <a:ext cx="69380" cy="40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0" fill="norm" stroke="1" extrusionOk="0">
                  <a:moveTo>
                    <a:pt x="21455" y="4110"/>
                  </a:moveTo>
                  <a:cubicBezTo>
                    <a:pt x="21455" y="3556"/>
                    <a:pt x="21455" y="3002"/>
                    <a:pt x="20800" y="2227"/>
                  </a:cubicBezTo>
                  <a:cubicBezTo>
                    <a:pt x="20146" y="1452"/>
                    <a:pt x="18837" y="455"/>
                    <a:pt x="16546" y="122"/>
                  </a:cubicBezTo>
                  <a:cubicBezTo>
                    <a:pt x="14255" y="-210"/>
                    <a:pt x="10982" y="122"/>
                    <a:pt x="8037" y="1285"/>
                  </a:cubicBezTo>
                  <a:cubicBezTo>
                    <a:pt x="5091" y="2448"/>
                    <a:pt x="2473" y="4442"/>
                    <a:pt x="1164" y="7488"/>
                  </a:cubicBezTo>
                  <a:cubicBezTo>
                    <a:pt x="-145" y="10535"/>
                    <a:pt x="-145" y="14633"/>
                    <a:pt x="182" y="17125"/>
                  </a:cubicBezTo>
                  <a:cubicBezTo>
                    <a:pt x="510" y="19618"/>
                    <a:pt x="1164" y="20504"/>
                    <a:pt x="1819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724726" y="218233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200" y="13200"/>
                  </a:cubicBezTo>
                  <a:cubicBezTo>
                    <a:pt x="2400" y="10800"/>
                    <a:pt x="4800" y="9000"/>
                    <a:pt x="8400" y="69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9351113" y="156470"/>
              <a:ext cx="161014" cy="18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01" fill="norm" stroke="1" extrusionOk="0">
                  <a:moveTo>
                    <a:pt x="300" y="7003"/>
                  </a:moveTo>
                  <a:cubicBezTo>
                    <a:pt x="20" y="8203"/>
                    <a:pt x="-261" y="9403"/>
                    <a:pt x="440" y="10483"/>
                  </a:cubicBezTo>
                  <a:cubicBezTo>
                    <a:pt x="1142" y="11563"/>
                    <a:pt x="2825" y="12523"/>
                    <a:pt x="4368" y="12643"/>
                  </a:cubicBezTo>
                  <a:cubicBezTo>
                    <a:pt x="5910" y="12763"/>
                    <a:pt x="7313" y="12043"/>
                    <a:pt x="8435" y="10363"/>
                  </a:cubicBezTo>
                  <a:cubicBezTo>
                    <a:pt x="9557" y="8683"/>
                    <a:pt x="10399" y="6043"/>
                    <a:pt x="10679" y="4123"/>
                  </a:cubicBezTo>
                  <a:cubicBezTo>
                    <a:pt x="10960" y="2203"/>
                    <a:pt x="10679" y="1003"/>
                    <a:pt x="9838" y="403"/>
                  </a:cubicBezTo>
                  <a:cubicBezTo>
                    <a:pt x="8996" y="-197"/>
                    <a:pt x="7594" y="-197"/>
                    <a:pt x="5910" y="883"/>
                  </a:cubicBezTo>
                  <a:cubicBezTo>
                    <a:pt x="4227" y="1963"/>
                    <a:pt x="2264" y="4123"/>
                    <a:pt x="1282" y="7483"/>
                  </a:cubicBezTo>
                  <a:cubicBezTo>
                    <a:pt x="300" y="10843"/>
                    <a:pt x="300" y="15403"/>
                    <a:pt x="2404" y="18043"/>
                  </a:cubicBezTo>
                  <a:cubicBezTo>
                    <a:pt x="4508" y="20683"/>
                    <a:pt x="8716" y="21403"/>
                    <a:pt x="12222" y="20803"/>
                  </a:cubicBezTo>
                  <a:cubicBezTo>
                    <a:pt x="15729" y="20203"/>
                    <a:pt x="18534" y="18283"/>
                    <a:pt x="21339" y="16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9556576" y="167433"/>
              <a:ext cx="12065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379" y="4488"/>
                    <a:pt x="758" y="8977"/>
                    <a:pt x="1137" y="12062"/>
                  </a:cubicBezTo>
                  <a:cubicBezTo>
                    <a:pt x="1516" y="15148"/>
                    <a:pt x="1895" y="16831"/>
                    <a:pt x="2653" y="18374"/>
                  </a:cubicBezTo>
                  <a:cubicBezTo>
                    <a:pt x="3411" y="19917"/>
                    <a:pt x="4547" y="21319"/>
                    <a:pt x="5684" y="21460"/>
                  </a:cubicBezTo>
                  <a:cubicBezTo>
                    <a:pt x="6821" y="21600"/>
                    <a:pt x="7958" y="20478"/>
                    <a:pt x="10611" y="17252"/>
                  </a:cubicBezTo>
                  <a:cubicBezTo>
                    <a:pt x="13263" y="14026"/>
                    <a:pt x="17432" y="8696"/>
                    <a:pt x="21600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9677226" y="163008"/>
              <a:ext cx="101601" cy="14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9106"/>
                  </a:moveTo>
                  <a:cubicBezTo>
                    <a:pt x="2250" y="9732"/>
                    <a:pt x="4500" y="10358"/>
                    <a:pt x="7875" y="9732"/>
                  </a:cubicBezTo>
                  <a:cubicBezTo>
                    <a:pt x="11250" y="9106"/>
                    <a:pt x="15750" y="7228"/>
                    <a:pt x="18000" y="5350"/>
                  </a:cubicBezTo>
                  <a:cubicBezTo>
                    <a:pt x="20250" y="3472"/>
                    <a:pt x="20250" y="1593"/>
                    <a:pt x="18900" y="654"/>
                  </a:cubicBezTo>
                  <a:cubicBezTo>
                    <a:pt x="17550" y="-285"/>
                    <a:pt x="14850" y="-285"/>
                    <a:pt x="11925" y="1124"/>
                  </a:cubicBezTo>
                  <a:cubicBezTo>
                    <a:pt x="9000" y="2532"/>
                    <a:pt x="5850" y="5350"/>
                    <a:pt x="4950" y="8324"/>
                  </a:cubicBezTo>
                  <a:cubicBezTo>
                    <a:pt x="4050" y="11298"/>
                    <a:pt x="5400" y="14428"/>
                    <a:pt x="8550" y="16619"/>
                  </a:cubicBezTo>
                  <a:cubicBezTo>
                    <a:pt x="11700" y="18811"/>
                    <a:pt x="16650" y="20063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801963" y="168380"/>
              <a:ext cx="104990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489" fill="norm" stroke="1" extrusionOk="0">
                  <a:moveTo>
                    <a:pt x="7921" y="4358"/>
                  </a:moveTo>
                  <a:cubicBezTo>
                    <a:pt x="6259" y="3613"/>
                    <a:pt x="4598" y="2868"/>
                    <a:pt x="3559" y="3241"/>
                  </a:cubicBezTo>
                  <a:cubicBezTo>
                    <a:pt x="2521" y="3613"/>
                    <a:pt x="2105" y="5103"/>
                    <a:pt x="1690" y="7089"/>
                  </a:cubicBezTo>
                  <a:cubicBezTo>
                    <a:pt x="1275" y="9075"/>
                    <a:pt x="859" y="11558"/>
                    <a:pt x="651" y="13420"/>
                  </a:cubicBezTo>
                  <a:cubicBezTo>
                    <a:pt x="444" y="15282"/>
                    <a:pt x="444" y="16523"/>
                    <a:pt x="236" y="16399"/>
                  </a:cubicBezTo>
                  <a:cubicBezTo>
                    <a:pt x="28" y="16275"/>
                    <a:pt x="-387" y="14786"/>
                    <a:pt x="859" y="12055"/>
                  </a:cubicBezTo>
                  <a:cubicBezTo>
                    <a:pt x="2105" y="9323"/>
                    <a:pt x="5013" y="5351"/>
                    <a:pt x="7298" y="2992"/>
                  </a:cubicBezTo>
                  <a:cubicBezTo>
                    <a:pt x="9582" y="634"/>
                    <a:pt x="11244" y="-111"/>
                    <a:pt x="13736" y="13"/>
                  </a:cubicBezTo>
                  <a:cubicBezTo>
                    <a:pt x="16228" y="137"/>
                    <a:pt x="19551" y="1130"/>
                    <a:pt x="20382" y="4855"/>
                  </a:cubicBezTo>
                  <a:cubicBezTo>
                    <a:pt x="21213" y="8579"/>
                    <a:pt x="19551" y="15034"/>
                    <a:pt x="1789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998182" y="40433"/>
              <a:ext cx="60045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4426" y="0"/>
                  </a:moveTo>
                  <a:cubicBezTo>
                    <a:pt x="9957" y="3784"/>
                    <a:pt x="5488" y="7568"/>
                    <a:pt x="2881" y="10958"/>
                  </a:cubicBezTo>
                  <a:cubicBezTo>
                    <a:pt x="274" y="14347"/>
                    <a:pt x="-471" y="17343"/>
                    <a:pt x="274" y="19156"/>
                  </a:cubicBezTo>
                  <a:cubicBezTo>
                    <a:pt x="1019" y="20969"/>
                    <a:pt x="3253" y="21600"/>
                    <a:pt x="6977" y="21600"/>
                  </a:cubicBezTo>
                  <a:cubicBezTo>
                    <a:pt x="10701" y="21600"/>
                    <a:pt x="15915" y="20969"/>
                    <a:pt x="21129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971210" y="199183"/>
              <a:ext cx="9336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5333" y="21600"/>
                  </a:moveTo>
                  <a:cubicBezTo>
                    <a:pt x="2453" y="18514"/>
                    <a:pt x="-427" y="15429"/>
                    <a:pt x="53" y="12343"/>
                  </a:cubicBezTo>
                  <a:cubicBezTo>
                    <a:pt x="533" y="9257"/>
                    <a:pt x="4373" y="6171"/>
                    <a:pt x="8453" y="4114"/>
                  </a:cubicBezTo>
                  <a:cubicBezTo>
                    <a:pt x="12533" y="2057"/>
                    <a:pt x="16853" y="1029"/>
                    <a:pt x="211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0461746" y="35061"/>
              <a:ext cx="187031" cy="36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65" fill="norm" stroke="1" extrusionOk="0">
                  <a:moveTo>
                    <a:pt x="21445" y="3295"/>
                  </a:moveTo>
                  <a:cubicBezTo>
                    <a:pt x="21445" y="2426"/>
                    <a:pt x="21445" y="1557"/>
                    <a:pt x="20838" y="998"/>
                  </a:cubicBezTo>
                  <a:cubicBezTo>
                    <a:pt x="20232" y="440"/>
                    <a:pt x="19018" y="191"/>
                    <a:pt x="17076" y="67"/>
                  </a:cubicBezTo>
                  <a:cubicBezTo>
                    <a:pt x="15135" y="-57"/>
                    <a:pt x="12465" y="-57"/>
                    <a:pt x="10402" y="502"/>
                  </a:cubicBezTo>
                  <a:cubicBezTo>
                    <a:pt x="8339" y="1060"/>
                    <a:pt x="6883" y="2177"/>
                    <a:pt x="5306" y="4412"/>
                  </a:cubicBezTo>
                  <a:cubicBezTo>
                    <a:pt x="3728" y="6646"/>
                    <a:pt x="2029" y="9998"/>
                    <a:pt x="1058" y="12729"/>
                  </a:cubicBezTo>
                  <a:cubicBezTo>
                    <a:pt x="88" y="15460"/>
                    <a:pt x="-155" y="17571"/>
                    <a:pt x="88" y="18936"/>
                  </a:cubicBezTo>
                  <a:cubicBezTo>
                    <a:pt x="330" y="20302"/>
                    <a:pt x="1058" y="20922"/>
                    <a:pt x="2757" y="21233"/>
                  </a:cubicBezTo>
                  <a:cubicBezTo>
                    <a:pt x="4456" y="21543"/>
                    <a:pt x="7126" y="21543"/>
                    <a:pt x="10038" y="21233"/>
                  </a:cubicBezTo>
                  <a:cubicBezTo>
                    <a:pt x="12951" y="20922"/>
                    <a:pt x="16106" y="20302"/>
                    <a:pt x="19261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0470976" y="262683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0869085" y="260384"/>
              <a:ext cx="95867" cy="13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680" fill="norm" stroke="1" extrusionOk="0">
                  <a:moveTo>
                    <a:pt x="19723" y="3301"/>
                  </a:moveTo>
                  <a:cubicBezTo>
                    <a:pt x="17885" y="1992"/>
                    <a:pt x="16047" y="683"/>
                    <a:pt x="13979" y="192"/>
                  </a:cubicBezTo>
                  <a:cubicBezTo>
                    <a:pt x="11911" y="-299"/>
                    <a:pt x="9613" y="28"/>
                    <a:pt x="7085" y="2646"/>
                  </a:cubicBezTo>
                  <a:cubicBezTo>
                    <a:pt x="4557" y="5265"/>
                    <a:pt x="1800" y="10174"/>
                    <a:pt x="651" y="13446"/>
                  </a:cubicBezTo>
                  <a:cubicBezTo>
                    <a:pt x="-498" y="16719"/>
                    <a:pt x="-38" y="18356"/>
                    <a:pt x="1340" y="19501"/>
                  </a:cubicBezTo>
                  <a:cubicBezTo>
                    <a:pt x="2719" y="20646"/>
                    <a:pt x="5017" y="21301"/>
                    <a:pt x="8464" y="19828"/>
                  </a:cubicBezTo>
                  <a:cubicBezTo>
                    <a:pt x="11911" y="18356"/>
                    <a:pt x="16506" y="14756"/>
                    <a:pt x="18804" y="11974"/>
                  </a:cubicBezTo>
                  <a:cubicBezTo>
                    <a:pt x="21102" y="9192"/>
                    <a:pt x="21102" y="7228"/>
                    <a:pt x="20413" y="5428"/>
                  </a:cubicBezTo>
                  <a:cubicBezTo>
                    <a:pt x="19723" y="3628"/>
                    <a:pt x="18345" y="1992"/>
                    <a:pt x="16506" y="1174"/>
                  </a:cubicBezTo>
                  <a:cubicBezTo>
                    <a:pt x="14668" y="356"/>
                    <a:pt x="12370" y="356"/>
                    <a:pt x="11221" y="846"/>
                  </a:cubicBezTo>
                  <a:cubicBezTo>
                    <a:pt x="10072" y="1337"/>
                    <a:pt x="10072" y="2319"/>
                    <a:pt x="10072" y="3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1012542" y="243130"/>
              <a:ext cx="118835" cy="14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54" fill="norm" stroke="1" extrusionOk="0">
                  <a:moveTo>
                    <a:pt x="21275" y="2978"/>
                  </a:moveTo>
                  <a:cubicBezTo>
                    <a:pt x="20138" y="1688"/>
                    <a:pt x="19001" y="399"/>
                    <a:pt x="17296" y="76"/>
                  </a:cubicBezTo>
                  <a:cubicBezTo>
                    <a:pt x="15591" y="-246"/>
                    <a:pt x="13317" y="399"/>
                    <a:pt x="10286" y="2978"/>
                  </a:cubicBezTo>
                  <a:cubicBezTo>
                    <a:pt x="7254" y="5557"/>
                    <a:pt x="3464" y="10070"/>
                    <a:pt x="1570" y="13133"/>
                  </a:cubicBezTo>
                  <a:cubicBezTo>
                    <a:pt x="-325" y="16196"/>
                    <a:pt x="-325" y="17808"/>
                    <a:pt x="622" y="18936"/>
                  </a:cubicBezTo>
                  <a:cubicBezTo>
                    <a:pt x="1570" y="20064"/>
                    <a:pt x="3464" y="20709"/>
                    <a:pt x="6307" y="21032"/>
                  </a:cubicBezTo>
                  <a:cubicBezTo>
                    <a:pt x="9149" y="21354"/>
                    <a:pt x="12938" y="21354"/>
                    <a:pt x="16728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1129260" y="284028"/>
              <a:ext cx="97367" cy="12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9" fill="norm" stroke="1" extrusionOk="0">
                  <a:moveTo>
                    <a:pt x="18783" y="5799"/>
                  </a:moveTo>
                  <a:cubicBezTo>
                    <a:pt x="19722" y="4085"/>
                    <a:pt x="20661" y="2371"/>
                    <a:pt x="19957" y="1171"/>
                  </a:cubicBezTo>
                  <a:cubicBezTo>
                    <a:pt x="19252" y="-29"/>
                    <a:pt x="16904" y="-715"/>
                    <a:pt x="13617" y="1171"/>
                  </a:cubicBezTo>
                  <a:cubicBezTo>
                    <a:pt x="10330" y="3056"/>
                    <a:pt x="6104" y="7514"/>
                    <a:pt x="3522" y="10599"/>
                  </a:cubicBezTo>
                  <a:cubicBezTo>
                    <a:pt x="939" y="13685"/>
                    <a:pt x="0" y="15399"/>
                    <a:pt x="0" y="17114"/>
                  </a:cubicBezTo>
                  <a:cubicBezTo>
                    <a:pt x="0" y="18828"/>
                    <a:pt x="939" y="20542"/>
                    <a:pt x="4696" y="20714"/>
                  </a:cubicBezTo>
                  <a:cubicBezTo>
                    <a:pt x="8452" y="20885"/>
                    <a:pt x="15026" y="19514"/>
                    <a:pt x="21600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277932" y="303869"/>
              <a:ext cx="132845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2" fill="norm" stroke="1" extrusionOk="0">
                  <a:moveTo>
                    <a:pt x="4032" y="4554"/>
                  </a:moveTo>
                  <a:cubicBezTo>
                    <a:pt x="4032" y="2394"/>
                    <a:pt x="4032" y="234"/>
                    <a:pt x="3518" y="18"/>
                  </a:cubicBezTo>
                  <a:cubicBezTo>
                    <a:pt x="3004" y="-198"/>
                    <a:pt x="1975" y="1530"/>
                    <a:pt x="1289" y="3474"/>
                  </a:cubicBezTo>
                  <a:cubicBezTo>
                    <a:pt x="604" y="5418"/>
                    <a:pt x="261" y="7578"/>
                    <a:pt x="89" y="10386"/>
                  </a:cubicBezTo>
                  <a:cubicBezTo>
                    <a:pt x="-82" y="13194"/>
                    <a:pt x="-82" y="16650"/>
                    <a:pt x="775" y="18594"/>
                  </a:cubicBezTo>
                  <a:cubicBezTo>
                    <a:pt x="1632" y="20538"/>
                    <a:pt x="3347" y="20970"/>
                    <a:pt x="5575" y="19890"/>
                  </a:cubicBezTo>
                  <a:cubicBezTo>
                    <a:pt x="7804" y="18810"/>
                    <a:pt x="10547" y="16218"/>
                    <a:pt x="12432" y="13410"/>
                  </a:cubicBezTo>
                  <a:cubicBezTo>
                    <a:pt x="14318" y="10602"/>
                    <a:pt x="15347" y="7578"/>
                    <a:pt x="15689" y="7794"/>
                  </a:cubicBezTo>
                  <a:cubicBezTo>
                    <a:pt x="16032" y="8010"/>
                    <a:pt x="15689" y="11466"/>
                    <a:pt x="15689" y="14274"/>
                  </a:cubicBezTo>
                  <a:cubicBezTo>
                    <a:pt x="15689" y="17082"/>
                    <a:pt x="16032" y="19242"/>
                    <a:pt x="17061" y="20322"/>
                  </a:cubicBezTo>
                  <a:cubicBezTo>
                    <a:pt x="18089" y="21402"/>
                    <a:pt x="19804" y="21402"/>
                    <a:pt x="2151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467926" y="294433"/>
              <a:ext cx="165101" cy="12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0"/>
                  </a:moveTo>
                  <a:cubicBezTo>
                    <a:pt x="1385" y="372"/>
                    <a:pt x="2769" y="745"/>
                    <a:pt x="4292" y="2607"/>
                  </a:cubicBezTo>
                  <a:cubicBezTo>
                    <a:pt x="5815" y="4469"/>
                    <a:pt x="7477" y="7821"/>
                    <a:pt x="8169" y="10986"/>
                  </a:cubicBezTo>
                  <a:cubicBezTo>
                    <a:pt x="8862" y="14152"/>
                    <a:pt x="8585" y="17131"/>
                    <a:pt x="7754" y="18993"/>
                  </a:cubicBezTo>
                  <a:cubicBezTo>
                    <a:pt x="6923" y="20855"/>
                    <a:pt x="5538" y="21600"/>
                    <a:pt x="4846" y="21041"/>
                  </a:cubicBezTo>
                  <a:cubicBezTo>
                    <a:pt x="4154" y="20483"/>
                    <a:pt x="4154" y="18621"/>
                    <a:pt x="5400" y="15641"/>
                  </a:cubicBezTo>
                  <a:cubicBezTo>
                    <a:pt x="6646" y="12662"/>
                    <a:pt x="9138" y="8566"/>
                    <a:pt x="12046" y="6331"/>
                  </a:cubicBezTo>
                  <a:cubicBezTo>
                    <a:pt x="14954" y="4097"/>
                    <a:pt x="18277" y="3724"/>
                    <a:pt x="21600" y="3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1569526" y="279246"/>
              <a:ext cx="133351" cy="18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2470"/>
                  </a:moveTo>
                  <a:cubicBezTo>
                    <a:pt x="20571" y="1499"/>
                    <a:pt x="19543" y="528"/>
                    <a:pt x="18000" y="164"/>
                  </a:cubicBezTo>
                  <a:cubicBezTo>
                    <a:pt x="16457" y="-200"/>
                    <a:pt x="14400" y="43"/>
                    <a:pt x="12343" y="892"/>
                  </a:cubicBezTo>
                  <a:cubicBezTo>
                    <a:pt x="10286" y="1742"/>
                    <a:pt x="8229" y="3198"/>
                    <a:pt x="7886" y="4897"/>
                  </a:cubicBezTo>
                  <a:cubicBezTo>
                    <a:pt x="7543" y="6596"/>
                    <a:pt x="8914" y="8537"/>
                    <a:pt x="10457" y="9751"/>
                  </a:cubicBezTo>
                  <a:cubicBezTo>
                    <a:pt x="12000" y="10964"/>
                    <a:pt x="13714" y="11449"/>
                    <a:pt x="15257" y="12178"/>
                  </a:cubicBezTo>
                  <a:cubicBezTo>
                    <a:pt x="16800" y="12906"/>
                    <a:pt x="18171" y="13876"/>
                    <a:pt x="16629" y="15454"/>
                  </a:cubicBezTo>
                  <a:cubicBezTo>
                    <a:pt x="15086" y="17031"/>
                    <a:pt x="10629" y="19216"/>
                    <a:pt x="7371" y="20308"/>
                  </a:cubicBezTo>
                  <a:cubicBezTo>
                    <a:pt x="4114" y="21400"/>
                    <a:pt x="2057" y="21400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855722" y="931170"/>
              <a:ext cx="180181" cy="28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03" fill="norm" stroke="1" extrusionOk="0">
                  <a:moveTo>
                    <a:pt x="17765" y="5074"/>
                  </a:moveTo>
                  <a:cubicBezTo>
                    <a:pt x="18013" y="4128"/>
                    <a:pt x="18261" y="3182"/>
                    <a:pt x="17765" y="2551"/>
                  </a:cubicBezTo>
                  <a:cubicBezTo>
                    <a:pt x="17268" y="1921"/>
                    <a:pt x="16027" y="1605"/>
                    <a:pt x="14786" y="1448"/>
                  </a:cubicBezTo>
                  <a:cubicBezTo>
                    <a:pt x="13544" y="1290"/>
                    <a:pt x="12303" y="1290"/>
                    <a:pt x="10192" y="2630"/>
                  </a:cubicBezTo>
                  <a:cubicBezTo>
                    <a:pt x="8082" y="3970"/>
                    <a:pt x="5103" y="6651"/>
                    <a:pt x="3117" y="9646"/>
                  </a:cubicBezTo>
                  <a:cubicBezTo>
                    <a:pt x="1130" y="12642"/>
                    <a:pt x="137" y="15953"/>
                    <a:pt x="13" y="17924"/>
                  </a:cubicBezTo>
                  <a:cubicBezTo>
                    <a:pt x="-111" y="19894"/>
                    <a:pt x="634" y="20525"/>
                    <a:pt x="2496" y="20919"/>
                  </a:cubicBezTo>
                  <a:cubicBezTo>
                    <a:pt x="4358" y="21313"/>
                    <a:pt x="7337" y="21471"/>
                    <a:pt x="10689" y="20210"/>
                  </a:cubicBezTo>
                  <a:cubicBezTo>
                    <a:pt x="14041" y="18948"/>
                    <a:pt x="17765" y="16268"/>
                    <a:pt x="19627" y="13351"/>
                  </a:cubicBezTo>
                  <a:cubicBezTo>
                    <a:pt x="21489" y="10435"/>
                    <a:pt x="21489" y="7281"/>
                    <a:pt x="20372" y="4995"/>
                  </a:cubicBezTo>
                  <a:cubicBezTo>
                    <a:pt x="19255" y="2709"/>
                    <a:pt x="17020" y="1290"/>
                    <a:pt x="15282" y="580"/>
                  </a:cubicBezTo>
                  <a:cubicBezTo>
                    <a:pt x="13544" y="-129"/>
                    <a:pt x="12303" y="-129"/>
                    <a:pt x="11434" y="265"/>
                  </a:cubicBezTo>
                  <a:cubicBezTo>
                    <a:pt x="10565" y="659"/>
                    <a:pt x="10068" y="1448"/>
                    <a:pt x="9572" y="2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667576" y="1043733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730441" y="95483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8851726" y="842088"/>
              <a:ext cx="76201" cy="39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2354"/>
                  </a:moveTo>
                  <a:cubicBezTo>
                    <a:pt x="19800" y="1541"/>
                    <a:pt x="18000" y="728"/>
                    <a:pt x="15300" y="321"/>
                  </a:cubicBezTo>
                  <a:cubicBezTo>
                    <a:pt x="12600" y="-85"/>
                    <a:pt x="9000" y="-85"/>
                    <a:pt x="6900" y="205"/>
                  </a:cubicBezTo>
                  <a:cubicBezTo>
                    <a:pt x="4800" y="496"/>
                    <a:pt x="4200" y="1076"/>
                    <a:pt x="4500" y="2934"/>
                  </a:cubicBezTo>
                  <a:cubicBezTo>
                    <a:pt x="4800" y="4792"/>
                    <a:pt x="6000" y="7928"/>
                    <a:pt x="6300" y="11005"/>
                  </a:cubicBezTo>
                  <a:cubicBezTo>
                    <a:pt x="6600" y="14083"/>
                    <a:pt x="6000" y="17102"/>
                    <a:pt x="4800" y="18844"/>
                  </a:cubicBezTo>
                  <a:cubicBezTo>
                    <a:pt x="3600" y="20586"/>
                    <a:pt x="1800" y="21050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8831016" y="1079156"/>
              <a:ext cx="166761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46" fill="norm" stroke="1" extrusionOk="0">
                  <a:moveTo>
                    <a:pt x="212" y="21146"/>
                  </a:moveTo>
                  <a:cubicBezTo>
                    <a:pt x="-58" y="16209"/>
                    <a:pt x="-328" y="11272"/>
                    <a:pt x="1157" y="7569"/>
                  </a:cubicBezTo>
                  <a:cubicBezTo>
                    <a:pt x="2642" y="3866"/>
                    <a:pt x="5882" y="1397"/>
                    <a:pt x="9527" y="472"/>
                  </a:cubicBezTo>
                  <a:cubicBezTo>
                    <a:pt x="13172" y="-454"/>
                    <a:pt x="17222" y="163"/>
                    <a:pt x="21272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9664526" y="1107233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9721676" y="112628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0467983" y="1126283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27"/>
                    <a:pt x="3818" y="7855"/>
                    <a:pt x="1118" y="11455"/>
                  </a:cubicBezTo>
                  <a:cubicBezTo>
                    <a:pt x="-1582" y="15055"/>
                    <a:pt x="1118" y="1832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0559876" y="112628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0888064" y="1005374"/>
              <a:ext cx="144103" cy="30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64" fill="norm" stroke="1" extrusionOk="0">
                  <a:moveTo>
                    <a:pt x="16956" y="14418"/>
                  </a:moveTo>
                  <a:cubicBezTo>
                    <a:pt x="16030" y="13818"/>
                    <a:pt x="15105" y="13218"/>
                    <a:pt x="13870" y="12918"/>
                  </a:cubicBezTo>
                  <a:cubicBezTo>
                    <a:pt x="12636" y="12618"/>
                    <a:pt x="11093" y="12618"/>
                    <a:pt x="8779" y="13668"/>
                  </a:cubicBezTo>
                  <a:cubicBezTo>
                    <a:pt x="6465" y="14718"/>
                    <a:pt x="3379" y="16818"/>
                    <a:pt x="1682" y="18243"/>
                  </a:cubicBezTo>
                  <a:cubicBezTo>
                    <a:pt x="-15" y="19668"/>
                    <a:pt x="-324" y="20418"/>
                    <a:pt x="293" y="20868"/>
                  </a:cubicBezTo>
                  <a:cubicBezTo>
                    <a:pt x="910" y="21318"/>
                    <a:pt x="2453" y="21468"/>
                    <a:pt x="4459" y="20868"/>
                  </a:cubicBezTo>
                  <a:cubicBezTo>
                    <a:pt x="6465" y="20268"/>
                    <a:pt x="8933" y="18918"/>
                    <a:pt x="11710" y="15693"/>
                  </a:cubicBezTo>
                  <a:cubicBezTo>
                    <a:pt x="14487" y="12468"/>
                    <a:pt x="17573" y="7368"/>
                    <a:pt x="19270" y="4293"/>
                  </a:cubicBezTo>
                  <a:cubicBezTo>
                    <a:pt x="20967" y="1218"/>
                    <a:pt x="21276" y="168"/>
                    <a:pt x="20813" y="18"/>
                  </a:cubicBezTo>
                  <a:cubicBezTo>
                    <a:pt x="20350" y="-132"/>
                    <a:pt x="19116" y="618"/>
                    <a:pt x="18036" y="2943"/>
                  </a:cubicBezTo>
                  <a:cubicBezTo>
                    <a:pt x="16956" y="5268"/>
                    <a:pt x="16030" y="9168"/>
                    <a:pt x="15567" y="12093"/>
                  </a:cubicBezTo>
                  <a:cubicBezTo>
                    <a:pt x="15105" y="15018"/>
                    <a:pt x="15105" y="16968"/>
                    <a:pt x="15876" y="18243"/>
                  </a:cubicBezTo>
                  <a:cubicBezTo>
                    <a:pt x="16647" y="19518"/>
                    <a:pt x="18190" y="20118"/>
                    <a:pt x="19733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1067876" y="1189783"/>
              <a:ext cx="84292" cy="10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018" fill="norm" stroke="1" extrusionOk="0">
                  <a:moveTo>
                    <a:pt x="14224" y="6113"/>
                  </a:moveTo>
                  <a:cubicBezTo>
                    <a:pt x="13171" y="4075"/>
                    <a:pt x="12117" y="2038"/>
                    <a:pt x="10273" y="1223"/>
                  </a:cubicBezTo>
                  <a:cubicBezTo>
                    <a:pt x="8429" y="408"/>
                    <a:pt x="5795" y="815"/>
                    <a:pt x="3688" y="2445"/>
                  </a:cubicBezTo>
                  <a:cubicBezTo>
                    <a:pt x="1580" y="4075"/>
                    <a:pt x="0" y="6928"/>
                    <a:pt x="0" y="10189"/>
                  </a:cubicBezTo>
                  <a:cubicBezTo>
                    <a:pt x="0" y="13449"/>
                    <a:pt x="1580" y="17117"/>
                    <a:pt x="3951" y="19155"/>
                  </a:cubicBezTo>
                  <a:cubicBezTo>
                    <a:pt x="6322" y="21192"/>
                    <a:pt x="9483" y="21600"/>
                    <a:pt x="12907" y="20174"/>
                  </a:cubicBezTo>
                  <a:cubicBezTo>
                    <a:pt x="16332" y="18747"/>
                    <a:pt x="20020" y="15487"/>
                    <a:pt x="20810" y="11819"/>
                  </a:cubicBezTo>
                  <a:cubicBezTo>
                    <a:pt x="21600" y="8151"/>
                    <a:pt x="19493" y="4075"/>
                    <a:pt x="17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1183291" y="1165280"/>
              <a:ext cx="119536" cy="12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82" fill="norm" stroke="1" extrusionOk="0">
                  <a:moveTo>
                    <a:pt x="2074" y="9112"/>
                  </a:moveTo>
                  <a:cubicBezTo>
                    <a:pt x="3968" y="9112"/>
                    <a:pt x="5863" y="9112"/>
                    <a:pt x="7568" y="8598"/>
                  </a:cubicBezTo>
                  <a:cubicBezTo>
                    <a:pt x="9274" y="8083"/>
                    <a:pt x="10789" y="7055"/>
                    <a:pt x="12116" y="5341"/>
                  </a:cubicBezTo>
                  <a:cubicBezTo>
                    <a:pt x="13442" y="3626"/>
                    <a:pt x="14579" y="1226"/>
                    <a:pt x="14200" y="369"/>
                  </a:cubicBezTo>
                  <a:cubicBezTo>
                    <a:pt x="13821" y="-488"/>
                    <a:pt x="11926" y="198"/>
                    <a:pt x="9653" y="1912"/>
                  </a:cubicBezTo>
                  <a:cubicBezTo>
                    <a:pt x="7379" y="3626"/>
                    <a:pt x="4726" y="6369"/>
                    <a:pt x="3021" y="8598"/>
                  </a:cubicBezTo>
                  <a:cubicBezTo>
                    <a:pt x="1316" y="10826"/>
                    <a:pt x="558" y="12541"/>
                    <a:pt x="179" y="14426"/>
                  </a:cubicBezTo>
                  <a:cubicBezTo>
                    <a:pt x="-200" y="16312"/>
                    <a:pt x="-200" y="18369"/>
                    <a:pt x="2453" y="19569"/>
                  </a:cubicBezTo>
                  <a:cubicBezTo>
                    <a:pt x="5105" y="20769"/>
                    <a:pt x="10411" y="21112"/>
                    <a:pt x="14011" y="20941"/>
                  </a:cubicBezTo>
                  <a:cubicBezTo>
                    <a:pt x="17611" y="20769"/>
                    <a:pt x="19505" y="20083"/>
                    <a:pt x="21400" y="1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1303894" y="1148419"/>
              <a:ext cx="73179" cy="18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25" fill="norm" stroke="1" extrusionOk="0">
                  <a:moveTo>
                    <a:pt x="15897" y="6415"/>
                  </a:moveTo>
                  <a:cubicBezTo>
                    <a:pt x="15297" y="5159"/>
                    <a:pt x="14697" y="3904"/>
                    <a:pt x="13797" y="2648"/>
                  </a:cubicBezTo>
                  <a:cubicBezTo>
                    <a:pt x="12897" y="1392"/>
                    <a:pt x="11697" y="136"/>
                    <a:pt x="9897" y="11"/>
                  </a:cubicBezTo>
                  <a:cubicBezTo>
                    <a:pt x="8097" y="-115"/>
                    <a:pt x="5697" y="890"/>
                    <a:pt x="3897" y="2020"/>
                  </a:cubicBezTo>
                  <a:cubicBezTo>
                    <a:pt x="2097" y="3150"/>
                    <a:pt x="897" y="4406"/>
                    <a:pt x="297" y="5662"/>
                  </a:cubicBezTo>
                  <a:cubicBezTo>
                    <a:pt x="-303" y="6918"/>
                    <a:pt x="-303" y="8173"/>
                    <a:pt x="3297" y="10057"/>
                  </a:cubicBezTo>
                  <a:cubicBezTo>
                    <a:pt x="6897" y="11941"/>
                    <a:pt x="14097" y="14452"/>
                    <a:pt x="17697" y="16336"/>
                  </a:cubicBezTo>
                  <a:cubicBezTo>
                    <a:pt x="21297" y="18220"/>
                    <a:pt x="21297" y="19476"/>
                    <a:pt x="19797" y="20229"/>
                  </a:cubicBezTo>
                  <a:cubicBezTo>
                    <a:pt x="18297" y="20983"/>
                    <a:pt x="15297" y="21234"/>
                    <a:pt x="11997" y="21359"/>
                  </a:cubicBezTo>
                  <a:cubicBezTo>
                    <a:pt x="8697" y="21485"/>
                    <a:pt x="5097" y="21485"/>
                    <a:pt x="3597" y="20857"/>
                  </a:cubicBezTo>
                  <a:cubicBezTo>
                    <a:pt x="2097" y="20229"/>
                    <a:pt x="2697" y="18973"/>
                    <a:pt x="3297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1578796" y="1187346"/>
              <a:ext cx="112844" cy="12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04" fill="norm" stroke="1" extrusionOk="0">
                  <a:moveTo>
                    <a:pt x="4171" y="2491"/>
                  </a:moveTo>
                  <a:cubicBezTo>
                    <a:pt x="3386" y="6323"/>
                    <a:pt x="2600" y="10156"/>
                    <a:pt x="1815" y="13117"/>
                  </a:cubicBezTo>
                  <a:cubicBezTo>
                    <a:pt x="1029" y="16078"/>
                    <a:pt x="244" y="18169"/>
                    <a:pt x="47" y="18169"/>
                  </a:cubicBezTo>
                  <a:cubicBezTo>
                    <a:pt x="-149" y="18169"/>
                    <a:pt x="244" y="16078"/>
                    <a:pt x="1618" y="13117"/>
                  </a:cubicBezTo>
                  <a:cubicBezTo>
                    <a:pt x="2993" y="10156"/>
                    <a:pt x="5349" y="6323"/>
                    <a:pt x="7116" y="3710"/>
                  </a:cubicBezTo>
                  <a:cubicBezTo>
                    <a:pt x="8884" y="1098"/>
                    <a:pt x="10062" y="-296"/>
                    <a:pt x="12418" y="52"/>
                  </a:cubicBezTo>
                  <a:cubicBezTo>
                    <a:pt x="14775" y="401"/>
                    <a:pt x="18309" y="2491"/>
                    <a:pt x="19880" y="5452"/>
                  </a:cubicBezTo>
                  <a:cubicBezTo>
                    <a:pt x="21451" y="8414"/>
                    <a:pt x="21058" y="12246"/>
                    <a:pt x="20076" y="15033"/>
                  </a:cubicBezTo>
                  <a:cubicBezTo>
                    <a:pt x="19095" y="17820"/>
                    <a:pt x="17524" y="19562"/>
                    <a:pt x="15953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1732139" y="1158033"/>
              <a:ext cx="78688" cy="16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22" fill="norm" stroke="1" extrusionOk="0">
                  <a:moveTo>
                    <a:pt x="12605" y="10800"/>
                  </a:moveTo>
                  <a:cubicBezTo>
                    <a:pt x="12605" y="9415"/>
                    <a:pt x="12605" y="8031"/>
                    <a:pt x="11468" y="7754"/>
                  </a:cubicBezTo>
                  <a:cubicBezTo>
                    <a:pt x="10331" y="7477"/>
                    <a:pt x="8057" y="8308"/>
                    <a:pt x="5784" y="10108"/>
                  </a:cubicBezTo>
                  <a:cubicBezTo>
                    <a:pt x="3510" y="11908"/>
                    <a:pt x="1236" y="14677"/>
                    <a:pt x="384" y="16754"/>
                  </a:cubicBezTo>
                  <a:cubicBezTo>
                    <a:pt x="-469" y="18831"/>
                    <a:pt x="99" y="20215"/>
                    <a:pt x="2089" y="20908"/>
                  </a:cubicBezTo>
                  <a:cubicBezTo>
                    <a:pt x="4078" y="21600"/>
                    <a:pt x="7489" y="21600"/>
                    <a:pt x="10899" y="19523"/>
                  </a:cubicBezTo>
                  <a:cubicBezTo>
                    <a:pt x="14310" y="17446"/>
                    <a:pt x="17720" y="13292"/>
                    <a:pt x="19426" y="9692"/>
                  </a:cubicBezTo>
                  <a:cubicBezTo>
                    <a:pt x="21131" y="6092"/>
                    <a:pt x="21131" y="3046"/>
                    <a:pt x="211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1857393" y="1069619"/>
              <a:ext cx="80434" cy="23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7958" y="1633"/>
                  </a:moveTo>
                  <a:cubicBezTo>
                    <a:pt x="8526" y="702"/>
                    <a:pt x="9095" y="-229"/>
                    <a:pt x="9379" y="50"/>
                  </a:cubicBezTo>
                  <a:cubicBezTo>
                    <a:pt x="9663" y="330"/>
                    <a:pt x="9663" y="1819"/>
                    <a:pt x="8242" y="4333"/>
                  </a:cubicBezTo>
                  <a:cubicBezTo>
                    <a:pt x="6821" y="6847"/>
                    <a:pt x="3979" y="10385"/>
                    <a:pt x="2274" y="13085"/>
                  </a:cubicBezTo>
                  <a:cubicBezTo>
                    <a:pt x="568" y="15785"/>
                    <a:pt x="0" y="17647"/>
                    <a:pt x="0" y="19043"/>
                  </a:cubicBezTo>
                  <a:cubicBezTo>
                    <a:pt x="0" y="20440"/>
                    <a:pt x="568" y="21371"/>
                    <a:pt x="4263" y="20999"/>
                  </a:cubicBezTo>
                  <a:cubicBezTo>
                    <a:pt x="7958" y="20626"/>
                    <a:pt x="14779" y="18950"/>
                    <a:pt x="21600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1817176" y="120883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1095293" y="1551733"/>
              <a:ext cx="112284" cy="11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22" fill="norm" stroke="1" extrusionOk="0">
                  <a:moveTo>
                    <a:pt x="21219" y="4547"/>
                  </a:moveTo>
                  <a:cubicBezTo>
                    <a:pt x="20019" y="3032"/>
                    <a:pt x="18819" y="1516"/>
                    <a:pt x="17219" y="758"/>
                  </a:cubicBezTo>
                  <a:cubicBezTo>
                    <a:pt x="15619" y="0"/>
                    <a:pt x="13619" y="0"/>
                    <a:pt x="10619" y="2653"/>
                  </a:cubicBezTo>
                  <a:cubicBezTo>
                    <a:pt x="7619" y="5305"/>
                    <a:pt x="3619" y="10611"/>
                    <a:pt x="1619" y="14211"/>
                  </a:cubicBezTo>
                  <a:cubicBezTo>
                    <a:pt x="-381" y="17811"/>
                    <a:pt x="-381" y="19705"/>
                    <a:pt x="819" y="20653"/>
                  </a:cubicBezTo>
                  <a:cubicBezTo>
                    <a:pt x="2019" y="21600"/>
                    <a:pt x="4419" y="21600"/>
                    <a:pt x="7819" y="20274"/>
                  </a:cubicBezTo>
                  <a:cubicBezTo>
                    <a:pt x="11219" y="18947"/>
                    <a:pt x="15619" y="16295"/>
                    <a:pt x="18019" y="14021"/>
                  </a:cubicBezTo>
                  <a:cubicBezTo>
                    <a:pt x="20419" y="11747"/>
                    <a:pt x="20819" y="9853"/>
                    <a:pt x="19819" y="7579"/>
                  </a:cubicBezTo>
                  <a:cubicBezTo>
                    <a:pt x="18819" y="5305"/>
                    <a:pt x="16419" y="2653"/>
                    <a:pt x="140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1280363" y="1514580"/>
              <a:ext cx="73264" cy="16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015" fill="norm" stroke="1" extrusionOk="0">
                  <a:moveTo>
                    <a:pt x="17168" y="5620"/>
                  </a:moveTo>
                  <a:cubicBezTo>
                    <a:pt x="18968" y="4526"/>
                    <a:pt x="20768" y="3432"/>
                    <a:pt x="20768" y="2339"/>
                  </a:cubicBezTo>
                  <a:cubicBezTo>
                    <a:pt x="20768" y="1245"/>
                    <a:pt x="18968" y="151"/>
                    <a:pt x="16868" y="15"/>
                  </a:cubicBezTo>
                  <a:cubicBezTo>
                    <a:pt x="14768" y="-122"/>
                    <a:pt x="12368" y="698"/>
                    <a:pt x="9068" y="3159"/>
                  </a:cubicBezTo>
                  <a:cubicBezTo>
                    <a:pt x="5768" y="5620"/>
                    <a:pt x="1568" y="9721"/>
                    <a:pt x="368" y="13139"/>
                  </a:cubicBezTo>
                  <a:cubicBezTo>
                    <a:pt x="-832" y="16556"/>
                    <a:pt x="968" y="19291"/>
                    <a:pt x="4868" y="20384"/>
                  </a:cubicBezTo>
                  <a:cubicBezTo>
                    <a:pt x="8768" y="21478"/>
                    <a:pt x="14768" y="20931"/>
                    <a:pt x="20768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1395559" y="1522383"/>
              <a:ext cx="116818" cy="14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40" fill="norm" stroke="1" extrusionOk="0">
                  <a:moveTo>
                    <a:pt x="21287" y="4218"/>
                  </a:moveTo>
                  <a:cubicBezTo>
                    <a:pt x="18973" y="2393"/>
                    <a:pt x="16658" y="568"/>
                    <a:pt x="13766" y="111"/>
                  </a:cubicBezTo>
                  <a:cubicBezTo>
                    <a:pt x="10873" y="-345"/>
                    <a:pt x="7401" y="568"/>
                    <a:pt x="4894" y="3458"/>
                  </a:cubicBezTo>
                  <a:cubicBezTo>
                    <a:pt x="2387" y="6348"/>
                    <a:pt x="844" y="11216"/>
                    <a:pt x="266" y="14410"/>
                  </a:cubicBezTo>
                  <a:cubicBezTo>
                    <a:pt x="-313" y="17604"/>
                    <a:pt x="73" y="19125"/>
                    <a:pt x="1230" y="20038"/>
                  </a:cubicBezTo>
                  <a:cubicBezTo>
                    <a:pt x="2387" y="20951"/>
                    <a:pt x="4316" y="21255"/>
                    <a:pt x="7401" y="21103"/>
                  </a:cubicBezTo>
                  <a:cubicBezTo>
                    <a:pt x="10487" y="20951"/>
                    <a:pt x="14730" y="20342"/>
                    <a:pt x="18973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1550982" y="1535770"/>
              <a:ext cx="164595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50" fill="norm" stroke="1" extrusionOk="0">
                  <a:moveTo>
                    <a:pt x="3257" y="3926"/>
                  </a:moveTo>
                  <a:cubicBezTo>
                    <a:pt x="3257" y="2063"/>
                    <a:pt x="3257" y="201"/>
                    <a:pt x="2842" y="15"/>
                  </a:cubicBezTo>
                  <a:cubicBezTo>
                    <a:pt x="2426" y="-171"/>
                    <a:pt x="1596" y="1319"/>
                    <a:pt x="1042" y="4298"/>
                  </a:cubicBezTo>
                  <a:cubicBezTo>
                    <a:pt x="488" y="7277"/>
                    <a:pt x="211" y="11746"/>
                    <a:pt x="72" y="14912"/>
                  </a:cubicBezTo>
                  <a:cubicBezTo>
                    <a:pt x="-66" y="18077"/>
                    <a:pt x="-66" y="19939"/>
                    <a:pt x="626" y="20684"/>
                  </a:cubicBezTo>
                  <a:cubicBezTo>
                    <a:pt x="1319" y="21429"/>
                    <a:pt x="2703" y="21057"/>
                    <a:pt x="4226" y="19381"/>
                  </a:cubicBezTo>
                  <a:cubicBezTo>
                    <a:pt x="5749" y="17705"/>
                    <a:pt x="7411" y="14726"/>
                    <a:pt x="8519" y="12305"/>
                  </a:cubicBezTo>
                  <a:cubicBezTo>
                    <a:pt x="9626" y="9884"/>
                    <a:pt x="10180" y="8022"/>
                    <a:pt x="10457" y="8022"/>
                  </a:cubicBezTo>
                  <a:cubicBezTo>
                    <a:pt x="10734" y="8022"/>
                    <a:pt x="10734" y="9884"/>
                    <a:pt x="11288" y="12119"/>
                  </a:cubicBezTo>
                  <a:cubicBezTo>
                    <a:pt x="11842" y="14353"/>
                    <a:pt x="12949" y="16960"/>
                    <a:pt x="14196" y="18263"/>
                  </a:cubicBezTo>
                  <a:cubicBezTo>
                    <a:pt x="15442" y="19567"/>
                    <a:pt x="16826" y="19567"/>
                    <a:pt x="18072" y="18822"/>
                  </a:cubicBezTo>
                  <a:cubicBezTo>
                    <a:pt x="19319" y="18077"/>
                    <a:pt x="20426" y="16588"/>
                    <a:pt x="21534" y="15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1737983" y="1507283"/>
              <a:ext cx="155394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6" fill="norm" stroke="1" extrusionOk="0">
                  <a:moveTo>
                    <a:pt x="413" y="5891"/>
                  </a:moveTo>
                  <a:cubicBezTo>
                    <a:pt x="121" y="4664"/>
                    <a:pt x="-171" y="3436"/>
                    <a:pt x="121" y="2332"/>
                  </a:cubicBezTo>
                  <a:cubicBezTo>
                    <a:pt x="413" y="1227"/>
                    <a:pt x="1288" y="245"/>
                    <a:pt x="2310" y="368"/>
                  </a:cubicBezTo>
                  <a:cubicBezTo>
                    <a:pt x="3332" y="491"/>
                    <a:pt x="4499" y="1718"/>
                    <a:pt x="5375" y="4418"/>
                  </a:cubicBezTo>
                  <a:cubicBezTo>
                    <a:pt x="6251" y="7118"/>
                    <a:pt x="6834" y="11291"/>
                    <a:pt x="6834" y="13991"/>
                  </a:cubicBezTo>
                  <a:cubicBezTo>
                    <a:pt x="6834" y="16691"/>
                    <a:pt x="6251" y="17918"/>
                    <a:pt x="4937" y="19145"/>
                  </a:cubicBezTo>
                  <a:cubicBezTo>
                    <a:pt x="3624" y="20373"/>
                    <a:pt x="1580" y="21600"/>
                    <a:pt x="851" y="21477"/>
                  </a:cubicBezTo>
                  <a:cubicBezTo>
                    <a:pt x="121" y="21355"/>
                    <a:pt x="705" y="19882"/>
                    <a:pt x="3915" y="16568"/>
                  </a:cubicBezTo>
                  <a:cubicBezTo>
                    <a:pt x="7126" y="13255"/>
                    <a:pt x="12964" y="8100"/>
                    <a:pt x="16321" y="5032"/>
                  </a:cubicBezTo>
                  <a:cubicBezTo>
                    <a:pt x="19678" y="1964"/>
                    <a:pt x="20553" y="982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625932" y="2758233"/>
              <a:ext cx="181264" cy="53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888" fill="norm" stroke="1" extrusionOk="0">
                  <a:moveTo>
                    <a:pt x="2920" y="5688"/>
                  </a:moveTo>
                  <a:cubicBezTo>
                    <a:pt x="2424" y="8327"/>
                    <a:pt x="1927" y="10965"/>
                    <a:pt x="1679" y="13685"/>
                  </a:cubicBezTo>
                  <a:cubicBezTo>
                    <a:pt x="1431" y="16406"/>
                    <a:pt x="1431" y="19209"/>
                    <a:pt x="1307" y="20322"/>
                  </a:cubicBezTo>
                  <a:cubicBezTo>
                    <a:pt x="1182" y="21435"/>
                    <a:pt x="934" y="20858"/>
                    <a:pt x="686" y="19003"/>
                  </a:cubicBezTo>
                  <a:cubicBezTo>
                    <a:pt x="438" y="17148"/>
                    <a:pt x="189" y="14015"/>
                    <a:pt x="65" y="11006"/>
                  </a:cubicBezTo>
                  <a:cubicBezTo>
                    <a:pt x="-59" y="7997"/>
                    <a:pt x="-59" y="5111"/>
                    <a:pt x="562" y="3298"/>
                  </a:cubicBezTo>
                  <a:cubicBezTo>
                    <a:pt x="1182" y="1484"/>
                    <a:pt x="2424" y="742"/>
                    <a:pt x="4286" y="330"/>
                  </a:cubicBezTo>
                  <a:cubicBezTo>
                    <a:pt x="6148" y="-83"/>
                    <a:pt x="8631" y="-165"/>
                    <a:pt x="11362" y="412"/>
                  </a:cubicBezTo>
                  <a:cubicBezTo>
                    <a:pt x="14093" y="989"/>
                    <a:pt x="17072" y="2226"/>
                    <a:pt x="18934" y="3710"/>
                  </a:cubicBezTo>
                  <a:cubicBezTo>
                    <a:pt x="20796" y="5194"/>
                    <a:pt x="21541" y="6925"/>
                    <a:pt x="21169" y="8120"/>
                  </a:cubicBezTo>
                  <a:cubicBezTo>
                    <a:pt x="20796" y="9316"/>
                    <a:pt x="19307" y="9975"/>
                    <a:pt x="16327" y="10429"/>
                  </a:cubicBezTo>
                  <a:cubicBezTo>
                    <a:pt x="13348" y="10882"/>
                    <a:pt x="8879" y="11130"/>
                    <a:pt x="6024" y="11253"/>
                  </a:cubicBezTo>
                  <a:cubicBezTo>
                    <a:pt x="3169" y="11377"/>
                    <a:pt x="1927" y="11377"/>
                    <a:pt x="2300" y="11253"/>
                  </a:cubicBezTo>
                  <a:cubicBezTo>
                    <a:pt x="2672" y="11130"/>
                    <a:pt x="4658" y="10882"/>
                    <a:pt x="6644" y="1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879426" y="3024933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904826" y="2998081"/>
              <a:ext cx="107951" cy="2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135"/>
                  </a:moveTo>
                  <a:cubicBezTo>
                    <a:pt x="19482" y="-62"/>
                    <a:pt x="17365" y="-258"/>
                    <a:pt x="14400" y="1215"/>
                  </a:cubicBezTo>
                  <a:cubicBezTo>
                    <a:pt x="11435" y="2687"/>
                    <a:pt x="7624" y="5829"/>
                    <a:pt x="5082" y="9462"/>
                  </a:cubicBezTo>
                  <a:cubicBezTo>
                    <a:pt x="2541" y="13095"/>
                    <a:pt x="1271" y="17218"/>
                    <a:pt x="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120176" y="2756076"/>
              <a:ext cx="127551" cy="30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55" fill="norm" stroke="1" extrusionOk="0">
                  <a:moveTo>
                    <a:pt x="20994" y="2814"/>
                  </a:moveTo>
                  <a:cubicBezTo>
                    <a:pt x="19600" y="1926"/>
                    <a:pt x="18207" y="1039"/>
                    <a:pt x="16639" y="521"/>
                  </a:cubicBezTo>
                  <a:cubicBezTo>
                    <a:pt x="15071" y="3"/>
                    <a:pt x="13329" y="-145"/>
                    <a:pt x="11936" y="151"/>
                  </a:cubicBezTo>
                  <a:cubicBezTo>
                    <a:pt x="10542" y="447"/>
                    <a:pt x="9497" y="1187"/>
                    <a:pt x="7407" y="3776"/>
                  </a:cubicBezTo>
                  <a:cubicBezTo>
                    <a:pt x="5317" y="6365"/>
                    <a:pt x="2181" y="10803"/>
                    <a:pt x="788" y="13836"/>
                  </a:cubicBezTo>
                  <a:cubicBezTo>
                    <a:pt x="-606" y="16869"/>
                    <a:pt x="-258" y="18496"/>
                    <a:pt x="2704" y="19532"/>
                  </a:cubicBezTo>
                  <a:cubicBezTo>
                    <a:pt x="5665" y="20567"/>
                    <a:pt x="11239" y="21011"/>
                    <a:pt x="16813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279476" y="2853483"/>
              <a:ext cx="171451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2400" y="1718"/>
                    <a:pt x="4800" y="3436"/>
                    <a:pt x="5733" y="6505"/>
                  </a:cubicBezTo>
                  <a:cubicBezTo>
                    <a:pt x="6667" y="9573"/>
                    <a:pt x="6133" y="13991"/>
                    <a:pt x="5333" y="16936"/>
                  </a:cubicBezTo>
                  <a:cubicBezTo>
                    <a:pt x="4533" y="19882"/>
                    <a:pt x="3467" y="21355"/>
                    <a:pt x="2533" y="21477"/>
                  </a:cubicBezTo>
                  <a:cubicBezTo>
                    <a:pt x="1600" y="21600"/>
                    <a:pt x="800" y="20373"/>
                    <a:pt x="1467" y="18655"/>
                  </a:cubicBezTo>
                  <a:cubicBezTo>
                    <a:pt x="2133" y="16936"/>
                    <a:pt x="4267" y="14727"/>
                    <a:pt x="6533" y="12641"/>
                  </a:cubicBezTo>
                  <a:cubicBezTo>
                    <a:pt x="8800" y="10555"/>
                    <a:pt x="11200" y="8591"/>
                    <a:pt x="13067" y="6750"/>
                  </a:cubicBezTo>
                  <a:cubicBezTo>
                    <a:pt x="14933" y="4909"/>
                    <a:pt x="16267" y="3191"/>
                    <a:pt x="16667" y="2945"/>
                  </a:cubicBezTo>
                  <a:cubicBezTo>
                    <a:pt x="17067" y="2700"/>
                    <a:pt x="16533" y="3927"/>
                    <a:pt x="15733" y="6259"/>
                  </a:cubicBezTo>
                  <a:cubicBezTo>
                    <a:pt x="14933" y="8591"/>
                    <a:pt x="13867" y="12027"/>
                    <a:pt x="13333" y="14359"/>
                  </a:cubicBezTo>
                  <a:cubicBezTo>
                    <a:pt x="12800" y="16691"/>
                    <a:pt x="12800" y="17918"/>
                    <a:pt x="14267" y="18655"/>
                  </a:cubicBezTo>
                  <a:cubicBezTo>
                    <a:pt x="15733" y="19391"/>
                    <a:pt x="18667" y="19636"/>
                    <a:pt x="21600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527126" y="2758233"/>
              <a:ext cx="6420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0" y="0"/>
                  </a:moveTo>
                  <a:cubicBezTo>
                    <a:pt x="6750" y="1964"/>
                    <a:pt x="13500" y="3927"/>
                    <a:pt x="17212" y="6807"/>
                  </a:cubicBezTo>
                  <a:cubicBezTo>
                    <a:pt x="20925" y="9687"/>
                    <a:pt x="21600" y="13484"/>
                    <a:pt x="18563" y="16102"/>
                  </a:cubicBezTo>
                  <a:cubicBezTo>
                    <a:pt x="15525" y="18720"/>
                    <a:pt x="8775" y="20160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857326" y="2942383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901776" y="3082083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526457" y="2699952"/>
              <a:ext cx="257970" cy="119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65" fill="norm" stroke="1" extrusionOk="0">
                  <a:moveTo>
                    <a:pt x="15607" y="938"/>
                  </a:moveTo>
                  <a:cubicBezTo>
                    <a:pt x="15607" y="747"/>
                    <a:pt x="15607" y="555"/>
                    <a:pt x="15519" y="364"/>
                  </a:cubicBezTo>
                  <a:cubicBezTo>
                    <a:pt x="15431" y="173"/>
                    <a:pt x="15256" y="-18"/>
                    <a:pt x="13412" y="1"/>
                  </a:cubicBezTo>
                  <a:cubicBezTo>
                    <a:pt x="11568" y="20"/>
                    <a:pt x="8056" y="250"/>
                    <a:pt x="5509" y="651"/>
                  </a:cubicBezTo>
                  <a:cubicBezTo>
                    <a:pt x="2963" y="1052"/>
                    <a:pt x="1382" y="1626"/>
                    <a:pt x="592" y="2008"/>
                  </a:cubicBezTo>
                  <a:cubicBezTo>
                    <a:pt x="-198" y="2390"/>
                    <a:pt x="-198" y="2582"/>
                    <a:pt x="592" y="2830"/>
                  </a:cubicBezTo>
                  <a:cubicBezTo>
                    <a:pt x="1382" y="3079"/>
                    <a:pt x="2963" y="3384"/>
                    <a:pt x="4807" y="3881"/>
                  </a:cubicBezTo>
                  <a:cubicBezTo>
                    <a:pt x="6651" y="4378"/>
                    <a:pt x="8758" y="5067"/>
                    <a:pt x="9285" y="5793"/>
                  </a:cubicBezTo>
                  <a:cubicBezTo>
                    <a:pt x="9812" y="6519"/>
                    <a:pt x="8758" y="7284"/>
                    <a:pt x="7529" y="7819"/>
                  </a:cubicBezTo>
                  <a:cubicBezTo>
                    <a:pt x="6300" y="8354"/>
                    <a:pt x="4895" y="8660"/>
                    <a:pt x="3753" y="8851"/>
                  </a:cubicBezTo>
                  <a:cubicBezTo>
                    <a:pt x="2612" y="9043"/>
                    <a:pt x="1734" y="9119"/>
                    <a:pt x="2085" y="9157"/>
                  </a:cubicBezTo>
                  <a:cubicBezTo>
                    <a:pt x="2436" y="9195"/>
                    <a:pt x="4017" y="9195"/>
                    <a:pt x="5773" y="9291"/>
                  </a:cubicBezTo>
                  <a:cubicBezTo>
                    <a:pt x="7529" y="9387"/>
                    <a:pt x="9461" y="9578"/>
                    <a:pt x="10602" y="9998"/>
                  </a:cubicBezTo>
                  <a:cubicBezTo>
                    <a:pt x="11743" y="10419"/>
                    <a:pt x="12095" y="11069"/>
                    <a:pt x="11392" y="12024"/>
                  </a:cubicBezTo>
                  <a:cubicBezTo>
                    <a:pt x="10690" y="12980"/>
                    <a:pt x="8934" y="14242"/>
                    <a:pt x="7178" y="15484"/>
                  </a:cubicBezTo>
                  <a:cubicBezTo>
                    <a:pt x="5422" y="16727"/>
                    <a:pt x="3665" y="17950"/>
                    <a:pt x="2612" y="18810"/>
                  </a:cubicBezTo>
                  <a:cubicBezTo>
                    <a:pt x="1558" y="19670"/>
                    <a:pt x="1207" y="20167"/>
                    <a:pt x="1031" y="20512"/>
                  </a:cubicBezTo>
                  <a:cubicBezTo>
                    <a:pt x="856" y="20856"/>
                    <a:pt x="856" y="21047"/>
                    <a:pt x="1382" y="21219"/>
                  </a:cubicBezTo>
                  <a:cubicBezTo>
                    <a:pt x="1909" y="21391"/>
                    <a:pt x="2963" y="21544"/>
                    <a:pt x="6387" y="21563"/>
                  </a:cubicBezTo>
                  <a:cubicBezTo>
                    <a:pt x="9812" y="21582"/>
                    <a:pt x="15607" y="21467"/>
                    <a:pt x="21402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806776" y="2711830"/>
              <a:ext cx="228601" cy="24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1847"/>
                  </a:moveTo>
                  <a:cubicBezTo>
                    <a:pt x="600" y="1102"/>
                    <a:pt x="1200" y="358"/>
                    <a:pt x="2800" y="358"/>
                  </a:cubicBezTo>
                  <a:cubicBezTo>
                    <a:pt x="4400" y="358"/>
                    <a:pt x="7000" y="1102"/>
                    <a:pt x="8400" y="3802"/>
                  </a:cubicBezTo>
                  <a:cubicBezTo>
                    <a:pt x="9800" y="6502"/>
                    <a:pt x="10000" y="11158"/>
                    <a:pt x="9500" y="14230"/>
                  </a:cubicBezTo>
                  <a:cubicBezTo>
                    <a:pt x="9000" y="17302"/>
                    <a:pt x="7800" y="18792"/>
                    <a:pt x="6600" y="19816"/>
                  </a:cubicBezTo>
                  <a:cubicBezTo>
                    <a:pt x="5400" y="20840"/>
                    <a:pt x="4200" y="21399"/>
                    <a:pt x="3500" y="21027"/>
                  </a:cubicBezTo>
                  <a:cubicBezTo>
                    <a:pt x="2800" y="20654"/>
                    <a:pt x="2600" y="19351"/>
                    <a:pt x="3800" y="17116"/>
                  </a:cubicBezTo>
                  <a:cubicBezTo>
                    <a:pt x="5000" y="14882"/>
                    <a:pt x="7600" y="11716"/>
                    <a:pt x="10400" y="9109"/>
                  </a:cubicBezTo>
                  <a:cubicBezTo>
                    <a:pt x="13200" y="6502"/>
                    <a:pt x="16200" y="4454"/>
                    <a:pt x="18000" y="2965"/>
                  </a:cubicBezTo>
                  <a:cubicBezTo>
                    <a:pt x="19800" y="1475"/>
                    <a:pt x="20400" y="544"/>
                    <a:pt x="20200" y="171"/>
                  </a:cubicBezTo>
                  <a:cubicBezTo>
                    <a:pt x="20000" y="-201"/>
                    <a:pt x="19000" y="-15"/>
                    <a:pt x="17500" y="1196"/>
                  </a:cubicBezTo>
                  <a:cubicBezTo>
                    <a:pt x="16000" y="2406"/>
                    <a:pt x="14000" y="4640"/>
                    <a:pt x="12900" y="7061"/>
                  </a:cubicBezTo>
                  <a:cubicBezTo>
                    <a:pt x="11800" y="9482"/>
                    <a:pt x="11600" y="12089"/>
                    <a:pt x="13200" y="14044"/>
                  </a:cubicBezTo>
                  <a:cubicBezTo>
                    <a:pt x="14800" y="15999"/>
                    <a:pt x="18200" y="17302"/>
                    <a:pt x="2160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213176" y="277728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251276" y="287888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683076" y="2707433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400"/>
                    <a:pt x="7200" y="12800"/>
                    <a:pt x="8100" y="16400"/>
                  </a:cubicBezTo>
                  <a:cubicBezTo>
                    <a:pt x="9000" y="20000"/>
                    <a:pt x="7200" y="20800"/>
                    <a:pt x="9000" y="21200"/>
                  </a:cubicBezTo>
                  <a:cubicBezTo>
                    <a:pt x="10800" y="21600"/>
                    <a:pt x="16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984576" y="3689857"/>
              <a:ext cx="311151" cy="25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3808"/>
                  </a:moveTo>
                  <a:cubicBezTo>
                    <a:pt x="0" y="2589"/>
                    <a:pt x="0" y="1370"/>
                    <a:pt x="367" y="673"/>
                  </a:cubicBezTo>
                  <a:cubicBezTo>
                    <a:pt x="735" y="-24"/>
                    <a:pt x="1469" y="-198"/>
                    <a:pt x="2571" y="237"/>
                  </a:cubicBezTo>
                  <a:cubicBezTo>
                    <a:pt x="3673" y="673"/>
                    <a:pt x="5143" y="1718"/>
                    <a:pt x="6318" y="4418"/>
                  </a:cubicBezTo>
                  <a:cubicBezTo>
                    <a:pt x="7494" y="7118"/>
                    <a:pt x="8376" y="11473"/>
                    <a:pt x="8376" y="14521"/>
                  </a:cubicBezTo>
                  <a:cubicBezTo>
                    <a:pt x="8376" y="17570"/>
                    <a:pt x="7494" y="19312"/>
                    <a:pt x="6686" y="20270"/>
                  </a:cubicBezTo>
                  <a:cubicBezTo>
                    <a:pt x="5878" y="21228"/>
                    <a:pt x="5143" y="21402"/>
                    <a:pt x="4555" y="20967"/>
                  </a:cubicBezTo>
                  <a:cubicBezTo>
                    <a:pt x="3967" y="20531"/>
                    <a:pt x="3527" y="19486"/>
                    <a:pt x="3820" y="17570"/>
                  </a:cubicBezTo>
                  <a:cubicBezTo>
                    <a:pt x="4114" y="15654"/>
                    <a:pt x="5143" y="12867"/>
                    <a:pt x="6833" y="10254"/>
                  </a:cubicBezTo>
                  <a:cubicBezTo>
                    <a:pt x="8522" y="7641"/>
                    <a:pt x="10873" y="5202"/>
                    <a:pt x="12416" y="3808"/>
                  </a:cubicBezTo>
                  <a:cubicBezTo>
                    <a:pt x="13959" y="2415"/>
                    <a:pt x="14694" y="2067"/>
                    <a:pt x="14841" y="2328"/>
                  </a:cubicBezTo>
                  <a:cubicBezTo>
                    <a:pt x="14988" y="2589"/>
                    <a:pt x="14547" y="3460"/>
                    <a:pt x="13812" y="5637"/>
                  </a:cubicBezTo>
                  <a:cubicBezTo>
                    <a:pt x="13078" y="7815"/>
                    <a:pt x="12049" y="11299"/>
                    <a:pt x="11535" y="13650"/>
                  </a:cubicBezTo>
                  <a:cubicBezTo>
                    <a:pt x="11020" y="16002"/>
                    <a:pt x="11020" y="17221"/>
                    <a:pt x="12196" y="18354"/>
                  </a:cubicBezTo>
                  <a:cubicBezTo>
                    <a:pt x="13371" y="19486"/>
                    <a:pt x="15722" y="20531"/>
                    <a:pt x="17486" y="20705"/>
                  </a:cubicBezTo>
                  <a:cubicBezTo>
                    <a:pt x="19249" y="20879"/>
                    <a:pt x="20424" y="20183"/>
                    <a:pt x="21600" y="19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454476" y="3799633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407707" y="3932983"/>
              <a:ext cx="154720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873" fill="norm" stroke="1" extrusionOk="0">
                  <a:moveTo>
                    <a:pt x="3822" y="0"/>
                  </a:moveTo>
                  <a:cubicBezTo>
                    <a:pt x="1779" y="7200"/>
                    <a:pt x="-264" y="14400"/>
                    <a:pt x="28" y="18000"/>
                  </a:cubicBezTo>
                  <a:cubicBezTo>
                    <a:pt x="320" y="21600"/>
                    <a:pt x="2947" y="21600"/>
                    <a:pt x="6887" y="19200"/>
                  </a:cubicBezTo>
                  <a:cubicBezTo>
                    <a:pt x="10828" y="16800"/>
                    <a:pt x="16082" y="12000"/>
                    <a:pt x="21336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700996" y="3755183"/>
              <a:ext cx="151661" cy="21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500" fill="norm" stroke="1" extrusionOk="0">
                  <a:moveTo>
                    <a:pt x="17434" y="5033"/>
                  </a:moveTo>
                  <a:cubicBezTo>
                    <a:pt x="16282" y="4404"/>
                    <a:pt x="15130" y="3775"/>
                    <a:pt x="12826" y="3775"/>
                  </a:cubicBezTo>
                  <a:cubicBezTo>
                    <a:pt x="10522" y="3775"/>
                    <a:pt x="7066" y="4404"/>
                    <a:pt x="4474" y="6920"/>
                  </a:cubicBezTo>
                  <a:cubicBezTo>
                    <a:pt x="1882" y="9437"/>
                    <a:pt x="154" y="13841"/>
                    <a:pt x="10" y="16882"/>
                  </a:cubicBezTo>
                  <a:cubicBezTo>
                    <a:pt x="-134" y="19922"/>
                    <a:pt x="1306" y="21600"/>
                    <a:pt x="4762" y="21495"/>
                  </a:cubicBezTo>
                  <a:cubicBezTo>
                    <a:pt x="8218" y="21390"/>
                    <a:pt x="13690" y="19503"/>
                    <a:pt x="17002" y="16567"/>
                  </a:cubicBezTo>
                  <a:cubicBezTo>
                    <a:pt x="20314" y="13631"/>
                    <a:pt x="21466" y="9647"/>
                    <a:pt x="20026" y="6711"/>
                  </a:cubicBezTo>
                  <a:cubicBezTo>
                    <a:pt x="18586" y="3775"/>
                    <a:pt x="14554" y="1887"/>
                    <a:pt x="10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844998" y="2556849"/>
              <a:ext cx="103484" cy="35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25" fill="norm" stroke="1" extrusionOk="0">
                  <a:moveTo>
                    <a:pt x="6939" y="6097"/>
                  </a:moveTo>
                  <a:cubicBezTo>
                    <a:pt x="5245" y="6485"/>
                    <a:pt x="3551" y="6873"/>
                    <a:pt x="2915" y="7779"/>
                  </a:cubicBezTo>
                  <a:cubicBezTo>
                    <a:pt x="2280" y="8684"/>
                    <a:pt x="2704" y="10107"/>
                    <a:pt x="3339" y="13276"/>
                  </a:cubicBezTo>
                  <a:cubicBezTo>
                    <a:pt x="3974" y="16445"/>
                    <a:pt x="4821" y="21360"/>
                    <a:pt x="4398" y="21424"/>
                  </a:cubicBezTo>
                  <a:cubicBezTo>
                    <a:pt x="3974" y="21489"/>
                    <a:pt x="2280" y="16703"/>
                    <a:pt x="1221" y="12629"/>
                  </a:cubicBezTo>
                  <a:cubicBezTo>
                    <a:pt x="163" y="8555"/>
                    <a:pt x="-261" y="5192"/>
                    <a:pt x="163" y="3187"/>
                  </a:cubicBezTo>
                  <a:cubicBezTo>
                    <a:pt x="586" y="1182"/>
                    <a:pt x="1857" y="536"/>
                    <a:pt x="3974" y="212"/>
                  </a:cubicBezTo>
                  <a:cubicBezTo>
                    <a:pt x="6092" y="-111"/>
                    <a:pt x="9057" y="-111"/>
                    <a:pt x="12233" y="536"/>
                  </a:cubicBezTo>
                  <a:cubicBezTo>
                    <a:pt x="15410" y="1182"/>
                    <a:pt x="18798" y="2476"/>
                    <a:pt x="20068" y="4157"/>
                  </a:cubicBezTo>
                  <a:cubicBezTo>
                    <a:pt x="21339" y="5839"/>
                    <a:pt x="20492" y="7908"/>
                    <a:pt x="19433" y="9202"/>
                  </a:cubicBezTo>
                  <a:cubicBezTo>
                    <a:pt x="18374" y="10495"/>
                    <a:pt x="17104" y="11012"/>
                    <a:pt x="15410" y="11206"/>
                  </a:cubicBezTo>
                  <a:cubicBezTo>
                    <a:pt x="13715" y="11400"/>
                    <a:pt x="11598" y="11271"/>
                    <a:pt x="9480" y="1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3962226" y="2732833"/>
              <a:ext cx="120651" cy="13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6873"/>
                  </a:moveTo>
                  <a:cubicBezTo>
                    <a:pt x="758" y="5236"/>
                    <a:pt x="1516" y="3600"/>
                    <a:pt x="3411" y="2618"/>
                  </a:cubicBezTo>
                  <a:cubicBezTo>
                    <a:pt x="5305" y="1636"/>
                    <a:pt x="8337" y="1309"/>
                    <a:pt x="10611" y="3109"/>
                  </a:cubicBezTo>
                  <a:cubicBezTo>
                    <a:pt x="12884" y="4909"/>
                    <a:pt x="14400" y="8836"/>
                    <a:pt x="15158" y="11618"/>
                  </a:cubicBezTo>
                  <a:cubicBezTo>
                    <a:pt x="15916" y="14400"/>
                    <a:pt x="15916" y="16036"/>
                    <a:pt x="15347" y="17673"/>
                  </a:cubicBezTo>
                  <a:cubicBezTo>
                    <a:pt x="14779" y="19309"/>
                    <a:pt x="13642" y="20945"/>
                    <a:pt x="12316" y="21273"/>
                  </a:cubicBezTo>
                  <a:cubicBezTo>
                    <a:pt x="10989" y="21600"/>
                    <a:pt x="9474" y="20618"/>
                    <a:pt x="8716" y="18327"/>
                  </a:cubicBezTo>
                  <a:cubicBezTo>
                    <a:pt x="7958" y="16036"/>
                    <a:pt x="7958" y="12436"/>
                    <a:pt x="10232" y="9164"/>
                  </a:cubicBezTo>
                  <a:cubicBezTo>
                    <a:pt x="12505" y="5891"/>
                    <a:pt x="17053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150427" y="2610067"/>
              <a:ext cx="97550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18423" y="1929"/>
                  </a:moveTo>
                  <a:cubicBezTo>
                    <a:pt x="15665" y="964"/>
                    <a:pt x="12908" y="0"/>
                    <a:pt x="10610" y="0"/>
                  </a:cubicBezTo>
                  <a:cubicBezTo>
                    <a:pt x="8312" y="0"/>
                    <a:pt x="6474" y="964"/>
                    <a:pt x="4635" y="3568"/>
                  </a:cubicBezTo>
                  <a:cubicBezTo>
                    <a:pt x="2797" y="6171"/>
                    <a:pt x="959" y="10414"/>
                    <a:pt x="269" y="13596"/>
                  </a:cubicBezTo>
                  <a:cubicBezTo>
                    <a:pt x="-420" y="16779"/>
                    <a:pt x="40" y="18900"/>
                    <a:pt x="3716" y="20057"/>
                  </a:cubicBezTo>
                  <a:cubicBezTo>
                    <a:pt x="7393" y="21214"/>
                    <a:pt x="14286" y="21407"/>
                    <a:pt x="21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269004" y="2642007"/>
              <a:ext cx="105973" cy="19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35" fill="norm" stroke="1" extrusionOk="0">
                  <a:moveTo>
                    <a:pt x="13580" y="2935"/>
                  </a:moveTo>
                  <a:cubicBezTo>
                    <a:pt x="14004" y="1798"/>
                    <a:pt x="14428" y="661"/>
                    <a:pt x="13580" y="207"/>
                  </a:cubicBezTo>
                  <a:cubicBezTo>
                    <a:pt x="12733" y="-248"/>
                    <a:pt x="10616" y="-21"/>
                    <a:pt x="8075" y="1571"/>
                  </a:cubicBezTo>
                  <a:cubicBezTo>
                    <a:pt x="5533" y="3163"/>
                    <a:pt x="2569" y="6118"/>
                    <a:pt x="1086" y="8960"/>
                  </a:cubicBezTo>
                  <a:cubicBezTo>
                    <a:pt x="-396" y="11803"/>
                    <a:pt x="-396" y="14531"/>
                    <a:pt x="1298" y="16577"/>
                  </a:cubicBezTo>
                  <a:cubicBezTo>
                    <a:pt x="2992" y="18624"/>
                    <a:pt x="6380" y="19988"/>
                    <a:pt x="9133" y="20670"/>
                  </a:cubicBezTo>
                  <a:cubicBezTo>
                    <a:pt x="11886" y="21352"/>
                    <a:pt x="14004" y="21352"/>
                    <a:pt x="15910" y="21011"/>
                  </a:cubicBezTo>
                  <a:cubicBezTo>
                    <a:pt x="17816" y="20670"/>
                    <a:pt x="19510" y="19988"/>
                    <a:pt x="21204" y="1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317826" y="2751883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400376" y="2599208"/>
              <a:ext cx="86004" cy="25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69" fill="norm" stroke="1" extrusionOk="0">
                  <a:moveTo>
                    <a:pt x="0" y="2679"/>
                  </a:moveTo>
                  <a:cubicBezTo>
                    <a:pt x="0" y="1794"/>
                    <a:pt x="0" y="908"/>
                    <a:pt x="2057" y="377"/>
                  </a:cubicBezTo>
                  <a:cubicBezTo>
                    <a:pt x="4114" y="-154"/>
                    <a:pt x="8229" y="-331"/>
                    <a:pt x="12086" y="1262"/>
                  </a:cubicBezTo>
                  <a:cubicBezTo>
                    <a:pt x="15943" y="2856"/>
                    <a:pt x="19543" y="6220"/>
                    <a:pt x="20571" y="9407"/>
                  </a:cubicBezTo>
                  <a:cubicBezTo>
                    <a:pt x="21600" y="12594"/>
                    <a:pt x="20057" y="15603"/>
                    <a:pt x="17743" y="17551"/>
                  </a:cubicBezTo>
                  <a:cubicBezTo>
                    <a:pt x="15429" y="19499"/>
                    <a:pt x="12343" y="20384"/>
                    <a:pt x="9257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892376" y="3729783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983"/>
                    <a:pt x="5760" y="7966"/>
                    <a:pt x="9360" y="11566"/>
                  </a:cubicBezTo>
                  <a:cubicBezTo>
                    <a:pt x="12960" y="15166"/>
                    <a:pt x="17280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006676" y="386948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216868" y="3669706"/>
              <a:ext cx="79712" cy="28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1065" fill="norm" stroke="1" extrusionOk="0">
                  <a:moveTo>
                    <a:pt x="1456" y="8668"/>
                  </a:moveTo>
                  <a:cubicBezTo>
                    <a:pt x="1996" y="14616"/>
                    <a:pt x="2536" y="20564"/>
                    <a:pt x="2266" y="21033"/>
                  </a:cubicBezTo>
                  <a:cubicBezTo>
                    <a:pt x="1996" y="21503"/>
                    <a:pt x="916" y="16494"/>
                    <a:pt x="376" y="12425"/>
                  </a:cubicBezTo>
                  <a:cubicBezTo>
                    <a:pt x="-164" y="8355"/>
                    <a:pt x="-164" y="5225"/>
                    <a:pt x="646" y="3346"/>
                  </a:cubicBezTo>
                  <a:cubicBezTo>
                    <a:pt x="1456" y="1468"/>
                    <a:pt x="3076" y="842"/>
                    <a:pt x="5236" y="451"/>
                  </a:cubicBezTo>
                  <a:cubicBezTo>
                    <a:pt x="7396" y="60"/>
                    <a:pt x="10096" y="-97"/>
                    <a:pt x="12526" y="60"/>
                  </a:cubicBezTo>
                  <a:cubicBezTo>
                    <a:pt x="14956" y="216"/>
                    <a:pt x="17116" y="686"/>
                    <a:pt x="18736" y="1781"/>
                  </a:cubicBezTo>
                  <a:cubicBezTo>
                    <a:pt x="20356" y="2877"/>
                    <a:pt x="21436" y="4599"/>
                    <a:pt x="18466" y="6555"/>
                  </a:cubicBezTo>
                  <a:cubicBezTo>
                    <a:pt x="15496" y="8512"/>
                    <a:pt x="8476" y="10703"/>
                    <a:pt x="1456" y="1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305126" y="3799633"/>
              <a:ext cx="10160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7737"/>
                  </a:moveTo>
                  <a:cubicBezTo>
                    <a:pt x="2250" y="7737"/>
                    <a:pt x="4500" y="7737"/>
                    <a:pt x="6525" y="9349"/>
                  </a:cubicBezTo>
                  <a:cubicBezTo>
                    <a:pt x="8550" y="10961"/>
                    <a:pt x="10350" y="14185"/>
                    <a:pt x="11250" y="16764"/>
                  </a:cubicBezTo>
                  <a:cubicBezTo>
                    <a:pt x="12150" y="19343"/>
                    <a:pt x="12150" y="21278"/>
                    <a:pt x="11700" y="21439"/>
                  </a:cubicBezTo>
                  <a:cubicBezTo>
                    <a:pt x="11250" y="21600"/>
                    <a:pt x="10350" y="19988"/>
                    <a:pt x="9900" y="16925"/>
                  </a:cubicBezTo>
                  <a:cubicBezTo>
                    <a:pt x="9450" y="13863"/>
                    <a:pt x="9450" y="9349"/>
                    <a:pt x="11475" y="6287"/>
                  </a:cubicBezTo>
                  <a:cubicBezTo>
                    <a:pt x="13500" y="3224"/>
                    <a:pt x="17550" y="1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441362" y="3739713"/>
              <a:ext cx="73315" cy="18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140" fill="norm" stroke="1" extrusionOk="0">
                  <a:moveTo>
                    <a:pt x="18982" y="1794"/>
                  </a:moveTo>
                  <a:cubicBezTo>
                    <a:pt x="16582" y="1057"/>
                    <a:pt x="14182" y="321"/>
                    <a:pt x="11482" y="75"/>
                  </a:cubicBezTo>
                  <a:cubicBezTo>
                    <a:pt x="8782" y="-170"/>
                    <a:pt x="5782" y="75"/>
                    <a:pt x="3382" y="2407"/>
                  </a:cubicBezTo>
                  <a:cubicBezTo>
                    <a:pt x="982" y="4739"/>
                    <a:pt x="-818" y="9157"/>
                    <a:pt x="382" y="12716"/>
                  </a:cubicBezTo>
                  <a:cubicBezTo>
                    <a:pt x="1582" y="16275"/>
                    <a:pt x="5782" y="18975"/>
                    <a:pt x="9682" y="20203"/>
                  </a:cubicBezTo>
                  <a:cubicBezTo>
                    <a:pt x="13582" y="21430"/>
                    <a:pt x="17182" y="21185"/>
                    <a:pt x="20782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549052" y="3703161"/>
              <a:ext cx="130725" cy="21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11" fill="norm" stroke="1" extrusionOk="0">
                  <a:moveTo>
                    <a:pt x="18089" y="750"/>
                  </a:moveTo>
                  <a:cubicBezTo>
                    <a:pt x="16375" y="330"/>
                    <a:pt x="14661" y="-89"/>
                    <a:pt x="13118" y="16"/>
                  </a:cubicBezTo>
                  <a:cubicBezTo>
                    <a:pt x="11575" y="121"/>
                    <a:pt x="10204" y="750"/>
                    <a:pt x="7975" y="2952"/>
                  </a:cubicBezTo>
                  <a:cubicBezTo>
                    <a:pt x="5746" y="5154"/>
                    <a:pt x="2661" y="8928"/>
                    <a:pt x="1118" y="11864"/>
                  </a:cubicBezTo>
                  <a:cubicBezTo>
                    <a:pt x="-425" y="14800"/>
                    <a:pt x="-425" y="16897"/>
                    <a:pt x="1461" y="18575"/>
                  </a:cubicBezTo>
                  <a:cubicBezTo>
                    <a:pt x="3346" y="20253"/>
                    <a:pt x="7118" y="21511"/>
                    <a:pt x="10718" y="21511"/>
                  </a:cubicBezTo>
                  <a:cubicBezTo>
                    <a:pt x="14318" y="21511"/>
                    <a:pt x="17746" y="20253"/>
                    <a:pt x="21175" y="18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590876" y="383138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654376" y="3672633"/>
              <a:ext cx="10818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9781" y="0"/>
                  </a:moveTo>
                  <a:cubicBezTo>
                    <a:pt x="13857" y="2356"/>
                    <a:pt x="17932" y="4713"/>
                    <a:pt x="19766" y="7396"/>
                  </a:cubicBezTo>
                  <a:cubicBezTo>
                    <a:pt x="21600" y="10080"/>
                    <a:pt x="21192" y="13091"/>
                    <a:pt x="17525" y="15513"/>
                  </a:cubicBezTo>
                  <a:cubicBezTo>
                    <a:pt x="13857" y="17935"/>
                    <a:pt x="6928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36376" y="4885483"/>
              <a:ext cx="2438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" y="18000"/>
                    <a:pt x="150" y="14400"/>
                    <a:pt x="413" y="12240"/>
                  </a:cubicBezTo>
                  <a:cubicBezTo>
                    <a:pt x="675" y="10080"/>
                    <a:pt x="1125" y="9360"/>
                    <a:pt x="1716" y="9000"/>
                  </a:cubicBezTo>
                  <a:cubicBezTo>
                    <a:pt x="2306" y="8640"/>
                    <a:pt x="3038" y="8640"/>
                    <a:pt x="3769" y="8640"/>
                  </a:cubicBezTo>
                  <a:cubicBezTo>
                    <a:pt x="4500" y="8640"/>
                    <a:pt x="5231" y="8640"/>
                    <a:pt x="5887" y="8280"/>
                  </a:cubicBezTo>
                  <a:cubicBezTo>
                    <a:pt x="6544" y="7920"/>
                    <a:pt x="7125" y="7200"/>
                    <a:pt x="7762" y="6120"/>
                  </a:cubicBezTo>
                  <a:cubicBezTo>
                    <a:pt x="8400" y="5040"/>
                    <a:pt x="9094" y="3600"/>
                    <a:pt x="9806" y="2520"/>
                  </a:cubicBezTo>
                  <a:cubicBezTo>
                    <a:pt x="10519" y="1440"/>
                    <a:pt x="11250" y="720"/>
                    <a:pt x="11953" y="360"/>
                  </a:cubicBezTo>
                  <a:cubicBezTo>
                    <a:pt x="12656" y="0"/>
                    <a:pt x="13331" y="0"/>
                    <a:pt x="14147" y="0"/>
                  </a:cubicBezTo>
                  <a:cubicBezTo>
                    <a:pt x="14962" y="0"/>
                    <a:pt x="15919" y="0"/>
                    <a:pt x="16894" y="1080"/>
                  </a:cubicBezTo>
                  <a:cubicBezTo>
                    <a:pt x="17869" y="2160"/>
                    <a:pt x="18863" y="4320"/>
                    <a:pt x="19650" y="6120"/>
                  </a:cubicBezTo>
                  <a:cubicBezTo>
                    <a:pt x="20438" y="7920"/>
                    <a:pt x="21019" y="936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53747" y="5413713"/>
              <a:ext cx="217630" cy="38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81" fill="norm" stroke="1" extrusionOk="0">
                  <a:moveTo>
                    <a:pt x="13254" y="1686"/>
                  </a:moveTo>
                  <a:cubicBezTo>
                    <a:pt x="12008" y="2971"/>
                    <a:pt x="10762" y="4255"/>
                    <a:pt x="9308" y="6765"/>
                  </a:cubicBezTo>
                  <a:cubicBezTo>
                    <a:pt x="7854" y="9276"/>
                    <a:pt x="6192" y="13012"/>
                    <a:pt x="4946" y="15522"/>
                  </a:cubicBezTo>
                  <a:cubicBezTo>
                    <a:pt x="3700" y="18032"/>
                    <a:pt x="2869" y="19317"/>
                    <a:pt x="2142" y="20192"/>
                  </a:cubicBezTo>
                  <a:cubicBezTo>
                    <a:pt x="1416" y="21068"/>
                    <a:pt x="792" y="21535"/>
                    <a:pt x="377" y="21477"/>
                  </a:cubicBezTo>
                  <a:cubicBezTo>
                    <a:pt x="-38" y="21418"/>
                    <a:pt x="-246" y="20834"/>
                    <a:pt x="481" y="18733"/>
                  </a:cubicBezTo>
                  <a:cubicBezTo>
                    <a:pt x="1208" y="16631"/>
                    <a:pt x="2869" y="13012"/>
                    <a:pt x="4946" y="9859"/>
                  </a:cubicBezTo>
                  <a:cubicBezTo>
                    <a:pt x="7023" y="6707"/>
                    <a:pt x="9516" y="4021"/>
                    <a:pt x="11385" y="2445"/>
                  </a:cubicBezTo>
                  <a:cubicBezTo>
                    <a:pt x="13254" y="869"/>
                    <a:pt x="14500" y="402"/>
                    <a:pt x="15642" y="169"/>
                  </a:cubicBezTo>
                  <a:cubicBezTo>
                    <a:pt x="16785" y="-65"/>
                    <a:pt x="17823" y="-65"/>
                    <a:pt x="18654" y="227"/>
                  </a:cubicBezTo>
                  <a:cubicBezTo>
                    <a:pt x="19485" y="519"/>
                    <a:pt x="20108" y="1103"/>
                    <a:pt x="20419" y="3029"/>
                  </a:cubicBezTo>
                  <a:cubicBezTo>
                    <a:pt x="20731" y="4956"/>
                    <a:pt x="20731" y="8225"/>
                    <a:pt x="20627" y="10501"/>
                  </a:cubicBezTo>
                  <a:cubicBezTo>
                    <a:pt x="20523" y="12778"/>
                    <a:pt x="20316" y="14063"/>
                    <a:pt x="20419" y="15055"/>
                  </a:cubicBezTo>
                  <a:cubicBezTo>
                    <a:pt x="20523" y="16047"/>
                    <a:pt x="20939" y="16748"/>
                    <a:pt x="21354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99926" y="560938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114981" y="5437933"/>
              <a:ext cx="2784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1932"/>
                    <a:pt x="-1303" y="3863"/>
                    <a:pt x="240" y="7463"/>
                  </a:cubicBezTo>
                  <a:cubicBezTo>
                    <a:pt x="1783" y="11063"/>
                    <a:pt x="11040" y="1633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225376" y="5730033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711976" y="5441918"/>
              <a:ext cx="203133" cy="33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44" fill="norm" stroke="1" extrusionOk="0">
                  <a:moveTo>
                    <a:pt x="12679" y="5450"/>
                  </a:moveTo>
                  <a:cubicBezTo>
                    <a:pt x="12461" y="4770"/>
                    <a:pt x="12242" y="4091"/>
                    <a:pt x="12242" y="3140"/>
                  </a:cubicBezTo>
                  <a:cubicBezTo>
                    <a:pt x="12242" y="2189"/>
                    <a:pt x="12461" y="967"/>
                    <a:pt x="11806" y="627"/>
                  </a:cubicBezTo>
                  <a:cubicBezTo>
                    <a:pt x="11151" y="287"/>
                    <a:pt x="9624" y="831"/>
                    <a:pt x="7551" y="2665"/>
                  </a:cubicBezTo>
                  <a:cubicBezTo>
                    <a:pt x="5479" y="4499"/>
                    <a:pt x="2861" y="7623"/>
                    <a:pt x="1442" y="10544"/>
                  </a:cubicBezTo>
                  <a:cubicBezTo>
                    <a:pt x="24" y="13465"/>
                    <a:pt x="-194" y="16182"/>
                    <a:pt x="133" y="17812"/>
                  </a:cubicBezTo>
                  <a:cubicBezTo>
                    <a:pt x="461" y="19442"/>
                    <a:pt x="1333" y="19986"/>
                    <a:pt x="3297" y="19986"/>
                  </a:cubicBezTo>
                  <a:cubicBezTo>
                    <a:pt x="5261" y="19986"/>
                    <a:pt x="8315" y="19442"/>
                    <a:pt x="11370" y="17608"/>
                  </a:cubicBezTo>
                  <a:cubicBezTo>
                    <a:pt x="14424" y="15774"/>
                    <a:pt x="17479" y="12650"/>
                    <a:pt x="19224" y="10001"/>
                  </a:cubicBezTo>
                  <a:cubicBezTo>
                    <a:pt x="20970" y="7352"/>
                    <a:pt x="21406" y="5178"/>
                    <a:pt x="20424" y="3480"/>
                  </a:cubicBezTo>
                  <a:cubicBezTo>
                    <a:pt x="19442" y="1782"/>
                    <a:pt x="17042" y="559"/>
                    <a:pt x="14642" y="152"/>
                  </a:cubicBezTo>
                  <a:cubicBezTo>
                    <a:pt x="12242" y="-256"/>
                    <a:pt x="9842" y="152"/>
                    <a:pt x="8206" y="1442"/>
                  </a:cubicBezTo>
                  <a:cubicBezTo>
                    <a:pt x="6570" y="2733"/>
                    <a:pt x="5697" y="4906"/>
                    <a:pt x="6461" y="7148"/>
                  </a:cubicBezTo>
                  <a:cubicBezTo>
                    <a:pt x="7224" y="9389"/>
                    <a:pt x="9624" y="11699"/>
                    <a:pt x="11806" y="14076"/>
                  </a:cubicBezTo>
                  <a:cubicBezTo>
                    <a:pt x="13988" y="16453"/>
                    <a:pt x="15951" y="18899"/>
                    <a:pt x="17915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036060" y="5425233"/>
              <a:ext cx="160867" cy="24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1" fill="norm" stroke="1" extrusionOk="0">
                  <a:moveTo>
                    <a:pt x="12062" y="0"/>
                  </a:moveTo>
                  <a:cubicBezTo>
                    <a:pt x="10659" y="369"/>
                    <a:pt x="9257" y="738"/>
                    <a:pt x="7433" y="3231"/>
                  </a:cubicBezTo>
                  <a:cubicBezTo>
                    <a:pt x="5610" y="5723"/>
                    <a:pt x="3366" y="10338"/>
                    <a:pt x="2103" y="13200"/>
                  </a:cubicBezTo>
                  <a:cubicBezTo>
                    <a:pt x="841" y="16062"/>
                    <a:pt x="561" y="17169"/>
                    <a:pt x="280" y="18277"/>
                  </a:cubicBezTo>
                  <a:cubicBezTo>
                    <a:pt x="0" y="19385"/>
                    <a:pt x="-281" y="20492"/>
                    <a:pt x="561" y="21046"/>
                  </a:cubicBezTo>
                  <a:cubicBezTo>
                    <a:pt x="1402" y="21600"/>
                    <a:pt x="3366" y="21600"/>
                    <a:pt x="7013" y="20862"/>
                  </a:cubicBezTo>
                  <a:cubicBezTo>
                    <a:pt x="10659" y="20123"/>
                    <a:pt x="15989" y="18646"/>
                    <a:pt x="21319" y="1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139776" y="5564933"/>
              <a:ext cx="44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3" name="Drawing"/>
          <p:cNvGrpSpPr/>
          <p:nvPr/>
        </p:nvGrpSpPr>
        <p:grpSpPr>
          <a:xfrm>
            <a:off x="798637" y="1428749"/>
            <a:ext cx="10721401" cy="4496930"/>
            <a:chOff x="0" y="0"/>
            <a:chExt cx="10721400" cy="4496928"/>
          </a:xfrm>
        </p:grpSpPr>
        <p:sp>
          <p:nvSpPr>
            <p:cNvPr id="1566" name="Line"/>
            <p:cNvSpPr/>
            <p:nvPr/>
          </p:nvSpPr>
          <p:spPr>
            <a:xfrm>
              <a:off x="0" y="225293"/>
              <a:ext cx="223713" cy="41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98" fill="norm" stroke="1" extrusionOk="0">
                  <a:moveTo>
                    <a:pt x="4985" y="2761"/>
                  </a:moveTo>
                  <a:cubicBezTo>
                    <a:pt x="9426" y="2437"/>
                    <a:pt x="13867" y="2113"/>
                    <a:pt x="16794" y="1573"/>
                  </a:cubicBezTo>
                  <a:cubicBezTo>
                    <a:pt x="19721" y="1033"/>
                    <a:pt x="21134" y="277"/>
                    <a:pt x="21134" y="61"/>
                  </a:cubicBezTo>
                  <a:cubicBezTo>
                    <a:pt x="21134" y="-155"/>
                    <a:pt x="19721" y="169"/>
                    <a:pt x="16390" y="1627"/>
                  </a:cubicBezTo>
                  <a:cubicBezTo>
                    <a:pt x="13059" y="3085"/>
                    <a:pt x="7811" y="5677"/>
                    <a:pt x="4783" y="7297"/>
                  </a:cubicBezTo>
                  <a:cubicBezTo>
                    <a:pt x="1755" y="8917"/>
                    <a:pt x="947" y="9565"/>
                    <a:pt x="443" y="10159"/>
                  </a:cubicBezTo>
                  <a:cubicBezTo>
                    <a:pt x="-62" y="10753"/>
                    <a:pt x="-264" y="11293"/>
                    <a:pt x="543" y="11617"/>
                  </a:cubicBezTo>
                  <a:cubicBezTo>
                    <a:pt x="1351" y="11941"/>
                    <a:pt x="3168" y="12049"/>
                    <a:pt x="4581" y="12049"/>
                  </a:cubicBezTo>
                  <a:cubicBezTo>
                    <a:pt x="5994" y="12049"/>
                    <a:pt x="7003" y="11941"/>
                    <a:pt x="8315" y="11833"/>
                  </a:cubicBezTo>
                  <a:cubicBezTo>
                    <a:pt x="9628" y="11725"/>
                    <a:pt x="11243" y="11617"/>
                    <a:pt x="11848" y="11833"/>
                  </a:cubicBezTo>
                  <a:cubicBezTo>
                    <a:pt x="12454" y="12049"/>
                    <a:pt x="12050" y="12589"/>
                    <a:pt x="10435" y="13723"/>
                  </a:cubicBezTo>
                  <a:cubicBezTo>
                    <a:pt x="8820" y="14857"/>
                    <a:pt x="5994" y="16585"/>
                    <a:pt x="4278" y="17665"/>
                  </a:cubicBezTo>
                  <a:cubicBezTo>
                    <a:pt x="2562" y="18745"/>
                    <a:pt x="1957" y="19177"/>
                    <a:pt x="1654" y="19663"/>
                  </a:cubicBezTo>
                  <a:cubicBezTo>
                    <a:pt x="1351" y="20149"/>
                    <a:pt x="1351" y="20689"/>
                    <a:pt x="1856" y="21013"/>
                  </a:cubicBezTo>
                  <a:cubicBezTo>
                    <a:pt x="2360" y="21337"/>
                    <a:pt x="3370" y="21445"/>
                    <a:pt x="6700" y="21013"/>
                  </a:cubicBezTo>
                  <a:cubicBezTo>
                    <a:pt x="10031" y="20581"/>
                    <a:pt x="15684" y="19609"/>
                    <a:pt x="21336" y="1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55462" y="395816"/>
              <a:ext cx="266701" cy="18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6310"/>
                  </a:moveTo>
                  <a:cubicBezTo>
                    <a:pt x="0" y="4369"/>
                    <a:pt x="0" y="2427"/>
                    <a:pt x="429" y="1335"/>
                  </a:cubicBezTo>
                  <a:cubicBezTo>
                    <a:pt x="857" y="243"/>
                    <a:pt x="1714" y="0"/>
                    <a:pt x="2571" y="0"/>
                  </a:cubicBezTo>
                  <a:cubicBezTo>
                    <a:pt x="3429" y="0"/>
                    <a:pt x="4286" y="243"/>
                    <a:pt x="5057" y="2670"/>
                  </a:cubicBezTo>
                  <a:cubicBezTo>
                    <a:pt x="5829" y="5097"/>
                    <a:pt x="6514" y="9708"/>
                    <a:pt x="6686" y="12620"/>
                  </a:cubicBezTo>
                  <a:cubicBezTo>
                    <a:pt x="6857" y="15533"/>
                    <a:pt x="6514" y="16746"/>
                    <a:pt x="5829" y="18202"/>
                  </a:cubicBezTo>
                  <a:cubicBezTo>
                    <a:pt x="5143" y="19658"/>
                    <a:pt x="4114" y="21357"/>
                    <a:pt x="3771" y="21479"/>
                  </a:cubicBezTo>
                  <a:cubicBezTo>
                    <a:pt x="3429" y="21600"/>
                    <a:pt x="3771" y="20144"/>
                    <a:pt x="5314" y="17110"/>
                  </a:cubicBezTo>
                  <a:cubicBezTo>
                    <a:pt x="6857" y="14076"/>
                    <a:pt x="9600" y="9465"/>
                    <a:pt x="11143" y="6310"/>
                  </a:cubicBezTo>
                  <a:cubicBezTo>
                    <a:pt x="12686" y="3155"/>
                    <a:pt x="13029" y="1456"/>
                    <a:pt x="12857" y="1092"/>
                  </a:cubicBezTo>
                  <a:cubicBezTo>
                    <a:pt x="12686" y="728"/>
                    <a:pt x="12000" y="1699"/>
                    <a:pt x="11486" y="2912"/>
                  </a:cubicBezTo>
                  <a:cubicBezTo>
                    <a:pt x="10971" y="4126"/>
                    <a:pt x="10629" y="5582"/>
                    <a:pt x="10800" y="7281"/>
                  </a:cubicBezTo>
                  <a:cubicBezTo>
                    <a:pt x="10971" y="8980"/>
                    <a:pt x="11657" y="10921"/>
                    <a:pt x="13543" y="12013"/>
                  </a:cubicBezTo>
                  <a:cubicBezTo>
                    <a:pt x="15429" y="13106"/>
                    <a:pt x="18514" y="13348"/>
                    <a:pt x="21600" y="13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06312" y="248500"/>
              <a:ext cx="139591" cy="27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0" h="21533" fill="norm" stroke="1" extrusionOk="0">
                  <a:moveTo>
                    <a:pt x="0" y="3449"/>
                  </a:moveTo>
                  <a:cubicBezTo>
                    <a:pt x="0" y="2612"/>
                    <a:pt x="0" y="1775"/>
                    <a:pt x="771" y="1189"/>
                  </a:cubicBezTo>
                  <a:cubicBezTo>
                    <a:pt x="1543" y="603"/>
                    <a:pt x="3086" y="268"/>
                    <a:pt x="4629" y="100"/>
                  </a:cubicBezTo>
                  <a:cubicBezTo>
                    <a:pt x="6171" y="-67"/>
                    <a:pt x="7714" y="-67"/>
                    <a:pt x="9566" y="435"/>
                  </a:cubicBezTo>
                  <a:cubicBezTo>
                    <a:pt x="11417" y="938"/>
                    <a:pt x="13577" y="1942"/>
                    <a:pt x="13731" y="3198"/>
                  </a:cubicBezTo>
                  <a:cubicBezTo>
                    <a:pt x="13886" y="4454"/>
                    <a:pt x="12034" y="5961"/>
                    <a:pt x="10491" y="6966"/>
                  </a:cubicBezTo>
                  <a:cubicBezTo>
                    <a:pt x="8949" y="7970"/>
                    <a:pt x="7714" y="8473"/>
                    <a:pt x="6480" y="8975"/>
                  </a:cubicBezTo>
                  <a:cubicBezTo>
                    <a:pt x="5246" y="9477"/>
                    <a:pt x="4011" y="9980"/>
                    <a:pt x="4474" y="10231"/>
                  </a:cubicBezTo>
                  <a:cubicBezTo>
                    <a:pt x="4937" y="10482"/>
                    <a:pt x="7097" y="10482"/>
                    <a:pt x="9720" y="10566"/>
                  </a:cubicBezTo>
                  <a:cubicBezTo>
                    <a:pt x="12343" y="10649"/>
                    <a:pt x="15429" y="10817"/>
                    <a:pt x="17743" y="11821"/>
                  </a:cubicBezTo>
                  <a:cubicBezTo>
                    <a:pt x="20057" y="12826"/>
                    <a:pt x="21600" y="14668"/>
                    <a:pt x="18977" y="16426"/>
                  </a:cubicBezTo>
                  <a:cubicBezTo>
                    <a:pt x="16354" y="18184"/>
                    <a:pt x="9566" y="19859"/>
                    <a:pt x="2777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11012" y="628650"/>
              <a:ext cx="482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6" y="18212"/>
                    <a:pt x="6253" y="14824"/>
                    <a:pt x="9426" y="11647"/>
                  </a:cubicBezTo>
                  <a:cubicBezTo>
                    <a:pt x="12600" y="8471"/>
                    <a:pt x="15821" y="5506"/>
                    <a:pt x="17858" y="3600"/>
                  </a:cubicBezTo>
                  <a:cubicBezTo>
                    <a:pt x="19895" y="1694"/>
                    <a:pt x="20747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84807" y="654050"/>
              <a:ext cx="365956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31" fill="norm" stroke="1" extrusionOk="0">
                  <a:moveTo>
                    <a:pt x="3937" y="13642"/>
                  </a:moveTo>
                  <a:cubicBezTo>
                    <a:pt x="2949" y="15158"/>
                    <a:pt x="1962" y="16674"/>
                    <a:pt x="1159" y="18189"/>
                  </a:cubicBezTo>
                  <a:cubicBezTo>
                    <a:pt x="357" y="19705"/>
                    <a:pt x="-260" y="21221"/>
                    <a:pt x="110" y="21411"/>
                  </a:cubicBezTo>
                  <a:cubicBezTo>
                    <a:pt x="481" y="21600"/>
                    <a:pt x="1838" y="20463"/>
                    <a:pt x="4430" y="18000"/>
                  </a:cubicBezTo>
                  <a:cubicBezTo>
                    <a:pt x="7022" y="15537"/>
                    <a:pt x="10849" y="11747"/>
                    <a:pt x="13873" y="8526"/>
                  </a:cubicBezTo>
                  <a:cubicBezTo>
                    <a:pt x="16897" y="5305"/>
                    <a:pt x="19118" y="2653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017462" y="368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36512" y="4699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747712" y="128741"/>
              <a:ext cx="209551" cy="35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437"/>
                  </a:moveTo>
                  <a:cubicBezTo>
                    <a:pt x="218" y="794"/>
                    <a:pt x="436" y="151"/>
                    <a:pt x="982" y="23"/>
                  </a:cubicBezTo>
                  <a:cubicBezTo>
                    <a:pt x="1527" y="-106"/>
                    <a:pt x="2400" y="280"/>
                    <a:pt x="4255" y="1951"/>
                  </a:cubicBezTo>
                  <a:cubicBezTo>
                    <a:pt x="6109" y="3623"/>
                    <a:pt x="8945" y="6580"/>
                    <a:pt x="11455" y="9473"/>
                  </a:cubicBezTo>
                  <a:cubicBezTo>
                    <a:pt x="13964" y="12365"/>
                    <a:pt x="16145" y="15194"/>
                    <a:pt x="17782" y="17187"/>
                  </a:cubicBezTo>
                  <a:cubicBezTo>
                    <a:pt x="19418" y="19180"/>
                    <a:pt x="20509" y="20337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747712" y="76200"/>
              <a:ext cx="2730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91" y="2057"/>
                    <a:pt x="17581" y="4114"/>
                    <a:pt x="14819" y="6857"/>
                  </a:cubicBezTo>
                  <a:cubicBezTo>
                    <a:pt x="12056" y="9600"/>
                    <a:pt x="8540" y="13029"/>
                    <a:pt x="5944" y="15600"/>
                  </a:cubicBezTo>
                  <a:cubicBezTo>
                    <a:pt x="3349" y="18171"/>
                    <a:pt x="1674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124317" y="234068"/>
              <a:ext cx="296496" cy="11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89" fill="norm" stroke="1" extrusionOk="0">
                  <a:moveTo>
                    <a:pt x="2157" y="20989"/>
                  </a:moveTo>
                  <a:cubicBezTo>
                    <a:pt x="1391" y="19832"/>
                    <a:pt x="625" y="18675"/>
                    <a:pt x="242" y="16939"/>
                  </a:cubicBezTo>
                  <a:cubicBezTo>
                    <a:pt x="-141" y="15203"/>
                    <a:pt x="-141" y="12889"/>
                    <a:pt x="778" y="9803"/>
                  </a:cubicBezTo>
                  <a:cubicBezTo>
                    <a:pt x="1697" y="6718"/>
                    <a:pt x="3536" y="2860"/>
                    <a:pt x="4838" y="1125"/>
                  </a:cubicBezTo>
                  <a:cubicBezTo>
                    <a:pt x="6140" y="-611"/>
                    <a:pt x="6906" y="-225"/>
                    <a:pt x="7748" y="1510"/>
                  </a:cubicBezTo>
                  <a:cubicBezTo>
                    <a:pt x="8591" y="3246"/>
                    <a:pt x="9510" y="6332"/>
                    <a:pt x="10199" y="9610"/>
                  </a:cubicBezTo>
                  <a:cubicBezTo>
                    <a:pt x="10889" y="12889"/>
                    <a:pt x="11348" y="16360"/>
                    <a:pt x="11961" y="18289"/>
                  </a:cubicBezTo>
                  <a:cubicBezTo>
                    <a:pt x="12574" y="20218"/>
                    <a:pt x="13340" y="20603"/>
                    <a:pt x="14489" y="18868"/>
                  </a:cubicBezTo>
                  <a:cubicBezTo>
                    <a:pt x="15638" y="17132"/>
                    <a:pt x="17170" y="13275"/>
                    <a:pt x="18395" y="9996"/>
                  </a:cubicBezTo>
                  <a:cubicBezTo>
                    <a:pt x="19621" y="6718"/>
                    <a:pt x="20540" y="4018"/>
                    <a:pt x="21459" y="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681162" y="165099"/>
              <a:ext cx="1" cy="247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700212" y="51746"/>
              <a:ext cx="136226" cy="34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83" fill="norm" stroke="1" extrusionOk="0">
                  <a:moveTo>
                    <a:pt x="0" y="7940"/>
                  </a:moveTo>
                  <a:cubicBezTo>
                    <a:pt x="1309" y="5673"/>
                    <a:pt x="2618" y="3407"/>
                    <a:pt x="4091" y="2007"/>
                  </a:cubicBezTo>
                  <a:cubicBezTo>
                    <a:pt x="5564" y="607"/>
                    <a:pt x="7200" y="73"/>
                    <a:pt x="9491" y="7"/>
                  </a:cubicBezTo>
                  <a:cubicBezTo>
                    <a:pt x="11782" y="-60"/>
                    <a:pt x="14727" y="340"/>
                    <a:pt x="16200" y="1540"/>
                  </a:cubicBezTo>
                  <a:cubicBezTo>
                    <a:pt x="17673" y="2740"/>
                    <a:pt x="17673" y="4740"/>
                    <a:pt x="17018" y="5940"/>
                  </a:cubicBezTo>
                  <a:cubicBezTo>
                    <a:pt x="16364" y="7140"/>
                    <a:pt x="15055" y="7540"/>
                    <a:pt x="13255" y="8140"/>
                  </a:cubicBezTo>
                  <a:cubicBezTo>
                    <a:pt x="11455" y="8740"/>
                    <a:pt x="9164" y="9540"/>
                    <a:pt x="9327" y="10207"/>
                  </a:cubicBezTo>
                  <a:cubicBezTo>
                    <a:pt x="9491" y="10873"/>
                    <a:pt x="12109" y="11407"/>
                    <a:pt x="14727" y="12340"/>
                  </a:cubicBezTo>
                  <a:cubicBezTo>
                    <a:pt x="17345" y="13273"/>
                    <a:pt x="19964" y="14607"/>
                    <a:pt x="20782" y="15940"/>
                  </a:cubicBezTo>
                  <a:cubicBezTo>
                    <a:pt x="21600" y="17273"/>
                    <a:pt x="20618" y="18607"/>
                    <a:pt x="18000" y="19540"/>
                  </a:cubicBezTo>
                  <a:cubicBezTo>
                    <a:pt x="15382" y="20473"/>
                    <a:pt x="11127" y="21007"/>
                    <a:pt x="8018" y="21273"/>
                  </a:cubicBezTo>
                  <a:cubicBezTo>
                    <a:pt x="4909" y="21540"/>
                    <a:pt x="2945" y="21540"/>
                    <a:pt x="2618" y="21340"/>
                  </a:cubicBezTo>
                  <a:cubicBezTo>
                    <a:pt x="2291" y="21140"/>
                    <a:pt x="3600" y="20740"/>
                    <a:pt x="4582" y="20540"/>
                  </a:cubicBezTo>
                  <a:cubicBezTo>
                    <a:pt x="5564" y="20340"/>
                    <a:pt x="6218" y="20340"/>
                    <a:pt x="6873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941512" y="2667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938247" y="176059"/>
              <a:ext cx="22316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104" fill="norm" stroke="1" extrusionOk="0">
                  <a:moveTo>
                    <a:pt x="20702" y="20104"/>
                  </a:moveTo>
                  <a:cubicBezTo>
                    <a:pt x="10884" y="11210"/>
                    <a:pt x="1066" y="2316"/>
                    <a:pt x="84" y="410"/>
                  </a:cubicBezTo>
                  <a:cubicBezTo>
                    <a:pt x="-898" y="-1496"/>
                    <a:pt x="6957" y="3586"/>
                    <a:pt x="14811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018690" y="218987"/>
              <a:ext cx="140750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89" fill="norm" stroke="1" extrusionOk="0">
                  <a:moveTo>
                    <a:pt x="2712" y="1102"/>
                  </a:moveTo>
                  <a:cubicBezTo>
                    <a:pt x="2394" y="5714"/>
                    <a:pt x="2077" y="10325"/>
                    <a:pt x="1600" y="13237"/>
                  </a:cubicBezTo>
                  <a:cubicBezTo>
                    <a:pt x="1124" y="16150"/>
                    <a:pt x="488" y="17363"/>
                    <a:pt x="171" y="17363"/>
                  </a:cubicBezTo>
                  <a:cubicBezTo>
                    <a:pt x="-147" y="17363"/>
                    <a:pt x="-147" y="16150"/>
                    <a:pt x="1282" y="13359"/>
                  </a:cubicBezTo>
                  <a:cubicBezTo>
                    <a:pt x="2712" y="10568"/>
                    <a:pt x="5571" y="6199"/>
                    <a:pt x="7635" y="3529"/>
                  </a:cubicBezTo>
                  <a:cubicBezTo>
                    <a:pt x="9700" y="860"/>
                    <a:pt x="10971" y="-111"/>
                    <a:pt x="13194" y="10"/>
                  </a:cubicBezTo>
                  <a:cubicBezTo>
                    <a:pt x="15418" y="132"/>
                    <a:pt x="18594" y="1345"/>
                    <a:pt x="20024" y="4379"/>
                  </a:cubicBezTo>
                  <a:cubicBezTo>
                    <a:pt x="21453" y="7413"/>
                    <a:pt x="21135" y="12267"/>
                    <a:pt x="20977" y="15422"/>
                  </a:cubicBezTo>
                  <a:cubicBezTo>
                    <a:pt x="20818" y="18577"/>
                    <a:pt x="20818" y="20033"/>
                    <a:pt x="20818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241030" y="240241"/>
              <a:ext cx="93240" cy="14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674" fill="norm" stroke="1" extrusionOk="0">
                  <a:moveTo>
                    <a:pt x="15598" y="4586"/>
                  </a:moveTo>
                  <a:cubicBezTo>
                    <a:pt x="16078" y="3107"/>
                    <a:pt x="16558" y="1627"/>
                    <a:pt x="15598" y="740"/>
                  </a:cubicBezTo>
                  <a:cubicBezTo>
                    <a:pt x="14638" y="-148"/>
                    <a:pt x="12238" y="-444"/>
                    <a:pt x="9838" y="1035"/>
                  </a:cubicBezTo>
                  <a:cubicBezTo>
                    <a:pt x="7438" y="2515"/>
                    <a:pt x="5038" y="5770"/>
                    <a:pt x="3358" y="8285"/>
                  </a:cubicBezTo>
                  <a:cubicBezTo>
                    <a:pt x="1678" y="10800"/>
                    <a:pt x="718" y="12575"/>
                    <a:pt x="238" y="14646"/>
                  </a:cubicBezTo>
                  <a:cubicBezTo>
                    <a:pt x="-242" y="16718"/>
                    <a:pt x="-242" y="19085"/>
                    <a:pt x="2638" y="20120"/>
                  </a:cubicBezTo>
                  <a:cubicBezTo>
                    <a:pt x="5518" y="21156"/>
                    <a:pt x="11278" y="20860"/>
                    <a:pt x="15118" y="18197"/>
                  </a:cubicBezTo>
                  <a:cubicBezTo>
                    <a:pt x="18958" y="15534"/>
                    <a:pt x="20878" y="10504"/>
                    <a:pt x="21118" y="7397"/>
                  </a:cubicBezTo>
                  <a:cubicBezTo>
                    <a:pt x="21358" y="4290"/>
                    <a:pt x="19918" y="3107"/>
                    <a:pt x="17998" y="2367"/>
                  </a:cubicBezTo>
                  <a:cubicBezTo>
                    <a:pt x="16078" y="1627"/>
                    <a:pt x="13678" y="1331"/>
                    <a:pt x="12238" y="1479"/>
                  </a:cubicBezTo>
                  <a:cubicBezTo>
                    <a:pt x="10798" y="1627"/>
                    <a:pt x="10318" y="2219"/>
                    <a:pt x="9838" y="2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393403" y="192616"/>
              <a:ext cx="209733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1190" y="3865"/>
                  </a:moveTo>
                  <a:cubicBezTo>
                    <a:pt x="1190" y="7958"/>
                    <a:pt x="1190" y="12051"/>
                    <a:pt x="974" y="14665"/>
                  </a:cubicBezTo>
                  <a:cubicBezTo>
                    <a:pt x="758" y="17280"/>
                    <a:pt x="326" y="18417"/>
                    <a:pt x="110" y="18417"/>
                  </a:cubicBezTo>
                  <a:cubicBezTo>
                    <a:pt x="-106" y="18417"/>
                    <a:pt x="-106" y="17280"/>
                    <a:pt x="1082" y="14324"/>
                  </a:cubicBezTo>
                  <a:cubicBezTo>
                    <a:pt x="2270" y="11368"/>
                    <a:pt x="4646" y="6594"/>
                    <a:pt x="6158" y="3752"/>
                  </a:cubicBezTo>
                  <a:cubicBezTo>
                    <a:pt x="7670" y="909"/>
                    <a:pt x="8318" y="0"/>
                    <a:pt x="8966" y="0"/>
                  </a:cubicBezTo>
                  <a:cubicBezTo>
                    <a:pt x="9614" y="0"/>
                    <a:pt x="10262" y="909"/>
                    <a:pt x="10694" y="2501"/>
                  </a:cubicBezTo>
                  <a:cubicBezTo>
                    <a:pt x="11126" y="4093"/>
                    <a:pt x="11342" y="6366"/>
                    <a:pt x="11450" y="8072"/>
                  </a:cubicBezTo>
                  <a:cubicBezTo>
                    <a:pt x="11558" y="9777"/>
                    <a:pt x="11558" y="10914"/>
                    <a:pt x="11774" y="10914"/>
                  </a:cubicBezTo>
                  <a:cubicBezTo>
                    <a:pt x="11990" y="10914"/>
                    <a:pt x="12422" y="9777"/>
                    <a:pt x="13286" y="8072"/>
                  </a:cubicBezTo>
                  <a:cubicBezTo>
                    <a:pt x="14150" y="6366"/>
                    <a:pt x="15446" y="4093"/>
                    <a:pt x="16634" y="2728"/>
                  </a:cubicBezTo>
                  <a:cubicBezTo>
                    <a:pt x="17822" y="1364"/>
                    <a:pt x="18902" y="909"/>
                    <a:pt x="19766" y="1364"/>
                  </a:cubicBezTo>
                  <a:cubicBezTo>
                    <a:pt x="20630" y="1819"/>
                    <a:pt x="21278" y="3183"/>
                    <a:pt x="21386" y="6707"/>
                  </a:cubicBezTo>
                  <a:cubicBezTo>
                    <a:pt x="21494" y="10232"/>
                    <a:pt x="21062" y="15916"/>
                    <a:pt x="206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690812" y="247066"/>
              <a:ext cx="24931" cy="11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35" fill="norm" stroke="1" extrusionOk="0">
                  <a:moveTo>
                    <a:pt x="0" y="2421"/>
                  </a:moveTo>
                  <a:cubicBezTo>
                    <a:pt x="7200" y="878"/>
                    <a:pt x="14400" y="-665"/>
                    <a:pt x="18000" y="299"/>
                  </a:cubicBezTo>
                  <a:cubicBezTo>
                    <a:pt x="21600" y="1264"/>
                    <a:pt x="21600" y="4735"/>
                    <a:pt x="20700" y="8592"/>
                  </a:cubicBezTo>
                  <a:cubicBezTo>
                    <a:pt x="19800" y="12449"/>
                    <a:pt x="18000" y="16692"/>
                    <a:pt x="162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747962" y="1270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804559" y="20139"/>
              <a:ext cx="322288" cy="36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35" fill="norm" stroke="1" extrusionOk="0">
                  <a:moveTo>
                    <a:pt x="9714" y="15093"/>
                  </a:moveTo>
                  <a:cubicBezTo>
                    <a:pt x="9153" y="13830"/>
                    <a:pt x="8592" y="12567"/>
                    <a:pt x="7611" y="11746"/>
                  </a:cubicBezTo>
                  <a:cubicBezTo>
                    <a:pt x="6629" y="10924"/>
                    <a:pt x="5226" y="10546"/>
                    <a:pt x="3824" y="11303"/>
                  </a:cubicBezTo>
                  <a:cubicBezTo>
                    <a:pt x="2421" y="12061"/>
                    <a:pt x="1018" y="13956"/>
                    <a:pt x="387" y="15219"/>
                  </a:cubicBezTo>
                  <a:cubicBezTo>
                    <a:pt x="-244" y="16482"/>
                    <a:pt x="-104" y="17114"/>
                    <a:pt x="808" y="17619"/>
                  </a:cubicBezTo>
                  <a:cubicBezTo>
                    <a:pt x="1720" y="18124"/>
                    <a:pt x="3403" y="18503"/>
                    <a:pt x="4805" y="18188"/>
                  </a:cubicBezTo>
                  <a:cubicBezTo>
                    <a:pt x="6208" y="17872"/>
                    <a:pt x="7330" y="16861"/>
                    <a:pt x="8031" y="15914"/>
                  </a:cubicBezTo>
                  <a:cubicBezTo>
                    <a:pt x="8733" y="14967"/>
                    <a:pt x="9013" y="14082"/>
                    <a:pt x="8943" y="14019"/>
                  </a:cubicBezTo>
                  <a:cubicBezTo>
                    <a:pt x="8873" y="13956"/>
                    <a:pt x="8452" y="14714"/>
                    <a:pt x="8242" y="15788"/>
                  </a:cubicBezTo>
                  <a:cubicBezTo>
                    <a:pt x="8031" y="16861"/>
                    <a:pt x="8031" y="18251"/>
                    <a:pt x="8312" y="19135"/>
                  </a:cubicBezTo>
                  <a:cubicBezTo>
                    <a:pt x="8592" y="20019"/>
                    <a:pt x="9153" y="20398"/>
                    <a:pt x="9785" y="20588"/>
                  </a:cubicBezTo>
                  <a:cubicBezTo>
                    <a:pt x="10416" y="20777"/>
                    <a:pt x="11117" y="20777"/>
                    <a:pt x="12239" y="19893"/>
                  </a:cubicBezTo>
                  <a:cubicBezTo>
                    <a:pt x="13361" y="19009"/>
                    <a:pt x="14904" y="17240"/>
                    <a:pt x="16447" y="14651"/>
                  </a:cubicBezTo>
                  <a:cubicBezTo>
                    <a:pt x="17990" y="12061"/>
                    <a:pt x="19533" y="8651"/>
                    <a:pt x="20374" y="6440"/>
                  </a:cubicBezTo>
                  <a:cubicBezTo>
                    <a:pt x="21216" y="4230"/>
                    <a:pt x="21356" y="3219"/>
                    <a:pt x="21356" y="2335"/>
                  </a:cubicBezTo>
                  <a:cubicBezTo>
                    <a:pt x="21356" y="1451"/>
                    <a:pt x="21216" y="693"/>
                    <a:pt x="20725" y="314"/>
                  </a:cubicBezTo>
                  <a:cubicBezTo>
                    <a:pt x="20234" y="-65"/>
                    <a:pt x="19392" y="-65"/>
                    <a:pt x="18691" y="124"/>
                  </a:cubicBezTo>
                  <a:cubicBezTo>
                    <a:pt x="17990" y="314"/>
                    <a:pt x="17429" y="693"/>
                    <a:pt x="16587" y="2461"/>
                  </a:cubicBezTo>
                  <a:cubicBezTo>
                    <a:pt x="15746" y="4230"/>
                    <a:pt x="14624" y="7388"/>
                    <a:pt x="14203" y="10356"/>
                  </a:cubicBezTo>
                  <a:cubicBezTo>
                    <a:pt x="13782" y="13324"/>
                    <a:pt x="14062" y="16103"/>
                    <a:pt x="15044" y="17935"/>
                  </a:cubicBezTo>
                  <a:cubicBezTo>
                    <a:pt x="16026" y="19767"/>
                    <a:pt x="17709" y="20651"/>
                    <a:pt x="1939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4389007" y="8661"/>
              <a:ext cx="159056" cy="35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62" fill="norm" stroke="1" extrusionOk="0">
                  <a:moveTo>
                    <a:pt x="20809" y="1757"/>
                  </a:moveTo>
                  <a:cubicBezTo>
                    <a:pt x="19424" y="1125"/>
                    <a:pt x="18040" y="494"/>
                    <a:pt x="16655" y="178"/>
                  </a:cubicBezTo>
                  <a:cubicBezTo>
                    <a:pt x="15271" y="-138"/>
                    <a:pt x="13886" y="-138"/>
                    <a:pt x="11255" y="1062"/>
                  </a:cubicBezTo>
                  <a:cubicBezTo>
                    <a:pt x="8624" y="2262"/>
                    <a:pt x="4747" y="4662"/>
                    <a:pt x="2394" y="7315"/>
                  </a:cubicBezTo>
                  <a:cubicBezTo>
                    <a:pt x="40" y="9967"/>
                    <a:pt x="-791" y="12873"/>
                    <a:pt x="871" y="15273"/>
                  </a:cubicBezTo>
                  <a:cubicBezTo>
                    <a:pt x="2532" y="17673"/>
                    <a:pt x="6686" y="19567"/>
                    <a:pt x="10147" y="20515"/>
                  </a:cubicBezTo>
                  <a:cubicBezTo>
                    <a:pt x="13609" y="21462"/>
                    <a:pt x="16378" y="21462"/>
                    <a:pt x="19147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618470" y="131233"/>
              <a:ext cx="139143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878" y="5934"/>
                  </a:moveTo>
                  <a:cubicBezTo>
                    <a:pt x="1550" y="9732"/>
                    <a:pt x="1223" y="13530"/>
                    <a:pt x="896" y="16259"/>
                  </a:cubicBezTo>
                  <a:cubicBezTo>
                    <a:pt x="569" y="18989"/>
                    <a:pt x="241" y="20651"/>
                    <a:pt x="78" y="20532"/>
                  </a:cubicBezTo>
                  <a:cubicBezTo>
                    <a:pt x="-86" y="20413"/>
                    <a:pt x="-86" y="18514"/>
                    <a:pt x="1059" y="15191"/>
                  </a:cubicBezTo>
                  <a:cubicBezTo>
                    <a:pt x="2205" y="11868"/>
                    <a:pt x="4496" y="7121"/>
                    <a:pt x="6132" y="4154"/>
                  </a:cubicBezTo>
                  <a:cubicBezTo>
                    <a:pt x="7769" y="1187"/>
                    <a:pt x="8750" y="0"/>
                    <a:pt x="11041" y="0"/>
                  </a:cubicBezTo>
                  <a:cubicBezTo>
                    <a:pt x="13332" y="0"/>
                    <a:pt x="16932" y="1187"/>
                    <a:pt x="18896" y="4985"/>
                  </a:cubicBezTo>
                  <a:cubicBezTo>
                    <a:pt x="20859" y="8782"/>
                    <a:pt x="21187" y="15191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4916362" y="279399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5180946" y="203200"/>
              <a:ext cx="21167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24"/>
                    <a:pt x="21600" y="7448"/>
                    <a:pt x="19440" y="10614"/>
                  </a:cubicBezTo>
                  <a:cubicBezTo>
                    <a:pt x="17280" y="13779"/>
                    <a:pt x="12960" y="16386"/>
                    <a:pt x="8640" y="18341"/>
                  </a:cubicBezTo>
                  <a:cubicBezTo>
                    <a:pt x="4320" y="20297"/>
                    <a:pt x="0" y="21600"/>
                    <a:pt x="0" y="21600"/>
                  </a:cubicBezTo>
                  <a:cubicBezTo>
                    <a:pt x="0" y="21600"/>
                    <a:pt x="4320" y="20297"/>
                    <a:pt x="8640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5208462" y="52916"/>
              <a:ext cx="161723" cy="22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14" fill="norm" stroke="1" extrusionOk="0">
                  <a:moveTo>
                    <a:pt x="0" y="16913"/>
                  </a:moveTo>
                  <a:cubicBezTo>
                    <a:pt x="1108" y="11819"/>
                    <a:pt x="2215" y="6725"/>
                    <a:pt x="4292" y="3770"/>
                  </a:cubicBezTo>
                  <a:cubicBezTo>
                    <a:pt x="6369" y="815"/>
                    <a:pt x="9415" y="0"/>
                    <a:pt x="12462" y="0"/>
                  </a:cubicBezTo>
                  <a:cubicBezTo>
                    <a:pt x="15508" y="0"/>
                    <a:pt x="18554" y="815"/>
                    <a:pt x="20077" y="3158"/>
                  </a:cubicBezTo>
                  <a:cubicBezTo>
                    <a:pt x="21600" y="5502"/>
                    <a:pt x="21600" y="9374"/>
                    <a:pt x="19523" y="12634"/>
                  </a:cubicBezTo>
                  <a:cubicBezTo>
                    <a:pt x="17446" y="15894"/>
                    <a:pt x="13292" y="18543"/>
                    <a:pt x="10246" y="19970"/>
                  </a:cubicBezTo>
                  <a:cubicBezTo>
                    <a:pt x="7200" y="21396"/>
                    <a:pt x="5262" y="21600"/>
                    <a:pt x="4431" y="20989"/>
                  </a:cubicBezTo>
                  <a:cubicBezTo>
                    <a:pt x="3600" y="20377"/>
                    <a:pt x="3877" y="18951"/>
                    <a:pt x="4154" y="1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5354512" y="0"/>
              <a:ext cx="135952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600" fill="norm" stroke="1" extrusionOk="0">
                  <a:moveTo>
                    <a:pt x="9672" y="0"/>
                  </a:moveTo>
                  <a:cubicBezTo>
                    <a:pt x="11284" y="0"/>
                    <a:pt x="12896" y="0"/>
                    <a:pt x="14669" y="854"/>
                  </a:cubicBezTo>
                  <a:cubicBezTo>
                    <a:pt x="16442" y="1708"/>
                    <a:pt x="18376" y="3417"/>
                    <a:pt x="19666" y="5797"/>
                  </a:cubicBezTo>
                  <a:cubicBezTo>
                    <a:pt x="20955" y="8176"/>
                    <a:pt x="21600" y="11227"/>
                    <a:pt x="18215" y="13973"/>
                  </a:cubicBezTo>
                  <a:cubicBezTo>
                    <a:pt x="14830" y="16719"/>
                    <a:pt x="7415" y="19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728927" y="1006007"/>
              <a:ext cx="259723" cy="43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04" fill="norm" stroke="1" extrusionOk="0">
                  <a:moveTo>
                    <a:pt x="3139" y="6098"/>
                  </a:moveTo>
                  <a:cubicBezTo>
                    <a:pt x="2788" y="9109"/>
                    <a:pt x="2437" y="12121"/>
                    <a:pt x="1998" y="14509"/>
                  </a:cubicBezTo>
                  <a:cubicBezTo>
                    <a:pt x="1558" y="16898"/>
                    <a:pt x="1032" y="18663"/>
                    <a:pt x="680" y="19805"/>
                  </a:cubicBezTo>
                  <a:cubicBezTo>
                    <a:pt x="329" y="20948"/>
                    <a:pt x="154" y="21467"/>
                    <a:pt x="66" y="21259"/>
                  </a:cubicBezTo>
                  <a:cubicBezTo>
                    <a:pt x="-22" y="21052"/>
                    <a:pt x="-22" y="20117"/>
                    <a:pt x="66" y="18196"/>
                  </a:cubicBezTo>
                  <a:cubicBezTo>
                    <a:pt x="154" y="16275"/>
                    <a:pt x="329" y="13367"/>
                    <a:pt x="856" y="10355"/>
                  </a:cubicBezTo>
                  <a:cubicBezTo>
                    <a:pt x="1383" y="7344"/>
                    <a:pt x="2261" y="4229"/>
                    <a:pt x="2876" y="2359"/>
                  </a:cubicBezTo>
                  <a:cubicBezTo>
                    <a:pt x="3490" y="490"/>
                    <a:pt x="3841" y="-133"/>
                    <a:pt x="4280" y="23"/>
                  </a:cubicBezTo>
                  <a:cubicBezTo>
                    <a:pt x="4719" y="179"/>
                    <a:pt x="5246" y="1113"/>
                    <a:pt x="5861" y="2723"/>
                  </a:cubicBezTo>
                  <a:cubicBezTo>
                    <a:pt x="6476" y="4332"/>
                    <a:pt x="7178" y="6617"/>
                    <a:pt x="7880" y="7967"/>
                  </a:cubicBezTo>
                  <a:cubicBezTo>
                    <a:pt x="8583" y="9317"/>
                    <a:pt x="9285" y="9732"/>
                    <a:pt x="10076" y="9732"/>
                  </a:cubicBezTo>
                  <a:cubicBezTo>
                    <a:pt x="10866" y="9732"/>
                    <a:pt x="11744" y="9317"/>
                    <a:pt x="12885" y="8279"/>
                  </a:cubicBezTo>
                  <a:cubicBezTo>
                    <a:pt x="14027" y="7240"/>
                    <a:pt x="15432" y="5579"/>
                    <a:pt x="16398" y="4436"/>
                  </a:cubicBezTo>
                  <a:cubicBezTo>
                    <a:pt x="17363" y="3294"/>
                    <a:pt x="17890" y="2671"/>
                    <a:pt x="18505" y="2152"/>
                  </a:cubicBezTo>
                  <a:cubicBezTo>
                    <a:pt x="19119" y="1632"/>
                    <a:pt x="19822" y="1217"/>
                    <a:pt x="20349" y="1477"/>
                  </a:cubicBezTo>
                  <a:cubicBezTo>
                    <a:pt x="20876" y="1736"/>
                    <a:pt x="21227" y="2671"/>
                    <a:pt x="21402" y="4852"/>
                  </a:cubicBezTo>
                  <a:cubicBezTo>
                    <a:pt x="21578" y="7032"/>
                    <a:pt x="21578" y="10459"/>
                    <a:pt x="21490" y="13159"/>
                  </a:cubicBezTo>
                  <a:cubicBezTo>
                    <a:pt x="21402" y="15859"/>
                    <a:pt x="21227" y="17832"/>
                    <a:pt x="21051" y="1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049463" y="1198338"/>
              <a:ext cx="142750" cy="16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87" fill="norm" stroke="1" extrusionOk="0">
                  <a:moveTo>
                    <a:pt x="1390" y="5976"/>
                  </a:moveTo>
                  <a:cubicBezTo>
                    <a:pt x="764" y="7343"/>
                    <a:pt x="138" y="8710"/>
                    <a:pt x="295" y="9940"/>
                  </a:cubicBezTo>
                  <a:cubicBezTo>
                    <a:pt x="451" y="11171"/>
                    <a:pt x="1390" y="12264"/>
                    <a:pt x="2642" y="12674"/>
                  </a:cubicBezTo>
                  <a:cubicBezTo>
                    <a:pt x="3895" y="13084"/>
                    <a:pt x="5460" y="12811"/>
                    <a:pt x="7338" y="11171"/>
                  </a:cubicBezTo>
                  <a:cubicBezTo>
                    <a:pt x="9216" y="9530"/>
                    <a:pt x="11408" y="6522"/>
                    <a:pt x="12503" y="4335"/>
                  </a:cubicBezTo>
                  <a:cubicBezTo>
                    <a:pt x="13599" y="2148"/>
                    <a:pt x="13599" y="781"/>
                    <a:pt x="12816" y="234"/>
                  </a:cubicBezTo>
                  <a:cubicBezTo>
                    <a:pt x="12034" y="-313"/>
                    <a:pt x="10469" y="-40"/>
                    <a:pt x="8121" y="2558"/>
                  </a:cubicBezTo>
                  <a:cubicBezTo>
                    <a:pt x="5773" y="5155"/>
                    <a:pt x="2642" y="10077"/>
                    <a:pt x="1077" y="13221"/>
                  </a:cubicBezTo>
                  <a:cubicBezTo>
                    <a:pt x="-488" y="16365"/>
                    <a:pt x="-488" y="17733"/>
                    <a:pt x="2016" y="18963"/>
                  </a:cubicBezTo>
                  <a:cubicBezTo>
                    <a:pt x="4521" y="20193"/>
                    <a:pt x="9529" y="21287"/>
                    <a:pt x="13129" y="21287"/>
                  </a:cubicBezTo>
                  <a:cubicBezTo>
                    <a:pt x="16729" y="21287"/>
                    <a:pt x="18921" y="20193"/>
                    <a:pt x="21112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181629" y="1212764"/>
              <a:ext cx="143934" cy="13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3" fill="norm" stroke="1" extrusionOk="0">
                  <a:moveTo>
                    <a:pt x="14929" y="6886"/>
                  </a:moveTo>
                  <a:cubicBezTo>
                    <a:pt x="14294" y="5250"/>
                    <a:pt x="13659" y="3614"/>
                    <a:pt x="12388" y="2141"/>
                  </a:cubicBezTo>
                  <a:cubicBezTo>
                    <a:pt x="11118" y="668"/>
                    <a:pt x="9212" y="-641"/>
                    <a:pt x="7147" y="341"/>
                  </a:cubicBezTo>
                  <a:cubicBezTo>
                    <a:pt x="5082" y="1323"/>
                    <a:pt x="2859" y="4595"/>
                    <a:pt x="1588" y="7704"/>
                  </a:cubicBezTo>
                  <a:cubicBezTo>
                    <a:pt x="318" y="10814"/>
                    <a:pt x="0" y="13759"/>
                    <a:pt x="0" y="16050"/>
                  </a:cubicBezTo>
                  <a:cubicBezTo>
                    <a:pt x="0" y="18341"/>
                    <a:pt x="318" y="19977"/>
                    <a:pt x="1906" y="20468"/>
                  </a:cubicBezTo>
                  <a:cubicBezTo>
                    <a:pt x="3494" y="20959"/>
                    <a:pt x="6353" y="20304"/>
                    <a:pt x="8259" y="19159"/>
                  </a:cubicBezTo>
                  <a:cubicBezTo>
                    <a:pt x="10165" y="18014"/>
                    <a:pt x="11118" y="16377"/>
                    <a:pt x="12071" y="13923"/>
                  </a:cubicBezTo>
                  <a:cubicBezTo>
                    <a:pt x="13024" y="11468"/>
                    <a:pt x="13976" y="8195"/>
                    <a:pt x="14453" y="7377"/>
                  </a:cubicBezTo>
                  <a:cubicBezTo>
                    <a:pt x="14929" y="6559"/>
                    <a:pt x="14929" y="8195"/>
                    <a:pt x="14771" y="10159"/>
                  </a:cubicBezTo>
                  <a:cubicBezTo>
                    <a:pt x="14612" y="12123"/>
                    <a:pt x="14294" y="14414"/>
                    <a:pt x="14771" y="16050"/>
                  </a:cubicBezTo>
                  <a:cubicBezTo>
                    <a:pt x="15247" y="17686"/>
                    <a:pt x="16518" y="18668"/>
                    <a:pt x="17788" y="18832"/>
                  </a:cubicBezTo>
                  <a:cubicBezTo>
                    <a:pt x="19059" y="18995"/>
                    <a:pt x="20329" y="18341"/>
                    <a:pt x="21600" y="17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353079" y="1217367"/>
              <a:ext cx="93134" cy="11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3927" y="4875"/>
                  </a:moveTo>
                  <a:cubicBezTo>
                    <a:pt x="2945" y="9044"/>
                    <a:pt x="1964" y="13212"/>
                    <a:pt x="1227" y="16244"/>
                  </a:cubicBezTo>
                  <a:cubicBezTo>
                    <a:pt x="491" y="19275"/>
                    <a:pt x="0" y="21170"/>
                    <a:pt x="0" y="20981"/>
                  </a:cubicBezTo>
                  <a:cubicBezTo>
                    <a:pt x="0" y="20791"/>
                    <a:pt x="491" y="18517"/>
                    <a:pt x="1473" y="15486"/>
                  </a:cubicBezTo>
                  <a:cubicBezTo>
                    <a:pt x="2455" y="12454"/>
                    <a:pt x="3927" y="8665"/>
                    <a:pt x="5645" y="5823"/>
                  </a:cubicBezTo>
                  <a:cubicBezTo>
                    <a:pt x="7364" y="2981"/>
                    <a:pt x="9327" y="1086"/>
                    <a:pt x="11782" y="328"/>
                  </a:cubicBezTo>
                  <a:cubicBezTo>
                    <a:pt x="14236" y="-430"/>
                    <a:pt x="17182" y="-51"/>
                    <a:pt x="18900" y="3359"/>
                  </a:cubicBezTo>
                  <a:cubicBezTo>
                    <a:pt x="20618" y="6770"/>
                    <a:pt x="21109" y="13212"/>
                    <a:pt x="21600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509712" y="12192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535112" y="11493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586418" y="1191847"/>
              <a:ext cx="85502" cy="14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58" fill="norm" stroke="1" extrusionOk="0">
                  <a:moveTo>
                    <a:pt x="3035" y="3152"/>
                  </a:moveTo>
                  <a:cubicBezTo>
                    <a:pt x="2508" y="6329"/>
                    <a:pt x="1981" y="9505"/>
                    <a:pt x="1454" y="12205"/>
                  </a:cubicBezTo>
                  <a:cubicBezTo>
                    <a:pt x="928" y="14905"/>
                    <a:pt x="401" y="17129"/>
                    <a:pt x="137" y="16970"/>
                  </a:cubicBezTo>
                  <a:cubicBezTo>
                    <a:pt x="-126" y="16811"/>
                    <a:pt x="-126" y="14270"/>
                    <a:pt x="1191" y="11093"/>
                  </a:cubicBezTo>
                  <a:cubicBezTo>
                    <a:pt x="2508" y="7917"/>
                    <a:pt x="5142" y="4105"/>
                    <a:pt x="8303" y="2040"/>
                  </a:cubicBezTo>
                  <a:cubicBezTo>
                    <a:pt x="11464" y="-24"/>
                    <a:pt x="15152" y="-342"/>
                    <a:pt x="17523" y="293"/>
                  </a:cubicBezTo>
                  <a:cubicBezTo>
                    <a:pt x="19894" y="929"/>
                    <a:pt x="20947" y="2517"/>
                    <a:pt x="21211" y="6170"/>
                  </a:cubicBezTo>
                  <a:cubicBezTo>
                    <a:pt x="21474" y="9823"/>
                    <a:pt x="20947" y="15540"/>
                    <a:pt x="2042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714092" y="1179055"/>
              <a:ext cx="96749" cy="40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69" fill="norm" stroke="1" extrusionOk="0">
                  <a:moveTo>
                    <a:pt x="16289" y="3097"/>
                  </a:moveTo>
                  <a:cubicBezTo>
                    <a:pt x="15829" y="2543"/>
                    <a:pt x="15370" y="1990"/>
                    <a:pt x="14910" y="1436"/>
                  </a:cubicBezTo>
                  <a:cubicBezTo>
                    <a:pt x="14450" y="882"/>
                    <a:pt x="13991" y="328"/>
                    <a:pt x="12612" y="107"/>
                  </a:cubicBezTo>
                  <a:cubicBezTo>
                    <a:pt x="11233" y="-115"/>
                    <a:pt x="8935" y="-4"/>
                    <a:pt x="6638" y="550"/>
                  </a:cubicBezTo>
                  <a:cubicBezTo>
                    <a:pt x="4340" y="1103"/>
                    <a:pt x="2042" y="2100"/>
                    <a:pt x="893" y="2876"/>
                  </a:cubicBezTo>
                  <a:cubicBezTo>
                    <a:pt x="-256" y="3651"/>
                    <a:pt x="-256" y="4205"/>
                    <a:pt x="663" y="4648"/>
                  </a:cubicBezTo>
                  <a:cubicBezTo>
                    <a:pt x="1582" y="5091"/>
                    <a:pt x="3421" y="5423"/>
                    <a:pt x="5489" y="5479"/>
                  </a:cubicBezTo>
                  <a:cubicBezTo>
                    <a:pt x="7557" y="5534"/>
                    <a:pt x="9855" y="5313"/>
                    <a:pt x="11693" y="4925"/>
                  </a:cubicBezTo>
                  <a:cubicBezTo>
                    <a:pt x="13531" y="4537"/>
                    <a:pt x="14910" y="3983"/>
                    <a:pt x="16518" y="3485"/>
                  </a:cubicBezTo>
                  <a:cubicBezTo>
                    <a:pt x="18127" y="2987"/>
                    <a:pt x="19965" y="2543"/>
                    <a:pt x="20655" y="2876"/>
                  </a:cubicBezTo>
                  <a:cubicBezTo>
                    <a:pt x="21344" y="3208"/>
                    <a:pt x="20884" y="4316"/>
                    <a:pt x="20425" y="6587"/>
                  </a:cubicBezTo>
                  <a:cubicBezTo>
                    <a:pt x="19965" y="8857"/>
                    <a:pt x="19506" y="12291"/>
                    <a:pt x="18587" y="14728"/>
                  </a:cubicBezTo>
                  <a:cubicBezTo>
                    <a:pt x="17667" y="17165"/>
                    <a:pt x="16289" y="18605"/>
                    <a:pt x="14680" y="19602"/>
                  </a:cubicBezTo>
                  <a:cubicBezTo>
                    <a:pt x="13072" y="20599"/>
                    <a:pt x="11233" y="21153"/>
                    <a:pt x="9165" y="21319"/>
                  </a:cubicBezTo>
                  <a:cubicBezTo>
                    <a:pt x="7097" y="21485"/>
                    <a:pt x="4799" y="21263"/>
                    <a:pt x="2961" y="20267"/>
                  </a:cubicBezTo>
                  <a:cubicBezTo>
                    <a:pt x="1123" y="19270"/>
                    <a:pt x="-256" y="17497"/>
                    <a:pt x="433" y="16113"/>
                  </a:cubicBezTo>
                  <a:cubicBezTo>
                    <a:pt x="1123" y="14728"/>
                    <a:pt x="3880" y="13731"/>
                    <a:pt x="6638" y="12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677862" y="1473199"/>
              <a:ext cx="1092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8" y="19200"/>
                    <a:pt x="2595" y="16800"/>
                    <a:pt x="4081" y="14000"/>
                  </a:cubicBezTo>
                  <a:cubicBezTo>
                    <a:pt x="5567" y="11200"/>
                    <a:pt x="7242" y="8000"/>
                    <a:pt x="8979" y="6000"/>
                  </a:cubicBezTo>
                  <a:cubicBezTo>
                    <a:pt x="10716" y="4000"/>
                    <a:pt x="12516" y="3200"/>
                    <a:pt x="14253" y="2800"/>
                  </a:cubicBezTo>
                  <a:cubicBezTo>
                    <a:pt x="15991" y="2400"/>
                    <a:pt x="17665" y="2400"/>
                    <a:pt x="18879" y="2000"/>
                  </a:cubicBezTo>
                  <a:cubicBezTo>
                    <a:pt x="20093" y="1600"/>
                    <a:pt x="2084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862012" y="1517650"/>
              <a:ext cx="806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8" y="18635"/>
                    <a:pt x="4535" y="15671"/>
                    <a:pt x="6661" y="13341"/>
                  </a:cubicBezTo>
                  <a:cubicBezTo>
                    <a:pt x="8787" y="11012"/>
                    <a:pt x="10772" y="9318"/>
                    <a:pt x="12926" y="7624"/>
                  </a:cubicBezTo>
                  <a:cubicBezTo>
                    <a:pt x="15080" y="5929"/>
                    <a:pt x="17405" y="4235"/>
                    <a:pt x="18879" y="2965"/>
                  </a:cubicBezTo>
                  <a:cubicBezTo>
                    <a:pt x="20353" y="1694"/>
                    <a:pt x="20976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011362" y="120649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030412" y="13335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443162" y="1188853"/>
              <a:ext cx="120651" cy="19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6670"/>
                  </a:moveTo>
                  <a:cubicBezTo>
                    <a:pt x="379" y="5534"/>
                    <a:pt x="758" y="4397"/>
                    <a:pt x="1326" y="4397"/>
                  </a:cubicBezTo>
                  <a:cubicBezTo>
                    <a:pt x="1895" y="4397"/>
                    <a:pt x="2653" y="5534"/>
                    <a:pt x="3032" y="8148"/>
                  </a:cubicBezTo>
                  <a:cubicBezTo>
                    <a:pt x="3411" y="10763"/>
                    <a:pt x="3411" y="14856"/>
                    <a:pt x="3032" y="17470"/>
                  </a:cubicBezTo>
                  <a:cubicBezTo>
                    <a:pt x="2653" y="20085"/>
                    <a:pt x="1895" y="21222"/>
                    <a:pt x="1326" y="21222"/>
                  </a:cubicBezTo>
                  <a:cubicBezTo>
                    <a:pt x="758" y="21222"/>
                    <a:pt x="379" y="20085"/>
                    <a:pt x="568" y="17129"/>
                  </a:cubicBezTo>
                  <a:cubicBezTo>
                    <a:pt x="758" y="14174"/>
                    <a:pt x="1516" y="9399"/>
                    <a:pt x="3411" y="6102"/>
                  </a:cubicBezTo>
                  <a:cubicBezTo>
                    <a:pt x="5305" y="2805"/>
                    <a:pt x="8337" y="986"/>
                    <a:pt x="10800" y="304"/>
                  </a:cubicBezTo>
                  <a:cubicBezTo>
                    <a:pt x="13263" y="-378"/>
                    <a:pt x="15158" y="77"/>
                    <a:pt x="16674" y="1782"/>
                  </a:cubicBezTo>
                  <a:cubicBezTo>
                    <a:pt x="18189" y="3487"/>
                    <a:pt x="19326" y="6443"/>
                    <a:pt x="20084" y="9626"/>
                  </a:cubicBezTo>
                  <a:cubicBezTo>
                    <a:pt x="20842" y="12809"/>
                    <a:pt x="21221" y="16220"/>
                    <a:pt x="21600" y="19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633112" y="1219200"/>
              <a:ext cx="1339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3125" y="0"/>
                  </a:moveTo>
                  <a:cubicBezTo>
                    <a:pt x="1775" y="2492"/>
                    <a:pt x="425" y="4985"/>
                    <a:pt x="87" y="7892"/>
                  </a:cubicBezTo>
                  <a:cubicBezTo>
                    <a:pt x="-250" y="10800"/>
                    <a:pt x="425" y="14123"/>
                    <a:pt x="1437" y="16200"/>
                  </a:cubicBezTo>
                  <a:cubicBezTo>
                    <a:pt x="2450" y="18277"/>
                    <a:pt x="3800" y="19108"/>
                    <a:pt x="5150" y="19108"/>
                  </a:cubicBezTo>
                  <a:cubicBezTo>
                    <a:pt x="6500" y="19108"/>
                    <a:pt x="7850" y="18277"/>
                    <a:pt x="9369" y="14677"/>
                  </a:cubicBezTo>
                  <a:cubicBezTo>
                    <a:pt x="10888" y="11077"/>
                    <a:pt x="12575" y="4708"/>
                    <a:pt x="14094" y="4985"/>
                  </a:cubicBezTo>
                  <a:cubicBezTo>
                    <a:pt x="15612" y="5262"/>
                    <a:pt x="16962" y="12185"/>
                    <a:pt x="18144" y="16062"/>
                  </a:cubicBezTo>
                  <a:cubicBezTo>
                    <a:pt x="19325" y="19938"/>
                    <a:pt x="20338" y="20769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817812" y="1170121"/>
              <a:ext cx="171451" cy="19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7476"/>
                  </a:moveTo>
                  <a:cubicBezTo>
                    <a:pt x="0" y="6314"/>
                    <a:pt x="0" y="5153"/>
                    <a:pt x="267" y="5269"/>
                  </a:cubicBezTo>
                  <a:cubicBezTo>
                    <a:pt x="533" y="5385"/>
                    <a:pt x="1067" y="6779"/>
                    <a:pt x="1467" y="8521"/>
                  </a:cubicBezTo>
                  <a:cubicBezTo>
                    <a:pt x="1867" y="10263"/>
                    <a:pt x="2133" y="12353"/>
                    <a:pt x="2267" y="14327"/>
                  </a:cubicBezTo>
                  <a:cubicBezTo>
                    <a:pt x="2400" y="16301"/>
                    <a:pt x="2400" y="18159"/>
                    <a:pt x="2400" y="18508"/>
                  </a:cubicBezTo>
                  <a:cubicBezTo>
                    <a:pt x="2400" y="18856"/>
                    <a:pt x="2400" y="17695"/>
                    <a:pt x="2667" y="15372"/>
                  </a:cubicBezTo>
                  <a:cubicBezTo>
                    <a:pt x="2933" y="13050"/>
                    <a:pt x="3467" y="9566"/>
                    <a:pt x="4133" y="7011"/>
                  </a:cubicBezTo>
                  <a:cubicBezTo>
                    <a:pt x="4800" y="4456"/>
                    <a:pt x="5600" y="2830"/>
                    <a:pt x="6667" y="2250"/>
                  </a:cubicBezTo>
                  <a:cubicBezTo>
                    <a:pt x="7733" y="1669"/>
                    <a:pt x="9067" y="2134"/>
                    <a:pt x="9733" y="2946"/>
                  </a:cubicBezTo>
                  <a:cubicBezTo>
                    <a:pt x="10400" y="3759"/>
                    <a:pt x="10400" y="4921"/>
                    <a:pt x="10533" y="6082"/>
                  </a:cubicBezTo>
                  <a:cubicBezTo>
                    <a:pt x="10667" y="7243"/>
                    <a:pt x="10933" y="8405"/>
                    <a:pt x="11067" y="9566"/>
                  </a:cubicBezTo>
                  <a:cubicBezTo>
                    <a:pt x="11200" y="10727"/>
                    <a:pt x="11200" y="11888"/>
                    <a:pt x="11733" y="11888"/>
                  </a:cubicBezTo>
                  <a:cubicBezTo>
                    <a:pt x="12267" y="11888"/>
                    <a:pt x="13333" y="10727"/>
                    <a:pt x="14267" y="8753"/>
                  </a:cubicBezTo>
                  <a:cubicBezTo>
                    <a:pt x="15200" y="6779"/>
                    <a:pt x="16000" y="3992"/>
                    <a:pt x="16933" y="2250"/>
                  </a:cubicBezTo>
                  <a:cubicBezTo>
                    <a:pt x="17867" y="508"/>
                    <a:pt x="18933" y="-189"/>
                    <a:pt x="19733" y="43"/>
                  </a:cubicBezTo>
                  <a:cubicBezTo>
                    <a:pt x="20533" y="276"/>
                    <a:pt x="21067" y="1437"/>
                    <a:pt x="21200" y="4572"/>
                  </a:cubicBezTo>
                  <a:cubicBezTo>
                    <a:pt x="21333" y="7708"/>
                    <a:pt x="21067" y="12817"/>
                    <a:pt x="21067" y="15953"/>
                  </a:cubicBezTo>
                  <a:cubicBezTo>
                    <a:pt x="21067" y="19088"/>
                    <a:pt x="21333" y="20250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059112" y="1028427"/>
              <a:ext cx="98691" cy="31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03" fill="norm" stroke="1" extrusionOk="0">
                  <a:moveTo>
                    <a:pt x="0" y="3406"/>
                  </a:moveTo>
                  <a:cubicBezTo>
                    <a:pt x="460" y="2701"/>
                    <a:pt x="919" y="1995"/>
                    <a:pt x="1379" y="1289"/>
                  </a:cubicBezTo>
                  <a:cubicBezTo>
                    <a:pt x="1838" y="583"/>
                    <a:pt x="2298" y="-123"/>
                    <a:pt x="2528" y="18"/>
                  </a:cubicBezTo>
                  <a:cubicBezTo>
                    <a:pt x="2757" y="159"/>
                    <a:pt x="2757" y="1148"/>
                    <a:pt x="2528" y="4324"/>
                  </a:cubicBezTo>
                  <a:cubicBezTo>
                    <a:pt x="2298" y="7501"/>
                    <a:pt x="1838" y="12865"/>
                    <a:pt x="1838" y="15195"/>
                  </a:cubicBezTo>
                  <a:cubicBezTo>
                    <a:pt x="1838" y="17524"/>
                    <a:pt x="2298" y="16818"/>
                    <a:pt x="3217" y="15901"/>
                  </a:cubicBezTo>
                  <a:cubicBezTo>
                    <a:pt x="4136" y="14983"/>
                    <a:pt x="5515" y="13853"/>
                    <a:pt x="6894" y="12936"/>
                  </a:cubicBezTo>
                  <a:cubicBezTo>
                    <a:pt x="8272" y="12018"/>
                    <a:pt x="9651" y="11312"/>
                    <a:pt x="11719" y="10959"/>
                  </a:cubicBezTo>
                  <a:cubicBezTo>
                    <a:pt x="13787" y="10606"/>
                    <a:pt x="16545" y="10606"/>
                    <a:pt x="18383" y="10959"/>
                  </a:cubicBezTo>
                  <a:cubicBezTo>
                    <a:pt x="20221" y="11312"/>
                    <a:pt x="21140" y="12018"/>
                    <a:pt x="21370" y="13501"/>
                  </a:cubicBezTo>
                  <a:cubicBezTo>
                    <a:pt x="21600" y="14983"/>
                    <a:pt x="21140" y="17242"/>
                    <a:pt x="19991" y="18653"/>
                  </a:cubicBezTo>
                  <a:cubicBezTo>
                    <a:pt x="18843" y="20065"/>
                    <a:pt x="17004" y="20630"/>
                    <a:pt x="14247" y="20983"/>
                  </a:cubicBezTo>
                  <a:cubicBezTo>
                    <a:pt x="11489" y="21336"/>
                    <a:pt x="7813" y="21477"/>
                    <a:pt x="5974" y="20983"/>
                  </a:cubicBezTo>
                  <a:cubicBezTo>
                    <a:pt x="4136" y="20489"/>
                    <a:pt x="4136" y="19359"/>
                    <a:pt x="4136" y="1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228860" y="1174090"/>
              <a:ext cx="122353" cy="15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470" fill="norm" stroke="1" extrusionOk="0">
                  <a:moveTo>
                    <a:pt x="4687" y="9467"/>
                  </a:moveTo>
                  <a:cubicBezTo>
                    <a:pt x="6518" y="8615"/>
                    <a:pt x="8348" y="7762"/>
                    <a:pt x="9447" y="6057"/>
                  </a:cubicBezTo>
                  <a:cubicBezTo>
                    <a:pt x="10545" y="4352"/>
                    <a:pt x="10911" y="1794"/>
                    <a:pt x="10179" y="657"/>
                  </a:cubicBezTo>
                  <a:cubicBezTo>
                    <a:pt x="9447" y="-480"/>
                    <a:pt x="7616" y="-196"/>
                    <a:pt x="5420" y="1936"/>
                  </a:cubicBezTo>
                  <a:cubicBezTo>
                    <a:pt x="3223" y="4067"/>
                    <a:pt x="660" y="8046"/>
                    <a:pt x="111" y="11883"/>
                  </a:cubicBezTo>
                  <a:cubicBezTo>
                    <a:pt x="-438" y="15720"/>
                    <a:pt x="1026" y="19415"/>
                    <a:pt x="4870" y="20267"/>
                  </a:cubicBezTo>
                  <a:cubicBezTo>
                    <a:pt x="8715" y="21120"/>
                    <a:pt x="14938" y="19131"/>
                    <a:pt x="21162" y="1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370262" y="1136650"/>
              <a:ext cx="171451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4860"/>
                  </a:moveTo>
                  <a:cubicBezTo>
                    <a:pt x="2667" y="6210"/>
                    <a:pt x="5333" y="7560"/>
                    <a:pt x="7333" y="9720"/>
                  </a:cubicBezTo>
                  <a:cubicBezTo>
                    <a:pt x="9333" y="11880"/>
                    <a:pt x="10667" y="14850"/>
                    <a:pt x="11200" y="17010"/>
                  </a:cubicBezTo>
                  <a:cubicBezTo>
                    <a:pt x="11733" y="19170"/>
                    <a:pt x="11467" y="20520"/>
                    <a:pt x="10667" y="21060"/>
                  </a:cubicBezTo>
                  <a:cubicBezTo>
                    <a:pt x="9867" y="21600"/>
                    <a:pt x="8533" y="21330"/>
                    <a:pt x="7600" y="20520"/>
                  </a:cubicBezTo>
                  <a:cubicBezTo>
                    <a:pt x="6667" y="19710"/>
                    <a:pt x="6133" y="18360"/>
                    <a:pt x="6933" y="15525"/>
                  </a:cubicBezTo>
                  <a:cubicBezTo>
                    <a:pt x="7733" y="12690"/>
                    <a:pt x="9867" y="8370"/>
                    <a:pt x="12533" y="5535"/>
                  </a:cubicBezTo>
                  <a:cubicBezTo>
                    <a:pt x="15200" y="2700"/>
                    <a:pt x="184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918479" y="1149349"/>
              <a:ext cx="124884" cy="18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15010" y="14727"/>
                  </a:moveTo>
                  <a:cubicBezTo>
                    <a:pt x="15742" y="12764"/>
                    <a:pt x="16475" y="10800"/>
                    <a:pt x="16841" y="9205"/>
                  </a:cubicBezTo>
                  <a:cubicBezTo>
                    <a:pt x="17207" y="7609"/>
                    <a:pt x="17207" y="6382"/>
                    <a:pt x="16292" y="5891"/>
                  </a:cubicBezTo>
                  <a:cubicBezTo>
                    <a:pt x="15376" y="5400"/>
                    <a:pt x="13546" y="5645"/>
                    <a:pt x="10800" y="7241"/>
                  </a:cubicBezTo>
                  <a:cubicBezTo>
                    <a:pt x="8054" y="8836"/>
                    <a:pt x="4393" y="11782"/>
                    <a:pt x="2380" y="13991"/>
                  </a:cubicBezTo>
                  <a:cubicBezTo>
                    <a:pt x="366" y="16200"/>
                    <a:pt x="0" y="17673"/>
                    <a:pt x="0" y="19023"/>
                  </a:cubicBezTo>
                  <a:cubicBezTo>
                    <a:pt x="0" y="20373"/>
                    <a:pt x="366" y="21600"/>
                    <a:pt x="3661" y="21109"/>
                  </a:cubicBezTo>
                  <a:cubicBezTo>
                    <a:pt x="6956" y="20618"/>
                    <a:pt x="13180" y="18409"/>
                    <a:pt x="16841" y="15095"/>
                  </a:cubicBezTo>
                  <a:cubicBezTo>
                    <a:pt x="20502" y="11782"/>
                    <a:pt x="21600" y="7364"/>
                    <a:pt x="21600" y="4664"/>
                  </a:cubicBezTo>
                  <a:cubicBezTo>
                    <a:pt x="21600" y="1964"/>
                    <a:pt x="20502" y="982"/>
                    <a:pt x="19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068610" y="944891"/>
              <a:ext cx="222403" cy="39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9" fill="norm" stroke="1" extrusionOk="0">
                  <a:moveTo>
                    <a:pt x="15155" y="3839"/>
                  </a:moveTo>
                  <a:cubicBezTo>
                    <a:pt x="15155" y="3268"/>
                    <a:pt x="15155" y="2696"/>
                    <a:pt x="14448" y="2010"/>
                  </a:cubicBezTo>
                  <a:cubicBezTo>
                    <a:pt x="13742" y="1325"/>
                    <a:pt x="12329" y="525"/>
                    <a:pt x="11118" y="182"/>
                  </a:cubicBezTo>
                  <a:cubicBezTo>
                    <a:pt x="9906" y="-161"/>
                    <a:pt x="8897" y="-47"/>
                    <a:pt x="7989" y="753"/>
                  </a:cubicBezTo>
                  <a:cubicBezTo>
                    <a:pt x="7080" y="1553"/>
                    <a:pt x="6273" y="3039"/>
                    <a:pt x="5768" y="5668"/>
                  </a:cubicBezTo>
                  <a:cubicBezTo>
                    <a:pt x="5263" y="8296"/>
                    <a:pt x="5061" y="12068"/>
                    <a:pt x="5162" y="14696"/>
                  </a:cubicBezTo>
                  <a:cubicBezTo>
                    <a:pt x="5263" y="17325"/>
                    <a:pt x="5667" y="18810"/>
                    <a:pt x="5768" y="19839"/>
                  </a:cubicBezTo>
                  <a:cubicBezTo>
                    <a:pt x="5869" y="20868"/>
                    <a:pt x="5667" y="21439"/>
                    <a:pt x="5263" y="21439"/>
                  </a:cubicBezTo>
                  <a:cubicBezTo>
                    <a:pt x="4860" y="21439"/>
                    <a:pt x="4254" y="20868"/>
                    <a:pt x="3346" y="20068"/>
                  </a:cubicBezTo>
                  <a:cubicBezTo>
                    <a:pt x="2437" y="19268"/>
                    <a:pt x="1226" y="18239"/>
                    <a:pt x="519" y="17439"/>
                  </a:cubicBezTo>
                  <a:cubicBezTo>
                    <a:pt x="-187" y="16639"/>
                    <a:pt x="-389" y="16068"/>
                    <a:pt x="1327" y="15496"/>
                  </a:cubicBezTo>
                  <a:cubicBezTo>
                    <a:pt x="3043" y="14925"/>
                    <a:pt x="6676" y="14353"/>
                    <a:pt x="10310" y="14010"/>
                  </a:cubicBezTo>
                  <a:cubicBezTo>
                    <a:pt x="13944" y="13668"/>
                    <a:pt x="17577" y="13553"/>
                    <a:pt x="21211" y="13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702632" y="1079414"/>
              <a:ext cx="130400" cy="25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132" fill="norm" stroke="1" extrusionOk="0">
                  <a:moveTo>
                    <a:pt x="19726" y="3756"/>
                  </a:moveTo>
                  <a:cubicBezTo>
                    <a:pt x="19726" y="2863"/>
                    <a:pt x="19726" y="1971"/>
                    <a:pt x="17154" y="1167"/>
                  </a:cubicBezTo>
                  <a:cubicBezTo>
                    <a:pt x="14583" y="364"/>
                    <a:pt x="9440" y="-350"/>
                    <a:pt x="5840" y="186"/>
                  </a:cubicBezTo>
                  <a:cubicBezTo>
                    <a:pt x="2240" y="721"/>
                    <a:pt x="183" y="2506"/>
                    <a:pt x="11" y="4202"/>
                  </a:cubicBezTo>
                  <a:cubicBezTo>
                    <a:pt x="-160" y="5898"/>
                    <a:pt x="1554" y="7505"/>
                    <a:pt x="5326" y="9647"/>
                  </a:cubicBezTo>
                  <a:cubicBezTo>
                    <a:pt x="9097" y="11789"/>
                    <a:pt x="14926" y="14467"/>
                    <a:pt x="18011" y="16252"/>
                  </a:cubicBezTo>
                  <a:cubicBezTo>
                    <a:pt x="21097" y="18037"/>
                    <a:pt x="21440" y="18929"/>
                    <a:pt x="20926" y="19643"/>
                  </a:cubicBezTo>
                  <a:cubicBezTo>
                    <a:pt x="20411" y="20357"/>
                    <a:pt x="19040" y="20893"/>
                    <a:pt x="16469" y="21071"/>
                  </a:cubicBezTo>
                  <a:cubicBezTo>
                    <a:pt x="13897" y="21250"/>
                    <a:pt x="10126" y="21071"/>
                    <a:pt x="7726" y="20000"/>
                  </a:cubicBezTo>
                  <a:cubicBezTo>
                    <a:pt x="5326" y="18929"/>
                    <a:pt x="4297" y="16966"/>
                    <a:pt x="4640" y="15627"/>
                  </a:cubicBezTo>
                  <a:cubicBezTo>
                    <a:pt x="4983" y="14288"/>
                    <a:pt x="6697" y="13574"/>
                    <a:pt x="8411" y="12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869297" y="1130299"/>
              <a:ext cx="177366" cy="15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07" fill="norm" stroke="1" extrusionOk="0">
                  <a:moveTo>
                    <a:pt x="3760" y="0"/>
                  </a:moveTo>
                  <a:cubicBezTo>
                    <a:pt x="2235" y="3411"/>
                    <a:pt x="710" y="6821"/>
                    <a:pt x="202" y="10232"/>
                  </a:cubicBezTo>
                  <a:cubicBezTo>
                    <a:pt x="-306" y="13642"/>
                    <a:pt x="202" y="17053"/>
                    <a:pt x="1092" y="19042"/>
                  </a:cubicBezTo>
                  <a:cubicBezTo>
                    <a:pt x="1981" y="21032"/>
                    <a:pt x="3252" y="21600"/>
                    <a:pt x="4522" y="21174"/>
                  </a:cubicBezTo>
                  <a:cubicBezTo>
                    <a:pt x="5793" y="20747"/>
                    <a:pt x="7063" y="19326"/>
                    <a:pt x="8207" y="16911"/>
                  </a:cubicBezTo>
                  <a:cubicBezTo>
                    <a:pt x="9350" y="14495"/>
                    <a:pt x="10367" y="11084"/>
                    <a:pt x="11129" y="8384"/>
                  </a:cubicBezTo>
                  <a:cubicBezTo>
                    <a:pt x="11892" y="5684"/>
                    <a:pt x="12400" y="3695"/>
                    <a:pt x="12654" y="3411"/>
                  </a:cubicBezTo>
                  <a:cubicBezTo>
                    <a:pt x="12908" y="3126"/>
                    <a:pt x="12908" y="4547"/>
                    <a:pt x="13162" y="6395"/>
                  </a:cubicBezTo>
                  <a:cubicBezTo>
                    <a:pt x="13416" y="8242"/>
                    <a:pt x="13925" y="10516"/>
                    <a:pt x="14433" y="12363"/>
                  </a:cubicBezTo>
                  <a:cubicBezTo>
                    <a:pt x="14941" y="14211"/>
                    <a:pt x="15449" y="15632"/>
                    <a:pt x="16593" y="16058"/>
                  </a:cubicBezTo>
                  <a:cubicBezTo>
                    <a:pt x="17736" y="16484"/>
                    <a:pt x="19515" y="15916"/>
                    <a:pt x="21294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063995" y="1096122"/>
              <a:ext cx="103318" cy="20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07" fill="norm" stroke="1" extrusionOk="0">
                  <a:moveTo>
                    <a:pt x="13311" y="6728"/>
                  </a:moveTo>
                  <a:cubicBezTo>
                    <a:pt x="13743" y="5432"/>
                    <a:pt x="14175" y="4136"/>
                    <a:pt x="14175" y="2840"/>
                  </a:cubicBezTo>
                  <a:cubicBezTo>
                    <a:pt x="14175" y="1544"/>
                    <a:pt x="13743" y="248"/>
                    <a:pt x="12663" y="32"/>
                  </a:cubicBezTo>
                  <a:cubicBezTo>
                    <a:pt x="11583" y="-184"/>
                    <a:pt x="9855" y="680"/>
                    <a:pt x="7479" y="3380"/>
                  </a:cubicBezTo>
                  <a:cubicBezTo>
                    <a:pt x="5103" y="6080"/>
                    <a:pt x="2079" y="10616"/>
                    <a:pt x="783" y="13856"/>
                  </a:cubicBezTo>
                  <a:cubicBezTo>
                    <a:pt x="-513" y="17096"/>
                    <a:pt x="-81" y="19040"/>
                    <a:pt x="1215" y="20120"/>
                  </a:cubicBezTo>
                  <a:cubicBezTo>
                    <a:pt x="2511" y="21200"/>
                    <a:pt x="4671" y="21416"/>
                    <a:pt x="8127" y="20660"/>
                  </a:cubicBezTo>
                  <a:cubicBezTo>
                    <a:pt x="11583" y="19904"/>
                    <a:pt x="16335" y="18176"/>
                    <a:pt x="21087" y="16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187232" y="1097393"/>
              <a:ext cx="81681" cy="18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0866" fill="norm" stroke="1" extrusionOk="0">
                  <a:moveTo>
                    <a:pt x="19218" y="5229"/>
                  </a:moveTo>
                  <a:cubicBezTo>
                    <a:pt x="19758" y="3530"/>
                    <a:pt x="20298" y="1831"/>
                    <a:pt x="19218" y="860"/>
                  </a:cubicBezTo>
                  <a:cubicBezTo>
                    <a:pt x="18138" y="-110"/>
                    <a:pt x="15438" y="-353"/>
                    <a:pt x="12198" y="618"/>
                  </a:cubicBezTo>
                  <a:cubicBezTo>
                    <a:pt x="8958" y="1589"/>
                    <a:pt x="5178" y="3773"/>
                    <a:pt x="2748" y="6564"/>
                  </a:cubicBezTo>
                  <a:cubicBezTo>
                    <a:pt x="318" y="9355"/>
                    <a:pt x="-762" y="12753"/>
                    <a:pt x="588" y="15422"/>
                  </a:cubicBezTo>
                  <a:cubicBezTo>
                    <a:pt x="1938" y="18092"/>
                    <a:pt x="5718" y="20034"/>
                    <a:pt x="9498" y="20640"/>
                  </a:cubicBezTo>
                  <a:cubicBezTo>
                    <a:pt x="13278" y="21247"/>
                    <a:pt x="17058" y="20519"/>
                    <a:pt x="20838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305282" y="1077667"/>
              <a:ext cx="128731" cy="18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982" fill="norm" stroke="1" extrusionOk="0">
                  <a:moveTo>
                    <a:pt x="4465" y="12311"/>
                  </a:moveTo>
                  <a:cubicBezTo>
                    <a:pt x="7253" y="10412"/>
                    <a:pt x="10040" y="8513"/>
                    <a:pt x="11782" y="6971"/>
                  </a:cubicBezTo>
                  <a:cubicBezTo>
                    <a:pt x="13523" y="5428"/>
                    <a:pt x="14220" y="4241"/>
                    <a:pt x="14569" y="3054"/>
                  </a:cubicBezTo>
                  <a:cubicBezTo>
                    <a:pt x="14917" y="1867"/>
                    <a:pt x="14917" y="680"/>
                    <a:pt x="14046" y="206"/>
                  </a:cubicBezTo>
                  <a:cubicBezTo>
                    <a:pt x="13175" y="-269"/>
                    <a:pt x="11433" y="-32"/>
                    <a:pt x="8994" y="2105"/>
                  </a:cubicBezTo>
                  <a:cubicBezTo>
                    <a:pt x="6556" y="4241"/>
                    <a:pt x="3420" y="8276"/>
                    <a:pt x="1678" y="11006"/>
                  </a:cubicBezTo>
                  <a:cubicBezTo>
                    <a:pt x="-64" y="13735"/>
                    <a:pt x="-412" y="15160"/>
                    <a:pt x="459" y="16821"/>
                  </a:cubicBezTo>
                  <a:cubicBezTo>
                    <a:pt x="1330" y="18483"/>
                    <a:pt x="3420" y="20382"/>
                    <a:pt x="7078" y="20856"/>
                  </a:cubicBezTo>
                  <a:cubicBezTo>
                    <a:pt x="10736" y="21331"/>
                    <a:pt x="15962" y="20382"/>
                    <a:pt x="21188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473292" y="1062566"/>
              <a:ext cx="7502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21266" y="5645"/>
                  </a:moveTo>
                  <a:cubicBezTo>
                    <a:pt x="20666" y="4418"/>
                    <a:pt x="20066" y="3191"/>
                    <a:pt x="17066" y="2086"/>
                  </a:cubicBezTo>
                  <a:cubicBezTo>
                    <a:pt x="14066" y="982"/>
                    <a:pt x="8666" y="0"/>
                    <a:pt x="5066" y="0"/>
                  </a:cubicBezTo>
                  <a:cubicBezTo>
                    <a:pt x="1466" y="0"/>
                    <a:pt x="-334" y="982"/>
                    <a:pt x="1166" y="3559"/>
                  </a:cubicBezTo>
                  <a:cubicBezTo>
                    <a:pt x="2666" y="6136"/>
                    <a:pt x="7466" y="10309"/>
                    <a:pt x="10766" y="12886"/>
                  </a:cubicBezTo>
                  <a:cubicBezTo>
                    <a:pt x="14066" y="15464"/>
                    <a:pt x="15866" y="16445"/>
                    <a:pt x="16766" y="17550"/>
                  </a:cubicBezTo>
                  <a:cubicBezTo>
                    <a:pt x="17666" y="18655"/>
                    <a:pt x="17666" y="19882"/>
                    <a:pt x="16166" y="20618"/>
                  </a:cubicBezTo>
                  <a:cubicBezTo>
                    <a:pt x="14666" y="21355"/>
                    <a:pt x="11666" y="21600"/>
                    <a:pt x="8666" y="21600"/>
                  </a:cubicBezTo>
                  <a:cubicBezTo>
                    <a:pt x="5666" y="21600"/>
                    <a:pt x="2666" y="21355"/>
                    <a:pt x="1166" y="20618"/>
                  </a:cubicBezTo>
                  <a:cubicBezTo>
                    <a:pt x="-334" y="19882"/>
                    <a:pt x="-334" y="18655"/>
                    <a:pt x="866" y="17673"/>
                  </a:cubicBezTo>
                  <a:cubicBezTo>
                    <a:pt x="2066" y="16691"/>
                    <a:pt x="4466" y="15955"/>
                    <a:pt x="6266" y="15586"/>
                  </a:cubicBezTo>
                  <a:cubicBezTo>
                    <a:pt x="8066" y="15218"/>
                    <a:pt x="9266" y="15218"/>
                    <a:pt x="10466" y="1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606408" y="1049469"/>
              <a:ext cx="94305" cy="22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31" fill="norm" stroke="1" extrusionOk="0">
                  <a:moveTo>
                    <a:pt x="21386" y="5336"/>
                  </a:moveTo>
                  <a:cubicBezTo>
                    <a:pt x="20906" y="4317"/>
                    <a:pt x="20426" y="3298"/>
                    <a:pt x="19946" y="2279"/>
                  </a:cubicBezTo>
                  <a:cubicBezTo>
                    <a:pt x="19466" y="1260"/>
                    <a:pt x="18986" y="242"/>
                    <a:pt x="16106" y="38"/>
                  </a:cubicBezTo>
                  <a:cubicBezTo>
                    <a:pt x="13226" y="-166"/>
                    <a:pt x="7946" y="445"/>
                    <a:pt x="4586" y="1872"/>
                  </a:cubicBezTo>
                  <a:cubicBezTo>
                    <a:pt x="1226" y="3298"/>
                    <a:pt x="-214" y="5540"/>
                    <a:pt x="26" y="7577"/>
                  </a:cubicBezTo>
                  <a:cubicBezTo>
                    <a:pt x="266" y="9615"/>
                    <a:pt x="2186" y="11449"/>
                    <a:pt x="4826" y="13079"/>
                  </a:cubicBezTo>
                  <a:cubicBezTo>
                    <a:pt x="7466" y="14709"/>
                    <a:pt x="10826" y="16136"/>
                    <a:pt x="12506" y="17359"/>
                  </a:cubicBezTo>
                  <a:cubicBezTo>
                    <a:pt x="14186" y="18581"/>
                    <a:pt x="14186" y="19600"/>
                    <a:pt x="12266" y="20313"/>
                  </a:cubicBezTo>
                  <a:cubicBezTo>
                    <a:pt x="10346" y="21026"/>
                    <a:pt x="6506" y="21434"/>
                    <a:pt x="4586" y="21128"/>
                  </a:cubicBezTo>
                  <a:cubicBezTo>
                    <a:pt x="2666" y="20823"/>
                    <a:pt x="2666" y="19804"/>
                    <a:pt x="2666" y="1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719426" y="1084374"/>
              <a:ext cx="171787" cy="17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723" fill="norm" stroke="1" extrusionOk="0">
                  <a:moveTo>
                    <a:pt x="822" y="8665"/>
                  </a:moveTo>
                  <a:cubicBezTo>
                    <a:pt x="4205" y="7122"/>
                    <a:pt x="7588" y="5579"/>
                    <a:pt x="9410" y="4036"/>
                  </a:cubicBezTo>
                  <a:cubicBezTo>
                    <a:pt x="11232" y="2494"/>
                    <a:pt x="11492" y="951"/>
                    <a:pt x="10972" y="308"/>
                  </a:cubicBezTo>
                  <a:cubicBezTo>
                    <a:pt x="10451" y="-335"/>
                    <a:pt x="9150" y="-78"/>
                    <a:pt x="7198" y="2108"/>
                  </a:cubicBezTo>
                  <a:cubicBezTo>
                    <a:pt x="5246" y="4294"/>
                    <a:pt x="2644" y="8408"/>
                    <a:pt x="1213" y="11494"/>
                  </a:cubicBezTo>
                  <a:cubicBezTo>
                    <a:pt x="-219" y="14579"/>
                    <a:pt x="-479" y="16636"/>
                    <a:pt x="952" y="18308"/>
                  </a:cubicBezTo>
                  <a:cubicBezTo>
                    <a:pt x="2384" y="19979"/>
                    <a:pt x="5507" y="21265"/>
                    <a:pt x="9150" y="20494"/>
                  </a:cubicBezTo>
                  <a:cubicBezTo>
                    <a:pt x="12793" y="19722"/>
                    <a:pt x="16957" y="16894"/>
                    <a:pt x="21121" y="14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878512" y="1083415"/>
              <a:ext cx="95251" cy="21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2108"/>
                  </a:moveTo>
                  <a:cubicBezTo>
                    <a:pt x="17280" y="1277"/>
                    <a:pt x="12960" y="446"/>
                    <a:pt x="9360" y="135"/>
                  </a:cubicBezTo>
                  <a:cubicBezTo>
                    <a:pt x="5760" y="-177"/>
                    <a:pt x="2880" y="31"/>
                    <a:pt x="1440" y="965"/>
                  </a:cubicBezTo>
                  <a:cubicBezTo>
                    <a:pt x="0" y="1900"/>
                    <a:pt x="0" y="3561"/>
                    <a:pt x="2400" y="6054"/>
                  </a:cubicBezTo>
                  <a:cubicBezTo>
                    <a:pt x="4800" y="8546"/>
                    <a:pt x="9600" y="11869"/>
                    <a:pt x="12240" y="14154"/>
                  </a:cubicBezTo>
                  <a:cubicBezTo>
                    <a:pt x="14880" y="16438"/>
                    <a:pt x="15360" y="17685"/>
                    <a:pt x="12960" y="18723"/>
                  </a:cubicBezTo>
                  <a:cubicBezTo>
                    <a:pt x="10560" y="19761"/>
                    <a:pt x="5280" y="20592"/>
                    <a:pt x="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443662" y="1117599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430962" y="10477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517418" y="1076238"/>
              <a:ext cx="129445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02" fill="norm" stroke="1" extrusionOk="0">
                  <a:moveTo>
                    <a:pt x="4583" y="1613"/>
                  </a:moveTo>
                  <a:cubicBezTo>
                    <a:pt x="3538" y="5035"/>
                    <a:pt x="2493" y="8456"/>
                    <a:pt x="1971" y="10702"/>
                  </a:cubicBezTo>
                  <a:cubicBezTo>
                    <a:pt x="1448" y="12948"/>
                    <a:pt x="1448" y="14017"/>
                    <a:pt x="1274" y="15086"/>
                  </a:cubicBezTo>
                  <a:cubicBezTo>
                    <a:pt x="1100" y="16155"/>
                    <a:pt x="751" y="17225"/>
                    <a:pt x="403" y="17225"/>
                  </a:cubicBezTo>
                  <a:cubicBezTo>
                    <a:pt x="54" y="17225"/>
                    <a:pt x="-294" y="16155"/>
                    <a:pt x="403" y="13375"/>
                  </a:cubicBezTo>
                  <a:cubicBezTo>
                    <a:pt x="1100" y="10595"/>
                    <a:pt x="2841" y="6104"/>
                    <a:pt x="4583" y="3431"/>
                  </a:cubicBezTo>
                  <a:cubicBezTo>
                    <a:pt x="6325" y="757"/>
                    <a:pt x="8067" y="-98"/>
                    <a:pt x="10506" y="9"/>
                  </a:cubicBezTo>
                  <a:cubicBezTo>
                    <a:pt x="12945" y="116"/>
                    <a:pt x="16080" y="1185"/>
                    <a:pt x="18171" y="4179"/>
                  </a:cubicBezTo>
                  <a:cubicBezTo>
                    <a:pt x="20261" y="7173"/>
                    <a:pt x="21306" y="12092"/>
                    <a:pt x="21306" y="15300"/>
                  </a:cubicBezTo>
                  <a:cubicBezTo>
                    <a:pt x="21306" y="18508"/>
                    <a:pt x="20261" y="20005"/>
                    <a:pt x="1921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222035" y="1064045"/>
              <a:ext cx="144183" cy="19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18" fill="norm" stroke="1" extrusionOk="0">
                  <a:moveTo>
                    <a:pt x="4093" y="2993"/>
                  </a:moveTo>
                  <a:cubicBezTo>
                    <a:pt x="3167" y="8168"/>
                    <a:pt x="2242" y="13343"/>
                    <a:pt x="1624" y="16605"/>
                  </a:cubicBezTo>
                  <a:cubicBezTo>
                    <a:pt x="1007" y="19868"/>
                    <a:pt x="699" y="21218"/>
                    <a:pt x="390" y="21218"/>
                  </a:cubicBezTo>
                  <a:cubicBezTo>
                    <a:pt x="82" y="21218"/>
                    <a:pt x="-227" y="19868"/>
                    <a:pt x="236" y="16831"/>
                  </a:cubicBezTo>
                  <a:cubicBezTo>
                    <a:pt x="699" y="13793"/>
                    <a:pt x="1933" y="9068"/>
                    <a:pt x="4093" y="5805"/>
                  </a:cubicBezTo>
                  <a:cubicBezTo>
                    <a:pt x="6253" y="2543"/>
                    <a:pt x="9339" y="743"/>
                    <a:pt x="12424" y="180"/>
                  </a:cubicBezTo>
                  <a:cubicBezTo>
                    <a:pt x="15510" y="-382"/>
                    <a:pt x="18596" y="293"/>
                    <a:pt x="19984" y="3330"/>
                  </a:cubicBezTo>
                  <a:cubicBezTo>
                    <a:pt x="21373" y="6368"/>
                    <a:pt x="21064" y="11768"/>
                    <a:pt x="20756" y="17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916862" y="939800"/>
              <a:ext cx="508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4271"/>
                    <a:pt x="19800" y="8542"/>
                    <a:pt x="16200" y="12142"/>
                  </a:cubicBezTo>
                  <a:cubicBezTo>
                    <a:pt x="12600" y="15742"/>
                    <a:pt x="6300" y="18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808912" y="1314449"/>
              <a:ext cx="3238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0800"/>
                    <a:pt x="9600" y="21600"/>
                    <a:pt x="13200" y="21600"/>
                  </a:cubicBezTo>
                  <a:cubicBezTo>
                    <a:pt x="16800" y="21600"/>
                    <a:pt x="192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501062" y="907985"/>
              <a:ext cx="146051" cy="4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1881"/>
                  </a:moveTo>
                  <a:cubicBezTo>
                    <a:pt x="21287" y="1360"/>
                    <a:pt x="20974" y="838"/>
                    <a:pt x="18783" y="420"/>
                  </a:cubicBezTo>
                  <a:cubicBezTo>
                    <a:pt x="16591" y="3"/>
                    <a:pt x="12522" y="-310"/>
                    <a:pt x="9078" y="525"/>
                  </a:cubicBezTo>
                  <a:cubicBezTo>
                    <a:pt x="5635" y="1360"/>
                    <a:pt x="2817" y="3342"/>
                    <a:pt x="1722" y="5899"/>
                  </a:cubicBezTo>
                  <a:cubicBezTo>
                    <a:pt x="626" y="8455"/>
                    <a:pt x="1252" y="11586"/>
                    <a:pt x="1878" y="14038"/>
                  </a:cubicBezTo>
                  <a:cubicBezTo>
                    <a:pt x="2504" y="16490"/>
                    <a:pt x="3130" y="18264"/>
                    <a:pt x="2817" y="19360"/>
                  </a:cubicBezTo>
                  <a:cubicBezTo>
                    <a:pt x="2504" y="20455"/>
                    <a:pt x="1252" y="20873"/>
                    <a:pt x="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399825" y="1143000"/>
              <a:ext cx="19013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671" y="21600"/>
                  </a:moveTo>
                  <a:cubicBezTo>
                    <a:pt x="197" y="18240"/>
                    <a:pt x="-278" y="14880"/>
                    <a:pt x="197" y="12480"/>
                  </a:cubicBezTo>
                  <a:cubicBezTo>
                    <a:pt x="671" y="10080"/>
                    <a:pt x="2096" y="8640"/>
                    <a:pt x="5775" y="6720"/>
                  </a:cubicBezTo>
                  <a:cubicBezTo>
                    <a:pt x="9454" y="4800"/>
                    <a:pt x="15388" y="2400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697862" y="1003300"/>
              <a:ext cx="381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20490" y="0"/>
                  </a:moveTo>
                  <a:cubicBezTo>
                    <a:pt x="18216" y="2631"/>
                    <a:pt x="15943" y="5262"/>
                    <a:pt x="11964" y="8515"/>
                  </a:cubicBezTo>
                  <a:cubicBezTo>
                    <a:pt x="7985" y="11769"/>
                    <a:pt x="2301" y="15646"/>
                    <a:pt x="595" y="17931"/>
                  </a:cubicBezTo>
                  <a:cubicBezTo>
                    <a:pt x="-1110" y="20215"/>
                    <a:pt x="1164" y="20908"/>
                    <a:pt x="3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760188" y="1066800"/>
              <a:ext cx="3297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8881" y="17280"/>
                  </a:moveTo>
                  <a:cubicBezTo>
                    <a:pt x="4831" y="19440"/>
                    <a:pt x="781" y="21600"/>
                    <a:pt x="106" y="21600"/>
                  </a:cubicBezTo>
                  <a:cubicBezTo>
                    <a:pt x="-569" y="21600"/>
                    <a:pt x="2131" y="19440"/>
                    <a:pt x="4156" y="15960"/>
                  </a:cubicBezTo>
                  <a:cubicBezTo>
                    <a:pt x="6181" y="12480"/>
                    <a:pt x="7531" y="7680"/>
                    <a:pt x="10231" y="4800"/>
                  </a:cubicBezTo>
                  <a:cubicBezTo>
                    <a:pt x="12931" y="1920"/>
                    <a:pt x="16981" y="960"/>
                    <a:pt x="21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800795" y="1093646"/>
              <a:ext cx="140829" cy="35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48" fill="norm" stroke="1" extrusionOk="0">
                  <a:moveTo>
                    <a:pt x="5525" y="667"/>
                  </a:moveTo>
                  <a:cubicBezTo>
                    <a:pt x="5842" y="4686"/>
                    <a:pt x="6160" y="8705"/>
                    <a:pt x="5842" y="11656"/>
                  </a:cubicBezTo>
                  <a:cubicBezTo>
                    <a:pt x="5525" y="14607"/>
                    <a:pt x="4572" y="16491"/>
                    <a:pt x="3460" y="18123"/>
                  </a:cubicBezTo>
                  <a:cubicBezTo>
                    <a:pt x="2348" y="19756"/>
                    <a:pt x="1078" y="21137"/>
                    <a:pt x="442" y="21326"/>
                  </a:cubicBezTo>
                  <a:cubicBezTo>
                    <a:pt x="-193" y="21514"/>
                    <a:pt x="-193" y="20509"/>
                    <a:pt x="760" y="17809"/>
                  </a:cubicBezTo>
                  <a:cubicBezTo>
                    <a:pt x="1713" y="15109"/>
                    <a:pt x="3619" y="10714"/>
                    <a:pt x="5048" y="7826"/>
                  </a:cubicBezTo>
                  <a:cubicBezTo>
                    <a:pt x="6478" y="4937"/>
                    <a:pt x="7431" y="3556"/>
                    <a:pt x="8701" y="2488"/>
                  </a:cubicBezTo>
                  <a:cubicBezTo>
                    <a:pt x="9972" y="1421"/>
                    <a:pt x="11560" y="667"/>
                    <a:pt x="13148" y="291"/>
                  </a:cubicBezTo>
                  <a:cubicBezTo>
                    <a:pt x="14736" y="-86"/>
                    <a:pt x="16325" y="-86"/>
                    <a:pt x="17754" y="228"/>
                  </a:cubicBezTo>
                  <a:cubicBezTo>
                    <a:pt x="19183" y="542"/>
                    <a:pt x="20454" y="1170"/>
                    <a:pt x="20931" y="2174"/>
                  </a:cubicBezTo>
                  <a:cubicBezTo>
                    <a:pt x="21407" y="3179"/>
                    <a:pt x="21089" y="4561"/>
                    <a:pt x="19501" y="5754"/>
                  </a:cubicBezTo>
                  <a:cubicBezTo>
                    <a:pt x="17913" y="6947"/>
                    <a:pt x="15054" y="7951"/>
                    <a:pt x="12831" y="8579"/>
                  </a:cubicBezTo>
                  <a:cubicBezTo>
                    <a:pt x="10607" y="9207"/>
                    <a:pt x="9019" y="9458"/>
                    <a:pt x="8701" y="9207"/>
                  </a:cubicBezTo>
                  <a:cubicBezTo>
                    <a:pt x="8383" y="8956"/>
                    <a:pt x="9336" y="8202"/>
                    <a:pt x="10289" y="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970962" y="1098549"/>
              <a:ext cx="68907" cy="21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8" fill="norm" stroke="1" extrusionOk="0">
                  <a:moveTo>
                    <a:pt x="9818" y="3812"/>
                  </a:moveTo>
                  <a:cubicBezTo>
                    <a:pt x="12436" y="2965"/>
                    <a:pt x="15055" y="2118"/>
                    <a:pt x="15055" y="1376"/>
                  </a:cubicBezTo>
                  <a:cubicBezTo>
                    <a:pt x="15055" y="635"/>
                    <a:pt x="12436" y="0"/>
                    <a:pt x="9491" y="0"/>
                  </a:cubicBezTo>
                  <a:cubicBezTo>
                    <a:pt x="6545" y="0"/>
                    <a:pt x="3273" y="635"/>
                    <a:pt x="1636" y="1588"/>
                  </a:cubicBezTo>
                  <a:cubicBezTo>
                    <a:pt x="0" y="2541"/>
                    <a:pt x="0" y="3812"/>
                    <a:pt x="2945" y="5506"/>
                  </a:cubicBezTo>
                  <a:cubicBezTo>
                    <a:pt x="5891" y="7200"/>
                    <a:pt x="11782" y="9318"/>
                    <a:pt x="15709" y="11753"/>
                  </a:cubicBezTo>
                  <a:cubicBezTo>
                    <a:pt x="19636" y="14188"/>
                    <a:pt x="21600" y="16941"/>
                    <a:pt x="21273" y="18635"/>
                  </a:cubicBezTo>
                  <a:cubicBezTo>
                    <a:pt x="20945" y="20329"/>
                    <a:pt x="18327" y="20965"/>
                    <a:pt x="15055" y="21282"/>
                  </a:cubicBezTo>
                  <a:cubicBezTo>
                    <a:pt x="11782" y="21600"/>
                    <a:pt x="7855" y="21600"/>
                    <a:pt x="5236" y="20753"/>
                  </a:cubicBezTo>
                  <a:cubicBezTo>
                    <a:pt x="2618" y="19906"/>
                    <a:pt x="1309" y="18212"/>
                    <a:pt x="0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392955" y="916287"/>
              <a:ext cx="328446" cy="57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29" fill="norm" stroke="1" extrusionOk="0">
                  <a:moveTo>
                    <a:pt x="8016" y="7762"/>
                  </a:moveTo>
                  <a:cubicBezTo>
                    <a:pt x="7605" y="7445"/>
                    <a:pt x="7195" y="7129"/>
                    <a:pt x="6648" y="7010"/>
                  </a:cubicBezTo>
                  <a:cubicBezTo>
                    <a:pt x="6102" y="6892"/>
                    <a:pt x="5418" y="6971"/>
                    <a:pt x="4256" y="7604"/>
                  </a:cubicBezTo>
                  <a:cubicBezTo>
                    <a:pt x="3094" y="8237"/>
                    <a:pt x="1454" y="9424"/>
                    <a:pt x="633" y="10254"/>
                  </a:cubicBezTo>
                  <a:cubicBezTo>
                    <a:pt x="-187" y="11085"/>
                    <a:pt x="-187" y="11560"/>
                    <a:pt x="497" y="11995"/>
                  </a:cubicBezTo>
                  <a:cubicBezTo>
                    <a:pt x="1180" y="12430"/>
                    <a:pt x="2547" y="12826"/>
                    <a:pt x="3572" y="12272"/>
                  </a:cubicBezTo>
                  <a:cubicBezTo>
                    <a:pt x="4598" y="11718"/>
                    <a:pt x="5281" y="10215"/>
                    <a:pt x="5486" y="8988"/>
                  </a:cubicBezTo>
                  <a:cubicBezTo>
                    <a:pt x="5691" y="7762"/>
                    <a:pt x="5418" y="6813"/>
                    <a:pt x="5213" y="6061"/>
                  </a:cubicBezTo>
                  <a:cubicBezTo>
                    <a:pt x="5008" y="5309"/>
                    <a:pt x="4871" y="4755"/>
                    <a:pt x="5555" y="4202"/>
                  </a:cubicBezTo>
                  <a:cubicBezTo>
                    <a:pt x="6238" y="3648"/>
                    <a:pt x="7742" y="3094"/>
                    <a:pt x="10066" y="2382"/>
                  </a:cubicBezTo>
                  <a:cubicBezTo>
                    <a:pt x="12390" y="1670"/>
                    <a:pt x="15535" y="799"/>
                    <a:pt x="17585" y="364"/>
                  </a:cubicBezTo>
                  <a:cubicBezTo>
                    <a:pt x="19636" y="-71"/>
                    <a:pt x="20593" y="-71"/>
                    <a:pt x="21003" y="127"/>
                  </a:cubicBezTo>
                  <a:cubicBezTo>
                    <a:pt x="21413" y="325"/>
                    <a:pt x="21276" y="720"/>
                    <a:pt x="20114" y="1630"/>
                  </a:cubicBezTo>
                  <a:cubicBezTo>
                    <a:pt x="18952" y="2540"/>
                    <a:pt x="16765" y="3964"/>
                    <a:pt x="14578" y="5744"/>
                  </a:cubicBezTo>
                  <a:cubicBezTo>
                    <a:pt x="12390" y="7525"/>
                    <a:pt x="10203" y="9661"/>
                    <a:pt x="8357" y="12074"/>
                  </a:cubicBezTo>
                  <a:cubicBezTo>
                    <a:pt x="6512" y="14487"/>
                    <a:pt x="5008" y="17177"/>
                    <a:pt x="4256" y="18720"/>
                  </a:cubicBezTo>
                  <a:cubicBezTo>
                    <a:pt x="3504" y="20263"/>
                    <a:pt x="3504" y="20659"/>
                    <a:pt x="3778" y="20975"/>
                  </a:cubicBezTo>
                  <a:cubicBezTo>
                    <a:pt x="4051" y="21292"/>
                    <a:pt x="4598" y="21529"/>
                    <a:pt x="5555" y="21529"/>
                  </a:cubicBezTo>
                  <a:cubicBezTo>
                    <a:pt x="6512" y="21529"/>
                    <a:pt x="7879" y="21292"/>
                    <a:pt x="9246" y="20342"/>
                  </a:cubicBezTo>
                  <a:cubicBezTo>
                    <a:pt x="10613" y="19393"/>
                    <a:pt x="11980" y="17731"/>
                    <a:pt x="12527" y="16505"/>
                  </a:cubicBezTo>
                  <a:cubicBezTo>
                    <a:pt x="13074" y="15278"/>
                    <a:pt x="12800" y="14487"/>
                    <a:pt x="12254" y="14013"/>
                  </a:cubicBezTo>
                  <a:cubicBezTo>
                    <a:pt x="11707" y="13538"/>
                    <a:pt x="10886" y="13380"/>
                    <a:pt x="10955" y="13300"/>
                  </a:cubicBezTo>
                  <a:cubicBezTo>
                    <a:pt x="11023" y="13221"/>
                    <a:pt x="11980" y="13221"/>
                    <a:pt x="13689" y="12984"/>
                  </a:cubicBezTo>
                  <a:cubicBezTo>
                    <a:pt x="15398" y="12747"/>
                    <a:pt x="17859" y="12272"/>
                    <a:pt x="20319" y="1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238890" y="1850582"/>
              <a:ext cx="293673" cy="15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677" fill="norm" stroke="1" extrusionOk="0">
                  <a:moveTo>
                    <a:pt x="10760" y="8054"/>
                  </a:moveTo>
                  <a:cubicBezTo>
                    <a:pt x="10760" y="5809"/>
                    <a:pt x="10760" y="3565"/>
                    <a:pt x="9989" y="1882"/>
                  </a:cubicBezTo>
                  <a:cubicBezTo>
                    <a:pt x="9217" y="199"/>
                    <a:pt x="7675" y="-923"/>
                    <a:pt x="5900" y="1041"/>
                  </a:cubicBezTo>
                  <a:cubicBezTo>
                    <a:pt x="4126" y="3004"/>
                    <a:pt x="2120" y="8054"/>
                    <a:pt x="1040" y="11280"/>
                  </a:cubicBezTo>
                  <a:cubicBezTo>
                    <a:pt x="-40" y="14506"/>
                    <a:pt x="-194" y="15908"/>
                    <a:pt x="192" y="17451"/>
                  </a:cubicBezTo>
                  <a:cubicBezTo>
                    <a:pt x="577" y="18994"/>
                    <a:pt x="1503" y="20677"/>
                    <a:pt x="3277" y="19835"/>
                  </a:cubicBezTo>
                  <a:cubicBezTo>
                    <a:pt x="5052" y="18994"/>
                    <a:pt x="7675" y="15628"/>
                    <a:pt x="9140" y="13243"/>
                  </a:cubicBezTo>
                  <a:cubicBezTo>
                    <a:pt x="10606" y="10859"/>
                    <a:pt x="10915" y="9456"/>
                    <a:pt x="11300" y="9316"/>
                  </a:cubicBezTo>
                  <a:cubicBezTo>
                    <a:pt x="11686" y="9176"/>
                    <a:pt x="12149" y="10298"/>
                    <a:pt x="13846" y="12402"/>
                  </a:cubicBezTo>
                  <a:cubicBezTo>
                    <a:pt x="15543" y="14506"/>
                    <a:pt x="18475" y="17591"/>
                    <a:pt x="21406" y="2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085012" y="178435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64"/>
                    <a:pt x="14400" y="11127"/>
                    <a:pt x="10800" y="14727"/>
                  </a:cubicBezTo>
                  <a:cubicBezTo>
                    <a:pt x="7200" y="18327"/>
                    <a:pt x="36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095449" y="1671938"/>
              <a:ext cx="155686" cy="38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399" fill="norm" stroke="1" extrusionOk="0">
                  <a:moveTo>
                    <a:pt x="300" y="8747"/>
                  </a:moveTo>
                  <a:cubicBezTo>
                    <a:pt x="20" y="6505"/>
                    <a:pt x="-261" y="4262"/>
                    <a:pt x="440" y="2669"/>
                  </a:cubicBezTo>
                  <a:cubicBezTo>
                    <a:pt x="1142" y="1075"/>
                    <a:pt x="2825" y="131"/>
                    <a:pt x="5630" y="13"/>
                  </a:cubicBezTo>
                  <a:cubicBezTo>
                    <a:pt x="8435" y="-105"/>
                    <a:pt x="12362" y="603"/>
                    <a:pt x="14186" y="1961"/>
                  </a:cubicBezTo>
                  <a:cubicBezTo>
                    <a:pt x="16009" y="3318"/>
                    <a:pt x="15729" y="5325"/>
                    <a:pt x="14326" y="6741"/>
                  </a:cubicBezTo>
                  <a:cubicBezTo>
                    <a:pt x="12923" y="8157"/>
                    <a:pt x="10399" y="8984"/>
                    <a:pt x="8435" y="9397"/>
                  </a:cubicBezTo>
                  <a:cubicBezTo>
                    <a:pt x="6471" y="9810"/>
                    <a:pt x="5069" y="9810"/>
                    <a:pt x="5630" y="9928"/>
                  </a:cubicBezTo>
                  <a:cubicBezTo>
                    <a:pt x="6191" y="10046"/>
                    <a:pt x="8716" y="10282"/>
                    <a:pt x="11801" y="11049"/>
                  </a:cubicBezTo>
                  <a:cubicBezTo>
                    <a:pt x="14887" y="11816"/>
                    <a:pt x="18534" y="13115"/>
                    <a:pt x="19936" y="14531"/>
                  </a:cubicBezTo>
                  <a:cubicBezTo>
                    <a:pt x="21339" y="15947"/>
                    <a:pt x="20497" y="17482"/>
                    <a:pt x="18534" y="18662"/>
                  </a:cubicBezTo>
                  <a:cubicBezTo>
                    <a:pt x="16570" y="19843"/>
                    <a:pt x="13484" y="20669"/>
                    <a:pt x="10820" y="21082"/>
                  </a:cubicBezTo>
                  <a:cubicBezTo>
                    <a:pt x="8155" y="21495"/>
                    <a:pt x="5910" y="21495"/>
                    <a:pt x="5069" y="21141"/>
                  </a:cubicBezTo>
                  <a:cubicBezTo>
                    <a:pt x="4227" y="20787"/>
                    <a:pt x="4788" y="20079"/>
                    <a:pt x="5349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275512" y="1852318"/>
              <a:ext cx="106862" cy="16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300" fill="norm" stroke="1" extrusionOk="0">
                  <a:moveTo>
                    <a:pt x="0" y="13200"/>
                  </a:moveTo>
                  <a:cubicBezTo>
                    <a:pt x="5706" y="11310"/>
                    <a:pt x="11411" y="9420"/>
                    <a:pt x="14876" y="7935"/>
                  </a:cubicBezTo>
                  <a:cubicBezTo>
                    <a:pt x="18340" y="6450"/>
                    <a:pt x="19562" y="5370"/>
                    <a:pt x="20174" y="4020"/>
                  </a:cubicBezTo>
                  <a:cubicBezTo>
                    <a:pt x="20785" y="2670"/>
                    <a:pt x="20785" y="1050"/>
                    <a:pt x="19562" y="375"/>
                  </a:cubicBezTo>
                  <a:cubicBezTo>
                    <a:pt x="18340" y="-300"/>
                    <a:pt x="15894" y="-30"/>
                    <a:pt x="12838" y="915"/>
                  </a:cubicBezTo>
                  <a:cubicBezTo>
                    <a:pt x="9781" y="1860"/>
                    <a:pt x="6113" y="3480"/>
                    <a:pt x="3464" y="6180"/>
                  </a:cubicBezTo>
                  <a:cubicBezTo>
                    <a:pt x="815" y="8880"/>
                    <a:pt x="-815" y="12660"/>
                    <a:pt x="1834" y="15360"/>
                  </a:cubicBezTo>
                  <a:cubicBezTo>
                    <a:pt x="4483" y="18060"/>
                    <a:pt x="11411" y="19680"/>
                    <a:pt x="1834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446962" y="1822449"/>
              <a:ext cx="146051" cy="19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757"/>
                  </a:moveTo>
                  <a:cubicBezTo>
                    <a:pt x="1878" y="2757"/>
                    <a:pt x="3757" y="2757"/>
                    <a:pt x="5948" y="4940"/>
                  </a:cubicBezTo>
                  <a:cubicBezTo>
                    <a:pt x="8139" y="7123"/>
                    <a:pt x="10643" y="11489"/>
                    <a:pt x="11896" y="14247"/>
                  </a:cubicBezTo>
                  <a:cubicBezTo>
                    <a:pt x="13148" y="17004"/>
                    <a:pt x="13148" y="18153"/>
                    <a:pt x="12678" y="19187"/>
                  </a:cubicBezTo>
                  <a:cubicBezTo>
                    <a:pt x="12209" y="20221"/>
                    <a:pt x="11270" y="21140"/>
                    <a:pt x="10017" y="21370"/>
                  </a:cubicBezTo>
                  <a:cubicBezTo>
                    <a:pt x="8765" y="21600"/>
                    <a:pt x="7200" y="21140"/>
                    <a:pt x="6417" y="18843"/>
                  </a:cubicBezTo>
                  <a:cubicBezTo>
                    <a:pt x="5635" y="16545"/>
                    <a:pt x="5635" y="12409"/>
                    <a:pt x="8296" y="8962"/>
                  </a:cubicBezTo>
                  <a:cubicBezTo>
                    <a:pt x="10957" y="5515"/>
                    <a:pt x="16278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581353" y="1824566"/>
              <a:ext cx="154624" cy="18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8" fill="norm" stroke="1" extrusionOk="0">
                  <a:moveTo>
                    <a:pt x="733" y="4800"/>
                  </a:moveTo>
                  <a:cubicBezTo>
                    <a:pt x="1025" y="9600"/>
                    <a:pt x="1316" y="14400"/>
                    <a:pt x="1171" y="17400"/>
                  </a:cubicBezTo>
                  <a:cubicBezTo>
                    <a:pt x="1025" y="20400"/>
                    <a:pt x="441" y="21600"/>
                    <a:pt x="149" y="21480"/>
                  </a:cubicBezTo>
                  <a:cubicBezTo>
                    <a:pt x="-143" y="21360"/>
                    <a:pt x="-143" y="19920"/>
                    <a:pt x="1462" y="16440"/>
                  </a:cubicBezTo>
                  <a:cubicBezTo>
                    <a:pt x="3068" y="12960"/>
                    <a:pt x="6279" y="7440"/>
                    <a:pt x="8322" y="4200"/>
                  </a:cubicBezTo>
                  <a:cubicBezTo>
                    <a:pt x="10365" y="960"/>
                    <a:pt x="11241" y="0"/>
                    <a:pt x="12846" y="0"/>
                  </a:cubicBezTo>
                  <a:cubicBezTo>
                    <a:pt x="14452" y="0"/>
                    <a:pt x="16787" y="960"/>
                    <a:pt x="18538" y="3720"/>
                  </a:cubicBezTo>
                  <a:cubicBezTo>
                    <a:pt x="20289" y="6480"/>
                    <a:pt x="21457" y="11040"/>
                    <a:pt x="21311" y="14040"/>
                  </a:cubicBezTo>
                  <a:cubicBezTo>
                    <a:pt x="21165" y="17040"/>
                    <a:pt x="19706" y="18480"/>
                    <a:pt x="18246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823628" y="1707171"/>
              <a:ext cx="118635" cy="29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63" fill="norm" stroke="1" extrusionOk="0">
                  <a:moveTo>
                    <a:pt x="21239" y="3312"/>
                  </a:moveTo>
                  <a:cubicBezTo>
                    <a:pt x="20481" y="2232"/>
                    <a:pt x="19723" y="1152"/>
                    <a:pt x="18397" y="534"/>
                  </a:cubicBezTo>
                  <a:cubicBezTo>
                    <a:pt x="17071" y="-83"/>
                    <a:pt x="15176" y="-237"/>
                    <a:pt x="12902" y="457"/>
                  </a:cubicBezTo>
                  <a:cubicBezTo>
                    <a:pt x="10628" y="1152"/>
                    <a:pt x="7976" y="2694"/>
                    <a:pt x="5702" y="5549"/>
                  </a:cubicBezTo>
                  <a:cubicBezTo>
                    <a:pt x="3428" y="8403"/>
                    <a:pt x="1534" y="12569"/>
                    <a:pt x="586" y="15192"/>
                  </a:cubicBezTo>
                  <a:cubicBezTo>
                    <a:pt x="-361" y="17814"/>
                    <a:pt x="-361" y="18894"/>
                    <a:pt x="2102" y="19666"/>
                  </a:cubicBezTo>
                  <a:cubicBezTo>
                    <a:pt x="4565" y="20437"/>
                    <a:pt x="9492" y="20900"/>
                    <a:pt x="14418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926140" y="1782931"/>
              <a:ext cx="144343" cy="42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10" fill="norm" stroke="1" extrusionOk="0">
                  <a:moveTo>
                    <a:pt x="7080" y="5153"/>
                  </a:moveTo>
                  <a:cubicBezTo>
                    <a:pt x="6454" y="7377"/>
                    <a:pt x="5828" y="9600"/>
                    <a:pt x="4889" y="12088"/>
                  </a:cubicBezTo>
                  <a:cubicBezTo>
                    <a:pt x="3950" y="14577"/>
                    <a:pt x="2697" y="17330"/>
                    <a:pt x="1758" y="19024"/>
                  </a:cubicBezTo>
                  <a:cubicBezTo>
                    <a:pt x="819" y="20718"/>
                    <a:pt x="193" y="21353"/>
                    <a:pt x="37" y="21406"/>
                  </a:cubicBezTo>
                  <a:cubicBezTo>
                    <a:pt x="-120" y="21459"/>
                    <a:pt x="193" y="20930"/>
                    <a:pt x="1602" y="18918"/>
                  </a:cubicBezTo>
                  <a:cubicBezTo>
                    <a:pt x="3010" y="16906"/>
                    <a:pt x="5515" y="13412"/>
                    <a:pt x="7706" y="10288"/>
                  </a:cubicBezTo>
                  <a:cubicBezTo>
                    <a:pt x="9897" y="7165"/>
                    <a:pt x="11776" y="4412"/>
                    <a:pt x="13028" y="2718"/>
                  </a:cubicBezTo>
                  <a:cubicBezTo>
                    <a:pt x="14280" y="1024"/>
                    <a:pt x="14906" y="388"/>
                    <a:pt x="16002" y="124"/>
                  </a:cubicBezTo>
                  <a:cubicBezTo>
                    <a:pt x="17097" y="-141"/>
                    <a:pt x="18663" y="-35"/>
                    <a:pt x="19758" y="971"/>
                  </a:cubicBezTo>
                  <a:cubicBezTo>
                    <a:pt x="20854" y="1977"/>
                    <a:pt x="21480" y="3883"/>
                    <a:pt x="21323" y="5471"/>
                  </a:cubicBezTo>
                  <a:cubicBezTo>
                    <a:pt x="21167" y="7059"/>
                    <a:pt x="20228" y="8330"/>
                    <a:pt x="18976" y="9071"/>
                  </a:cubicBezTo>
                  <a:cubicBezTo>
                    <a:pt x="17723" y="9812"/>
                    <a:pt x="16158" y="10024"/>
                    <a:pt x="14906" y="9918"/>
                  </a:cubicBezTo>
                  <a:cubicBezTo>
                    <a:pt x="13654" y="9812"/>
                    <a:pt x="12715" y="9388"/>
                    <a:pt x="11932" y="8753"/>
                  </a:cubicBezTo>
                  <a:cubicBezTo>
                    <a:pt x="11150" y="8118"/>
                    <a:pt x="10523" y="7271"/>
                    <a:pt x="9897" y="6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9043862" y="1651000"/>
              <a:ext cx="117823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4547" y="0"/>
                  </a:moveTo>
                  <a:cubicBezTo>
                    <a:pt x="10232" y="2526"/>
                    <a:pt x="15916" y="5053"/>
                    <a:pt x="18758" y="7705"/>
                  </a:cubicBezTo>
                  <a:cubicBezTo>
                    <a:pt x="21600" y="10358"/>
                    <a:pt x="21600" y="13137"/>
                    <a:pt x="20084" y="15347"/>
                  </a:cubicBezTo>
                  <a:cubicBezTo>
                    <a:pt x="18568" y="17558"/>
                    <a:pt x="15537" y="19200"/>
                    <a:pt x="11937" y="20147"/>
                  </a:cubicBezTo>
                  <a:cubicBezTo>
                    <a:pt x="8337" y="21095"/>
                    <a:pt x="4168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9601359" y="1805516"/>
              <a:ext cx="128304" cy="19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72" fill="norm" stroke="1" extrusionOk="0">
                  <a:moveTo>
                    <a:pt x="16937" y="5459"/>
                  </a:moveTo>
                  <a:cubicBezTo>
                    <a:pt x="16589" y="4273"/>
                    <a:pt x="16241" y="3086"/>
                    <a:pt x="15544" y="2018"/>
                  </a:cubicBezTo>
                  <a:cubicBezTo>
                    <a:pt x="14847" y="949"/>
                    <a:pt x="13802" y="0"/>
                    <a:pt x="12234" y="0"/>
                  </a:cubicBezTo>
                  <a:cubicBezTo>
                    <a:pt x="10666" y="0"/>
                    <a:pt x="8576" y="949"/>
                    <a:pt x="6312" y="4035"/>
                  </a:cubicBezTo>
                  <a:cubicBezTo>
                    <a:pt x="4047" y="7121"/>
                    <a:pt x="1608" y="12343"/>
                    <a:pt x="563" y="15547"/>
                  </a:cubicBezTo>
                  <a:cubicBezTo>
                    <a:pt x="-482" y="18752"/>
                    <a:pt x="-134" y="19938"/>
                    <a:pt x="2131" y="20651"/>
                  </a:cubicBezTo>
                  <a:cubicBezTo>
                    <a:pt x="4395" y="21363"/>
                    <a:pt x="8576" y="21600"/>
                    <a:pt x="12060" y="21125"/>
                  </a:cubicBezTo>
                  <a:cubicBezTo>
                    <a:pt x="15544" y="20651"/>
                    <a:pt x="18331" y="19464"/>
                    <a:pt x="21118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9718613" y="1840988"/>
              <a:ext cx="95596" cy="12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0323" fill="norm" stroke="1" extrusionOk="0">
                  <a:moveTo>
                    <a:pt x="17565" y="3169"/>
                  </a:moveTo>
                  <a:cubicBezTo>
                    <a:pt x="16187" y="1797"/>
                    <a:pt x="14808" y="426"/>
                    <a:pt x="12970" y="83"/>
                  </a:cubicBezTo>
                  <a:cubicBezTo>
                    <a:pt x="11131" y="-260"/>
                    <a:pt x="8833" y="426"/>
                    <a:pt x="6536" y="2826"/>
                  </a:cubicBezTo>
                  <a:cubicBezTo>
                    <a:pt x="4238" y="5226"/>
                    <a:pt x="1940" y="9340"/>
                    <a:pt x="791" y="12254"/>
                  </a:cubicBezTo>
                  <a:cubicBezTo>
                    <a:pt x="-358" y="15169"/>
                    <a:pt x="-358" y="16883"/>
                    <a:pt x="1480" y="18426"/>
                  </a:cubicBezTo>
                  <a:cubicBezTo>
                    <a:pt x="3319" y="19969"/>
                    <a:pt x="6995" y="21340"/>
                    <a:pt x="10672" y="19283"/>
                  </a:cubicBezTo>
                  <a:cubicBezTo>
                    <a:pt x="14348" y="17226"/>
                    <a:pt x="18025" y="11740"/>
                    <a:pt x="19633" y="7969"/>
                  </a:cubicBezTo>
                  <a:cubicBezTo>
                    <a:pt x="21242" y="4197"/>
                    <a:pt x="20782" y="2140"/>
                    <a:pt x="20323" y="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875712" y="18542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878797" y="1753542"/>
              <a:ext cx="22316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199" fill="norm" stroke="1" extrusionOk="0">
                  <a:moveTo>
                    <a:pt x="20702" y="21199"/>
                  </a:moveTo>
                  <a:cubicBezTo>
                    <a:pt x="18738" y="16699"/>
                    <a:pt x="16775" y="12199"/>
                    <a:pt x="11866" y="8149"/>
                  </a:cubicBezTo>
                  <a:cubicBezTo>
                    <a:pt x="6957" y="4099"/>
                    <a:pt x="-898" y="499"/>
                    <a:pt x="84" y="49"/>
                  </a:cubicBezTo>
                  <a:cubicBezTo>
                    <a:pt x="1066" y="-401"/>
                    <a:pt x="10884" y="2299"/>
                    <a:pt x="20702" y="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925299" y="1843381"/>
              <a:ext cx="158224" cy="16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084" fill="norm" stroke="1" extrusionOk="0">
                  <a:moveTo>
                    <a:pt x="4368" y="2218"/>
                  </a:moveTo>
                  <a:cubicBezTo>
                    <a:pt x="3527" y="6046"/>
                    <a:pt x="2685" y="9874"/>
                    <a:pt x="1844" y="12608"/>
                  </a:cubicBezTo>
                  <a:cubicBezTo>
                    <a:pt x="1002" y="15342"/>
                    <a:pt x="161" y="16983"/>
                    <a:pt x="20" y="17119"/>
                  </a:cubicBezTo>
                  <a:cubicBezTo>
                    <a:pt x="-120" y="17256"/>
                    <a:pt x="441" y="15889"/>
                    <a:pt x="2264" y="12881"/>
                  </a:cubicBezTo>
                  <a:cubicBezTo>
                    <a:pt x="4088" y="9874"/>
                    <a:pt x="7174" y="5226"/>
                    <a:pt x="9418" y="2628"/>
                  </a:cubicBezTo>
                  <a:cubicBezTo>
                    <a:pt x="11662" y="31"/>
                    <a:pt x="13064" y="-516"/>
                    <a:pt x="15168" y="441"/>
                  </a:cubicBezTo>
                  <a:cubicBezTo>
                    <a:pt x="17272" y="1398"/>
                    <a:pt x="20077" y="3859"/>
                    <a:pt x="20779" y="7276"/>
                  </a:cubicBezTo>
                  <a:cubicBezTo>
                    <a:pt x="21480" y="10694"/>
                    <a:pt x="20077" y="15069"/>
                    <a:pt x="19236" y="17530"/>
                  </a:cubicBezTo>
                  <a:cubicBezTo>
                    <a:pt x="18394" y="19990"/>
                    <a:pt x="18114" y="20537"/>
                    <a:pt x="17833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201612" y="2566246"/>
              <a:ext cx="552451" cy="41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9397"/>
                  </a:moveTo>
                  <a:cubicBezTo>
                    <a:pt x="2317" y="19397"/>
                    <a:pt x="4634" y="19397"/>
                    <a:pt x="6083" y="19343"/>
                  </a:cubicBezTo>
                  <a:cubicBezTo>
                    <a:pt x="7531" y="19289"/>
                    <a:pt x="8110" y="19181"/>
                    <a:pt x="8607" y="19019"/>
                  </a:cubicBezTo>
                  <a:cubicBezTo>
                    <a:pt x="9103" y="18857"/>
                    <a:pt x="9517" y="18641"/>
                    <a:pt x="9434" y="18317"/>
                  </a:cubicBezTo>
                  <a:cubicBezTo>
                    <a:pt x="9352" y="17993"/>
                    <a:pt x="8772" y="17561"/>
                    <a:pt x="7779" y="16211"/>
                  </a:cubicBezTo>
                  <a:cubicBezTo>
                    <a:pt x="6786" y="14861"/>
                    <a:pt x="5379" y="12593"/>
                    <a:pt x="4593" y="10541"/>
                  </a:cubicBezTo>
                  <a:cubicBezTo>
                    <a:pt x="3807" y="8489"/>
                    <a:pt x="3641" y="6653"/>
                    <a:pt x="4303" y="4925"/>
                  </a:cubicBezTo>
                  <a:cubicBezTo>
                    <a:pt x="4966" y="3197"/>
                    <a:pt x="6455" y="1577"/>
                    <a:pt x="7986" y="713"/>
                  </a:cubicBezTo>
                  <a:cubicBezTo>
                    <a:pt x="9517" y="-151"/>
                    <a:pt x="11090" y="-259"/>
                    <a:pt x="12331" y="551"/>
                  </a:cubicBezTo>
                  <a:cubicBezTo>
                    <a:pt x="13572" y="1361"/>
                    <a:pt x="14483" y="3089"/>
                    <a:pt x="14772" y="5357"/>
                  </a:cubicBezTo>
                  <a:cubicBezTo>
                    <a:pt x="15062" y="7625"/>
                    <a:pt x="14731" y="10433"/>
                    <a:pt x="14193" y="12917"/>
                  </a:cubicBezTo>
                  <a:cubicBezTo>
                    <a:pt x="13655" y="15401"/>
                    <a:pt x="12910" y="17561"/>
                    <a:pt x="12497" y="18911"/>
                  </a:cubicBezTo>
                  <a:cubicBezTo>
                    <a:pt x="12083" y="20261"/>
                    <a:pt x="12000" y="20801"/>
                    <a:pt x="12207" y="21071"/>
                  </a:cubicBezTo>
                  <a:cubicBezTo>
                    <a:pt x="12414" y="21341"/>
                    <a:pt x="12910" y="21341"/>
                    <a:pt x="13945" y="21125"/>
                  </a:cubicBezTo>
                  <a:cubicBezTo>
                    <a:pt x="14979" y="20909"/>
                    <a:pt x="16552" y="20477"/>
                    <a:pt x="17917" y="20315"/>
                  </a:cubicBezTo>
                  <a:cubicBezTo>
                    <a:pt x="19283" y="20153"/>
                    <a:pt x="20441" y="20261"/>
                    <a:pt x="21600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836612" y="2857500"/>
              <a:ext cx="1714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2674"/>
                    <a:pt x="5867" y="5349"/>
                    <a:pt x="9467" y="8949"/>
                  </a:cubicBezTo>
                  <a:cubicBezTo>
                    <a:pt x="13067" y="12549"/>
                    <a:pt x="17333" y="17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884147" y="2838450"/>
              <a:ext cx="162016" cy="27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8" fill="norm" stroke="1" extrusionOk="0">
                  <a:moveTo>
                    <a:pt x="21472" y="0"/>
                  </a:moveTo>
                  <a:cubicBezTo>
                    <a:pt x="20069" y="165"/>
                    <a:pt x="18667" y="330"/>
                    <a:pt x="16563" y="2144"/>
                  </a:cubicBezTo>
                  <a:cubicBezTo>
                    <a:pt x="14459" y="3957"/>
                    <a:pt x="11654" y="7420"/>
                    <a:pt x="9269" y="10388"/>
                  </a:cubicBezTo>
                  <a:cubicBezTo>
                    <a:pt x="6885" y="13356"/>
                    <a:pt x="4921" y="15829"/>
                    <a:pt x="3238" y="17725"/>
                  </a:cubicBezTo>
                  <a:cubicBezTo>
                    <a:pt x="1555" y="19621"/>
                    <a:pt x="153" y="20940"/>
                    <a:pt x="12" y="21270"/>
                  </a:cubicBezTo>
                  <a:cubicBezTo>
                    <a:pt x="-128" y="21600"/>
                    <a:pt x="994" y="20940"/>
                    <a:pt x="2116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160462" y="2731442"/>
              <a:ext cx="158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168" y="10932"/>
                    <a:pt x="6336" y="1332"/>
                    <a:pt x="9936" y="132"/>
                  </a:cubicBezTo>
                  <a:cubicBezTo>
                    <a:pt x="13536" y="-1068"/>
                    <a:pt x="17568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193210" y="2825750"/>
              <a:ext cx="145053" cy="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196" fill="norm" stroke="1" extrusionOk="0">
                  <a:moveTo>
                    <a:pt x="4549" y="4629"/>
                  </a:moveTo>
                  <a:cubicBezTo>
                    <a:pt x="2357" y="9257"/>
                    <a:pt x="166" y="13886"/>
                    <a:pt x="10" y="16971"/>
                  </a:cubicBezTo>
                  <a:cubicBezTo>
                    <a:pt x="-147" y="20057"/>
                    <a:pt x="1731" y="21600"/>
                    <a:pt x="5644" y="18514"/>
                  </a:cubicBezTo>
                  <a:cubicBezTo>
                    <a:pt x="9557" y="15429"/>
                    <a:pt x="15505" y="7714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488497" y="2441173"/>
              <a:ext cx="167266" cy="59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9" fill="norm" stroke="1" extrusionOk="0">
                  <a:moveTo>
                    <a:pt x="18906" y="2205"/>
                  </a:moveTo>
                  <a:cubicBezTo>
                    <a:pt x="16476" y="1436"/>
                    <a:pt x="14046" y="668"/>
                    <a:pt x="12021" y="283"/>
                  </a:cubicBezTo>
                  <a:cubicBezTo>
                    <a:pt x="9996" y="-101"/>
                    <a:pt x="8376" y="-101"/>
                    <a:pt x="6891" y="322"/>
                  </a:cubicBezTo>
                  <a:cubicBezTo>
                    <a:pt x="5406" y="745"/>
                    <a:pt x="4056" y="1590"/>
                    <a:pt x="4731" y="2513"/>
                  </a:cubicBezTo>
                  <a:cubicBezTo>
                    <a:pt x="5406" y="3435"/>
                    <a:pt x="8106" y="4434"/>
                    <a:pt x="9861" y="5434"/>
                  </a:cubicBezTo>
                  <a:cubicBezTo>
                    <a:pt x="11616" y="6433"/>
                    <a:pt x="12426" y="7432"/>
                    <a:pt x="11886" y="8239"/>
                  </a:cubicBezTo>
                  <a:cubicBezTo>
                    <a:pt x="11346" y="9046"/>
                    <a:pt x="9456" y="9661"/>
                    <a:pt x="7701" y="10084"/>
                  </a:cubicBezTo>
                  <a:cubicBezTo>
                    <a:pt x="5946" y="10507"/>
                    <a:pt x="4326" y="10737"/>
                    <a:pt x="3786" y="11045"/>
                  </a:cubicBezTo>
                  <a:cubicBezTo>
                    <a:pt x="3246" y="11352"/>
                    <a:pt x="3786" y="11737"/>
                    <a:pt x="3651" y="12851"/>
                  </a:cubicBezTo>
                  <a:cubicBezTo>
                    <a:pt x="3516" y="13966"/>
                    <a:pt x="2706" y="15811"/>
                    <a:pt x="2031" y="17118"/>
                  </a:cubicBezTo>
                  <a:cubicBezTo>
                    <a:pt x="1356" y="18424"/>
                    <a:pt x="816" y="19193"/>
                    <a:pt x="411" y="19808"/>
                  </a:cubicBezTo>
                  <a:cubicBezTo>
                    <a:pt x="6" y="20423"/>
                    <a:pt x="-264" y="20884"/>
                    <a:pt x="411" y="21153"/>
                  </a:cubicBezTo>
                  <a:cubicBezTo>
                    <a:pt x="1086" y="21422"/>
                    <a:pt x="2706" y="21499"/>
                    <a:pt x="6351" y="21499"/>
                  </a:cubicBezTo>
                  <a:cubicBezTo>
                    <a:pt x="9996" y="21499"/>
                    <a:pt x="15666" y="21422"/>
                    <a:pt x="2133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790814" y="2609374"/>
              <a:ext cx="157135" cy="29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61" fill="norm" stroke="1" extrusionOk="0">
                  <a:moveTo>
                    <a:pt x="16606" y="1423"/>
                  </a:moveTo>
                  <a:cubicBezTo>
                    <a:pt x="15765" y="806"/>
                    <a:pt x="14923" y="189"/>
                    <a:pt x="13801" y="34"/>
                  </a:cubicBezTo>
                  <a:cubicBezTo>
                    <a:pt x="12679" y="-120"/>
                    <a:pt x="11276" y="189"/>
                    <a:pt x="8892" y="2040"/>
                  </a:cubicBezTo>
                  <a:cubicBezTo>
                    <a:pt x="6507" y="3891"/>
                    <a:pt x="3141" y="7286"/>
                    <a:pt x="1458" y="10526"/>
                  </a:cubicBezTo>
                  <a:cubicBezTo>
                    <a:pt x="-225" y="13766"/>
                    <a:pt x="-225" y="16851"/>
                    <a:pt x="336" y="18703"/>
                  </a:cubicBezTo>
                  <a:cubicBezTo>
                    <a:pt x="897" y="20554"/>
                    <a:pt x="2019" y="21171"/>
                    <a:pt x="4404" y="21326"/>
                  </a:cubicBezTo>
                  <a:cubicBezTo>
                    <a:pt x="6788" y="21480"/>
                    <a:pt x="10435" y="21171"/>
                    <a:pt x="13661" y="19320"/>
                  </a:cubicBezTo>
                  <a:cubicBezTo>
                    <a:pt x="16887" y="17469"/>
                    <a:pt x="19692" y="14074"/>
                    <a:pt x="20533" y="10834"/>
                  </a:cubicBezTo>
                  <a:cubicBezTo>
                    <a:pt x="21375" y="7594"/>
                    <a:pt x="20253" y="4509"/>
                    <a:pt x="18991" y="2811"/>
                  </a:cubicBezTo>
                  <a:cubicBezTo>
                    <a:pt x="17728" y="1114"/>
                    <a:pt x="16326" y="806"/>
                    <a:pt x="14502" y="1037"/>
                  </a:cubicBezTo>
                  <a:cubicBezTo>
                    <a:pt x="12679" y="1269"/>
                    <a:pt x="10435" y="2040"/>
                    <a:pt x="9453" y="2811"/>
                  </a:cubicBezTo>
                  <a:cubicBezTo>
                    <a:pt x="8471" y="3583"/>
                    <a:pt x="8752" y="4354"/>
                    <a:pt x="9032" y="5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979612" y="2876550"/>
              <a:ext cx="107951" cy="13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0"/>
                  </a:moveTo>
                  <a:cubicBezTo>
                    <a:pt x="18635" y="5982"/>
                    <a:pt x="15671" y="11963"/>
                    <a:pt x="13341" y="15618"/>
                  </a:cubicBezTo>
                  <a:cubicBezTo>
                    <a:pt x="11012" y="19274"/>
                    <a:pt x="9318" y="20603"/>
                    <a:pt x="7200" y="21102"/>
                  </a:cubicBezTo>
                  <a:cubicBezTo>
                    <a:pt x="5082" y="21600"/>
                    <a:pt x="2541" y="21268"/>
                    <a:pt x="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328862" y="2609850"/>
              <a:ext cx="63501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0"/>
                  </a:moveTo>
                  <a:cubicBezTo>
                    <a:pt x="2880" y="4765"/>
                    <a:pt x="5760" y="9529"/>
                    <a:pt x="7200" y="12785"/>
                  </a:cubicBezTo>
                  <a:cubicBezTo>
                    <a:pt x="8640" y="16041"/>
                    <a:pt x="8640" y="17788"/>
                    <a:pt x="8640" y="19059"/>
                  </a:cubicBezTo>
                  <a:cubicBezTo>
                    <a:pt x="8640" y="20329"/>
                    <a:pt x="8640" y="21124"/>
                    <a:pt x="10800" y="21362"/>
                  </a:cubicBezTo>
                  <a:cubicBezTo>
                    <a:pt x="12960" y="21600"/>
                    <a:pt x="17280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493962" y="287655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716212" y="2599812"/>
              <a:ext cx="171451" cy="32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3128"/>
                  </a:moveTo>
                  <a:cubicBezTo>
                    <a:pt x="267" y="2165"/>
                    <a:pt x="533" y="1202"/>
                    <a:pt x="2133" y="583"/>
                  </a:cubicBezTo>
                  <a:cubicBezTo>
                    <a:pt x="3733" y="-36"/>
                    <a:pt x="6667" y="-311"/>
                    <a:pt x="9333" y="514"/>
                  </a:cubicBezTo>
                  <a:cubicBezTo>
                    <a:pt x="12000" y="1340"/>
                    <a:pt x="14400" y="3266"/>
                    <a:pt x="14400" y="5949"/>
                  </a:cubicBezTo>
                  <a:cubicBezTo>
                    <a:pt x="14400" y="8632"/>
                    <a:pt x="12000" y="12071"/>
                    <a:pt x="9733" y="14341"/>
                  </a:cubicBezTo>
                  <a:cubicBezTo>
                    <a:pt x="7467" y="16611"/>
                    <a:pt x="5333" y="17712"/>
                    <a:pt x="3867" y="18675"/>
                  </a:cubicBezTo>
                  <a:cubicBezTo>
                    <a:pt x="2400" y="19638"/>
                    <a:pt x="1600" y="20464"/>
                    <a:pt x="2400" y="20876"/>
                  </a:cubicBezTo>
                  <a:cubicBezTo>
                    <a:pt x="3200" y="21289"/>
                    <a:pt x="5600" y="21289"/>
                    <a:pt x="9067" y="21289"/>
                  </a:cubicBezTo>
                  <a:cubicBezTo>
                    <a:pt x="12533" y="21289"/>
                    <a:pt x="17067" y="21289"/>
                    <a:pt x="2160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951162" y="2952750"/>
              <a:ext cx="95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160712" y="296545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529012" y="29210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700462" y="29210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751262" y="2946400"/>
              <a:ext cx="1651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46" y="2667"/>
                    <a:pt x="20492" y="5333"/>
                    <a:pt x="16892" y="8933"/>
                  </a:cubicBezTo>
                  <a:cubicBezTo>
                    <a:pt x="13292" y="12533"/>
                    <a:pt x="6646" y="17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063865" y="2680215"/>
              <a:ext cx="208098" cy="26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24" fill="norm" stroke="1" extrusionOk="0">
                  <a:moveTo>
                    <a:pt x="2468" y="2950"/>
                  </a:moveTo>
                  <a:cubicBezTo>
                    <a:pt x="2468" y="1953"/>
                    <a:pt x="2468" y="956"/>
                    <a:pt x="2795" y="790"/>
                  </a:cubicBezTo>
                  <a:cubicBezTo>
                    <a:pt x="3123" y="624"/>
                    <a:pt x="3777" y="1288"/>
                    <a:pt x="4105" y="3864"/>
                  </a:cubicBezTo>
                  <a:cubicBezTo>
                    <a:pt x="4432" y="6439"/>
                    <a:pt x="4432" y="10925"/>
                    <a:pt x="4105" y="13999"/>
                  </a:cubicBezTo>
                  <a:cubicBezTo>
                    <a:pt x="3777" y="17073"/>
                    <a:pt x="3123" y="18735"/>
                    <a:pt x="2359" y="19815"/>
                  </a:cubicBezTo>
                  <a:cubicBezTo>
                    <a:pt x="1595" y="20895"/>
                    <a:pt x="723" y="21393"/>
                    <a:pt x="286" y="20978"/>
                  </a:cubicBezTo>
                  <a:cubicBezTo>
                    <a:pt x="-150" y="20562"/>
                    <a:pt x="-150" y="19233"/>
                    <a:pt x="723" y="16076"/>
                  </a:cubicBezTo>
                  <a:cubicBezTo>
                    <a:pt x="1595" y="12919"/>
                    <a:pt x="3341" y="7935"/>
                    <a:pt x="5414" y="4778"/>
                  </a:cubicBezTo>
                  <a:cubicBezTo>
                    <a:pt x="7486" y="1621"/>
                    <a:pt x="9886" y="291"/>
                    <a:pt x="12177" y="42"/>
                  </a:cubicBezTo>
                  <a:cubicBezTo>
                    <a:pt x="14468" y="-207"/>
                    <a:pt x="16650" y="624"/>
                    <a:pt x="18177" y="2867"/>
                  </a:cubicBezTo>
                  <a:cubicBezTo>
                    <a:pt x="19705" y="5110"/>
                    <a:pt x="20577" y="8765"/>
                    <a:pt x="20795" y="11008"/>
                  </a:cubicBezTo>
                  <a:cubicBezTo>
                    <a:pt x="21014" y="13251"/>
                    <a:pt x="20577" y="14082"/>
                    <a:pt x="20141" y="15079"/>
                  </a:cubicBezTo>
                  <a:cubicBezTo>
                    <a:pt x="19705" y="16076"/>
                    <a:pt x="19268" y="17239"/>
                    <a:pt x="19486" y="17488"/>
                  </a:cubicBezTo>
                  <a:cubicBezTo>
                    <a:pt x="19705" y="17738"/>
                    <a:pt x="20577" y="17073"/>
                    <a:pt x="21450" y="16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284662" y="2525949"/>
              <a:ext cx="176615" cy="52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17" fill="norm" stroke="1" extrusionOk="0">
                  <a:moveTo>
                    <a:pt x="8386" y="1346"/>
                  </a:moveTo>
                  <a:cubicBezTo>
                    <a:pt x="7878" y="916"/>
                    <a:pt x="7369" y="485"/>
                    <a:pt x="7751" y="227"/>
                  </a:cubicBezTo>
                  <a:cubicBezTo>
                    <a:pt x="8132" y="-31"/>
                    <a:pt x="9402" y="-117"/>
                    <a:pt x="11181" y="227"/>
                  </a:cubicBezTo>
                  <a:cubicBezTo>
                    <a:pt x="12960" y="571"/>
                    <a:pt x="15247" y="1346"/>
                    <a:pt x="16391" y="2680"/>
                  </a:cubicBezTo>
                  <a:cubicBezTo>
                    <a:pt x="17534" y="4014"/>
                    <a:pt x="17534" y="5907"/>
                    <a:pt x="17153" y="7026"/>
                  </a:cubicBezTo>
                  <a:cubicBezTo>
                    <a:pt x="16772" y="8144"/>
                    <a:pt x="16009" y="8489"/>
                    <a:pt x="15247" y="8962"/>
                  </a:cubicBezTo>
                  <a:cubicBezTo>
                    <a:pt x="14485" y="9435"/>
                    <a:pt x="13722" y="10038"/>
                    <a:pt x="13976" y="10511"/>
                  </a:cubicBezTo>
                  <a:cubicBezTo>
                    <a:pt x="14231" y="10984"/>
                    <a:pt x="15501" y="11328"/>
                    <a:pt x="17026" y="12232"/>
                  </a:cubicBezTo>
                  <a:cubicBezTo>
                    <a:pt x="18551" y="13136"/>
                    <a:pt x="20329" y="14599"/>
                    <a:pt x="20965" y="15846"/>
                  </a:cubicBezTo>
                  <a:cubicBezTo>
                    <a:pt x="21600" y="17094"/>
                    <a:pt x="21092" y="18127"/>
                    <a:pt x="17915" y="19073"/>
                  </a:cubicBezTo>
                  <a:cubicBezTo>
                    <a:pt x="14739" y="20020"/>
                    <a:pt x="8894" y="20881"/>
                    <a:pt x="5464" y="21182"/>
                  </a:cubicBezTo>
                  <a:cubicBezTo>
                    <a:pt x="2033" y="21483"/>
                    <a:pt x="1016" y="21225"/>
                    <a:pt x="0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671512" y="3820265"/>
              <a:ext cx="185282" cy="60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36" fill="norm" stroke="1" extrusionOk="0">
                  <a:moveTo>
                    <a:pt x="0" y="6812"/>
                  </a:moveTo>
                  <a:cubicBezTo>
                    <a:pt x="491" y="8755"/>
                    <a:pt x="982" y="10699"/>
                    <a:pt x="1473" y="12978"/>
                  </a:cubicBezTo>
                  <a:cubicBezTo>
                    <a:pt x="1964" y="15258"/>
                    <a:pt x="2455" y="17874"/>
                    <a:pt x="2700" y="19443"/>
                  </a:cubicBezTo>
                  <a:cubicBezTo>
                    <a:pt x="2945" y="21013"/>
                    <a:pt x="2945" y="21536"/>
                    <a:pt x="2945" y="21536"/>
                  </a:cubicBezTo>
                  <a:cubicBezTo>
                    <a:pt x="2945" y="21536"/>
                    <a:pt x="2945" y="21013"/>
                    <a:pt x="2577" y="19443"/>
                  </a:cubicBezTo>
                  <a:cubicBezTo>
                    <a:pt x="2209" y="17874"/>
                    <a:pt x="1473" y="15258"/>
                    <a:pt x="1105" y="12791"/>
                  </a:cubicBezTo>
                  <a:cubicBezTo>
                    <a:pt x="736" y="10325"/>
                    <a:pt x="736" y="8008"/>
                    <a:pt x="1227" y="6214"/>
                  </a:cubicBezTo>
                  <a:cubicBezTo>
                    <a:pt x="1718" y="4420"/>
                    <a:pt x="2700" y="3150"/>
                    <a:pt x="3805" y="2216"/>
                  </a:cubicBezTo>
                  <a:cubicBezTo>
                    <a:pt x="4909" y="1281"/>
                    <a:pt x="6136" y="683"/>
                    <a:pt x="7364" y="347"/>
                  </a:cubicBezTo>
                  <a:cubicBezTo>
                    <a:pt x="8591" y="11"/>
                    <a:pt x="9818" y="-64"/>
                    <a:pt x="11659" y="48"/>
                  </a:cubicBezTo>
                  <a:cubicBezTo>
                    <a:pt x="13500" y="160"/>
                    <a:pt x="15955" y="459"/>
                    <a:pt x="17918" y="1618"/>
                  </a:cubicBezTo>
                  <a:cubicBezTo>
                    <a:pt x="19882" y="2776"/>
                    <a:pt x="21355" y="4794"/>
                    <a:pt x="21477" y="6214"/>
                  </a:cubicBezTo>
                  <a:cubicBezTo>
                    <a:pt x="21600" y="7634"/>
                    <a:pt x="20373" y="8456"/>
                    <a:pt x="17795" y="9054"/>
                  </a:cubicBezTo>
                  <a:cubicBezTo>
                    <a:pt x="15218" y="9652"/>
                    <a:pt x="11291" y="10026"/>
                    <a:pt x="8591" y="10101"/>
                  </a:cubicBezTo>
                  <a:cubicBezTo>
                    <a:pt x="5891" y="10175"/>
                    <a:pt x="4418" y="9951"/>
                    <a:pt x="3314" y="9652"/>
                  </a:cubicBezTo>
                  <a:cubicBezTo>
                    <a:pt x="2209" y="9353"/>
                    <a:pt x="1473" y="8980"/>
                    <a:pt x="1964" y="8718"/>
                  </a:cubicBezTo>
                  <a:cubicBezTo>
                    <a:pt x="2455" y="8456"/>
                    <a:pt x="4173" y="8307"/>
                    <a:pt x="5891" y="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900112" y="4032249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254"/>
                    <a:pt x="12126" y="10508"/>
                    <a:pt x="15726" y="14108"/>
                  </a:cubicBezTo>
                  <a:cubicBezTo>
                    <a:pt x="19326" y="17708"/>
                    <a:pt x="20463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929746" y="4051300"/>
              <a:ext cx="11006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118"/>
                    <a:pt x="14954" y="4235"/>
                    <a:pt x="11631" y="7200"/>
                  </a:cubicBezTo>
                  <a:cubicBezTo>
                    <a:pt x="8308" y="10165"/>
                    <a:pt x="4985" y="13976"/>
                    <a:pt x="2908" y="16518"/>
                  </a:cubicBezTo>
                  <a:cubicBezTo>
                    <a:pt x="831" y="19059"/>
                    <a:pt x="0" y="20329"/>
                    <a:pt x="0" y="20965"/>
                  </a:cubicBezTo>
                  <a:cubicBezTo>
                    <a:pt x="0" y="21600"/>
                    <a:pt x="831" y="21600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176068" y="3798854"/>
              <a:ext cx="111395" cy="32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98" fill="norm" stroke="1" extrusionOk="0">
                  <a:moveTo>
                    <a:pt x="21051" y="2806"/>
                  </a:moveTo>
                  <a:cubicBezTo>
                    <a:pt x="20651" y="1836"/>
                    <a:pt x="20251" y="867"/>
                    <a:pt x="19051" y="383"/>
                  </a:cubicBezTo>
                  <a:cubicBezTo>
                    <a:pt x="17851" y="-102"/>
                    <a:pt x="15851" y="-102"/>
                    <a:pt x="14051" y="244"/>
                  </a:cubicBezTo>
                  <a:cubicBezTo>
                    <a:pt x="12251" y="590"/>
                    <a:pt x="10651" y="1283"/>
                    <a:pt x="8251" y="3567"/>
                  </a:cubicBezTo>
                  <a:cubicBezTo>
                    <a:pt x="5851" y="5852"/>
                    <a:pt x="2651" y="9729"/>
                    <a:pt x="1051" y="12636"/>
                  </a:cubicBezTo>
                  <a:cubicBezTo>
                    <a:pt x="-549" y="15544"/>
                    <a:pt x="-549" y="17483"/>
                    <a:pt x="2651" y="18798"/>
                  </a:cubicBezTo>
                  <a:cubicBezTo>
                    <a:pt x="5851" y="20113"/>
                    <a:pt x="12251" y="20806"/>
                    <a:pt x="18651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395412" y="393700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418696" y="3795097"/>
              <a:ext cx="21167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15120" y="20381"/>
                  </a:moveTo>
                  <a:cubicBezTo>
                    <a:pt x="17280" y="14028"/>
                    <a:pt x="19440" y="7675"/>
                    <a:pt x="15120" y="3863"/>
                  </a:cubicBezTo>
                  <a:cubicBezTo>
                    <a:pt x="10800" y="52"/>
                    <a:pt x="0" y="-1219"/>
                    <a:pt x="0" y="1322"/>
                  </a:cubicBezTo>
                  <a:cubicBezTo>
                    <a:pt x="0" y="3863"/>
                    <a:pt x="10800" y="10216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547812" y="3746499"/>
              <a:ext cx="118472" cy="35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01" fill="norm" stroke="1" extrusionOk="0">
                  <a:moveTo>
                    <a:pt x="7958" y="0"/>
                  </a:moveTo>
                  <a:cubicBezTo>
                    <a:pt x="12505" y="3304"/>
                    <a:pt x="17053" y="6607"/>
                    <a:pt x="19326" y="9529"/>
                  </a:cubicBezTo>
                  <a:cubicBezTo>
                    <a:pt x="21600" y="12452"/>
                    <a:pt x="21600" y="14993"/>
                    <a:pt x="20463" y="16899"/>
                  </a:cubicBezTo>
                  <a:cubicBezTo>
                    <a:pt x="19326" y="18805"/>
                    <a:pt x="17053" y="20075"/>
                    <a:pt x="14589" y="20774"/>
                  </a:cubicBezTo>
                  <a:cubicBezTo>
                    <a:pt x="12126" y="21473"/>
                    <a:pt x="9474" y="21600"/>
                    <a:pt x="7011" y="21092"/>
                  </a:cubicBezTo>
                  <a:cubicBezTo>
                    <a:pt x="4547" y="20584"/>
                    <a:pt x="2274" y="19440"/>
                    <a:pt x="0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036762" y="39624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200"/>
                    <a:pt x="5236" y="10800"/>
                    <a:pt x="8836" y="7200"/>
                  </a:cubicBezTo>
                  <a:cubicBezTo>
                    <a:pt x="12436" y="3600"/>
                    <a:pt x="170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062162" y="4108449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712284" y="3219450"/>
              <a:ext cx="324979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758" y="14400"/>
                  </a:moveTo>
                  <a:cubicBezTo>
                    <a:pt x="917" y="9600"/>
                    <a:pt x="75" y="4800"/>
                    <a:pt x="5" y="2400"/>
                  </a:cubicBezTo>
                  <a:cubicBezTo>
                    <a:pt x="-65" y="0"/>
                    <a:pt x="636" y="0"/>
                    <a:pt x="3652" y="0"/>
                  </a:cubicBezTo>
                  <a:cubicBezTo>
                    <a:pt x="6667" y="0"/>
                    <a:pt x="11997" y="0"/>
                    <a:pt x="15364" y="3600"/>
                  </a:cubicBezTo>
                  <a:cubicBezTo>
                    <a:pt x="18730" y="7200"/>
                    <a:pt x="20132" y="14400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361112" y="3206749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977062" y="3282949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573962" y="3270250"/>
              <a:ext cx="63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031162" y="32258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9393112" y="3219450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9951912" y="3234266"/>
              <a:ext cx="3683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8" y="10800"/>
                    <a:pt x="10676" y="0"/>
                    <a:pt x="14276" y="0"/>
                  </a:cubicBezTo>
                  <a:cubicBezTo>
                    <a:pt x="17876" y="0"/>
                    <a:pt x="1973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834062" y="3403600"/>
              <a:ext cx="12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057"/>
                    <a:pt x="7200" y="4114"/>
                    <a:pt x="10800" y="7714"/>
                  </a:cubicBezTo>
                  <a:cubicBezTo>
                    <a:pt x="14400" y="11314"/>
                    <a:pt x="180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434319" y="3426555"/>
              <a:ext cx="231594" cy="17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89" fill="norm" stroke="1" extrusionOk="0">
                  <a:moveTo>
                    <a:pt x="278" y="5766"/>
                  </a:moveTo>
                  <a:cubicBezTo>
                    <a:pt x="81" y="4464"/>
                    <a:pt x="-115" y="3163"/>
                    <a:pt x="81" y="1992"/>
                  </a:cubicBezTo>
                  <a:cubicBezTo>
                    <a:pt x="278" y="821"/>
                    <a:pt x="867" y="-220"/>
                    <a:pt x="2732" y="40"/>
                  </a:cubicBezTo>
                  <a:cubicBezTo>
                    <a:pt x="4598" y="300"/>
                    <a:pt x="7740" y="1862"/>
                    <a:pt x="8918" y="4464"/>
                  </a:cubicBezTo>
                  <a:cubicBezTo>
                    <a:pt x="10096" y="7067"/>
                    <a:pt x="9310" y="10710"/>
                    <a:pt x="8525" y="13052"/>
                  </a:cubicBezTo>
                  <a:cubicBezTo>
                    <a:pt x="7740" y="15394"/>
                    <a:pt x="6954" y="16435"/>
                    <a:pt x="5972" y="17607"/>
                  </a:cubicBezTo>
                  <a:cubicBezTo>
                    <a:pt x="4990" y="18778"/>
                    <a:pt x="3812" y="20079"/>
                    <a:pt x="3714" y="20729"/>
                  </a:cubicBezTo>
                  <a:cubicBezTo>
                    <a:pt x="3616" y="21380"/>
                    <a:pt x="4598" y="21380"/>
                    <a:pt x="7740" y="20469"/>
                  </a:cubicBezTo>
                  <a:cubicBezTo>
                    <a:pt x="10881" y="19558"/>
                    <a:pt x="16183" y="17737"/>
                    <a:pt x="21485" y="15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027862" y="3429000"/>
              <a:ext cx="135629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600" fill="norm" stroke="1" extrusionOk="0">
                  <a:moveTo>
                    <a:pt x="967" y="3086"/>
                  </a:moveTo>
                  <a:cubicBezTo>
                    <a:pt x="1290" y="2057"/>
                    <a:pt x="1612" y="1029"/>
                    <a:pt x="2740" y="514"/>
                  </a:cubicBezTo>
                  <a:cubicBezTo>
                    <a:pt x="3869" y="0"/>
                    <a:pt x="5803" y="0"/>
                    <a:pt x="7576" y="0"/>
                  </a:cubicBezTo>
                  <a:cubicBezTo>
                    <a:pt x="9349" y="0"/>
                    <a:pt x="10961" y="0"/>
                    <a:pt x="12251" y="411"/>
                  </a:cubicBezTo>
                  <a:cubicBezTo>
                    <a:pt x="13540" y="823"/>
                    <a:pt x="14507" y="1646"/>
                    <a:pt x="14669" y="2571"/>
                  </a:cubicBezTo>
                  <a:cubicBezTo>
                    <a:pt x="14830" y="3497"/>
                    <a:pt x="14185" y="4526"/>
                    <a:pt x="13218" y="5349"/>
                  </a:cubicBezTo>
                  <a:cubicBezTo>
                    <a:pt x="12251" y="6171"/>
                    <a:pt x="10961" y="6789"/>
                    <a:pt x="10800" y="7509"/>
                  </a:cubicBezTo>
                  <a:cubicBezTo>
                    <a:pt x="10639" y="8229"/>
                    <a:pt x="11606" y="9051"/>
                    <a:pt x="13379" y="9874"/>
                  </a:cubicBezTo>
                  <a:cubicBezTo>
                    <a:pt x="15152" y="10697"/>
                    <a:pt x="17731" y="11520"/>
                    <a:pt x="19343" y="12446"/>
                  </a:cubicBezTo>
                  <a:cubicBezTo>
                    <a:pt x="20955" y="13371"/>
                    <a:pt x="21600" y="14400"/>
                    <a:pt x="18215" y="15943"/>
                  </a:cubicBezTo>
                  <a:cubicBezTo>
                    <a:pt x="14830" y="17486"/>
                    <a:pt x="741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564562" y="36004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850312" y="359410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0080134" y="3440014"/>
              <a:ext cx="175033" cy="20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35" fill="norm" stroke="1" extrusionOk="0">
                  <a:moveTo>
                    <a:pt x="1395" y="4804"/>
                  </a:moveTo>
                  <a:cubicBezTo>
                    <a:pt x="1652" y="9433"/>
                    <a:pt x="1909" y="14062"/>
                    <a:pt x="1652" y="17037"/>
                  </a:cubicBezTo>
                  <a:cubicBezTo>
                    <a:pt x="1395" y="20013"/>
                    <a:pt x="623" y="21335"/>
                    <a:pt x="238" y="21115"/>
                  </a:cubicBezTo>
                  <a:cubicBezTo>
                    <a:pt x="-148" y="20894"/>
                    <a:pt x="-148" y="19131"/>
                    <a:pt x="881" y="15604"/>
                  </a:cubicBezTo>
                  <a:cubicBezTo>
                    <a:pt x="1909" y="12078"/>
                    <a:pt x="3966" y="6788"/>
                    <a:pt x="5509" y="3702"/>
                  </a:cubicBezTo>
                  <a:cubicBezTo>
                    <a:pt x="7052" y="617"/>
                    <a:pt x="8081" y="-265"/>
                    <a:pt x="10652" y="66"/>
                  </a:cubicBezTo>
                  <a:cubicBezTo>
                    <a:pt x="13223" y="396"/>
                    <a:pt x="17338" y="1939"/>
                    <a:pt x="19395" y="4474"/>
                  </a:cubicBezTo>
                  <a:cubicBezTo>
                    <a:pt x="21452" y="7008"/>
                    <a:pt x="21452" y="10535"/>
                    <a:pt x="21066" y="13511"/>
                  </a:cubicBezTo>
                  <a:cubicBezTo>
                    <a:pt x="20681" y="16486"/>
                    <a:pt x="19909" y="18911"/>
                    <a:pt x="19138" y="21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707418" y="3746162"/>
              <a:ext cx="131186" cy="20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194" fill="norm" stroke="1" extrusionOk="0">
                  <a:moveTo>
                    <a:pt x="390" y="4002"/>
                  </a:moveTo>
                  <a:cubicBezTo>
                    <a:pt x="52" y="9953"/>
                    <a:pt x="-285" y="15904"/>
                    <a:pt x="390" y="15904"/>
                  </a:cubicBezTo>
                  <a:cubicBezTo>
                    <a:pt x="1065" y="15904"/>
                    <a:pt x="2752" y="9953"/>
                    <a:pt x="4609" y="6316"/>
                  </a:cubicBezTo>
                  <a:cubicBezTo>
                    <a:pt x="6465" y="2680"/>
                    <a:pt x="8490" y="1357"/>
                    <a:pt x="10346" y="586"/>
                  </a:cubicBezTo>
                  <a:cubicBezTo>
                    <a:pt x="12203" y="-186"/>
                    <a:pt x="13890" y="-406"/>
                    <a:pt x="15915" y="1247"/>
                  </a:cubicBezTo>
                  <a:cubicBezTo>
                    <a:pt x="17940" y="2900"/>
                    <a:pt x="20303" y="6427"/>
                    <a:pt x="20809" y="10063"/>
                  </a:cubicBezTo>
                  <a:cubicBezTo>
                    <a:pt x="21315" y="13700"/>
                    <a:pt x="19965" y="17447"/>
                    <a:pt x="18615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853070" y="3956992"/>
              <a:ext cx="206043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3" fill="norm" stroke="1" extrusionOk="0">
                  <a:moveTo>
                    <a:pt x="21455" y="833"/>
                  </a:moveTo>
                  <a:cubicBezTo>
                    <a:pt x="20573" y="383"/>
                    <a:pt x="19692" y="-67"/>
                    <a:pt x="17818" y="8"/>
                  </a:cubicBezTo>
                  <a:cubicBezTo>
                    <a:pt x="15945" y="83"/>
                    <a:pt x="13079" y="683"/>
                    <a:pt x="10214" y="2258"/>
                  </a:cubicBezTo>
                  <a:cubicBezTo>
                    <a:pt x="7349" y="3833"/>
                    <a:pt x="4484" y="6383"/>
                    <a:pt x="2720" y="8858"/>
                  </a:cubicBezTo>
                  <a:cubicBezTo>
                    <a:pt x="957" y="11333"/>
                    <a:pt x="296" y="13733"/>
                    <a:pt x="75" y="15308"/>
                  </a:cubicBezTo>
                  <a:cubicBezTo>
                    <a:pt x="-145" y="16883"/>
                    <a:pt x="75" y="17633"/>
                    <a:pt x="1288" y="18458"/>
                  </a:cubicBezTo>
                  <a:cubicBezTo>
                    <a:pt x="2500" y="19283"/>
                    <a:pt x="4704" y="20183"/>
                    <a:pt x="8231" y="20708"/>
                  </a:cubicBezTo>
                  <a:cubicBezTo>
                    <a:pt x="11757" y="21233"/>
                    <a:pt x="16606" y="21383"/>
                    <a:pt x="2145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167062" y="42672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173412" y="4140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535362" y="41592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802062" y="4051299"/>
              <a:ext cx="12701" cy="4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0"/>
                  </a:moveTo>
                  <a:cubicBezTo>
                    <a:pt x="14400" y="2969"/>
                    <a:pt x="7200" y="5937"/>
                    <a:pt x="3600" y="9367"/>
                  </a:cubicBezTo>
                  <a:cubicBezTo>
                    <a:pt x="0" y="12796"/>
                    <a:pt x="0" y="16686"/>
                    <a:pt x="0" y="18887"/>
                  </a:cubicBezTo>
                  <a:cubicBezTo>
                    <a:pt x="0" y="21088"/>
                    <a:pt x="0" y="21600"/>
                    <a:pt x="1800" y="21549"/>
                  </a:cubicBezTo>
                  <a:cubicBezTo>
                    <a:pt x="3600" y="21498"/>
                    <a:pt x="7200" y="20883"/>
                    <a:pt x="10800" y="20372"/>
                  </a:cubicBezTo>
                  <a:cubicBezTo>
                    <a:pt x="14400" y="19860"/>
                    <a:pt x="18000" y="19450"/>
                    <a:pt x="21600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808412" y="3981449"/>
              <a:ext cx="15606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853" y="9874"/>
                  </a:moveTo>
                  <a:cubicBezTo>
                    <a:pt x="284" y="7406"/>
                    <a:pt x="-284" y="4937"/>
                    <a:pt x="1421" y="3086"/>
                  </a:cubicBezTo>
                  <a:cubicBezTo>
                    <a:pt x="3127" y="1234"/>
                    <a:pt x="7105" y="0"/>
                    <a:pt x="10232" y="0"/>
                  </a:cubicBezTo>
                  <a:cubicBezTo>
                    <a:pt x="13358" y="0"/>
                    <a:pt x="15632" y="1234"/>
                    <a:pt x="17621" y="3703"/>
                  </a:cubicBezTo>
                  <a:cubicBezTo>
                    <a:pt x="19611" y="6171"/>
                    <a:pt x="21316" y="9874"/>
                    <a:pt x="20890" y="13063"/>
                  </a:cubicBezTo>
                  <a:cubicBezTo>
                    <a:pt x="20463" y="16251"/>
                    <a:pt x="17905" y="18926"/>
                    <a:pt x="14069" y="20263"/>
                  </a:cubicBezTo>
                  <a:cubicBezTo>
                    <a:pt x="10232" y="21600"/>
                    <a:pt x="511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037012" y="37528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033573" y="3604597"/>
              <a:ext cx="57151" cy="5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420" fill="norm" stroke="1" extrusionOk="0">
                  <a:moveTo>
                    <a:pt x="10511" y="5244"/>
                  </a:moveTo>
                  <a:cubicBezTo>
                    <a:pt x="7425" y="3009"/>
                    <a:pt x="4340" y="775"/>
                    <a:pt x="2411" y="1519"/>
                  </a:cubicBezTo>
                  <a:cubicBezTo>
                    <a:pt x="482" y="2264"/>
                    <a:pt x="-289" y="5988"/>
                    <a:pt x="97" y="9713"/>
                  </a:cubicBezTo>
                  <a:cubicBezTo>
                    <a:pt x="482" y="13437"/>
                    <a:pt x="2025" y="17161"/>
                    <a:pt x="4725" y="19023"/>
                  </a:cubicBezTo>
                  <a:cubicBezTo>
                    <a:pt x="7425" y="20885"/>
                    <a:pt x="11282" y="20885"/>
                    <a:pt x="14368" y="19023"/>
                  </a:cubicBezTo>
                  <a:cubicBezTo>
                    <a:pt x="17454" y="17161"/>
                    <a:pt x="19768" y="13437"/>
                    <a:pt x="20540" y="9713"/>
                  </a:cubicBezTo>
                  <a:cubicBezTo>
                    <a:pt x="21311" y="5988"/>
                    <a:pt x="20540" y="2264"/>
                    <a:pt x="18225" y="775"/>
                  </a:cubicBezTo>
                  <a:cubicBezTo>
                    <a:pt x="15911" y="-715"/>
                    <a:pt x="12054" y="30"/>
                    <a:pt x="10125" y="2264"/>
                  </a:cubicBezTo>
                  <a:cubicBezTo>
                    <a:pt x="8197" y="4499"/>
                    <a:pt x="8197" y="8223"/>
                    <a:pt x="8197" y="11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284662" y="41148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480158" y="3957624"/>
              <a:ext cx="95664" cy="28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325" fill="norm" stroke="1" extrusionOk="0">
                  <a:moveTo>
                    <a:pt x="15460" y="5559"/>
                  </a:moveTo>
                  <a:cubicBezTo>
                    <a:pt x="16379" y="4771"/>
                    <a:pt x="17298" y="3982"/>
                    <a:pt x="18447" y="3273"/>
                  </a:cubicBezTo>
                  <a:cubicBezTo>
                    <a:pt x="19596" y="2563"/>
                    <a:pt x="20975" y="1933"/>
                    <a:pt x="20745" y="1381"/>
                  </a:cubicBezTo>
                  <a:cubicBezTo>
                    <a:pt x="20515" y="829"/>
                    <a:pt x="18677" y="356"/>
                    <a:pt x="16609" y="119"/>
                  </a:cubicBezTo>
                  <a:cubicBezTo>
                    <a:pt x="14541" y="-117"/>
                    <a:pt x="12243" y="-117"/>
                    <a:pt x="9486" y="1223"/>
                  </a:cubicBezTo>
                  <a:cubicBezTo>
                    <a:pt x="6728" y="2563"/>
                    <a:pt x="3511" y="5244"/>
                    <a:pt x="1673" y="8318"/>
                  </a:cubicBezTo>
                  <a:cubicBezTo>
                    <a:pt x="-165" y="11392"/>
                    <a:pt x="-625" y="14861"/>
                    <a:pt x="984" y="17147"/>
                  </a:cubicBezTo>
                  <a:cubicBezTo>
                    <a:pt x="2592" y="19433"/>
                    <a:pt x="6269" y="20537"/>
                    <a:pt x="9715" y="21010"/>
                  </a:cubicBezTo>
                  <a:cubicBezTo>
                    <a:pt x="13162" y="21483"/>
                    <a:pt x="16379" y="21325"/>
                    <a:pt x="19596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651739" y="4032250"/>
              <a:ext cx="1392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26"/>
                    <a:pt x="-1303" y="9051"/>
                    <a:pt x="240" y="12651"/>
                  </a:cubicBezTo>
                  <a:cubicBezTo>
                    <a:pt x="1783" y="16251"/>
                    <a:pt x="11040" y="1892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729162" y="41084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989446" y="3997237"/>
              <a:ext cx="150086" cy="32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0885" fill="norm" stroke="1" extrusionOk="0">
                  <a:moveTo>
                    <a:pt x="1784" y="3927"/>
                  </a:moveTo>
                  <a:cubicBezTo>
                    <a:pt x="1488" y="8329"/>
                    <a:pt x="1192" y="12732"/>
                    <a:pt x="749" y="16034"/>
                  </a:cubicBezTo>
                  <a:cubicBezTo>
                    <a:pt x="305" y="19336"/>
                    <a:pt x="-287" y="21537"/>
                    <a:pt x="157" y="20712"/>
                  </a:cubicBezTo>
                  <a:cubicBezTo>
                    <a:pt x="601" y="19886"/>
                    <a:pt x="2080" y="16034"/>
                    <a:pt x="3560" y="12319"/>
                  </a:cubicBezTo>
                  <a:cubicBezTo>
                    <a:pt x="5039" y="8605"/>
                    <a:pt x="6518" y="5027"/>
                    <a:pt x="7850" y="2895"/>
                  </a:cubicBezTo>
                  <a:cubicBezTo>
                    <a:pt x="9181" y="762"/>
                    <a:pt x="10365" y="75"/>
                    <a:pt x="11549" y="6"/>
                  </a:cubicBezTo>
                  <a:cubicBezTo>
                    <a:pt x="12732" y="-63"/>
                    <a:pt x="13916" y="487"/>
                    <a:pt x="15543" y="2069"/>
                  </a:cubicBezTo>
                  <a:cubicBezTo>
                    <a:pt x="17171" y="3652"/>
                    <a:pt x="19242" y="6266"/>
                    <a:pt x="20277" y="8123"/>
                  </a:cubicBezTo>
                  <a:cubicBezTo>
                    <a:pt x="21313" y="9980"/>
                    <a:pt x="21313" y="11081"/>
                    <a:pt x="19538" y="12044"/>
                  </a:cubicBezTo>
                  <a:cubicBezTo>
                    <a:pt x="17762" y="13007"/>
                    <a:pt x="14212" y="13833"/>
                    <a:pt x="11697" y="14245"/>
                  </a:cubicBezTo>
                  <a:cubicBezTo>
                    <a:pt x="9181" y="14658"/>
                    <a:pt x="7702" y="14658"/>
                    <a:pt x="6518" y="14383"/>
                  </a:cubicBezTo>
                  <a:cubicBezTo>
                    <a:pt x="5335" y="14108"/>
                    <a:pt x="4447" y="13557"/>
                    <a:pt x="4743" y="12938"/>
                  </a:cubicBezTo>
                  <a:cubicBezTo>
                    <a:pt x="5039" y="12319"/>
                    <a:pt x="6518" y="11631"/>
                    <a:pt x="7998" y="1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160962" y="3950642"/>
              <a:ext cx="107282" cy="33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40" fill="norm" stroke="1" extrusionOk="0">
                  <a:moveTo>
                    <a:pt x="4985" y="755"/>
                  </a:moveTo>
                  <a:cubicBezTo>
                    <a:pt x="6646" y="348"/>
                    <a:pt x="8308" y="-60"/>
                    <a:pt x="9969" y="8"/>
                  </a:cubicBezTo>
                  <a:cubicBezTo>
                    <a:pt x="11631" y="76"/>
                    <a:pt x="13292" y="619"/>
                    <a:pt x="15785" y="2521"/>
                  </a:cubicBezTo>
                  <a:cubicBezTo>
                    <a:pt x="18277" y="4423"/>
                    <a:pt x="21600" y="7683"/>
                    <a:pt x="20977" y="10740"/>
                  </a:cubicBezTo>
                  <a:cubicBezTo>
                    <a:pt x="20354" y="13797"/>
                    <a:pt x="15785" y="16649"/>
                    <a:pt x="11631" y="18415"/>
                  </a:cubicBezTo>
                  <a:cubicBezTo>
                    <a:pt x="7477" y="20182"/>
                    <a:pt x="3738" y="20861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987396" y="4248149"/>
              <a:ext cx="846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05"/>
                    <a:pt x="21600" y="10611"/>
                    <a:pt x="21600" y="13737"/>
                  </a:cubicBezTo>
                  <a:cubicBezTo>
                    <a:pt x="21600" y="16863"/>
                    <a:pt x="21600" y="17811"/>
                    <a:pt x="16200" y="18758"/>
                  </a:cubicBezTo>
                  <a:cubicBezTo>
                    <a:pt x="10800" y="19705"/>
                    <a:pt x="0" y="20653"/>
                    <a:pt x="0" y="21126"/>
                  </a:cubicBezTo>
                  <a:cubicBezTo>
                    <a:pt x="0" y="21600"/>
                    <a:pt x="10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157499" y="3653427"/>
              <a:ext cx="83898" cy="19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61" fill="norm" stroke="1" extrusionOk="0">
                  <a:moveTo>
                    <a:pt x="2504" y="3942"/>
                  </a:moveTo>
                  <a:cubicBezTo>
                    <a:pt x="1964" y="7426"/>
                    <a:pt x="1424" y="10909"/>
                    <a:pt x="1154" y="13348"/>
                  </a:cubicBezTo>
                  <a:cubicBezTo>
                    <a:pt x="884" y="15787"/>
                    <a:pt x="884" y="17180"/>
                    <a:pt x="614" y="17296"/>
                  </a:cubicBezTo>
                  <a:cubicBezTo>
                    <a:pt x="344" y="17413"/>
                    <a:pt x="-196" y="16251"/>
                    <a:pt x="74" y="13696"/>
                  </a:cubicBezTo>
                  <a:cubicBezTo>
                    <a:pt x="344" y="11142"/>
                    <a:pt x="1424" y="7193"/>
                    <a:pt x="3044" y="4638"/>
                  </a:cubicBezTo>
                  <a:cubicBezTo>
                    <a:pt x="4664" y="2084"/>
                    <a:pt x="6824" y="922"/>
                    <a:pt x="9254" y="342"/>
                  </a:cubicBezTo>
                  <a:cubicBezTo>
                    <a:pt x="11684" y="-239"/>
                    <a:pt x="14384" y="-239"/>
                    <a:pt x="16814" y="1619"/>
                  </a:cubicBezTo>
                  <a:cubicBezTo>
                    <a:pt x="19244" y="3477"/>
                    <a:pt x="21404" y="7193"/>
                    <a:pt x="21404" y="10213"/>
                  </a:cubicBezTo>
                  <a:cubicBezTo>
                    <a:pt x="21404" y="13232"/>
                    <a:pt x="19244" y="15555"/>
                    <a:pt x="18434" y="17296"/>
                  </a:cubicBezTo>
                  <a:cubicBezTo>
                    <a:pt x="17624" y="19038"/>
                    <a:pt x="18164" y="20200"/>
                    <a:pt x="18704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300662" y="374014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6459412" y="37020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6446712" y="3600450"/>
              <a:ext cx="50797" cy="5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0533" fill="norm" stroke="1" extrusionOk="0">
                  <a:moveTo>
                    <a:pt x="10368" y="0"/>
                  </a:moveTo>
                  <a:cubicBezTo>
                    <a:pt x="6912" y="2314"/>
                    <a:pt x="3456" y="4629"/>
                    <a:pt x="2160" y="7714"/>
                  </a:cubicBezTo>
                  <a:cubicBezTo>
                    <a:pt x="864" y="10800"/>
                    <a:pt x="1728" y="14657"/>
                    <a:pt x="4752" y="17357"/>
                  </a:cubicBezTo>
                  <a:cubicBezTo>
                    <a:pt x="7776" y="20057"/>
                    <a:pt x="12960" y="21600"/>
                    <a:pt x="16416" y="19671"/>
                  </a:cubicBezTo>
                  <a:cubicBezTo>
                    <a:pt x="19872" y="17743"/>
                    <a:pt x="21600" y="12343"/>
                    <a:pt x="20304" y="9257"/>
                  </a:cubicBezTo>
                  <a:cubicBezTo>
                    <a:pt x="19008" y="6171"/>
                    <a:pt x="14688" y="5400"/>
                    <a:pt x="10800" y="6171"/>
                  </a:cubicBezTo>
                  <a:cubicBezTo>
                    <a:pt x="6912" y="6943"/>
                    <a:pt x="3456" y="9257"/>
                    <a:pt x="0" y="1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690812" y="1488799"/>
              <a:ext cx="2311401" cy="7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1390"/>
                  </a:moveTo>
                  <a:cubicBezTo>
                    <a:pt x="870" y="21390"/>
                    <a:pt x="1741" y="21390"/>
                    <a:pt x="2552" y="21390"/>
                  </a:cubicBezTo>
                  <a:cubicBezTo>
                    <a:pt x="3363" y="21390"/>
                    <a:pt x="4114" y="21390"/>
                    <a:pt x="4856" y="20822"/>
                  </a:cubicBezTo>
                  <a:cubicBezTo>
                    <a:pt x="5598" y="20253"/>
                    <a:pt x="6330" y="19116"/>
                    <a:pt x="7052" y="17695"/>
                  </a:cubicBezTo>
                  <a:cubicBezTo>
                    <a:pt x="7774" y="16274"/>
                    <a:pt x="8486" y="14569"/>
                    <a:pt x="9208" y="12864"/>
                  </a:cubicBezTo>
                  <a:cubicBezTo>
                    <a:pt x="9930" y="11158"/>
                    <a:pt x="10662" y="9453"/>
                    <a:pt x="11443" y="7748"/>
                  </a:cubicBezTo>
                  <a:cubicBezTo>
                    <a:pt x="12224" y="6043"/>
                    <a:pt x="13055" y="4337"/>
                    <a:pt x="13846" y="2916"/>
                  </a:cubicBezTo>
                  <a:cubicBezTo>
                    <a:pt x="14637" y="1495"/>
                    <a:pt x="15389" y="358"/>
                    <a:pt x="16121" y="74"/>
                  </a:cubicBezTo>
                  <a:cubicBezTo>
                    <a:pt x="16853" y="-210"/>
                    <a:pt x="17565" y="358"/>
                    <a:pt x="18267" y="1211"/>
                  </a:cubicBezTo>
                  <a:cubicBezTo>
                    <a:pt x="18969" y="2064"/>
                    <a:pt x="19662" y="3201"/>
                    <a:pt x="20215" y="4053"/>
                  </a:cubicBezTo>
                  <a:cubicBezTo>
                    <a:pt x="20769" y="4906"/>
                    <a:pt x="21185" y="5474"/>
                    <a:pt x="21600" y="6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792412" y="1473200"/>
              <a:ext cx="21018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1" y="20195"/>
                    <a:pt x="1523" y="18790"/>
                    <a:pt x="2327" y="17561"/>
                  </a:cubicBezTo>
                  <a:cubicBezTo>
                    <a:pt x="3132" y="16332"/>
                    <a:pt x="3981" y="15278"/>
                    <a:pt x="4840" y="14400"/>
                  </a:cubicBezTo>
                  <a:cubicBezTo>
                    <a:pt x="5699" y="13522"/>
                    <a:pt x="6569" y="12820"/>
                    <a:pt x="7483" y="12117"/>
                  </a:cubicBezTo>
                  <a:cubicBezTo>
                    <a:pt x="8396" y="11415"/>
                    <a:pt x="9353" y="10712"/>
                    <a:pt x="10213" y="10010"/>
                  </a:cubicBezTo>
                  <a:cubicBezTo>
                    <a:pt x="11072" y="9307"/>
                    <a:pt x="11833" y="8605"/>
                    <a:pt x="12595" y="7902"/>
                  </a:cubicBezTo>
                  <a:cubicBezTo>
                    <a:pt x="13356" y="7200"/>
                    <a:pt x="14117" y="6498"/>
                    <a:pt x="14922" y="5795"/>
                  </a:cubicBezTo>
                  <a:cubicBezTo>
                    <a:pt x="15727" y="5093"/>
                    <a:pt x="16575" y="4390"/>
                    <a:pt x="17413" y="3600"/>
                  </a:cubicBezTo>
                  <a:cubicBezTo>
                    <a:pt x="18250" y="2810"/>
                    <a:pt x="19077" y="1932"/>
                    <a:pt x="19773" y="1317"/>
                  </a:cubicBezTo>
                  <a:cubicBezTo>
                    <a:pt x="20469" y="702"/>
                    <a:pt x="21034" y="3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846762" y="4267199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30"/>
                    <a:pt x="21600" y="6261"/>
                    <a:pt x="18000" y="9861"/>
                  </a:cubicBezTo>
                  <a:cubicBezTo>
                    <a:pt x="14400" y="13461"/>
                    <a:pt x="720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456362" y="4140199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465798" y="3998782"/>
              <a:ext cx="57500" cy="6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422" fill="norm" stroke="1" extrusionOk="0">
                  <a:moveTo>
                    <a:pt x="8133" y="8648"/>
                  </a:moveTo>
                  <a:cubicBezTo>
                    <a:pt x="4276" y="9998"/>
                    <a:pt x="418" y="11348"/>
                    <a:pt x="33" y="13373"/>
                  </a:cubicBezTo>
                  <a:cubicBezTo>
                    <a:pt x="-353" y="15398"/>
                    <a:pt x="2733" y="18098"/>
                    <a:pt x="6204" y="19448"/>
                  </a:cubicBezTo>
                  <a:cubicBezTo>
                    <a:pt x="9676" y="20798"/>
                    <a:pt x="13533" y="20798"/>
                    <a:pt x="16233" y="19110"/>
                  </a:cubicBezTo>
                  <a:cubicBezTo>
                    <a:pt x="18933" y="17423"/>
                    <a:pt x="20476" y="14048"/>
                    <a:pt x="20861" y="10673"/>
                  </a:cubicBezTo>
                  <a:cubicBezTo>
                    <a:pt x="21247" y="7298"/>
                    <a:pt x="20476" y="3923"/>
                    <a:pt x="18161" y="1898"/>
                  </a:cubicBezTo>
                  <a:cubicBezTo>
                    <a:pt x="15847" y="-127"/>
                    <a:pt x="11990" y="-802"/>
                    <a:pt x="8904" y="1223"/>
                  </a:cubicBezTo>
                  <a:cubicBezTo>
                    <a:pt x="5818" y="3248"/>
                    <a:pt x="3504" y="7973"/>
                    <a:pt x="1190" y="12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608762" y="41719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659562" y="42735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7868394" y="4129324"/>
              <a:ext cx="156903" cy="16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152" fill="norm" stroke="1" extrusionOk="0">
                  <a:moveTo>
                    <a:pt x="15243" y="556"/>
                  </a:moveTo>
                  <a:cubicBezTo>
                    <a:pt x="12438" y="35"/>
                    <a:pt x="9633" y="-485"/>
                    <a:pt x="6968" y="816"/>
                  </a:cubicBezTo>
                  <a:cubicBezTo>
                    <a:pt x="4303" y="2117"/>
                    <a:pt x="1778" y="5240"/>
                    <a:pt x="656" y="8493"/>
                  </a:cubicBezTo>
                  <a:cubicBezTo>
                    <a:pt x="-466" y="11746"/>
                    <a:pt x="-185" y="15129"/>
                    <a:pt x="1778" y="17472"/>
                  </a:cubicBezTo>
                  <a:cubicBezTo>
                    <a:pt x="3742" y="19814"/>
                    <a:pt x="7389" y="21115"/>
                    <a:pt x="10895" y="19293"/>
                  </a:cubicBezTo>
                  <a:cubicBezTo>
                    <a:pt x="14402" y="17472"/>
                    <a:pt x="17768" y="12527"/>
                    <a:pt x="19451" y="9274"/>
                  </a:cubicBezTo>
                  <a:cubicBezTo>
                    <a:pt x="21134" y="6021"/>
                    <a:pt x="21134" y="4460"/>
                    <a:pt x="20012" y="3158"/>
                  </a:cubicBezTo>
                  <a:cubicBezTo>
                    <a:pt x="18890" y="1857"/>
                    <a:pt x="16646" y="816"/>
                    <a:pt x="15383" y="946"/>
                  </a:cubicBezTo>
                  <a:cubicBezTo>
                    <a:pt x="14121" y="1076"/>
                    <a:pt x="13840" y="2378"/>
                    <a:pt x="13560" y="3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053262" y="427990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8243762" y="4133850"/>
              <a:ext cx="19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8294562" y="4324350"/>
              <a:ext cx="76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446962" y="431800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8688262" y="429259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8859712" y="429260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200"/>
                    <a:pt x="9600" y="10400"/>
                    <a:pt x="6000" y="14000"/>
                  </a:cubicBezTo>
                  <a:cubicBezTo>
                    <a:pt x="2400" y="17600"/>
                    <a:pt x="12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9038456" y="4165600"/>
              <a:ext cx="13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3840" y="0"/>
                  </a:moveTo>
                  <a:cubicBezTo>
                    <a:pt x="3507" y="5760"/>
                    <a:pt x="3175" y="11520"/>
                    <a:pt x="2344" y="15408"/>
                  </a:cubicBezTo>
                  <a:cubicBezTo>
                    <a:pt x="1514" y="19296"/>
                    <a:pt x="184" y="21312"/>
                    <a:pt x="18" y="21024"/>
                  </a:cubicBezTo>
                  <a:cubicBezTo>
                    <a:pt x="-148" y="20736"/>
                    <a:pt x="849" y="18144"/>
                    <a:pt x="2677" y="14832"/>
                  </a:cubicBezTo>
                  <a:cubicBezTo>
                    <a:pt x="4504" y="11520"/>
                    <a:pt x="7163" y="7488"/>
                    <a:pt x="9323" y="4896"/>
                  </a:cubicBezTo>
                  <a:cubicBezTo>
                    <a:pt x="11483" y="2304"/>
                    <a:pt x="13144" y="1152"/>
                    <a:pt x="14640" y="1296"/>
                  </a:cubicBezTo>
                  <a:cubicBezTo>
                    <a:pt x="16135" y="1440"/>
                    <a:pt x="17464" y="2880"/>
                    <a:pt x="18627" y="6048"/>
                  </a:cubicBezTo>
                  <a:cubicBezTo>
                    <a:pt x="19790" y="9216"/>
                    <a:pt x="20787" y="14112"/>
                    <a:pt x="21120" y="16992"/>
                  </a:cubicBezTo>
                  <a:cubicBezTo>
                    <a:pt x="21452" y="19872"/>
                    <a:pt x="21120" y="20736"/>
                    <a:pt x="207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5" name="Drawing"/>
          <p:cNvGrpSpPr/>
          <p:nvPr/>
        </p:nvGrpSpPr>
        <p:grpSpPr>
          <a:xfrm>
            <a:off x="933449" y="1187449"/>
            <a:ext cx="10191802" cy="3835401"/>
            <a:chOff x="0" y="0"/>
            <a:chExt cx="10191800" cy="3835399"/>
          </a:xfrm>
        </p:grpSpPr>
        <p:sp>
          <p:nvSpPr>
            <p:cNvPr id="1725" name="Line"/>
            <p:cNvSpPr/>
            <p:nvPr/>
          </p:nvSpPr>
          <p:spPr>
            <a:xfrm>
              <a:off x="830327" y="331694"/>
              <a:ext cx="174576" cy="57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883" fill="norm" stroke="1" extrusionOk="0">
                  <a:moveTo>
                    <a:pt x="1687" y="10128"/>
                  </a:moveTo>
                  <a:cubicBezTo>
                    <a:pt x="1938" y="12828"/>
                    <a:pt x="2190" y="15528"/>
                    <a:pt x="2566" y="17650"/>
                  </a:cubicBezTo>
                  <a:cubicBezTo>
                    <a:pt x="2943" y="19771"/>
                    <a:pt x="3445" y="21314"/>
                    <a:pt x="3069" y="20774"/>
                  </a:cubicBezTo>
                  <a:cubicBezTo>
                    <a:pt x="2692" y="20234"/>
                    <a:pt x="1436" y="17611"/>
                    <a:pt x="683" y="14911"/>
                  </a:cubicBezTo>
                  <a:cubicBezTo>
                    <a:pt x="-71" y="12211"/>
                    <a:pt x="-322" y="9434"/>
                    <a:pt x="557" y="6965"/>
                  </a:cubicBezTo>
                  <a:cubicBezTo>
                    <a:pt x="1436" y="4497"/>
                    <a:pt x="3445" y="2337"/>
                    <a:pt x="5831" y="1141"/>
                  </a:cubicBezTo>
                  <a:cubicBezTo>
                    <a:pt x="8218" y="-55"/>
                    <a:pt x="10980" y="-286"/>
                    <a:pt x="13869" y="331"/>
                  </a:cubicBezTo>
                  <a:cubicBezTo>
                    <a:pt x="16757" y="948"/>
                    <a:pt x="19771" y="2414"/>
                    <a:pt x="20525" y="3918"/>
                  </a:cubicBezTo>
                  <a:cubicBezTo>
                    <a:pt x="21278" y="5423"/>
                    <a:pt x="19771" y="6965"/>
                    <a:pt x="16380" y="8354"/>
                  </a:cubicBezTo>
                  <a:cubicBezTo>
                    <a:pt x="12990" y="9743"/>
                    <a:pt x="7715" y="10977"/>
                    <a:pt x="2441" y="12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066800" y="546100"/>
              <a:ext cx="1270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109704" y="514350"/>
              <a:ext cx="14759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8172" y="527"/>
                    <a:pt x="15129" y="1054"/>
                    <a:pt x="11479" y="3688"/>
                  </a:cubicBezTo>
                  <a:cubicBezTo>
                    <a:pt x="7828" y="6322"/>
                    <a:pt x="3569" y="11063"/>
                    <a:pt x="1591" y="14400"/>
                  </a:cubicBezTo>
                  <a:cubicBezTo>
                    <a:pt x="-386" y="17737"/>
                    <a:pt x="-82" y="19668"/>
                    <a:pt x="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369159" y="297633"/>
              <a:ext cx="135791" cy="31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45" fill="norm" stroke="1" extrusionOk="0">
                  <a:moveTo>
                    <a:pt x="16334" y="2216"/>
                  </a:moveTo>
                  <a:cubicBezTo>
                    <a:pt x="16002" y="1496"/>
                    <a:pt x="15670" y="776"/>
                    <a:pt x="14673" y="344"/>
                  </a:cubicBezTo>
                  <a:cubicBezTo>
                    <a:pt x="13676" y="-88"/>
                    <a:pt x="12014" y="-232"/>
                    <a:pt x="9854" y="632"/>
                  </a:cubicBezTo>
                  <a:cubicBezTo>
                    <a:pt x="7694" y="1496"/>
                    <a:pt x="5036" y="3368"/>
                    <a:pt x="3042" y="6464"/>
                  </a:cubicBezTo>
                  <a:cubicBezTo>
                    <a:pt x="1048" y="9560"/>
                    <a:pt x="-281" y="13880"/>
                    <a:pt x="51" y="16688"/>
                  </a:cubicBezTo>
                  <a:cubicBezTo>
                    <a:pt x="384" y="19496"/>
                    <a:pt x="2377" y="20792"/>
                    <a:pt x="6199" y="21080"/>
                  </a:cubicBezTo>
                  <a:cubicBezTo>
                    <a:pt x="10021" y="21368"/>
                    <a:pt x="15670" y="20648"/>
                    <a:pt x="21319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581150" y="450850"/>
              <a:ext cx="1" cy="158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606550" y="3429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708150" y="298450"/>
              <a:ext cx="13217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0" y="0"/>
                  </a:moveTo>
                  <a:cubicBezTo>
                    <a:pt x="4725" y="424"/>
                    <a:pt x="9450" y="847"/>
                    <a:pt x="13331" y="2541"/>
                  </a:cubicBezTo>
                  <a:cubicBezTo>
                    <a:pt x="17212" y="4235"/>
                    <a:pt x="20250" y="7200"/>
                    <a:pt x="20925" y="10094"/>
                  </a:cubicBezTo>
                  <a:cubicBezTo>
                    <a:pt x="21600" y="12988"/>
                    <a:pt x="19912" y="15812"/>
                    <a:pt x="17719" y="17718"/>
                  </a:cubicBezTo>
                  <a:cubicBezTo>
                    <a:pt x="15525" y="19624"/>
                    <a:pt x="12825" y="20612"/>
                    <a:pt x="10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019300" y="457200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025649" y="55880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533650" y="185797"/>
              <a:ext cx="152400" cy="16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2220"/>
                  </a:moveTo>
                  <a:cubicBezTo>
                    <a:pt x="300" y="6810"/>
                    <a:pt x="600" y="11400"/>
                    <a:pt x="900" y="14910"/>
                  </a:cubicBezTo>
                  <a:cubicBezTo>
                    <a:pt x="1200" y="18420"/>
                    <a:pt x="1500" y="20850"/>
                    <a:pt x="1650" y="21120"/>
                  </a:cubicBezTo>
                  <a:cubicBezTo>
                    <a:pt x="1800" y="21390"/>
                    <a:pt x="1800" y="19500"/>
                    <a:pt x="2700" y="16125"/>
                  </a:cubicBezTo>
                  <a:cubicBezTo>
                    <a:pt x="3600" y="12750"/>
                    <a:pt x="5400" y="7890"/>
                    <a:pt x="7200" y="4920"/>
                  </a:cubicBezTo>
                  <a:cubicBezTo>
                    <a:pt x="9000" y="1950"/>
                    <a:pt x="10800" y="870"/>
                    <a:pt x="12450" y="330"/>
                  </a:cubicBezTo>
                  <a:cubicBezTo>
                    <a:pt x="14100" y="-210"/>
                    <a:pt x="15600" y="-210"/>
                    <a:pt x="16800" y="1275"/>
                  </a:cubicBezTo>
                  <a:cubicBezTo>
                    <a:pt x="18000" y="2760"/>
                    <a:pt x="18900" y="5730"/>
                    <a:pt x="19650" y="9105"/>
                  </a:cubicBezTo>
                  <a:cubicBezTo>
                    <a:pt x="20400" y="12480"/>
                    <a:pt x="21000" y="16260"/>
                    <a:pt x="21600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698631" y="306541"/>
              <a:ext cx="228720" cy="30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43" fill="norm" stroke="1" extrusionOk="0">
                  <a:moveTo>
                    <a:pt x="20040" y="1665"/>
                  </a:moveTo>
                  <a:cubicBezTo>
                    <a:pt x="19254" y="920"/>
                    <a:pt x="18469" y="175"/>
                    <a:pt x="16603" y="26"/>
                  </a:cubicBezTo>
                  <a:cubicBezTo>
                    <a:pt x="14738" y="-123"/>
                    <a:pt x="11793" y="324"/>
                    <a:pt x="8847" y="2260"/>
                  </a:cubicBezTo>
                  <a:cubicBezTo>
                    <a:pt x="5902" y="4197"/>
                    <a:pt x="2956" y="7623"/>
                    <a:pt x="1385" y="10826"/>
                  </a:cubicBezTo>
                  <a:cubicBezTo>
                    <a:pt x="-186" y="14029"/>
                    <a:pt x="-382" y="17008"/>
                    <a:pt x="600" y="18870"/>
                  </a:cubicBezTo>
                  <a:cubicBezTo>
                    <a:pt x="1582" y="20732"/>
                    <a:pt x="3742" y="21477"/>
                    <a:pt x="7374" y="21179"/>
                  </a:cubicBezTo>
                  <a:cubicBezTo>
                    <a:pt x="11007" y="20881"/>
                    <a:pt x="16113" y="19540"/>
                    <a:pt x="21218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028950" y="57784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030651" y="438149"/>
              <a:ext cx="30594" cy="5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2" h="20726" fill="norm" stroke="1" extrusionOk="0">
                  <a:moveTo>
                    <a:pt x="7015" y="9969"/>
                  </a:moveTo>
                  <a:cubicBezTo>
                    <a:pt x="2965" y="13292"/>
                    <a:pt x="-1085" y="16615"/>
                    <a:pt x="265" y="18692"/>
                  </a:cubicBezTo>
                  <a:cubicBezTo>
                    <a:pt x="1615" y="20769"/>
                    <a:pt x="8365" y="21600"/>
                    <a:pt x="13090" y="19523"/>
                  </a:cubicBezTo>
                  <a:cubicBezTo>
                    <a:pt x="17815" y="17446"/>
                    <a:pt x="20515" y="12462"/>
                    <a:pt x="19165" y="8723"/>
                  </a:cubicBezTo>
                  <a:cubicBezTo>
                    <a:pt x="17815" y="4985"/>
                    <a:pt x="12415" y="2492"/>
                    <a:pt x="7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504564" y="5080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656375" y="313087"/>
              <a:ext cx="169554" cy="53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62" fill="norm" stroke="1" extrusionOk="0">
                  <a:moveTo>
                    <a:pt x="4155" y="4259"/>
                  </a:moveTo>
                  <a:cubicBezTo>
                    <a:pt x="2821" y="4089"/>
                    <a:pt x="1488" y="3919"/>
                    <a:pt x="821" y="4174"/>
                  </a:cubicBezTo>
                  <a:cubicBezTo>
                    <a:pt x="155" y="4429"/>
                    <a:pt x="155" y="5109"/>
                    <a:pt x="821" y="6768"/>
                  </a:cubicBezTo>
                  <a:cubicBezTo>
                    <a:pt x="1488" y="8426"/>
                    <a:pt x="2821" y="11062"/>
                    <a:pt x="3488" y="13528"/>
                  </a:cubicBezTo>
                  <a:cubicBezTo>
                    <a:pt x="4155" y="15994"/>
                    <a:pt x="4155" y="18291"/>
                    <a:pt x="3755" y="19651"/>
                  </a:cubicBezTo>
                  <a:cubicBezTo>
                    <a:pt x="3355" y="21012"/>
                    <a:pt x="2555" y="21437"/>
                    <a:pt x="2021" y="21352"/>
                  </a:cubicBezTo>
                  <a:cubicBezTo>
                    <a:pt x="1488" y="21267"/>
                    <a:pt x="1221" y="20672"/>
                    <a:pt x="821" y="18843"/>
                  </a:cubicBezTo>
                  <a:cubicBezTo>
                    <a:pt x="421" y="17015"/>
                    <a:pt x="-112" y="13954"/>
                    <a:pt x="21" y="10935"/>
                  </a:cubicBezTo>
                  <a:cubicBezTo>
                    <a:pt x="155" y="7916"/>
                    <a:pt x="955" y="4939"/>
                    <a:pt x="2288" y="3068"/>
                  </a:cubicBezTo>
                  <a:cubicBezTo>
                    <a:pt x="3621" y="1198"/>
                    <a:pt x="5488" y="432"/>
                    <a:pt x="8021" y="135"/>
                  </a:cubicBezTo>
                  <a:cubicBezTo>
                    <a:pt x="10555" y="-163"/>
                    <a:pt x="13755" y="7"/>
                    <a:pt x="16421" y="900"/>
                  </a:cubicBezTo>
                  <a:cubicBezTo>
                    <a:pt x="19088" y="1793"/>
                    <a:pt x="21221" y="3409"/>
                    <a:pt x="21355" y="4812"/>
                  </a:cubicBezTo>
                  <a:cubicBezTo>
                    <a:pt x="21488" y="6215"/>
                    <a:pt x="19621" y="7406"/>
                    <a:pt x="17888" y="8171"/>
                  </a:cubicBezTo>
                  <a:cubicBezTo>
                    <a:pt x="16155" y="8936"/>
                    <a:pt x="14555" y="9276"/>
                    <a:pt x="12421" y="9319"/>
                  </a:cubicBezTo>
                  <a:cubicBezTo>
                    <a:pt x="10288" y="9361"/>
                    <a:pt x="7621" y="9106"/>
                    <a:pt x="4955" y="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3898900" y="11430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3917950" y="23283"/>
              <a:ext cx="49092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8640"/>
                  </a:moveTo>
                  <a:cubicBezTo>
                    <a:pt x="5400" y="12960"/>
                    <a:pt x="10800" y="17280"/>
                    <a:pt x="14850" y="14040"/>
                  </a:cubicBezTo>
                  <a:cubicBezTo>
                    <a:pt x="18900" y="10800"/>
                    <a:pt x="21600" y="0"/>
                    <a:pt x="20700" y="0"/>
                  </a:cubicBezTo>
                  <a:cubicBezTo>
                    <a:pt x="19800" y="0"/>
                    <a:pt x="15300" y="108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356127" y="278904"/>
              <a:ext cx="107923" cy="28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47" fill="norm" stroke="1" extrusionOk="0">
                  <a:moveTo>
                    <a:pt x="21179" y="1456"/>
                  </a:moveTo>
                  <a:cubicBezTo>
                    <a:pt x="19933" y="825"/>
                    <a:pt x="18687" y="194"/>
                    <a:pt x="17025" y="37"/>
                  </a:cubicBezTo>
                  <a:cubicBezTo>
                    <a:pt x="15364" y="-121"/>
                    <a:pt x="13287" y="194"/>
                    <a:pt x="10587" y="1613"/>
                  </a:cubicBezTo>
                  <a:cubicBezTo>
                    <a:pt x="7887" y="3032"/>
                    <a:pt x="4564" y="5555"/>
                    <a:pt x="2487" y="8472"/>
                  </a:cubicBezTo>
                  <a:cubicBezTo>
                    <a:pt x="410" y="11388"/>
                    <a:pt x="-421" y="14699"/>
                    <a:pt x="202" y="16986"/>
                  </a:cubicBezTo>
                  <a:cubicBezTo>
                    <a:pt x="825" y="19272"/>
                    <a:pt x="2902" y="20533"/>
                    <a:pt x="6641" y="21006"/>
                  </a:cubicBezTo>
                  <a:cubicBezTo>
                    <a:pt x="10379" y="21479"/>
                    <a:pt x="15779" y="21164"/>
                    <a:pt x="21179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615318" y="317500"/>
              <a:ext cx="26533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2400"/>
                    <a:pt x="-773" y="4800"/>
                    <a:pt x="58" y="8400"/>
                  </a:cubicBezTo>
                  <a:cubicBezTo>
                    <a:pt x="889" y="12000"/>
                    <a:pt x="10858" y="16800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705350" y="40639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942416" y="275369"/>
              <a:ext cx="144851" cy="42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50" fill="norm" stroke="1" extrusionOk="0">
                  <a:moveTo>
                    <a:pt x="8023" y="4013"/>
                  </a:moveTo>
                  <a:cubicBezTo>
                    <a:pt x="6789" y="5284"/>
                    <a:pt x="5554" y="6555"/>
                    <a:pt x="4783" y="8778"/>
                  </a:cubicBezTo>
                  <a:cubicBezTo>
                    <a:pt x="4011" y="11002"/>
                    <a:pt x="3703" y="14178"/>
                    <a:pt x="3549" y="16243"/>
                  </a:cubicBezTo>
                  <a:cubicBezTo>
                    <a:pt x="3394" y="18308"/>
                    <a:pt x="3394" y="19260"/>
                    <a:pt x="2931" y="20055"/>
                  </a:cubicBezTo>
                  <a:cubicBezTo>
                    <a:pt x="2469" y="20849"/>
                    <a:pt x="1543" y="21484"/>
                    <a:pt x="926" y="21325"/>
                  </a:cubicBezTo>
                  <a:cubicBezTo>
                    <a:pt x="309" y="21166"/>
                    <a:pt x="0" y="20213"/>
                    <a:pt x="0" y="18255"/>
                  </a:cubicBezTo>
                  <a:cubicBezTo>
                    <a:pt x="0" y="16296"/>
                    <a:pt x="309" y="13331"/>
                    <a:pt x="1080" y="10419"/>
                  </a:cubicBezTo>
                  <a:cubicBezTo>
                    <a:pt x="1851" y="7508"/>
                    <a:pt x="3086" y="4649"/>
                    <a:pt x="4166" y="2902"/>
                  </a:cubicBezTo>
                  <a:cubicBezTo>
                    <a:pt x="5246" y="1155"/>
                    <a:pt x="6171" y="519"/>
                    <a:pt x="7406" y="202"/>
                  </a:cubicBezTo>
                  <a:cubicBezTo>
                    <a:pt x="8640" y="-116"/>
                    <a:pt x="10183" y="-116"/>
                    <a:pt x="12497" y="625"/>
                  </a:cubicBezTo>
                  <a:cubicBezTo>
                    <a:pt x="14811" y="1366"/>
                    <a:pt x="17897" y="2849"/>
                    <a:pt x="19594" y="4384"/>
                  </a:cubicBezTo>
                  <a:cubicBezTo>
                    <a:pt x="21291" y="5919"/>
                    <a:pt x="21600" y="7508"/>
                    <a:pt x="20366" y="8778"/>
                  </a:cubicBezTo>
                  <a:cubicBezTo>
                    <a:pt x="19131" y="10049"/>
                    <a:pt x="16354" y="11002"/>
                    <a:pt x="14194" y="11531"/>
                  </a:cubicBezTo>
                  <a:cubicBezTo>
                    <a:pt x="12034" y="12060"/>
                    <a:pt x="10491" y="12166"/>
                    <a:pt x="9257" y="11637"/>
                  </a:cubicBezTo>
                  <a:cubicBezTo>
                    <a:pt x="8023" y="11108"/>
                    <a:pt x="7097" y="9943"/>
                    <a:pt x="6171" y="8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105400" y="270751"/>
              <a:ext cx="101701" cy="26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284" fill="norm" stroke="1" extrusionOk="0">
                  <a:moveTo>
                    <a:pt x="0" y="1689"/>
                  </a:moveTo>
                  <a:cubicBezTo>
                    <a:pt x="1296" y="1019"/>
                    <a:pt x="2592" y="349"/>
                    <a:pt x="4320" y="98"/>
                  </a:cubicBezTo>
                  <a:cubicBezTo>
                    <a:pt x="6048" y="-153"/>
                    <a:pt x="8208" y="14"/>
                    <a:pt x="11448" y="1354"/>
                  </a:cubicBezTo>
                  <a:cubicBezTo>
                    <a:pt x="14688" y="2694"/>
                    <a:pt x="19008" y="5205"/>
                    <a:pt x="20304" y="8387"/>
                  </a:cubicBezTo>
                  <a:cubicBezTo>
                    <a:pt x="21600" y="11568"/>
                    <a:pt x="19872" y="15419"/>
                    <a:pt x="18144" y="17763"/>
                  </a:cubicBezTo>
                  <a:cubicBezTo>
                    <a:pt x="16416" y="20107"/>
                    <a:pt x="14688" y="20945"/>
                    <a:pt x="12744" y="21196"/>
                  </a:cubicBezTo>
                  <a:cubicBezTo>
                    <a:pt x="10800" y="21447"/>
                    <a:pt x="8640" y="21112"/>
                    <a:pt x="648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202766" y="61518"/>
              <a:ext cx="83428" cy="1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02" fill="norm" stroke="1" extrusionOk="0">
                  <a:moveTo>
                    <a:pt x="1080" y="2788"/>
                  </a:moveTo>
                  <a:cubicBezTo>
                    <a:pt x="1080" y="7557"/>
                    <a:pt x="1080" y="12325"/>
                    <a:pt x="810" y="15551"/>
                  </a:cubicBezTo>
                  <a:cubicBezTo>
                    <a:pt x="540" y="18777"/>
                    <a:pt x="0" y="20460"/>
                    <a:pt x="0" y="20320"/>
                  </a:cubicBezTo>
                  <a:cubicBezTo>
                    <a:pt x="0" y="20180"/>
                    <a:pt x="540" y="18216"/>
                    <a:pt x="1620" y="15131"/>
                  </a:cubicBezTo>
                  <a:cubicBezTo>
                    <a:pt x="2700" y="12045"/>
                    <a:pt x="4320" y="7837"/>
                    <a:pt x="5670" y="5032"/>
                  </a:cubicBezTo>
                  <a:cubicBezTo>
                    <a:pt x="7020" y="2227"/>
                    <a:pt x="8100" y="824"/>
                    <a:pt x="9990" y="263"/>
                  </a:cubicBezTo>
                  <a:cubicBezTo>
                    <a:pt x="11880" y="-298"/>
                    <a:pt x="14580" y="-17"/>
                    <a:pt x="16740" y="1666"/>
                  </a:cubicBezTo>
                  <a:cubicBezTo>
                    <a:pt x="18900" y="3349"/>
                    <a:pt x="20520" y="6434"/>
                    <a:pt x="21060" y="9941"/>
                  </a:cubicBezTo>
                  <a:cubicBezTo>
                    <a:pt x="21600" y="13447"/>
                    <a:pt x="21060" y="17375"/>
                    <a:pt x="2052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365750" y="13334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505450" y="101600"/>
              <a:ext cx="19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440"/>
                    <a:pt x="7200" y="2880"/>
                    <a:pt x="3600" y="6480"/>
                  </a:cubicBezTo>
                  <a:cubicBezTo>
                    <a:pt x="0" y="10080"/>
                    <a:pt x="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5494866" y="0"/>
              <a:ext cx="38187" cy="6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150" fill="norm" stroke="1" extrusionOk="0">
                  <a:moveTo>
                    <a:pt x="19326" y="0"/>
                  </a:moveTo>
                  <a:cubicBezTo>
                    <a:pt x="13642" y="0"/>
                    <a:pt x="7958" y="0"/>
                    <a:pt x="4547" y="1800"/>
                  </a:cubicBezTo>
                  <a:cubicBezTo>
                    <a:pt x="1137" y="3600"/>
                    <a:pt x="0" y="7200"/>
                    <a:pt x="0" y="10800"/>
                  </a:cubicBezTo>
                  <a:cubicBezTo>
                    <a:pt x="0" y="14400"/>
                    <a:pt x="1137" y="18000"/>
                    <a:pt x="4547" y="19800"/>
                  </a:cubicBezTo>
                  <a:cubicBezTo>
                    <a:pt x="7958" y="21600"/>
                    <a:pt x="13642" y="21600"/>
                    <a:pt x="17053" y="19800"/>
                  </a:cubicBezTo>
                  <a:cubicBezTo>
                    <a:pt x="20463" y="18000"/>
                    <a:pt x="21600" y="14400"/>
                    <a:pt x="19326" y="12240"/>
                  </a:cubicBezTo>
                  <a:cubicBezTo>
                    <a:pt x="17053" y="10080"/>
                    <a:pt x="11368" y="9360"/>
                    <a:pt x="5684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2572" y="1610190"/>
              <a:ext cx="161428" cy="37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57" fill="norm" stroke="1" extrusionOk="0">
                  <a:moveTo>
                    <a:pt x="355" y="2314"/>
                  </a:moveTo>
                  <a:cubicBezTo>
                    <a:pt x="75" y="1354"/>
                    <a:pt x="-206" y="394"/>
                    <a:pt x="215" y="94"/>
                  </a:cubicBezTo>
                  <a:cubicBezTo>
                    <a:pt x="636" y="-206"/>
                    <a:pt x="1758" y="154"/>
                    <a:pt x="3300" y="2074"/>
                  </a:cubicBezTo>
                  <a:cubicBezTo>
                    <a:pt x="4843" y="3994"/>
                    <a:pt x="6807" y="7474"/>
                    <a:pt x="8490" y="10474"/>
                  </a:cubicBezTo>
                  <a:cubicBezTo>
                    <a:pt x="10173" y="13474"/>
                    <a:pt x="11576" y="15994"/>
                    <a:pt x="12698" y="17614"/>
                  </a:cubicBezTo>
                  <a:cubicBezTo>
                    <a:pt x="13820" y="19234"/>
                    <a:pt x="14662" y="19954"/>
                    <a:pt x="15643" y="20494"/>
                  </a:cubicBezTo>
                  <a:cubicBezTo>
                    <a:pt x="16625" y="21034"/>
                    <a:pt x="17747" y="21394"/>
                    <a:pt x="18589" y="20974"/>
                  </a:cubicBezTo>
                  <a:cubicBezTo>
                    <a:pt x="19430" y="20554"/>
                    <a:pt x="19991" y="19354"/>
                    <a:pt x="20272" y="16354"/>
                  </a:cubicBezTo>
                  <a:cubicBezTo>
                    <a:pt x="20552" y="13354"/>
                    <a:pt x="20552" y="8554"/>
                    <a:pt x="20552" y="5794"/>
                  </a:cubicBezTo>
                  <a:cubicBezTo>
                    <a:pt x="20552" y="3034"/>
                    <a:pt x="20552" y="2314"/>
                    <a:pt x="20552" y="1594"/>
                  </a:cubicBezTo>
                  <a:cubicBezTo>
                    <a:pt x="20552" y="874"/>
                    <a:pt x="20552" y="154"/>
                    <a:pt x="20552" y="154"/>
                  </a:cubicBezTo>
                  <a:cubicBezTo>
                    <a:pt x="20552" y="154"/>
                    <a:pt x="20552" y="874"/>
                    <a:pt x="20693" y="1414"/>
                  </a:cubicBezTo>
                  <a:cubicBezTo>
                    <a:pt x="20833" y="1954"/>
                    <a:pt x="21113" y="2314"/>
                    <a:pt x="21394" y="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27252" y="1752676"/>
              <a:ext cx="129949" cy="14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20" fill="norm" stroke="1" extrusionOk="0">
                  <a:moveTo>
                    <a:pt x="10936" y="8203"/>
                  </a:moveTo>
                  <a:cubicBezTo>
                    <a:pt x="10936" y="6682"/>
                    <a:pt x="10936" y="5161"/>
                    <a:pt x="10414" y="3640"/>
                  </a:cubicBezTo>
                  <a:cubicBezTo>
                    <a:pt x="9891" y="2119"/>
                    <a:pt x="8846" y="598"/>
                    <a:pt x="7453" y="141"/>
                  </a:cubicBezTo>
                  <a:cubicBezTo>
                    <a:pt x="6059" y="-315"/>
                    <a:pt x="4317" y="293"/>
                    <a:pt x="2923" y="2575"/>
                  </a:cubicBezTo>
                  <a:cubicBezTo>
                    <a:pt x="1530" y="4857"/>
                    <a:pt x="485" y="8812"/>
                    <a:pt x="136" y="11702"/>
                  </a:cubicBezTo>
                  <a:cubicBezTo>
                    <a:pt x="-212" y="14592"/>
                    <a:pt x="136" y="16417"/>
                    <a:pt x="833" y="18091"/>
                  </a:cubicBezTo>
                  <a:cubicBezTo>
                    <a:pt x="1530" y="19764"/>
                    <a:pt x="2575" y="21285"/>
                    <a:pt x="4317" y="20981"/>
                  </a:cubicBezTo>
                  <a:cubicBezTo>
                    <a:pt x="6059" y="20677"/>
                    <a:pt x="8498" y="18547"/>
                    <a:pt x="10065" y="16570"/>
                  </a:cubicBezTo>
                  <a:cubicBezTo>
                    <a:pt x="11633" y="14592"/>
                    <a:pt x="12330" y="12767"/>
                    <a:pt x="12678" y="10941"/>
                  </a:cubicBezTo>
                  <a:cubicBezTo>
                    <a:pt x="13027" y="9116"/>
                    <a:pt x="13027" y="7291"/>
                    <a:pt x="13027" y="7291"/>
                  </a:cubicBezTo>
                  <a:cubicBezTo>
                    <a:pt x="13027" y="7291"/>
                    <a:pt x="13027" y="9116"/>
                    <a:pt x="13201" y="10941"/>
                  </a:cubicBezTo>
                  <a:cubicBezTo>
                    <a:pt x="13375" y="12767"/>
                    <a:pt x="13723" y="14592"/>
                    <a:pt x="15117" y="15961"/>
                  </a:cubicBezTo>
                  <a:cubicBezTo>
                    <a:pt x="16511" y="17330"/>
                    <a:pt x="18949" y="18243"/>
                    <a:pt x="21388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01650" y="1555750"/>
              <a:ext cx="190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37"/>
                    <a:pt x="9600" y="10873"/>
                    <a:pt x="13200" y="14473"/>
                  </a:cubicBezTo>
                  <a:cubicBezTo>
                    <a:pt x="16800" y="18073"/>
                    <a:pt x="19200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77850" y="179705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84199" y="1670049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686979" y="1522870"/>
              <a:ext cx="125821" cy="39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51" fill="norm" stroke="1" extrusionOk="0">
                  <a:moveTo>
                    <a:pt x="7359" y="11718"/>
                  </a:moveTo>
                  <a:cubicBezTo>
                    <a:pt x="7719" y="11147"/>
                    <a:pt x="8079" y="10576"/>
                    <a:pt x="8259" y="9947"/>
                  </a:cubicBezTo>
                  <a:cubicBezTo>
                    <a:pt x="8439" y="9318"/>
                    <a:pt x="8439" y="8633"/>
                    <a:pt x="7719" y="8633"/>
                  </a:cubicBezTo>
                  <a:cubicBezTo>
                    <a:pt x="6999" y="8633"/>
                    <a:pt x="5559" y="9318"/>
                    <a:pt x="4119" y="11261"/>
                  </a:cubicBezTo>
                  <a:cubicBezTo>
                    <a:pt x="2679" y="13204"/>
                    <a:pt x="1239" y="16404"/>
                    <a:pt x="519" y="18290"/>
                  </a:cubicBezTo>
                  <a:cubicBezTo>
                    <a:pt x="-201" y="20176"/>
                    <a:pt x="-201" y="20747"/>
                    <a:pt x="699" y="21090"/>
                  </a:cubicBezTo>
                  <a:cubicBezTo>
                    <a:pt x="1599" y="21433"/>
                    <a:pt x="3399" y="21547"/>
                    <a:pt x="5559" y="20747"/>
                  </a:cubicBezTo>
                  <a:cubicBezTo>
                    <a:pt x="7719" y="19947"/>
                    <a:pt x="10239" y="18233"/>
                    <a:pt x="12399" y="14861"/>
                  </a:cubicBezTo>
                  <a:cubicBezTo>
                    <a:pt x="14559" y="11490"/>
                    <a:pt x="16359" y="6461"/>
                    <a:pt x="17259" y="3604"/>
                  </a:cubicBezTo>
                  <a:cubicBezTo>
                    <a:pt x="18159" y="747"/>
                    <a:pt x="18159" y="61"/>
                    <a:pt x="17619" y="4"/>
                  </a:cubicBezTo>
                  <a:cubicBezTo>
                    <a:pt x="17079" y="-53"/>
                    <a:pt x="15999" y="518"/>
                    <a:pt x="15279" y="2576"/>
                  </a:cubicBezTo>
                  <a:cubicBezTo>
                    <a:pt x="14559" y="4633"/>
                    <a:pt x="14199" y="8176"/>
                    <a:pt x="15279" y="11147"/>
                  </a:cubicBezTo>
                  <a:cubicBezTo>
                    <a:pt x="16359" y="14118"/>
                    <a:pt x="18879" y="16518"/>
                    <a:pt x="21399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69950" y="174625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01700" y="1638300"/>
              <a:ext cx="1" cy="635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0" y="1987550"/>
              <a:ext cx="15621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8" y="19906"/>
                    <a:pt x="1756" y="18212"/>
                    <a:pt x="2707" y="17153"/>
                  </a:cubicBezTo>
                  <a:cubicBezTo>
                    <a:pt x="3659" y="16094"/>
                    <a:pt x="4683" y="15671"/>
                    <a:pt x="5810" y="15035"/>
                  </a:cubicBezTo>
                  <a:cubicBezTo>
                    <a:pt x="6937" y="14400"/>
                    <a:pt x="8166" y="13553"/>
                    <a:pt x="9337" y="12918"/>
                  </a:cubicBezTo>
                  <a:cubicBezTo>
                    <a:pt x="10507" y="12282"/>
                    <a:pt x="11620" y="11859"/>
                    <a:pt x="12732" y="11224"/>
                  </a:cubicBezTo>
                  <a:cubicBezTo>
                    <a:pt x="13844" y="10588"/>
                    <a:pt x="14956" y="9741"/>
                    <a:pt x="16200" y="8471"/>
                  </a:cubicBezTo>
                  <a:cubicBezTo>
                    <a:pt x="17444" y="7200"/>
                    <a:pt x="18820" y="5506"/>
                    <a:pt x="19741" y="4024"/>
                  </a:cubicBezTo>
                  <a:cubicBezTo>
                    <a:pt x="20663" y="2541"/>
                    <a:pt x="21132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40218" y="1981200"/>
              <a:ext cx="826633" cy="8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00" fill="norm" stroke="1" extrusionOk="0">
                  <a:moveTo>
                    <a:pt x="1521" y="15805"/>
                  </a:moveTo>
                  <a:cubicBezTo>
                    <a:pt x="1189" y="16332"/>
                    <a:pt x="858" y="16859"/>
                    <a:pt x="554" y="17385"/>
                  </a:cubicBezTo>
                  <a:cubicBezTo>
                    <a:pt x="250" y="17912"/>
                    <a:pt x="-26" y="18439"/>
                    <a:pt x="2" y="19229"/>
                  </a:cubicBezTo>
                  <a:cubicBezTo>
                    <a:pt x="29" y="20020"/>
                    <a:pt x="361" y="21073"/>
                    <a:pt x="1383" y="21337"/>
                  </a:cubicBezTo>
                  <a:cubicBezTo>
                    <a:pt x="2405" y="21600"/>
                    <a:pt x="4117" y="21073"/>
                    <a:pt x="5995" y="19229"/>
                  </a:cubicBezTo>
                  <a:cubicBezTo>
                    <a:pt x="7874" y="17385"/>
                    <a:pt x="9918" y="14224"/>
                    <a:pt x="12155" y="11327"/>
                  </a:cubicBezTo>
                  <a:cubicBezTo>
                    <a:pt x="14392" y="8429"/>
                    <a:pt x="16823" y="5795"/>
                    <a:pt x="18425" y="3951"/>
                  </a:cubicBezTo>
                  <a:cubicBezTo>
                    <a:pt x="20027" y="2107"/>
                    <a:pt x="20801" y="1054"/>
                    <a:pt x="215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784350" y="17716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784349" y="192404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38022" y="1495335"/>
              <a:ext cx="225629" cy="33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374" fill="norm" stroke="1" extrusionOk="0">
                  <a:moveTo>
                    <a:pt x="3779" y="4206"/>
                  </a:moveTo>
                  <a:cubicBezTo>
                    <a:pt x="4358" y="3139"/>
                    <a:pt x="4937" y="2072"/>
                    <a:pt x="5612" y="1272"/>
                  </a:cubicBezTo>
                  <a:cubicBezTo>
                    <a:pt x="6287" y="472"/>
                    <a:pt x="7058" y="-61"/>
                    <a:pt x="7444" y="6"/>
                  </a:cubicBezTo>
                  <a:cubicBezTo>
                    <a:pt x="7829" y="72"/>
                    <a:pt x="7829" y="739"/>
                    <a:pt x="7154" y="3139"/>
                  </a:cubicBezTo>
                  <a:cubicBezTo>
                    <a:pt x="6479" y="5539"/>
                    <a:pt x="5129" y="9672"/>
                    <a:pt x="4358" y="12672"/>
                  </a:cubicBezTo>
                  <a:cubicBezTo>
                    <a:pt x="3587" y="15672"/>
                    <a:pt x="3394" y="17539"/>
                    <a:pt x="3394" y="18872"/>
                  </a:cubicBezTo>
                  <a:cubicBezTo>
                    <a:pt x="3394" y="20206"/>
                    <a:pt x="3587" y="21006"/>
                    <a:pt x="4165" y="21272"/>
                  </a:cubicBezTo>
                  <a:cubicBezTo>
                    <a:pt x="4744" y="21539"/>
                    <a:pt x="5708" y="21272"/>
                    <a:pt x="6865" y="20606"/>
                  </a:cubicBezTo>
                  <a:cubicBezTo>
                    <a:pt x="8022" y="19939"/>
                    <a:pt x="9372" y="18872"/>
                    <a:pt x="10144" y="18006"/>
                  </a:cubicBezTo>
                  <a:cubicBezTo>
                    <a:pt x="10915" y="17139"/>
                    <a:pt x="11108" y="16472"/>
                    <a:pt x="10819" y="15806"/>
                  </a:cubicBezTo>
                  <a:cubicBezTo>
                    <a:pt x="10529" y="15139"/>
                    <a:pt x="9758" y="14472"/>
                    <a:pt x="8022" y="13939"/>
                  </a:cubicBezTo>
                  <a:cubicBezTo>
                    <a:pt x="6287" y="13406"/>
                    <a:pt x="3587" y="13006"/>
                    <a:pt x="1754" y="12806"/>
                  </a:cubicBezTo>
                  <a:cubicBezTo>
                    <a:pt x="-78" y="12606"/>
                    <a:pt x="-1042" y="12606"/>
                    <a:pt x="1754" y="12472"/>
                  </a:cubicBezTo>
                  <a:cubicBezTo>
                    <a:pt x="4551" y="12339"/>
                    <a:pt x="11108" y="12072"/>
                    <a:pt x="14869" y="11806"/>
                  </a:cubicBezTo>
                  <a:cubicBezTo>
                    <a:pt x="18629" y="11539"/>
                    <a:pt x="19594" y="11272"/>
                    <a:pt x="20558" y="1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233424" y="1651000"/>
              <a:ext cx="161652" cy="51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10" fill="norm" stroke="1" extrusionOk="0">
                  <a:moveTo>
                    <a:pt x="7278" y="0"/>
                  </a:moveTo>
                  <a:cubicBezTo>
                    <a:pt x="5893" y="0"/>
                    <a:pt x="4509" y="0"/>
                    <a:pt x="3263" y="130"/>
                  </a:cubicBezTo>
                  <a:cubicBezTo>
                    <a:pt x="2016" y="260"/>
                    <a:pt x="909" y="520"/>
                    <a:pt x="355" y="867"/>
                  </a:cubicBezTo>
                  <a:cubicBezTo>
                    <a:pt x="-199" y="1214"/>
                    <a:pt x="-199" y="1648"/>
                    <a:pt x="1047" y="2082"/>
                  </a:cubicBezTo>
                  <a:cubicBezTo>
                    <a:pt x="2293" y="2516"/>
                    <a:pt x="4786" y="2949"/>
                    <a:pt x="6724" y="3166"/>
                  </a:cubicBezTo>
                  <a:cubicBezTo>
                    <a:pt x="8663" y="3383"/>
                    <a:pt x="10047" y="3383"/>
                    <a:pt x="11847" y="3080"/>
                  </a:cubicBezTo>
                  <a:cubicBezTo>
                    <a:pt x="13647" y="2776"/>
                    <a:pt x="15863" y="2169"/>
                    <a:pt x="16693" y="2082"/>
                  </a:cubicBezTo>
                  <a:cubicBezTo>
                    <a:pt x="17524" y="1995"/>
                    <a:pt x="16970" y="2429"/>
                    <a:pt x="16693" y="4120"/>
                  </a:cubicBezTo>
                  <a:cubicBezTo>
                    <a:pt x="16416" y="5812"/>
                    <a:pt x="16416" y="8761"/>
                    <a:pt x="17247" y="11407"/>
                  </a:cubicBezTo>
                  <a:cubicBezTo>
                    <a:pt x="18078" y="14053"/>
                    <a:pt x="19739" y="16395"/>
                    <a:pt x="20570" y="17870"/>
                  </a:cubicBezTo>
                  <a:cubicBezTo>
                    <a:pt x="21401" y="19345"/>
                    <a:pt x="21401" y="19952"/>
                    <a:pt x="20155" y="20516"/>
                  </a:cubicBezTo>
                  <a:cubicBezTo>
                    <a:pt x="18909" y="21080"/>
                    <a:pt x="16416" y="21600"/>
                    <a:pt x="13647" y="21123"/>
                  </a:cubicBezTo>
                  <a:cubicBezTo>
                    <a:pt x="10878" y="20646"/>
                    <a:pt x="7832" y="19171"/>
                    <a:pt x="6309" y="18130"/>
                  </a:cubicBezTo>
                  <a:cubicBezTo>
                    <a:pt x="4786" y="17089"/>
                    <a:pt x="4786" y="16482"/>
                    <a:pt x="4786" y="1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533392" y="1620951"/>
              <a:ext cx="571758" cy="52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61" fill="norm" stroke="1" extrusionOk="0">
                  <a:moveTo>
                    <a:pt x="12922" y="1222"/>
                  </a:moveTo>
                  <a:cubicBezTo>
                    <a:pt x="13241" y="964"/>
                    <a:pt x="13560" y="706"/>
                    <a:pt x="13878" y="447"/>
                  </a:cubicBezTo>
                  <a:cubicBezTo>
                    <a:pt x="14197" y="189"/>
                    <a:pt x="14516" y="-69"/>
                    <a:pt x="14357" y="17"/>
                  </a:cubicBezTo>
                  <a:cubicBezTo>
                    <a:pt x="14197" y="103"/>
                    <a:pt x="13560" y="533"/>
                    <a:pt x="11965" y="1523"/>
                  </a:cubicBezTo>
                  <a:cubicBezTo>
                    <a:pt x="10371" y="2513"/>
                    <a:pt x="7821" y="4062"/>
                    <a:pt x="5988" y="5353"/>
                  </a:cubicBezTo>
                  <a:cubicBezTo>
                    <a:pt x="4154" y="6643"/>
                    <a:pt x="3038" y="7676"/>
                    <a:pt x="2401" y="8407"/>
                  </a:cubicBezTo>
                  <a:cubicBezTo>
                    <a:pt x="1763" y="9139"/>
                    <a:pt x="1604" y="9569"/>
                    <a:pt x="1723" y="9827"/>
                  </a:cubicBezTo>
                  <a:cubicBezTo>
                    <a:pt x="1843" y="10086"/>
                    <a:pt x="2241" y="10172"/>
                    <a:pt x="3596" y="10258"/>
                  </a:cubicBezTo>
                  <a:cubicBezTo>
                    <a:pt x="4951" y="10344"/>
                    <a:pt x="7263" y="10430"/>
                    <a:pt x="8618" y="10645"/>
                  </a:cubicBezTo>
                  <a:cubicBezTo>
                    <a:pt x="9973" y="10860"/>
                    <a:pt x="10371" y="11204"/>
                    <a:pt x="10571" y="11678"/>
                  </a:cubicBezTo>
                  <a:cubicBezTo>
                    <a:pt x="10770" y="12151"/>
                    <a:pt x="10770" y="12753"/>
                    <a:pt x="10292" y="13442"/>
                  </a:cubicBezTo>
                  <a:cubicBezTo>
                    <a:pt x="9813" y="14130"/>
                    <a:pt x="8857" y="14905"/>
                    <a:pt x="7183" y="16023"/>
                  </a:cubicBezTo>
                  <a:cubicBezTo>
                    <a:pt x="5509" y="17142"/>
                    <a:pt x="3118" y="18605"/>
                    <a:pt x="1723" y="19552"/>
                  </a:cubicBezTo>
                  <a:cubicBezTo>
                    <a:pt x="329" y="20498"/>
                    <a:pt x="-70" y="20929"/>
                    <a:pt x="10" y="21187"/>
                  </a:cubicBezTo>
                  <a:cubicBezTo>
                    <a:pt x="89" y="21445"/>
                    <a:pt x="647" y="21531"/>
                    <a:pt x="2241" y="21402"/>
                  </a:cubicBezTo>
                  <a:cubicBezTo>
                    <a:pt x="3836" y="21273"/>
                    <a:pt x="6466" y="20929"/>
                    <a:pt x="9096" y="20455"/>
                  </a:cubicBezTo>
                  <a:cubicBezTo>
                    <a:pt x="11726" y="19982"/>
                    <a:pt x="14357" y="19380"/>
                    <a:pt x="16429" y="18992"/>
                  </a:cubicBezTo>
                  <a:cubicBezTo>
                    <a:pt x="18501" y="18605"/>
                    <a:pt x="20016" y="18433"/>
                    <a:pt x="21530" y="18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647950" y="2343150"/>
              <a:ext cx="254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574"/>
                    <a:pt x="3600" y="11148"/>
                    <a:pt x="7200" y="14748"/>
                  </a:cubicBezTo>
                  <a:cubicBezTo>
                    <a:pt x="10800" y="18348"/>
                    <a:pt x="162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625635" y="2221302"/>
              <a:ext cx="81582" cy="9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721" fill="norm" stroke="1" extrusionOk="0">
                  <a:moveTo>
                    <a:pt x="12173" y="11290"/>
                  </a:moveTo>
                  <a:cubicBezTo>
                    <a:pt x="9473" y="11290"/>
                    <a:pt x="6773" y="11290"/>
                    <a:pt x="4343" y="12439"/>
                  </a:cubicBezTo>
                  <a:cubicBezTo>
                    <a:pt x="1913" y="13588"/>
                    <a:pt x="-247" y="15886"/>
                    <a:pt x="23" y="17494"/>
                  </a:cubicBezTo>
                  <a:cubicBezTo>
                    <a:pt x="293" y="19103"/>
                    <a:pt x="2993" y="20022"/>
                    <a:pt x="5693" y="20481"/>
                  </a:cubicBezTo>
                  <a:cubicBezTo>
                    <a:pt x="8393" y="20941"/>
                    <a:pt x="11093" y="20941"/>
                    <a:pt x="13793" y="18643"/>
                  </a:cubicBezTo>
                  <a:cubicBezTo>
                    <a:pt x="16493" y="16345"/>
                    <a:pt x="19193" y="11750"/>
                    <a:pt x="20273" y="8303"/>
                  </a:cubicBezTo>
                  <a:cubicBezTo>
                    <a:pt x="21353" y="4856"/>
                    <a:pt x="20813" y="2558"/>
                    <a:pt x="18653" y="1179"/>
                  </a:cubicBezTo>
                  <a:cubicBezTo>
                    <a:pt x="16493" y="-199"/>
                    <a:pt x="12713" y="-659"/>
                    <a:pt x="10823" y="1409"/>
                  </a:cubicBezTo>
                  <a:cubicBezTo>
                    <a:pt x="8933" y="3477"/>
                    <a:pt x="8933" y="8073"/>
                    <a:pt x="8933" y="12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787649" y="240665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832100" y="2482850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3049954" y="2305050"/>
              <a:ext cx="154859" cy="21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39" fill="norm" stroke="1" extrusionOk="0">
                  <a:moveTo>
                    <a:pt x="14233" y="8723"/>
                  </a:moveTo>
                  <a:cubicBezTo>
                    <a:pt x="13949" y="7685"/>
                    <a:pt x="13664" y="6646"/>
                    <a:pt x="13522" y="5400"/>
                  </a:cubicBezTo>
                  <a:cubicBezTo>
                    <a:pt x="13380" y="4154"/>
                    <a:pt x="13380" y="2700"/>
                    <a:pt x="12812" y="2285"/>
                  </a:cubicBezTo>
                  <a:cubicBezTo>
                    <a:pt x="12243" y="1869"/>
                    <a:pt x="11106" y="2492"/>
                    <a:pt x="8833" y="5192"/>
                  </a:cubicBezTo>
                  <a:cubicBezTo>
                    <a:pt x="6559" y="7892"/>
                    <a:pt x="3149" y="12669"/>
                    <a:pt x="1443" y="15681"/>
                  </a:cubicBezTo>
                  <a:cubicBezTo>
                    <a:pt x="-262" y="18692"/>
                    <a:pt x="-262" y="19938"/>
                    <a:pt x="449" y="20665"/>
                  </a:cubicBezTo>
                  <a:cubicBezTo>
                    <a:pt x="1159" y="21392"/>
                    <a:pt x="2580" y="21600"/>
                    <a:pt x="5991" y="20250"/>
                  </a:cubicBezTo>
                  <a:cubicBezTo>
                    <a:pt x="9401" y="18900"/>
                    <a:pt x="14801" y="15992"/>
                    <a:pt x="17785" y="13396"/>
                  </a:cubicBezTo>
                  <a:cubicBezTo>
                    <a:pt x="20770" y="10800"/>
                    <a:pt x="21338" y="8515"/>
                    <a:pt x="20343" y="6335"/>
                  </a:cubicBezTo>
                  <a:cubicBezTo>
                    <a:pt x="19349" y="4154"/>
                    <a:pt x="16791" y="2077"/>
                    <a:pt x="142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638745" y="1463384"/>
              <a:ext cx="167955" cy="18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39" fill="norm" stroke="1" extrusionOk="0">
                  <a:moveTo>
                    <a:pt x="3604" y="3949"/>
                  </a:moveTo>
                  <a:cubicBezTo>
                    <a:pt x="3064" y="6323"/>
                    <a:pt x="2524" y="8696"/>
                    <a:pt x="2254" y="10714"/>
                  </a:cubicBezTo>
                  <a:cubicBezTo>
                    <a:pt x="1984" y="12731"/>
                    <a:pt x="1984" y="14393"/>
                    <a:pt x="1579" y="14630"/>
                  </a:cubicBezTo>
                  <a:cubicBezTo>
                    <a:pt x="1174" y="14868"/>
                    <a:pt x="364" y="13681"/>
                    <a:pt x="94" y="11544"/>
                  </a:cubicBezTo>
                  <a:cubicBezTo>
                    <a:pt x="-176" y="9408"/>
                    <a:pt x="94" y="6323"/>
                    <a:pt x="1444" y="3830"/>
                  </a:cubicBezTo>
                  <a:cubicBezTo>
                    <a:pt x="2794" y="1338"/>
                    <a:pt x="5224" y="-561"/>
                    <a:pt x="8734" y="151"/>
                  </a:cubicBezTo>
                  <a:cubicBezTo>
                    <a:pt x="12244" y="863"/>
                    <a:pt x="16834" y="4186"/>
                    <a:pt x="19129" y="8103"/>
                  </a:cubicBezTo>
                  <a:cubicBezTo>
                    <a:pt x="21424" y="12019"/>
                    <a:pt x="21424" y="16529"/>
                    <a:pt x="21424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454399" y="1574800"/>
              <a:ext cx="11359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27" fill="norm" stroke="1" extrusionOk="0">
                  <a:moveTo>
                    <a:pt x="0" y="0"/>
                  </a:moveTo>
                  <a:cubicBezTo>
                    <a:pt x="0" y="5742"/>
                    <a:pt x="0" y="11484"/>
                    <a:pt x="0" y="15038"/>
                  </a:cubicBezTo>
                  <a:cubicBezTo>
                    <a:pt x="0" y="18593"/>
                    <a:pt x="0" y="19960"/>
                    <a:pt x="0" y="19550"/>
                  </a:cubicBezTo>
                  <a:cubicBezTo>
                    <a:pt x="0" y="19140"/>
                    <a:pt x="0" y="16952"/>
                    <a:pt x="0" y="14081"/>
                  </a:cubicBezTo>
                  <a:cubicBezTo>
                    <a:pt x="0" y="11211"/>
                    <a:pt x="0" y="7656"/>
                    <a:pt x="393" y="5059"/>
                  </a:cubicBezTo>
                  <a:cubicBezTo>
                    <a:pt x="785" y="2461"/>
                    <a:pt x="1571" y="821"/>
                    <a:pt x="3927" y="274"/>
                  </a:cubicBezTo>
                  <a:cubicBezTo>
                    <a:pt x="6284" y="-273"/>
                    <a:pt x="10211" y="274"/>
                    <a:pt x="13549" y="2735"/>
                  </a:cubicBezTo>
                  <a:cubicBezTo>
                    <a:pt x="16887" y="5195"/>
                    <a:pt x="19636" y="9570"/>
                    <a:pt x="20618" y="12988"/>
                  </a:cubicBezTo>
                  <a:cubicBezTo>
                    <a:pt x="21600" y="16405"/>
                    <a:pt x="20815" y="18866"/>
                    <a:pt x="2002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635210" y="1723098"/>
              <a:ext cx="238291" cy="28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92" fill="norm" stroke="1" extrusionOk="0">
                  <a:moveTo>
                    <a:pt x="20763" y="767"/>
                  </a:moveTo>
                  <a:cubicBezTo>
                    <a:pt x="18110" y="146"/>
                    <a:pt x="15457" y="-476"/>
                    <a:pt x="12520" y="534"/>
                  </a:cubicBezTo>
                  <a:cubicBezTo>
                    <a:pt x="9584" y="1544"/>
                    <a:pt x="6363" y="4186"/>
                    <a:pt x="4089" y="6905"/>
                  </a:cubicBezTo>
                  <a:cubicBezTo>
                    <a:pt x="1815" y="9625"/>
                    <a:pt x="489" y="12422"/>
                    <a:pt x="110" y="14597"/>
                  </a:cubicBezTo>
                  <a:cubicBezTo>
                    <a:pt x="-269" y="16773"/>
                    <a:pt x="299" y="18327"/>
                    <a:pt x="2384" y="19415"/>
                  </a:cubicBezTo>
                  <a:cubicBezTo>
                    <a:pt x="4468" y="20502"/>
                    <a:pt x="8068" y="21124"/>
                    <a:pt x="11478" y="20969"/>
                  </a:cubicBezTo>
                  <a:cubicBezTo>
                    <a:pt x="14889" y="20813"/>
                    <a:pt x="18110" y="19881"/>
                    <a:pt x="21331" y="18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962400" y="2032000"/>
              <a:ext cx="12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975099" y="1892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311650" y="18986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603749" y="1716849"/>
              <a:ext cx="155664" cy="52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70" fill="norm" stroke="1" extrusionOk="0">
                  <a:moveTo>
                    <a:pt x="876" y="5540"/>
                  </a:moveTo>
                  <a:cubicBezTo>
                    <a:pt x="1751" y="7930"/>
                    <a:pt x="2627" y="10321"/>
                    <a:pt x="3065" y="12839"/>
                  </a:cubicBezTo>
                  <a:cubicBezTo>
                    <a:pt x="3503" y="15358"/>
                    <a:pt x="3503" y="18005"/>
                    <a:pt x="3357" y="19541"/>
                  </a:cubicBezTo>
                  <a:cubicBezTo>
                    <a:pt x="3211" y="21078"/>
                    <a:pt x="2919" y="21505"/>
                    <a:pt x="2481" y="21334"/>
                  </a:cubicBezTo>
                  <a:cubicBezTo>
                    <a:pt x="2043" y="21163"/>
                    <a:pt x="1459" y="20395"/>
                    <a:pt x="1168" y="18261"/>
                  </a:cubicBezTo>
                  <a:cubicBezTo>
                    <a:pt x="876" y="16126"/>
                    <a:pt x="876" y="12626"/>
                    <a:pt x="1314" y="9680"/>
                  </a:cubicBezTo>
                  <a:cubicBezTo>
                    <a:pt x="1751" y="6735"/>
                    <a:pt x="2627" y="4345"/>
                    <a:pt x="3357" y="2893"/>
                  </a:cubicBezTo>
                  <a:cubicBezTo>
                    <a:pt x="4086" y="1442"/>
                    <a:pt x="4670" y="930"/>
                    <a:pt x="5692" y="545"/>
                  </a:cubicBezTo>
                  <a:cubicBezTo>
                    <a:pt x="6714" y="161"/>
                    <a:pt x="8173" y="-95"/>
                    <a:pt x="10362" y="33"/>
                  </a:cubicBezTo>
                  <a:cubicBezTo>
                    <a:pt x="12551" y="161"/>
                    <a:pt x="15470" y="673"/>
                    <a:pt x="17659" y="1399"/>
                  </a:cubicBezTo>
                  <a:cubicBezTo>
                    <a:pt x="19849" y="2125"/>
                    <a:pt x="21308" y="3064"/>
                    <a:pt x="21454" y="4003"/>
                  </a:cubicBezTo>
                  <a:cubicBezTo>
                    <a:pt x="21600" y="4942"/>
                    <a:pt x="20432" y="5881"/>
                    <a:pt x="17514" y="6564"/>
                  </a:cubicBezTo>
                  <a:cubicBezTo>
                    <a:pt x="14595" y="7247"/>
                    <a:pt x="9924" y="7674"/>
                    <a:pt x="6714" y="7845"/>
                  </a:cubicBezTo>
                  <a:cubicBezTo>
                    <a:pt x="3503" y="8016"/>
                    <a:pt x="1751" y="7930"/>
                    <a:pt x="876" y="7674"/>
                  </a:cubicBezTo>
                  <a:cubicBezTo>
                    <a:pt x="0" y="7418"/>
                    <a:pt x="0" y="6991"/>
                    <a:pt x="0" y="6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787900" y="15113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800600" y="13970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092529" y="1619224"/>
              <a:ext cx="101771" cy="31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17" fill="norm" stroke="1" extrusionOk="0">
                  <a:moveTo>
                    <a:pt x="20771" y="5970"/>
                  </a:moveTo>
                  <a:cubicBezTo>
                    <a:pt x="20771" y="5259"/>
                    <a:pt x="20771" y="4549"/>
                    <a:pt x="20555" y="3483"/>
                  </a:cubicBezTo>
                  <a:cubicBezTo>
                    <a:pt x="20339" y="2417"/>
                    <a:pt x="19907" y="996"/>
                    <a:pt x="18611" y="356"/>
                  </a:cubicBezTo>
                  <a:cubicBezTo>
                    <a:pt x="17315" y="-283"/>
                    <a:pt x="15155" y="-141"/>
                    <a:pt x="11915" y="1422"/>
                  </a:cubicBezTo>
                  <a:cubicBezTo>
                    <a:pt x="8675" y="2985"/>
                    <a:pt x="4355" y="5970"/>
                    <a:pt x="1979" y="9096"/>
                  </a:cubicBezTo>
                  <a:cubicBezTo>
                    <a:pt x="-397" y="12222"/>
                    <a:pt x="-829" y="15491"/>
                    <a:pt x="1763" y="17551"/>
                  </a:cubicBezTo>
                  <a:cubicBezTo>
                    <a:pt x="4355" y="19612"/>
                    <a:pt x="9971" y="20464"/>
                    <a:pt x="15587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297601" y="1714500"/>
              <a:ext cx="23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600"/>
                    <a:pt x="-1447" y="7200"/>
                    <a:pt x="353" y="10800"/>
                  </a:cubicBezTo>
                  <a:cubicBezTo>
                    <a:pt x="2153" y="14400"/>
                    <a:pt x="11153" y="180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461000" y="17843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747014" y="1603755"/>
              <a:ext cx="142324" cy="46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87" fill="norm" stroke="1" extrusionOk="0">
                  <a:moveTo>
                    <a:pt x="8413" y="7528"/>
                  </a:moveTo>
                  <a:cubicBezTo>
                    <a:pt x="6848" y="9599"/>
                    <a:pt x="5283" y="11670"/>
                    <a:pt x="4031" y="13840"/>
                  </a:cubicBezTo>
                  <a:cubicBezTo>
                    <a:pt x="2778" y="16010"/>
                    <a:pt x="1839" y="18278"/>
                    <a:pt x="1213" y="19659"/>
                  </a:cubicBezTo>
                  <a:cubicBezTo>
                    <a:pt x="587" y="21040"/>
                    <a:pt x="274" y="21533"/>
                    <a:pt x="118" y="21484"/>
                  </a:cubicBezTo>
                  <a:cubicBezTo>
                    <a:pt x="-39" y="21434"/>
                    <a:pt x="-39" y="20843"/>
                    <a:pt x="118" y="18574"/>
                  </a:cubicBezTo>
                  <a:cubicBezTo>
                    <a:pt x="274" y="16306"/>
                    <a:pt x="587" y="12360"/>
                    <a:pt x="1526" y="9106"/>
                  </a:cubicBezTo>
                  <a:cubicBezTo>
                    <a:pt x="2465" y="5851"/>
                    <a:pt x="4031" y="3286"/>
                    <a:pt x="5596" y="1856"/>
                  </a:cubicBezTo>
                  <a:cubicBezTo>
                    <a:pt x="7161" y="426"/>
                    <a:pt x="8726" y="130"/>
                    <a:pt x="10291" y="32"/>
                  </a:cubicBezTo>
                  <a:cubicBezTo>
                    <a:pt x="11857" y="-67"/>
                    <a:pt x="13422" y="32"/>
                    <a:pt x="15457" y="821"/>
                  </a:cubicBezTo>
                  <a:cubicBezTo>
                    <a:pt x="17491" y="1610"/>
                    <a:pt x="19996" y="3089"/>
                    <a:pt x="20778" y="4667"/>
                  </a:cubicBezTo>
                  <a:cubicBezTo>
                    <a:pt x="21561" y="6245"/>
                    <a:pt x="20622" y="7922"/>
                    <a:pt x="18274" y="9155"/>
                  </a:cubicBezTo>
                  <a:cubicBezTo>
                    <a:pt x="15926" y="10388"/>
                    <a:pt x="12170" y="11177"/>
                    <a:pt x="9509" y="11522"/>
                  </a:cubicBezTo>
                  <a:cubicBezTo>
                    <a:pt x="6848" y="11867"/>
                    <a:pt x="5283" y="11769"/>
                    <a:pt x="4344" y="11423"/>
                  </a:cubicBezTo>
                  <a:cubicBezTo>
                    <a:pt x="3404" y="11078"/>
                    <a:pt x="3091" y="10486"/>
                    <a:pt x="2778" y="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949950" y="1562099"/>
              <a:ext cx="107903" cy="29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71" fill="norm" stroke="1" extrusionOk="0">
                  <a:moveTo>
                    <a:pt x="9969" y="0"/>
                  </a:moveTo>
                  <a:cubicBezTo>
                    <a:pt x="12046" y="151"/>
                    <a:pt x="14123" y="302"/>
                    <a:pt x="16200" y="1284"/>
                  </a:cubicBezTo>
                  <a:cubicBezTo>
                    <a:pt x="18277" y="2266"/>
                    <a:pt x="20354" y="4078"/>
                    <a:pt x="20977" y="6646"/>
                  </a:cubicBezTo>
                  <a:cubicBezTo>
                    <a:pt x="21600" y="9214"/>
                    <a:pt x="20769" y="12537"/>
                    <a:pt x="18277" y="15105"/>
                  </a:cubicBezTo>
                  <a:cubicBezTo>
                    <a:pt x="15785" y="17673"/>
                    <a:pt x="11631" y="19485"/>
                    <a:pt x="8515" y="20467"/>
                  </a:cubicBezTo>
                  <a:cubicBezTo>
                    <a:pt x="5400" y="21449"/>
                    <a:pt x="3323" y="21600"/>
                    <a:pt x="2077" y="21071"/>
                  </a:cubicBezTo>
                  <a:cubicBezTo>
                    <a:pt x="831" y="20543"/>
                    <a:pt x="415" y="19334"/>
                    <a:pt x="0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6083300" y="1327725"/>
              <a:ext cx="101600" cy="18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5758"/>
                  </a:moveTo>
                  <a:cubicBezTo>
                    <a:pt x="0" y="4545"/>
                    <a:pt x="0" y="3331"/>
                    <a:pt x="225" y="3574"/>
                  </a:cubicBezTo>
                  <a:cubicBezTo>
                    <a:pt x="450" y="3817"/>
                    <a:pt x="900" y="5516"/>
                    <a:pt x="1350" y="8307"/>
                  </a:cubicBezTo>
                  <a:cubicBezTo>
                    <a:pt x="1800" y="11098"/>
                    <a:pt x="2250" y="14981"/>
                    <a:pt x="2250" y="17529"/>
                  </a:cubicBezTo>
                  <a:cubicBezTo>
                    <a:pt x="2250" y="20078"/>
                    <a:pt x="1800" y="21291"/>
                    <a:pt x="1575" y="21291"/>
                  </a:cubicBezTo>
                  <a:cubicBezTo>
                    <a:pt x="1350" y="21291"/>
                    <a:pt x="1350" y="20078"/>
                    <a:pt x="2025" y="16922"/>
                  </a:cubicBezTo>
                  <a:cubicBezTo>
                    <a:pt x="2700" y="13767"/>
                    <a:pt x="4050" y="8671"/>
                    <a:pt x="5175" y="5394"/>
                  </a:cubicBezTo>
                  <a:cubicBezTo>
                    <a:pt x="6300" y="2118"/>
                    <a:pt x="7200" y="662"/>
                    <a:pt x="8775" y="176"/>
                  </a:cubicBezTo>
                  <a:cubicBezTo>
                    <a:pt x="10350" y="-309"/>
                    <a:pt x="12600" y="176"/>
                    <a:pt x="14850" y="1997"/>
                  </a:cubicBezTo>
                  <a:cubicBezTo>
                    <a:pt x="17100" y="3817"/>
                    <a:pt x="19350" y="6972"/>
                    <a:pt x="20475" y="10248"/>
                  </a:cubicBezTo>
                  <a:cubicBezTo>
                    <a:pt x="21600" y="13525"/>
                    <a:pt x="21600" y="16922"/>
                    <a:pt x="21600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286500" y="1397000"/>
              <a:ext cx="63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426200" y="1320800"/>
              <a:ext cx="31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483350" y="1208616"/>
              <a:ext cx="31750" cy="4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21600" y="8640"/>
                  </a:moveTo>
                  <a:cubicBezTo>
                    <a:pt x="17280" y="4320"/>
                    <a:pt x="12960" y="0"/>
                    <a:pt x="8640" y="0"/>
                  </a:cubicBezTo>
                  <a:cubicBezTo>
                    <a:pt x="4320" y="0"/>
                    <a:pt x="0" y="4320"/>
                    <a:pt x="0" y="9720"/>
                  </a:cubicBezTo>
                  <a:cubicBezTo>
                    <a:pt x="0" y="15120"/>
                    <a:pt x="4320" y="21600"/>
                    <a:pt x="8640" y="21060"/>
                  </a:cubicBezTo>
                  <a:cubicBezTo>
                    <a:pt x="12960" y="20520"/>
                    <a:pt x="17280" y="12960"/>
                    <a:pt x="15840" y="10260"/>
                  </a:cubicBezTo>
                  <a:cubicBezTo>
                    <a:pt x="14400" y="7560"/>
                    <a:pt x="7200" y="9720"/>
                    <a:pt x="0" y="11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934200" y="1759800"/>
              <a:ext cx="285750" cy="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680" y="13918"/>
                    <a:pt x="7360" y="6718"/>
                    <a:pt x="10720" y="3118"/>
                  </a:cubicBezTo>
                  <a:cubicBezTo>
                    <a:pt x="14080" y="-482"/>
                    <a:pt x="17120" y="-482"/>
                    <a:pt x="18880" y="718"/>
                  </a:cubicBezTo>
                  <a:cubicBezTo>
                    <a:pt x="20640" y="1918"/>
                    <a:pt x="21120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946900" y="1854199"/>
              <a:ext cx="387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5" y="16800"/>
                    <a:pt x="7790" y="12000"/>
                    <a:pt x="11390" y="8400"/>
                  </a:cubicBezTo>
                  <a:cubicBezTo>
                    <a:pt x="14990" y="4800"/>
                    <a:pt x="1829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766050" y="1625600"/>
              <a:ext cx="444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070"/>
                    <a:pt x="9257" y="8139"/>
                    <a:pt x="5657" y="11739"/>
                  </a:cubicBezTo>
                  <a:cubicBezTo>
                    <a:pt x="2057" y="15339"/>
                    <a:pt x="1029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035799" y="1167468"/>
              <a:ext cx="184688" cy="23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02" fill="norm" stroke="1" extrusionOk="0">
                  <a:moveTo>
                    <a:pt x="0" y="2952"/>
                  </a:moveTo>
                  <a:cubicBezTo>
                    <a:pt x="243" y="1996"/>
                    <a:pt x="485" y="1040"/>
                    <a:pt x="3276" y="467"/>
                  </a:cubicBezTo>
                  <a:cubicBezTo>
                    <a:pt x="6067" y="-107"/>
                    <a:pt x="11407" y="-298"/>
                    <a:pt x="15290" y="753"/>
                  </a:cubicBezTo>
                  <a:cubicBezTo>
                    <a:pt x="19173" y="1805"/>
                    <a:pt x="21600" y="4098"/>
                    <a:pt x="21115" y="6870"/>
                  </a:cubicBezTo>
                  <a:cubicBezTo>
                    <a:pt x="20629" y="9642"/>
                    <a:pt x="17231" y="12891"/>
                    <a:pt x="14804" y="14898"/>
                  </a:cubicBezTo>
                  <a:cubicBezTo>
                    <a:pt x="12378" y="16906"/>
                    <a:pt x="10921" y="17670"/>
                    <a:pt x="10072" y="18530"/>
                  </a:cubicBezTo>
                  <a:cubicBezTo>
                    <a:pt x="9222" y="19390"/>
                    <a:pt x="8980" y="20346"/>
                    <a:pt x="8737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162800" y="15430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432050" y="3063568"/>
              <a:ext cx="120650" cy="18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8935"/>
                  </a:moveTo>
                  <a:cubicBezTo>
                    <a:pt x="0" y="7748"/>
                    <a:pt x="0" y="6562"/>
                    <a:pt x="0" y="6918"/>
                  </a:cubicBezTo>
                  <a:cubicBezTo>
                    <a:pt x="0" y="7274"/>
                    <a:pt x="0" y="9173"/>
                    <a:pt x="189" y="11427"/>
                  </a:cubicBezTo>
                  <a:cubicBezTo>
                    <a:pt x="379" y="13682"/>
                    <a:pt x="758" y="16293"/>
                    <a:pt x="947" y="18192"/>
                  </a:cubicBezTo>
                  <a:cubicBezTo>
                    <a:pt x="1137" y="20091"/>
                    <a:pt x="1137" y="21278"/>
                    <a:pt x="1137" y="21041"/>
                  </a:cubicBezTo>
                  <a:cubicBezTo>
                    <a:pt x="1137" y="20803"/>
                    <a:pt x="1137" y="19142"/>
                    <a:pt x="1516" y="16175"/>
                  </a:cubicBezTo>
                  <a:cubicBezTo>
                    <a:pt x="1895" y="13208"/>
                    <a:pt x="2653" y="8935"/>
                    <a:pt x="4358" y="5968"/>
                  </a:cubicBezTo>
                  <a:cubicBezTo>
                    <a:pt x="6063" y="3001"/>
                    <a:pt x="8716" y="1340"/>
                    <a:pt x="10989" y="509"/>
                  </a:cubicBezTo>
                  <a:cubicBezTo>
                    <a:pt x="13263" y="-322"/>
                    <a:pt x="15158" y="-322"/>
                    <a:pt x="16674" y="1933"/>
                  </a:cubicBezTo>
                  <a:cubicBezTo>
                    <a:pt x="18189" y="4188"/>
                    <a:pt x="19326" y="8698"/>
                    <a:pt x="20084" y="11665"/>
                  </a:cubicBezTo>
                  <a:cubicBezTo>
                    <a:pt x="20842" y="14632"/>
                    <a:pt x="21221" y="16056"/>
                    <a:pt x="21600" y="17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580542" y="3196665"/>
              <a:ext cx="188059" cy="26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14" fill="norm" stroke="1" extrusionOk="0">
                  <a:moveTo>
                    <a:pt x="21323" y="3336"/>
                  </a:moveTo>
                  <a:cubicBezTo>
                    <a:pt x="20123" y="2154"/>
                    <a:pt x="18923" y="973"/>
                    <a:pt x="17603" y="383"/>
                  </a:cubicBezTo>
                  <a:cubicBezTo>
                    <a:pt x="16283" y="-208"/>
                    <a:pt x="14843" y="-208"/>
                    <a:pt x="12563" y="1058"/>
                  </a:cubicBezTo>
                  <a:cubicBezTo>
                    <a:pt x="10283" y="2323"/>
                    <a:pt x="7163" y="4854"/>
                    <a:pt x="4883" y="7554"/>
                  </a:cubicBezTo>
                  <a:cubicBezTo>
                    <a:pt x="2603" y="10254"/>
                    <a:pt x="1163" y="13123"/>
                    <a:pt x="443" y="15233"/>
                  </a:cubicBezTo>
                  <a:cubicBezTo>
                    <a:pt x="-277" y="17342"/>
                    <a:pt x="-277" y="18692"/>
                    <a:pt x="1643" y="19704"/>
                  </a:cubicBezTo>
                  <a:cubicBezTo>
                    <a:pt x="3563" y="20717"/>
                    <a:pt x="7403" y="21392"/>
                    <a:pt x="10643" y="21308"/>
                  </a:cubicBezTo>
                  <a:cubicBezTo>
                    <a:pt x="13883" y="21223"/>
                    <a:pt x="16523" y="20380"/>
                    <a:pt x="19163" y="1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842547" y="3429000"/>
              <a:ext cx="91116" cy="1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31" fill="norm" stroke="1" extrusionOk="0">
                  <a:moveTo>
                    <a:pt x="13471" y="3411"/>
                  </a:moveTo>
                  <a:cubicBezTo>
                    <a:pt x="11071" y="2653"/>
                    <a:pt x="8671" y="1895"/>
                    <a:pt x="6271" y="2274"/>
                  </a:cubicBezTo>
                  <a:cubicBezTo>
                    <a:pt x="3871" y="2653"/>
                    <a:pt x="1471" y="4168"/>
                    <a:pt x="511" y="7200"/>
                  </a:cubicBezTo>
                  <a:cubicBezTo>
                    <a:pt x="-449" y="10232"/>
                    <a:pt x="31" y="14779"/>
                    <a:pt x="1231" y="17621"/>
                  </a:cubicBezTo>
                  <a:cubicBezTo>
                    <a:pt x="2431" y="20463"/>
                    <a:pt x="4351" y="21600"/>
                    <a:pt x="7471" y="21411"/>
                  </a:cubicBezTo>
                  <a:cubicBezTo>
                    <a:pt x="10591" y="21221"/>
                    <a:pt x="14911" y="19705"/>
                    <a:pt x="17551" y="16674"/>
                  </a:cubicBezTo>
                  <a:cubicBezTo>
                    <a:pt x="20191" y="13642"/>
                    <a:pt x="21151" y="9095"/>
                    <a:pt x="20431" y="6063"/>
                  </a:cubicBezTo>
                  <a:cubicBezTo>
                    <a:pt x="19711" y="3032"/>
                    <a:pt x="17311" y="1516"/>
                    <a:pt x="149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079750" y="33782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352757" y="3110220"/>
              <a:ext cx="103760" cy="30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394" fill="norm" stroke="1" extrusionOk="0">
                  <a:moveTo>
                    <a:pt x="19947" y="3197"/>
                  </a:moveTo>
                  <a:cubicBezTo>
                    <a:pt x="20363" y="2013"/>
                    <a:pt x="20778" y="830"/>
                    <a:pt x="19532" y="312"/>
                  </a:cubicBezTo>
                  <a:cubicBezTo>
                    <a:pt x="18286" y="-206"/>
                    <a:pt x="15378" y="-58"/>
                    <a:pt x="12263" y="608"/>
                  </a:cubicBezTo>
                  <a:cubicBezTo>
                    <a:pt x="9147" y="1273"/>
                    <a:pt x="5824" y="2457"/>
                    <a:pt x="3332" y="4454"/>
                  </a:cubicBezTo>
                  <a:cubicBezTo>
                    <a:pt x="840" y="6452"/>
                    <a:pt x="-822" y="9262"/>
                    <a:pt x="424" y="12147"/>
                  </a:cubicBezTo>
                  <a:cubicBezTo>
                    <a:pt x="1670" y="15032"/>
                    <a:pt x="5824" y="17991"/>
                    <a:pt x="9355" y="19545"/>
                  </a:cubicBezTo>
                  <a:cubicBezTo>
                    <a:pt x="12886" y="21098"/>
                    <a:pt x="15793" y="21246"/>
                    <a:pt x="18701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575050" y="3187700"/>
              <a:ext cx="63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644899" y="32385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829555" y="3101627"/>
              <a:ext cx="137308" cy="35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72" fill="norm" stroke="1" extrusionOk="0">
                  <a:moveTo>
                    <a:pt x="8758" y="5894"/>
                  </a:moveTo>
                  <a:cubicBezTo>
                    <a:pt x="7449" y="7915"/>
                    <a:pt x="6140" y="9936"/>
                    <a:pt x="5486" y="12273"/>
                  </a:cubicBezTo>
                  <a:cubicBezTo>
                    <a:pt x="4831" y="14610"/>
                    <a:pt x="4831" y="17263"/>
                    <a:pt x="4504" y="18968"/>
                  </a:cubicBezTo>
                  <a:cubicBezTo>
                    <a:pt x="4177" y="20673"/>
                    <a:pt x="3522" y="21431"/>
                    <a:pt x="2867" y="21368"/>
                  </a:cubicBezTo>
                  <a:cubicBezTo>
                    <a:pt x="2213" y="21305"/>
                    <a:pt x="1558" y="20420"/>
                    <a:pt x="1067" y="17894"/>
                  </a:cubicBezTo>
                  <a:cubicBezTo>
                    <a:pt x="577" y="15368"/>
                    <a:pt x="249" y="11199"/>
                    <a:pt x="86" y="8420"/>
                  </a:cubicBezTo>
                  <a:cubicBezTo>
                    <a:pt x="-78" y="5642"/>
                    <a:pt x="-78" y="4252"/>
                    <a:pt x="740" y="3052"/>
                  </a:cubicBezTo>
                  <a:cubicBezTo>
                    <a:pt x="1558" y="1852"/>
                    <a:pt x="3195" y="842"/>
                    <a:pt x="4995" y="336"/>
                  </a:cubicBezTo>
                  <a:cubicBezTo>
                    <a:pt x="6795" y="-169"/>
                    <a:pt x="8758" y="-169"/>
                    <a:pt x="11540" y="778"/>
                  </a:cubicBezTo>
                  <a:cubicBezTo>
                    <a:pt x="14322" y="1726"/>
                    <a:pt x="17922" y="3620"/>
                    <a:pt x="19722" y="5199"/>
                  </a:cubicBezTo>
                  <a:cubicBezTo>
                    <a:pt x="21522" y="6778"/>
                    <a:pt x="21522" y="8042"/>
                    <a:pt x="20704" y="8989"/>
                  </a:cubicBezTo>
                  <a:cubicBezTo>
                    <a:pt x="19886" y="9936"/>
                    <a:pt x="18249" y="10568"/>
                    <a:pt x="15631" y="10505"/>
                  </a:cubicBezTo>
                  <a:cubicBezTo>
                    <a:pt x="13013" y="10442"/>
                    <a:pt x="9413" y="9684"/>
                    <a:pt x="5813" y="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968750" y="3054349"/>
              <a:ext cx="128132" cy="26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6" fill="norm" stroke="1" extrusionOk="0">
                  <a:moveTo>
                    <a:pt x="9561" y="1012"/>
                  </a:moveTo>
                  <a:cubicBezTo>
                    <a:pt x="10977" y="506"/>
                    <a:pt x="12393" y="0"/>
                    <a:pt x="13810" y="0"/>
                  </a:cubicBezTo>
                  <a:cubicBezTo>
                    <a:pt x="15226" y="0"/>
                    <a:pt x="16643" y="506"/>
                    <a:pt x="18236" y="2278"/>
                  </a:cubicBezTo>
                  <a:cubicBezTo>
                    <a:pt x="19830" y="4050"/>
                    <a:pt x="21600" y="7087"/>
                    <a:pt x="21423" y="10294"/>
                  </a:cubicBezTo>
                  <a:cubicBezTo>
                    <a:pt x="21246" y="13500"/>
                    <a:pt x="19121" y="16875"/>
                    <a:pt x="16997" y="18900"/>
                  </a:cubicBezTo>
                  <a:cubicBezTo>
                    <a:pt x="14872" y="20925"/>
                    <a:pt x="12748" y="21600"/>
                    <a:pt x="9915" y="21431"/>
                  </a:cubicBezTo>
                  <a:cubicBezTo>
                    <a:pt x="7082" y="21262"/>
                    <a:pt x="3541" y="20250"/>
                    <a:pt x="0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089399" y="2855244"/>
              <a:ext cx="135468" cy="18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73" fill="norm" stroke="1" extrusionOk="0">
                  <a:moveTo>
                    <a:pt x="0" y="5355"/>
                  </a:moveTo>
                  <a:cubicBezTo>
                    <a:pt x="1329" y="6083"/>
                    <a:pt x="2658" y="6811"/>
                    <a:pt x="3489" y="8389"/>
                  </a:cubicBezTo>
                  <a:cubicBezTo>
                    <a:pt x="4320" y="9966"/>
                    <a:pt x="4652" y="12393"/>
                    <a:pt x="4652" y="14213"/>
                  </a:cubicBezTo>
                  <a:cubicBezTo>
                    <a:pt x="4652" y="16034"/>
                    <a:pt x="4320" y="17247"/>
                    <a:pt x="4154" y="17004"/>
                  </a:cubicBezTo>
                  <a:cubicBezTo>
                    <a:pt x="3988" y="16762"/>
                    <a:pt x="3988" y="15063"/>
                    <a:pt x="4486" y="12393"/>
                  </a:cubicBezTo>
                  <a:cubicBezTo>
                    <a:pt x="4985" y="9724"/>
                    <a:pt x="5982" y="6083"/>
                    <a:pt x="6978" y="3777"/>
                  </a:cubicBezTo>
                  <a:cubicBezTo>
                    <a:pt x="7975" y="1472"/>
                    <a:pt x="8972" y="501"/>
                    <a:pt x="10302" y="137"/>
                  </a:cubicBezTo>
                  <a:cubicBezTo>
                    <a:pt x="11631" y="-227"/>
                    <a:pt x="13292" y="16"/>
                    <a:pt x="15286" y="2321"/>
                  </a:cubicBezTo>
                  <a:cubicBezTo>
                    <a:pt x="17280" y="4627"/>
                    <a:pt x="19606" y="8995"/>
                    <a:pt x="20603" y="12515"/>
                  </a:cubicBezTo>
                  <a:cubicBezTo>
                    <a:pt x="21600" y="16034"/>
                    <a:pt x="21268" y="18703"/>
                    <a:pt x="20935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464049" y="323850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591050" y="3143250"/>
              <a:ext cx="444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541"/>
                    <a:pt x="2057" y="5082"/>
                    <a:pt x="3600" y="8365"/>
                  </a:cubicBezTo>
                  <a:cubicBezTo>
                    <a:pt x="5143" y="11647"/>
                    <a:pt x="7200" y="15671"/>
                    <a:pt x="10286" y="18000"/>
                  </a:cubicBezTo>
                  <a:cubicBezTo>
                    <a:pt x="13371" y="20329"/>
                    <a:pt x="17486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976230" y="2897716"/>
              <a:ext cx="148221" cy="19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92" fill="norm" stroke="1" extrusionOk="0">
                  <a:moveTo>
                    <a:pt x="1224" y="4645"/>
                  </a:moveTo>
                  <a:cubicBezTo>
                    <a:pt x="920" y="9523"/>
                    <a:pt x="616" y="14400"/>
                    <a:pt x="464" y="17419"/>
                  </a:cubicBezTo>
                  <a:cubicBezTo>
                    <a:pt x="311" y="20439"/>
                    <a:pt x="311" y="21600"/>
                    <a:pt x="159" y="21484"/>
                  </a:cubicBezTo>
                  <a:cubicBezTo>
                    <a:pt x="7" y="21368"/>
                    <a:pt x="-297" y="19974"/>
                    <a:pt x="768" y="16490"/>
                  </a:cubicBezTo>
                  <a:cubicBezTo>
                    <a:pt x="1833" y="13006"/>
                    <a:pt x="4266" y="7432"/>
                    <a:pt x="6244" y="4181"/>
                  </a:cubicBezTo>
                  <a:cubicBezTo>
                    <a:pt x="8221" y="929"/>
                    <a:pt x="9742" y="0"/>
                    <a:pt x="11872" y="0"/>
                  </a:cubicBezTo>
                  <a:cubicBezTo>
                    <a:pt x="14002" y="0"/>
                    <a:pt x="16740" y="929"/>
                    <a:pt x="18413" y="4065"/>
                  </a:cubicBezTo>
                  <a:cubicBezTo>
                    <a:pt x="20086" y="7200"/>
                    <a:pt x="20695" y="12542"/>
                    <a:pt x="21303" y="1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131808" y="3062877"/>
              <a:ext cx="233942" cy="24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01" fill="norm" stroke="1" extrusionOk="0">
                  <a:moveTo>
                    <a:pt x="17421" y="2536"/>
                  </a:moveTo>
                  <a:cubicBezTo>
                    <a:pt x="16837" y="1628"/>
                    <a:pt x="16253" y="721"/>
                    <a:pt x="15377" y="267"/>
                  </a:cubicBezTo>
                  <a:cubicBezTo>
                    <a:pt x="14502" y="-187"/>
                    <a:pt x="13334" y="-187"/>
                    <a:pt x="11193" y="1265"/>
                  </a:cubicBezTo>
                  <a:cubicBezTo>
                    <a:pt x="9053" y="2717"/>
                    <a:pt x="5939" y="5621"/>
                    <a:pt x="3896" y="8072"/>
                  </a:cubicBezTo>
                  <a:cubicBezTo>
                    <a:pt x="1853" y="10522"/>
                    <a:pt x="880" y="12519"/>
                    <a:pt x="393" y="14243"/>
                  </a:cubicBezTo>
                  <a:cubicBezTo>
                    <a:pt x="-93" y="15968"/>
                    <a:pt x="-93" y="17420"/>
                    <a:pt x="199" y="18509"/>
                  </a:cubicBezTo>
                  <a:cubicBezTo>
                    <a:pt x="491" y="19598"/>
                    <a:pt x="1075" y="20324"/>
                    <a:pt x="2826" y="20778"/>
                  </a:cubicBezTo>
                  <a:cubicBezTo>
                    <a:pt x="4577" y="21231"/>
                    <a:pt x="7496" y="21413"/>
                    <a:pt x="10804" y="21231"/>
                  </a:cubicBezTo>
                  <a:cubicBezTo>
                    <a:pt x="14112" y="21050"/>
                    <a:pt x="17810" y="20505"/>
                    <a:pt x="21507" y="1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492749" y="330835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683250" y="32893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994870" y="3101710"/>
              <a:ext cx="136865" cy="43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70" fill="norm" stroke="1" extrusionOk="0">
                  <a:moveTo>
                    <a:pt x="3854" y="5178"/>
                  </a:moveTo>
                  <a:cubicBezTo>
                    <a:pt x="2545" y="5596"/>
                    <a:pt x="1236" y="6013"/>
                    <a:pt x="745" y="7578"/>
                  </a:cubicBezTo>
                  <a:cubicBezTo>
                    <a:pt x="254" y="9144"/>
                    <a:pt x="582" y="11857"/>
                    <a:pt x="745" y="14204"/>
                  </a:cubicBezTo>
                  <a:cubicBezTo>
                    <a:pt x="909" y="16552"/>
                    <a:pt x="909" y="18535"/>
                    <a:pt x="909" y="19787"/>
                  </a:cubicBezTo>
                  <a:cubicBezTo>
                    <a:pt x="909" y="21039"/>
                    <a:pt x="909" y="21561"/>
                    <a:pt x="745" y="21457"/>
                  </a:cubicBezTo>
                  <a:cubicBezTo>
                    <a:pt x="582" y="21352"/>
                    <a:pt x="254" y="20622"/>
                    <a:pt x="91" y="18378"/>
                  </a:cubicBezTo>
                  <a:cubicBezTo>
                    <a:pt x="-73" y="16135"/>
                    <a:pt x="-73" y="12378"/>
                    <a:pt x="582" y="9300"/>
                  </a:cubicBezTo>
                  <a:cubicBezTo>
                    <a:pt x="1236" y="6222"/>
                    <a:pt x="2545" y="3822"/>
                    <a:pt x="3691" y="2413"/>
                  </a:cubicBezTo>
                  <a:cubicBezTo>
                    <a:pt x="4836" y="1004"/>
                    <a:pt x="5818" y="587"/>
                    <a:pt x="7127" y="326"/>
                  </a:cubicBezTo>
                  <a:cubicBezTo>
                    <a:pt x="8436" y="65"/>
                    <a:pt x="10072" y="-39"/>
                    <a:pt x="11709" y="13"/>
                  </a:cubicBezTo>
                  <a:cubicBezTo>
                    <a:pt x="13345" y="65"/>
                    <a:pt x="14982" y="274"/>
                    <a:pt x="16782" y="744"/>
                  </a:cubicBezTo>
                  <a:cubicBezTo>
                    <a:pt x="18582" y="1213"/>
                    <a:pt x="20545" y="1944"/>
                    <a:pt x="21036" y="2883"/>
                  </a:cubicBezTo>
                  <a:cubicBezTo>
                    <a:pt x="21527" y="3822"/>
                    <a:pt x="20545" y="4970"/>
                    <a:pt x="18582" y="5857"/>
                  </a:cubicBezTo>
                  <a:cubicBezTo>
                    <a:pt x="16618" y="6744"/>
                    <a:pt x="13672" y="7370"/>
                    <a:pt x="11382" y="7683"/>
                  </a:cubicBezTo>
                  <a:cubicBezTo>
                    <a:pt x="9091" y="7996"/>
                    <a:pt x="7454" y="7996"/>
                    <a:pt x="6636" y="7891"/>
                  </a:cubicBezTo>
                  <a:cubicBezTo>
                    <a:pt x="5818" y="7787"/>
                    <a:pt x="5818" y="7578"/>
                    <a:pt x="5818" y="7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280150" y="32194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408096" y="3018376"/>
              <a:ext cx="132404" cy="31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94" fill="norm" stroke="1" extrusionOk="0">
                  <a:moveTo>
                    <a:pt x="21112" y="2028"/>
                  </a:moveTo>
                  <a:cubicBezTo>
                    <a:pt x="19762" y="1304"/>
                    <a:pt x="18412" y="579"/>
                    <a:pt x="16724" y="216"/>
                  </a:cubicBezTo>
                  <a:cubicBezTo>
                    <a:pt x="15037" y="-146"/>
                    <a:pt x="13012" y="-146"/>
                    <a:pt x="10312" y="941"/>
                  </a:cubicBezTo>
                  <a:cubicBezTo>
                    <a:pt x="7612" y="2028"/>
                    <a:pt x="4237" y="4203"/>
                    <a:pt x="2212" y="7175"/>
                  </a:cubicBezTo>
                  <a:cubicBezTo>
                    <a:pt x="187" y="10147"/>
                    <a:pt x="-488" y="13916"/>
                    <a:pt x="356" y="16453"/>
                  </a:cubicBezTo>
                  <a:cubicBezTo>
                    <a:pt x="1200" y="18990"/>
                    <a:pt x="3562" y="20294"/>
                    <a:pt x="5756" y="20874"/>
                  </a:cubicBezTo>
                  <a:cubicBezTo>
                    <a:pt x="7949" y="21454"/>
                    <a:pt x="9974" y="21309"/>
                    <a:pt x="11999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597650" y="3136900"/>
              <a:ext cx="6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667500" y="3204072"/>
              <a:ext cx="101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00" y="12302"/>
                    <a:pt x="9000" y="4448"/>
                    <a:pt x="12600" y="1502"/>
                  </a:cubicBezTo>
                  <a:cubicBezTo>
                    <a:pt x="16200" y="-1443"/>
                    <a:pt x="189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850433" y="3078774"/>
              <a:ext cx="208152" cy="44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82" fill="norm" stroke="1" extrusionOk="0">
                  <a:moveTo>
                    <a:pt x="7900" y="4937"/>
                  </a:moveTo>
                  <a:cubicBezTo>
                    <a:pt x="6820" y="6669"/>
                    <a:pt x="5740" y="8401"/>
                    <a:pt x="4660" y="10592"/>
                  </a:cubicBezTo>
                  <a:cubicBezTo>
                    <a:pt x="3580" y="12783"/>
                    <a:pt x="2500" y="15432"/>
                    <a:pt x="1636" y="17418"/>
                  </a:cubicBezTo>
                  <a:cubicBezTo>
                    <a:pt x="772" y="19405"/>
                    <a:pt x="124" y="20730"/>
                    <a:pt x="16" y="21086"/>
                  </a:cubicBezTo>
                  <a:cubicBezTo>
                    <a:pt x="-92" y="21443"/>
                    <a:pt x="340" y="20832"/>
                    <a:pt x="1420" y="18692"/>
                  </a:cubicBezTo>
                  <a:cubicBezTo>
                    <a:pt x="2500" y="16552"/>
                    <a:pt x="4228" y="12885"/>
                    <a:pt x="5524" y="9879"/>
                  </a:cubicBezTo>
                  <a:cubicBezTo>
                    <a:pt x="6820" y="6873"/>
                    <a:pt x="7684" y="4530"/>
                    <a:pt x="8980" y="2951"/>
                  </a:cubicBezTo>
                  <a:cubicBezTo>
                    <a:pt x="10276" y="1371"/>
                    <a:pt x="12004" y="556"/>
                    <a:pt x="13408" y="200"/>
                  </a:cubicBezTo>
                  <a:cubicBezTo>
                    <a:pt x="14812" y="-157"/>
                    <a:pt x="15892" y="-55"/>
                    <a:pt x="17188" y="658"/>
                  </a:cubicBezTo>
                  <a:cubicBezTo>
                    <a:pt x="18484" y="1371"/>
                    <a:pt x="19996" y="2696"/>
                    <a:pt x="20752" y="3664"/>
                  </a:cubicBezTo>
                  <a:cubicBezTo>
                    <a:pt x="21508" y="4632"/>
                    <a:pt x="21508" y="5243"/>
                    <a:pt x="19888" y="6007"/>
                  </a:cubicBezTo>
                  <a:cubicBezTo>
                    <a:pt x="18268" y="6771"/>
                    <a:pt x="15028" y="7688"/>
                    <a:pt x="12436" y="7994"/>
                  </a:cubicBezTo>
                  <a:cubicBezTo>
                    <a:pt x="9844" y="8300"/>
                    <a:pt x="7900" y="7994"/>
                    <a:pt x="5956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067550" y="3011601"/>
              <a:ext cx="81184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65" fill="norm" stroke="1" extrusionOk="0">
                  <a:moveTo>
                    <a:pt x="4860" y="870"/>
                  </a:moveTo>
                  <a:cubicBezTo>
                    <a:pt x="7560" y="367"/>
                    <a:pt x="10260" y="-135"/>
                    <a:pt x="12690" y="32"/>
                  </a:cubicBezTo>
                  <a:cubicBezTo>
                    <a:pt x="15120" y="200"/>
                    <a:pt x="17280" y="1037"/>
                    <a:pt x="18900" y="3800"/>
                  </a:cubicBezTo>
                  <a:cubicBezTo>
                    <a:pt x="20520" y="6563"/>
                    <a:pt x="21600" y="11251"/>
                    <a:pt x="19710" y="14516"/>
                  </a:cubicBezTo>
                  <a:cubicBezTo>
                    <a:pt x="17820" y="17781"/>
                    <a:pt x="12960" y="19623"/>
                    <a:pt x="9180" y="20544"/>
                  </a:cubicBezTo>
                  <a:cubicBezTo>
                    <a:pt x="5400" y="21465"/>
                    <a:pt x="2700" y="21465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133166" y="2805569"/>
              <a:ext cx="83112" cy="12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61" fill="norm" stroke="1" extrusionOk="0">
                  <a:moveTo>
                    <a:pt x="1080" y="5592"/>
                  </a:moveTo>
                  <a:cubicBezTo>
                    <a:pt x="1080" y="9192"/>
                    <a:pt x="1080" y="12792"/>
                    <a:pt x="810" y="15852"/>
                  </a:cubicBezTo>
                  <a:cubicBezTo>
                    <a:pt x="540" y="18912"/>
                    <a:pt x="0" y="21432"/>
                    <a:pt x="0" y="21252"/>
                  </a:cubicBezTo>
                  <a:cubicBezTo>
                    <a:pt x="0" y="21072"/>
                    <a:pt x="540" y="18192"/>
                    <a:pt x="1890" y="14772"/>
                  </a:cubicBezTo>
                  <a:cubicBezTo>
                    <a:pt x="3240" y="11352"/>
                    <a:pt x="5400" y="7392"/>
                    <a:pt x="7830" y="4512"/>
                  </a:cubicBezTo>
                  <a:cubicBezTo>
                    <a:pt x="10260" y="1632"/>
                    <a:pt x="12960" y="-168"/>
                    <a:pt x="15390" y="12"/>
                  </a:cubicBezTo>
                  <a:cubicBezTo>
                    <a:pt x="17820" y="192"/>
                    <a:pt x="19980" y="2352"/>
                    <a:pt x="20790" y="6132"/>
                  </a:cubicBezTo>
                  <a:cubicBezTo>
                    <a:pt x="21600" y="9912"/>
                    <a:pt x="21060" y="15312"/>
                    <a:pt x="20520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258050" y="2857500"/>
              <a:ext cx="76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372350" y="2781300"/>
              <a:ext cx="317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200"/>
                    <a:pt x="10080" y="2400"/>
                    <a:pt x="6480" y="6000"/>
                  </a:cubicBezTo>
                  <a:cubicBezTo>
                    <a:pt x="2880" y="9600"/>
                    <a:pt x="144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435850" y="3155950"/>
              <a:ext cx="260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8982"/>
                    <a:pt x="1054" y="16364"/>
                    <a:pt x="2898" y="14400"/>
                  </a:cubicBezTo>
                  <a:cubicBezTo>
                    <a:pt x="4741" y="12436"/>
                    <a:pt x="7902" y="11127"/>
                    <a:pt x="10976" y="10145"/>
                  </a:cubicBezTo>
                  <a:cubicBezTo>
                    <a:pt x="14049" y="9164"/>
                    <a:pt x="17034" y="8509"/>
                    <a:pt x="18790" y="6873"/>
                  </a:cubicBezTo>
                  <a:cubicBezTo>
                    <a:pt x="20546" y="5236"/>
                    <a:pt x="21073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582429" y="3073400"/>
              <a:ext cx="1217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500"/>
                    <a:pt x="6300" y="9000"/>
                    <a:pt x="2700" y="12375"/>
                  </a:cubicBezTo>
                  <a:cubicBezTo>
                    <a:pt x="-900" y="15750"/>
                    <a:pt x="-900" y="18000"/>
                    <a:pt x="2700" y="19350"/>
                  </a:cubicBezTo>
                  <a:cubicBezTo>
                    <a:pt x="6300" y="20700"/>
                    <a:pt x="13500" y="2115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835900" y="3219450"/>
              <a:ext cx="63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299450" y="3168650"/>
              <a:ext cx="44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470900" y="31940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616950" y="3108822"/>
              <a:ext cx="222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91" y="12302"/>
                    <a:pt x="6583" y="4448"/>
                    <a:pt x="10183" y="1502"/>
                  </a:cubicBezTo>
                  <a:cubicBezTo>
                    <a:pt x="13783" y="-1443"/>
                    <a:pt x="1769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731250" y="3009900"/>
              <a:ext cx="254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71"/>
                    <a:pt x="7200" y="12343"/>
                    <a:pt x="3600" y="15943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118599" y="2716716"/>
              <a:ext cx="118535" cy="1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986"/>
                  </a:moveTo>
                  <a:cubicBezTo>
                    <a:pt x="0" y="5474"/>
                    <a:pt x="0" y="9962"/>
                    <a:pt x="0" y="13048"/>
                  </a:cubicBezTo>
                  <a:cubicBezTo>
                    <a:pt x="0" y="16134"/>
                    <a:pt x="0" y="17817"/>
                    <a:pt x="193" y="17957"/>
                  </a:cubicBezTo>
                  <a:cubicBezTo>
                    <a:pt x="386" y="18097"/>
                    <a:pt x="771" y="16695"/>
                    <a:pt x="2314" y="14030"/>
                  </a:cubicBezTo>
                  <a:cubicBezTo>
                    <a:pt x="3857" y="11365"/>
                    <a:pt x="6557" y="7438"/>
                    <a:pt x="8486" y="4913"/>
                  </a:cubicBezTo>
                  <a:cubicBezTo>
                    <a:pt x="10414" y="2388"/>
                    <a:pt x="11571" y="1266"/>
                    <a:pt x="13500" y="565"/>
                  </a:cubicBezTo>
                  <a:cubicBezTo>
                    <a:pt x="15429" y="-136"/>
                    <a:pt x="18129" y="-417"/>
                    <a:pt x="19671" y="1126"/>
                  </a:cubicBezTo>
                  <a:cubicBezTo>
                    <a:pt x="21214" y="2669"/>
                    <a:pt x="21600" y="6035"/>
                    <a:pt x="21600" y="9682"/>
                  </a:cubicBezTo>
                  <a:cubicBezTo>
                    <a:pt x="21600" y="13328"/>
                    <a:pt x="21214" y="17256"/>
                    <a:pt x="20829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201149" y="2853374"/>
              <a:ext cx="190501" cy="29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2168"/>
                  </a:moveTo>
                  <a:cubicBezTo>
                    <a:pt x="20640" y="1391"/>
                    <a:pt x="19680" y="614"/>
                    <a:pt x="18480" y="225"/>
                  </a:cubicBezTo>
                  <a:cubicBezTo>
                    <a:pt x="17280" y="-163"/>
                    <a:pt x="15840" y="-163"/>
                    <a:pt x="12960" y="1158"/>
                  </a:cubicBezTo>
                  <a:cubicBezTo>
                    <a:pt x="10080" y="2479"/>
                    <a:pt x="5760" y="5120"/>
                    <a:pt x="3240" y="7918"/>
                  </a:cubicBezTo>
                  <a:cubicBezTo>
                    <a:pt x="720" y="10715"/>
                    <a:pt x="0" y="13667"/>
                    <a:pt x="0" y="15843"/>
                  </a:cubicBezTo>
                  <a:cubicBezTo>
                    <a:pt x="0" y="18018"/>
                    <a:pt x="720" y="19417"/>
                    <a:pt x="3000" y="20272"/>
                  </a:cubicBezTo>
                  <a:cubicBezTo>
                    <a:pt x="5280" y="21126"/>
                    <a:pt x="9120" y="21437"/>
                    <a:pt x="12360" y="21437"/>
                  </a:cubicBezTo>
                  <a:cubicBezTo>
                    <a:pt x="15600" y="21437"/>
                    <a:pt x="18240" y="21126"/>
                    <a:pt x="20880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424725" y="3122993"/>
              <a:ext cx="125676" cy="1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3" fill="norm" stroke="1" extrusionOk="0">
                  <a:moveTo>
                    <a:pt x="4095" y="1944"/>
                  </a:moveTo>
                  <a:cubicBezTo>
                    <a:pt x="3735" y="6974"/>
                    <a:pt x="3375" y="12005"/>
                    <a:pt x="2655" y="15407"/>
                  </a:cubicBezTo>
                  <a:cubicBezTo>
                    <a:pt x="1935" y="18810"/>
                    <a:pt x="855" y="20585"/>
                    <a:pt x="315" y="20733"/>
                  </a:cubicBezTo>
                  <a:cubicBezTo>
                    <a:pt x="-225" y="20881"/>
                    <a:pt x="-225" y="19402"/>
                    <a:pt x="1575" y="15851"/>
                  </a:cubicBezTo>
                  <a:cubicBezTo>
                    <a:pt x="3375" y="12300"/>
                    <a:pt x="6975" y="6678"/>
                    <a:pt x="9855" y="3572"/>
                  </a:cubicBezTo>
                  <a:cubicBezTo>
                    <a:pt x="12735" y="465"/>
                    <a:pt x="14895" y="-127"/>
                    <a:pt x="16695" y="21"/>
                  </a:cubicBezTo>
                  <a:cubicBezTo>
                    <a:pt x="18495" y="169"/>
                    <a:pt x="19935" y="1057"/>
                    <a:pt x="20655" y="4755"/>
                  </a:cubicBezTo>
                  <a:cubicBezTo>
                    <a:pt x="21375" y="8454"/>
                    <a:pt x="21375" y="14963"/>
                    <a:pt x="21375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677400" y="3054350"/>
              <a:ext cx="31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852755" y="2846701"/>
              <a:ext cx="217708" cy="48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2" fill="norm" stroke="1" extrusionOk="0">
                  <a:moveTo>
                    <a:pt x="2732" y="6114"/>
                  </a:moveTo>
                  <a:cubicBezTo>
                    <a:pt x="2316" y="8744"/>
                    <a:pt x="1901" y="11373"/>
                    <a:pt x="1589" y="13768"/>
                  </a:cubicBezTo>
                  <a:cubicBezTo>
                    <a:pt x="1278" y="16163"/>
                    <a:pt x="1070" y="18323"/>
                    <a:pt x="862" y="19638"/>
                  </a:cubicBezTo>
                  <a:cubicBezTo>
                    <a:pt x="655" y="20952"/>
                    <a:pt x="447" y="21422"/>
                    <a:pt x="239" y="21422"/>
                  </a:cubicBezTo>
                  <a:cubicBezTo>
                    <a:pt x="32" y="21422"/>
                    <a:pt x="-176" y="20952"/>
                    <a:pt x="239" y="19027"/>
                  </a:cubicBezTo>
                  <a:cubicBezTo>
                    <a:pt x="655" y="17102"/>
                    <a:pt x="1693" y="13721"/>
                    <a:pt x="2628" y="10575"/>
                  </a:cubicBezTo>
                  <a:cubicBezTo>
                    <a:pt x="3562" y="7429"/>
                    <a:pt x="4393" y="4518"/>
                    <a:pt x="5120" y="2827"/>
                  </a:cubicBezTo>
                  <a:cubicBezTo>
                    <a:pt x="5847" y="1137"/>
                    <a:pt x="6470" y="667"/>
                    <a:pt x="7924" y="339"/>
                  </a:cubicBezTo>
                  <a:cubicBezTo>
                    <a:pt x="9378" y="10"/>
                    <a:pt x="11662" y="-178"/>
                    <a:pt x="14051" y="245"/>
                  </a:cubicBezTo>
                  <a:cubicBezTo>
                    <a:pt x="16439" y="667"/>
                    <a:pt x="18932" y="1700"/>
                    <a:pt x="20178" y="2499"/>
                  </a:cubicBezTo>
                  <a:cubicBezTo>
                    <a:pt x="21424" y="3297"/>
                    <a:pt x="21424" y="3860"/>
                    <a:pt x="21320" y="4377"/>
                  </a:cubicBezTo>
                  <a:cubicBezTo>
                    <a:pt x="21216" y="4893"/>
                    <a:pt x="21009" y="5363"/>
                    <a:pt x="19659" y="5832"/>
                  </a:cubicBezTo>
                  <a:cubicBezTo>
                    <a:pt x="18309" y="6302"/>
                    <a:pt x="15816" y="6772"/>
                    <a:pt x="13532" y="7006"/>
                  </a:cubicBezTo>
                  <a:cubicBezTo>
                    <a:pt x="11247" y="7241"/>
                    <a:pt x="9170" y="7241"/>
                    <a:pt x="7716" y="7100"/>
                  </a:cubicBezTo>
                  <a:cubicBezTo>
                    <a:pt x="6262" y="6959"/>
                    <a:pt x="5432" y="6678"/>
                    <a:pt x="4601" y="6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077450" y="2630781"/>
              <a:ext cx="114351" cy="13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52" fill="norm" stroke="1" extrusionOk="0">
                  <a:moveTo>
                    <a:pt x="0" y="4482"/>
                  </a:moveTo>
                  <a:cubicBezTo>
                    <a:pt x="393" y="8929"/>
                    <a:pt x="785" y="13376"/>
                    <a:pt x="785" y="16394"/>
                  </a:cubicBezTo>
                  <a:cubicBezTo>
                    <a:pt x="785" y="19412"/>
                    <a:pt x="393" y="21000"/>
                    <a:pt x="196" y="20841"/>
                  </a:cubicBezTo>
                  <a:cubicBezTo>
                    <a:pt x="0" y="20682"/>
                    <a:pt x="0" y="18776"/>
                    <a:pt x="1178" y="15124"/>
                  </a:cubicBezTo>
                  <a:cubicBezTo>
                    <a:pt x="2356" y="11471"/>
                    <a:pt x="4713" y="6071"/>
                    <a:pt x="7462" y="3053"/>
                  </a:cubicBezTo>
                  <a:cubicBezTo>
                    <a:pt x="10211" y="35"/>
                    <a:pt x="13353" y="-600"/>
                    <a:pt x="15905" y="512"/>
                  </a:cubicBezTo>
                  <a:cubicBezTo>
                    <a:pt x="18458" y="1624"/>
                    <a:pt x="20422" y="4482"/>
                    <a:pt x="21011" y="7659"/>
                  </a:cubicBezTo>
                  <a:cubicBezTo>
                    <a:pt x="21600" y="10835"/>
                    <a:pt x="20815" y="14329"/>
                    <a:pt x="20029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3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12999" y="3531511"/>
              <a:ext cx="1612901" cy="188500"/>
            </a:xfrm>
            <a:prstGeom prst="rect">
              <a:avLst/>
            </a:prstGeom>
            <a:effectLst/>
          </p:spPr>
        </p:pic>
        <p:pic>
          <p:nvPicPr>
            <p:cNvPr id="183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49627" y="2935066"/>
              <a:ext cx="1032827" cy="620479"/>
            </a:xfrm>
            <a:prstGeom prst="rect">
              <a:avLst/>
            </a:prstGeom>
            <a:effectLst/>
          </p:spPr>
        </p:pic>
        <p:pic>
          <p:nvPicPr>
            <p:cNvPr id="183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13128" y="3519531"/>
              <a:ext cx="249789" cy="315869"/>
            </a:xfrm>
            <a:prstGeom prst="rect">
              <a:avLst/>
            </a:prstGeom>
            <a:effectLst/>
          </p:spPr>
        </p:pic>
        <p:pic>
          <p:nvPicPr>
            <p:cNvPr id="183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10618" y="3444599"/>
              <a:ext cx="2118947" cy="162201"/>
            </a:xfrm>
            <a:prstGeom prst="rect">
              <a:avLst/>
            </a:prstGeom>
            <a:effectLst/>
          </p:spPr>
        </p:pic>
        <p:pic>
          <p:nvPicPr>
            <p:cNvPr id="184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284794" y="2890385"/>
              <a:ext cx="956523" cy="605378"/>
            </a:xfrm>
            <a:prstGeom prst="rect">
              <a:avLst/>
            </a:prstGeom>
            <a:effectLst/>
          </p:spPr>
        </p:pic>
        <p:pic>
          <p:nvPicPr>
            <p:cNvPr id="184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790136" y="2934341"/>
              <a:ext cx="483301" cy="681056"/>
            </a:xfrm>
            <a:prstGeom prst="rect">
              <a:avLst/>
            </a:prstGeom>
            <a:effectLst/>
          </p:spPr>
        </p:pic>
      </p:grpSp>
      <p:grpSp>
        <p:nvGrpSpPr>
          <p:cNvPr id="1995" name="Drawing"/>
          <p:cNvGrpSpPr/>
          <p:nvPr/>
        </p:nvGrpSpPr>
        <p:grpSpPr>
          <a:xfrm>
            <a:off x="634396" y="4813300"/>
            <a:ext cx="11786204" cy="3886201"/>
            <a:chOff x="-12699" y="-12699"/>
            <a:chExt cx="11786203" cy="3886199"/>
          </a:xfrm>
        </p:grpSpPr>
        <p:pic>
          <p:nvPicPr>
            <p:cNvPr id="184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-12097" y="2482850"/>
              <a:ext cx="11785601" cy="660400"/>
            </a:xfrm>
            <a:prstGeom prst="rect">
              <a:avLst/>
            </a:prstGeom>
            <a:effectLst/>
          </p:spPr>
        </p:pic>
        <p:pic>
          <p:nvPicPr>
            <p:cNvPr id="184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-12700" y="3228181"/>
              <a:ext cx="260954" cy="511969"/>
            </a:xfrm>
            <a:prstGeom prst="rect">
              <a:avLst/>
            </a:prstGeom>
            <a:effectLst/>
          </p:spPr>
        </p:pic>
        <p:pic>
          <p:nvPicPr>
            <p:cNvPr id="185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77153" y="3387521"/>
              <a:ext cx="333051" cy="253798"/>
            </a:xfrm>
            <a:prstGeom prst="rect">
              <a:avLst/>
            </a:prstGeom>
            <a:effectLst/>
          </p:spPr>
        </p:pic>
        <p:pic>
          <p:nvPicPr>
            <p:cNvPr id="185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43553" y="3479800"/>
              <a:ext cx="381001" cy="44450"/>
            </a:xfrm>
            <a:prstGeom prst="rect">
              <a:avLst/>
            </a:prstGeom>
            <a:effectLst/>
          </p:spPr>
        </p:pic>
        <p:pic>
          <p:nvPicPr>
            <p:cNvPr id="185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84853" y="3340100"/>
              <a:ext cx="63501" cy="317500"/>
            </a:xfrm>
            <a:prstGeom prst="rect">
              <a:avLst/>
            </a:prstGeom>
            <a:effectLst/>
          </p:spPr>
        </p:pic>
        <p:pic>
          <p:nvPicPr>
            <p:cNvPr id="185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340453" y="3206749"/>
              <a:ext cx="233232" cy="407681"/>
            </a:xfrm>
            <a:prstGeom prst="rect">
              <a:avLst/>
            </a:prstGeom>
            <a:effectLst/>
          </p:spPr>
        </p:pic>
        <p:pic>
          <p:nvPicPr>
            <p:cNvPr id="185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607153" y="3175000"/>
              <a:ext cx="174377" cy="501650"/>
            </a:xfrm>
            <a:prstGeom prst="rect">
              <a:avLst/>
            </a:prstGeom>
            <a:effectLst/>
          </p:spPr>
        </p:pic>
        <p:pic>
          <p:nvPicPr>
            <p:cNvPr id="186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747431" y="2990935"/>
              <a:ext cx="177274" cy="190415"/>
            </a:xfrm>
            <a:prstGeom prst="rect">
              <a:avLst/>
            </a:prstGeom>
            <a:effectLst/>
          </p:spPr>
        </p:pic>
        <p:pic>
          <p:nvPicPr>
            <p:cNvPr id="1862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172303" y="3403600"/>
              <a:ext cx="196851" cy="31750"/>
            </a:xfrm>
            <a:prstGeom prst="rect">
              <a:avLst/>
            </a:prstGeom>
            <a:effectLst/>
          </p:spPr>
        </p:pic>
        <p:pic>
          <p:nvPicPr>
            <p:cNvPr id="186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223103" y="3479800"/>
              <a:ext cx="266701" cy="69850"/>
            </a:xfrm>
            <a:prstGeom prst="rect">
              <a:avLst/>
            </a:prstGeom>
            <a:effectLst/>
          </p:spPr>
        </p:pic>
        <p:pic>
          <p:nvPicPr>
            <p:cNvPr id="186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728110" y="3034269"/>
              <a:ext cx="214349" cy="207888"/>
            </a:xfrm>
            <a:prstGeom prst="rect">
              <a:avLst/>
            </a:prstGeom>
            <a:effectLst/>
          </p:spPr>
        </p:pic>
        <p:pic>
          <p:nvPicPr>
            <p:cNvPr id="186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967051" y="3236216"/>
              <a:ext cx="284753" cy="373486"/>
            </a:xfrm>
            <a:prstGeom prst="rect">
              <a:avLst/>
            </a:prstGeom>
            <a:effectLst/>
          </p:spPr>
        </p:pic>
        <p:pic>
          <p:nvPicPr>
            <p:cNvPr id="187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309424" y="3498849"/>
              <a:ext cx="128161" cy="228805"/>
            </a:xfrm>
            <a:prstGeom prst="rect">
              <a:avLst/>
            </a:prstGeom>
            <a:effectLst/>
          </p:spPr>
        </p:pic>
        <p:pic>
          <p:nvPicPr>
            <p:cNvPr id="187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322650" y="3530599"/>
              <a:ext cx="113304" cy="88901"/>
            </a:xfrm>
            <a:prstGeom prst="rect">
              <a:avLst/>
            </a:prstGeom>
            <a:effectLst/>
          </p:spPr>
        </p:pic>
        <p:pic>
          <p:nvPicPr>
            <p:cNvPr id="187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715353" y="3139617"/>
              <a:ext cx="195140" cy="374050"/>
            </a:xfrm>
            <a:prstGeom prst="rect">
              <a:avLst/>
            </a:prstGeom>
            <a:effectLst/>
          </p:spPr>
        </p:pic>
        <p:pic>
          <p:nvPicPr>
            <p:cNvPr id="187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889723" y="2964943"/>
              <a:ext cx="136781" cy="191007"/>
            </a:xfrm>
            <a:prstGeom prst="rect">
              <a:avLst/>
            </a:prstGeom>
            <a:effectLst/>
          </p:spPr>
        </p:pic>
        <p:pic>
          <p:nvPicPr>
            <p:cNvPr id="187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286853" y="3365500"/>
              <a:ext cx="196851" cy="57150"/>
            </a:xfrm>
            <a:prstGeom prst="rect">
              <a:avLst/>
            </a:prstGeom>
            <a:effectLst/>
          </p:spPr>
        </p:pic>
        <p:pic>
          <p:nvPicPr>
            <p:cNvPr id="188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382103" y="3295650"/>
              <a:ext cx="63501" cy="234950"/>
            </a:xfrm>
            <a:prstGeom prst="rect">
              <a:avLst/>
            </a:prstGeom>
            <a:effectLst/>
          </p:spPr>
        </p:pic>
        <p:pic>
          <p:nvPicPr>
            <p:cNvPr id="188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769453" y="3012988"/>
              <a:ext cx="222251" cy="225512"/>
            </a:xfrm>
            <a:prstGeom prst="rect">
              <a:avLst/>
            </a:prstGeom>
            <a:effectLst/>
          </p:spPr>
        </p:pic>
        <p:pic>
          <p:nvPicPr>
            <p:cNvPr id="188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969870" y="3179108"/>
              <a:ext cx="269484" cy="337548"/>
            </a:xfrm>
            <a:prstGeom prst="rect">
              <a:avLst/>
            </a:prstGeom>
            <a:effectLst/>
          </p:spPr>
        </p:pic>
        <p:pic>
          <p:nvPicPr>
            <p:cNvPr id="188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321903" y="3422650"/>
              <a:ext cx="31751" cy="228600"/>
            </a:xfrm>
            <a:prstGeom prst="rect">
              <a:avLst/>
            </a:prstGeom>
            <a:effectLst/>
          </p:spPr>
        </p:pic>
        <p:pic>
          <p:nvPicPr>
            <p:cNvPr id="1888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544153" y="34417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189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640625" y="3283630"/>
              <a:ext cx="316279" cy="182474"/>
            </a:xfrm>
            <a:prstGeom prst="rect">
              <a:avLst/>
            </a:prstGeom>
            <a:effectLst/>
          </p:spPr>
        </p:pic>
        <p:pic>
          <p:nvPicPr>
            <p:cNvPr id="1892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033103" y="33591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189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226531" y="3143250"/>
              <a:ext cx="186250" cy="356135"/>
            </a:xfrm>
            <a:prstGeom prst="rect">
              <a:avLst/>
            </a:prstGeom>
            <a:effectLst/>
          </p:spPr>
        </p:pic>
        <p:pic>
          <p:nvPicPr>
            <p:cNvPr id="189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421304" y="3017969"/>
              <a:ext cx="116890" cy="150681"/>
            </a:xfrm>
            <a:prstGeom prst="rect">
              <a:avLst/>
            </a:prstGeom>
            <a:effectLst/>
          </p:spPr>
        </p:pic>
        <p:pic>
          <p:nvPicPr>
            <p:cNvPr id="1898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572853" y="3054350"/>
              <a:ext cx="107951" cy="25400"/>
            </a:xfrm>
            <a:prstGeom prst="rect">
              <a:avLst/>
            </a:prstGeom>
            <a:effectLst/>
          </p:spPr>
        </p:pic>
        <p:pic>
          <p:nvPicPr>
            <p:cNvPr id="1900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706203" y="2990850"/>
              <a:ext cx="38101" cy="171450"/>
            </a:xfrm>
            <a:prstGeom prst="rect">
              <a:avLst/>
            </a:prstGeom>
            <a:effectLst/>
          </p:spPr>
        </p:pic>
        <p:pic>
          <p:nvPicPr>
            <p:cNvPr id="190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814153" y="3378200"/>
              <a:ext cx="203201" cy="31750"/>
            </a:xfrm>
            <a:prstGeom prst="rect">
              <a:avLst/>
            </a:prstGeom>
            <a:effectLst/>
          </p:spPr>
        </p:pic>
        <p:pic>
          <p:nvPicPr>
            <p:cNvPr id="190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926337" y="3302000"/>
              <a:ext cx="33867" cy="228600"/>
            </a:xfrm>
            <a:prstGeom prst="rect">
              <a:avLst/>
            </a:prstGeom>
            <a:effectLst/>
          </p:spPr>
        </p:pic>
        <p:pic>
          <p:nvPicPr>
            <p:cNvPr id="1906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169753" y="3441700"/>
              <a:ext cx="139701" cy="38100"/>
            </a:xfrm>
            <a:prstGeom prst="rect">
              <a:avLst/>
            </a:prstGeom>
            <a:effectLst/>
          </p:spPr>
        </p:pic>
        <p:pic>
          <p:nvPicPr>
            <p:cNvPr id="1908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550753" y="3445056"/>
              <a:ext cx="88901" cy="41095"/>
            </a:xfrm>
            <a:prstGeom prst="rect">
              <a:avLst/>
            </a:prstGeom>
            <a:effectLst/>
          </p:spPr>
        </p:pic>
        <p:pic>
          <p:nvPicPr>
            <p:cNvPr id="1910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855553" y="3429000"/>
              <a:ext cx="76201" cy="38100"/>
            </a:xfrm>
            <a:prstGeom prst="rect">
              <a:avLst/>
            </a:prstGeom>
            <a:effectLst/>
          </p:spPr>
        </p:pic>
        <p:pic>
          <p:nvPicPr>
            <p:cNvPr id="191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255603" y="3412066"/>
              <a:ext cx="222251" cy="29635"/>
            </a:xfrm>
            <a:prstGeom prst="rect">
              <a:avLst/>
            </a:prstGeom>
            <a:effectLst/>
          </p:spPr>
        </p:pic>
        <p:pic>
          <p:nvPicPr>
            <p:cNvPr id="191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350853" y="3308350"/>
              <a:ext cx="41095" cy="234950"/>
            </a:xfrm>
            <a:prstGeom prst="rect">
              <a:avLst/>
            </a:prstGeom>
            <a:effectLst/>
          </p:spPr>
        </p:pic>
        <p:pic>
          <p:nvPicPr>
            <p:cNvPr id="1916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672116" y="3015758"/>
              <a:ext cx="174038" cy="189103"/>
            </a:xfrm>
            <a:prstGeom prst="rect">
              <a:avLst/>
            </a:prstGeom>
            <a:effectLst/>
          </p:spPr>
        </p:pic>
        <p:pic>
          <p:nvPicPr>
            <p:cNvPr id="1918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790958" y="3190242"/>
              <a:ext cx="258396" cy="340928"/>
            </a:xfrm>
            <a:prstGeom prst="rect">
              <a:avLst/>
            </a:prstGeom>
            <a:effectLst/>
          </p:spPr>
        </p:pic>
        <p:pic>
          <p:nvPicPr>
            <p:cNvPr id="1920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069679" y="3404549"/>
              <a:ext cx="181933" cy="217396"/>
            </a:xfrm>
            <a:prstGeom prst="rect">
              <a:avLst/>
            </a:prstGeom>
            <a:effectLst/>
          </p:spPr>
        </p:pic>
        <p:pic>
          <p:nvPicPr>
            <p:cNvPr id="1922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341453" y="34798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1924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507562" y="3301068"/>
              <a:ext cx="265692" cy="223182"/>
            </a:xfrm>
            <a:prstGeom prst="rect">
              <a:avLst/>
            </a:prstGeom>
            <a:effectLst/>
          </p:spPr>
        </p:pic>
        <p:pic>
          <p:nvPicPr>
            <p:cNvPr id="1926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737517" y="3066505"/>
              <a:ext cx="106810" cy="138503"/>
            </a:xfrm>
            <a:prstGeom prst="rect">
              <a:avLst/>
            </a:prstGeom>
            <a:effectLst/>
          </p:spPr>
        </p:pic>
        <p:pic>
          <p:nvPicPr>
            <p:cNvPr id="1928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870803" y="3715175"/>
              <a:ext cx="1305567" cy="158325"/>
            </a:xfrm>
            <a:prstGeom prst="rect">
              <a:avLst/>
            </a:prstGeom>
            <a:effectLst/>
          </p:spPr>
        </p:pic>
        <p:pic>
          <p:nvPicPr>
            <p:cNvPr id="1930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462285" y="2951623"/>
              <a:ext cx="617471" cy="668544"/>
            </a:xfrm>
            <a:prstGeom prst="rect">
              <a:avLst/>
            </a:prstGeom>
            <a:effectLst/>
          </p:spPr>
        </p:pic>
        <p:pic>
          <p:nvPicPr>
            <p:cNvPr id="1932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580781" y="36973"/>
              <a:ext cx="528273" cy="2858628"/>
            </a:xfrm>
            <a:prstGeom prst="rect">
              <a:avLst/>
            </a:prstGeom>
            <a:effectLst/>
          </p:spPr>
        </p:pic>
        <p:pic>
          <p:nvPicPr>
            <p:cNvPr id="1934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436896" y="2681436"/>
              <a:ext cx="214958" cy="165137"/>
            </a:xfrm>
            <a:prstGeom prst="rect">
              <a:avLst/>
            </a:prstGeom>
            <a:effectLst/>
          </p:spPr>
        </p:pic>
        <p:pic>
          <p:nvPicPr>
            <p:cNvPr id="1936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537553" y="2635250"/>
              <a:ext cx="203201" cy="285750"/>
            </a:xfrm>
            <a:prstGeom prst="rect">
              <a:avLst/>
            </a:prstGeom>
            <a:effectLst/>
          </p:spPr>
        </p:pic>
        <p:pic>
          <p:nvPicPr>
            <p:cNvPr id="1938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750403" y="3596216"/>
              <a:ext cx="2318006" cy="150284"/>
            </a:xfrm>
            <a:prstGeom prst="rect">
              <a:avLst/>
            </a:prstGeom>
            <a:effectLst/>
          </p:spPr>
        </p:pic>
        <p:pic>
          <p:nvPicPr>
            <p:cNvPr id="1940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6386956" y="6350"/>
              <a:ext cx="757398" cy="2907937"/>
            </a:xfrm>
            <a:prstGeom prst="rect">
              <a:avLst/>
            </a:prstGeom>
            <a:effectLst/>
          </p:spPr>
        </p:pic>
        <p:pic>
          <p:nvPicPr>
            <p:cNvPr id="1942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6263446" y="2726513"/>
              <a:ext cx="207808" cy="130987"/>
            </a:xfrm>
            <a:prstGeom prst="rect">
              <a:avLst/>
            </a:prstGeom>
            <a:effectLst/>
          </p:spPr>
        </p:pic>
        <p:pic>
          <p:nvPicPr>
            <p:cNvPr id="1944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6420453" y="2757921"/>
              <a:ext cx="158751" cy="201180"/>
            </a:xfrm>
            <a:prstGeom prst="rect">
              <a:avLst/>
            </a:prstGeom>
            <a:effectLst/>
          </p:spPr>
        </p:pic>
        <p:pic>
          <p:nvPicPr>
            <p:cNvPr id="1946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6123217" y="3052456"/>
              <a:ext cx="344950" cy="546997"/>
            </a:xfrm>
            <a:prstGeom prst="rect">
              <a:avLst/>
            </a:prstGeom>
            <a:effectLst/>
          </p:spPr>
        </p:pic>
        <p:pic>
          <p:nvPicPr>
            <p:cNvPr id="1948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963253" y="-12700"/>
              <a:ext cx="359621" cy="3146758"/>
            </a:xfrm>
            <a:prstGeom prst="rect">
              <a:avLst/>
            </a:prstGeom>
            <a:effectLst/>
          </p:spPr>
        </p:pic>
        <p:pic>
          <p:nvPicPr>
            <p:cNvPr id="1950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5798153" y="2940050"/>
              <a:ext cx="209551" cy="133350"/>
            </a:xfrm>
            <a:prstGeom prst="rect">
              <a:avLst/>
            </a:prstGeom>
            <a:effectLst/>
          </p:spPr>
        </p:pic>
        <p:pic>
          <p:nvPicPr>
            <p:cNvPr id="195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5912453" y="2965449"/>
              <a:ext cx="196851" cy="177801"/>
            </a:xfrm>
            <a:prstGeom prst="rect">
              <a:avLst/>
            </a:prstGeom>
            <a:effectLst/>
          </p:spPr>
        </p:pic>
        <p:pic>
          <p:nvPicPr>
            <p:cNvPr id="1954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5543700" y="3130799"/>
              <a:ext cx="375104" cy="492604"/>
            </a:xfrm>
            <a:prstGeom prst="rect">
              <a:avLst/>
            </a:prstGeom>
            <a:effectLst/>
          </p:spPr>
        </p:pic>
        <p:pic>
          <p:nvPicPr>
            <p:cNvPr id="1956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7531703" y="609600"/>
              <a:ext cx="215901" cy="31750"/>
            </a:xfrm>
            <a:prstGeom prst="rect">
              <a:avLst/>
            </a:prstGeom>
            <a:effectLst/>
          </p:spPr>
        </p:pic>
        <p:pic>
          <p:nvPicPr>
            <p:cNvPr id="1958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7550753" y="781050"/>
              <a:ext cx="254001" cy="63500"/>
            </a:xfrm>
            <a:prstGeom prst="rect">
              <a:avLst/>
            </a:prstGeom>
            <a:effectLst/>
          </p:spPr>
        </p:pic>
        <p:pic>
          <p:nvPicPr>
            <p:cNvPr id="1960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121388" y="418029"/>
              <a:ext cx="204066" cy="445572"/>
            </a:xfrm>
            <a:prstGeom prst="rect">
              <a:avLst/>
            </a:prstGeom>
            <a:effectLst/>
          </p:spPr>
        </p:pic>
        <p:pic>
          <p:nvPicPr>
            <p:cNvPr id="1962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309349" y="552721"/>
              <a:ext cx="263755" cy="253935"/>
            </a:xfrm>
            <a:prstGeom prst="rect">
              <a:avLst/>
            </a:prstGeom>
            <a:effectLst/>
          </p:spPr>
        </p:pic>
        <p:pic>
          <p:nvPicPr>
            <p:cNvPr id="1964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725503" y="641350"/>
              <a:ext cx="190501" cy="50800"/>
            </a:xfrm>
            <a:prstGeom prst="rect">
              <a:avLst/>
            </a:prstGeom>
            <a:effectLst/>
          </p:spPr>
        </p:pic>
        <p:pic>
          <p:nvPicPr>
            <p:cNvPr id="1966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8795353" y="565149"/>
              <a:ext cx="88901" cy="298451"/>
            </a:xfrm>
            <a:prstGeom prst="rect">
              <a:avLst/>
            </a:prstGeom>
            <a:effectLst/>
          </p:spPr>
        </p:pic>
        <p:pic>
          <p:nvPicPr>
            <p:cNvPr id="1968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068403" y="419100"/>
              <a:ext cx="217629" cy="403062"/>
            </a:xfrm>
            <a:prstGeom prst="rect">
              <a:avLst/>
            </a:prstGeom>
            <a:effectLst/>
          </p:spPr>
        </p:pic>
        <p:pic>
          <p:nvPicPr>
            <p:cNvPr id="1970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9392253" y="449058"/>
              <a:ext cx="148962" cy="361918"/>
            </a:xfrm>
            <a:prstGeom prst="rect">
              <a:avLst/>
            </a:prstGeom>
            <a:effectLst/>
          </p:spPr>
        </p:pic>
        <p:pic>
          <p:nvPicPr>
            <p:cNvPr id="1972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9591220" y="279399"/>
              <a:ext cx="171451" cy="234951"/>
            </a:xfrm>
            <a:prstGeom prst="rect">
              <a:avLst/>
            </a:prstGeom>
            <a:effectLst/>
          </p:spPr>
        </p:pic>
        <p:sp>
          <p:nvSpPr>
            <p:cNvPr id="1974" name="Line"/>
            <p:cNvSpPr/>
            <p:nvPr/>
          </p:nvSpPr>
          <p:spPr>
            <a:xfrm>
              <a:off x="7576153" y="144145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620603" y="16002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222767" y="1320094"/>
              <a:ext cx="147137" cy="33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13" fill="norm" stroke="1" extrusionOk="0">
                  <a:moveTo>
                    <a:pt x="16585" y="2862"/>
                  </a:moveTo>
                  <a:cubicBezTo>
                    <a:pt x="15976" y="1788"/>
                    <a:pt x="15368" y="715"/>
                    <a:pt x="14303" y="246"/>
                  </a:cubicBezTo>
                  <a:cubicBezTo>
                    <a:pt x="13238" y="-224"/>
                    <a:pt x="11717" y="-90"/>
                    <a:pt x="9283" y="1252"/>
                  </a:cubicBezTo>
                  <a:cubicBezTo>
                    <a:pt x="6849" y="2593"/>
                    <a:pt x="3503" y="5142"/>
                    <a:pt x="1678" y="8362"/>
                  </a:cubicBezTo>
                  <a:cubicBezTo>
                    <a:pt x="-148" y="11582"/>
                    <a:pt x="-452" y="15473"/>
                    <a:pt x="613" y="17888"/>
                  </a:cubicBezTo>
                  <a:cubicBezTo>
                    <a:pt x="1678" y="20303"/>
                    <a:pt x="4111" y="21242"/>
                    <a:pt x="7762" y="21309"/>
                  </a:cubicBezTo>
                  <a:cubicBezTo>
                    <a:pt x="11413" y="21376"/>
                    <a:pt x="16280" y="20571"/>
                    <a:pt x="21148" y="19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437124" y="1392666"/>
              <a:ext cx="141109" cy="40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949" fill="norm" stroke="1" extrusionOk="0">
                  <a:moveTo>
                    <a:pt x="3253" y="5758"/>
                  </a:moveTo>
                  <a:cubicBezTo>
                    <a:pt x="1983" y="6192"/>
                    <a:pt x="712" y="6627"/>
                    <a:pt x="235" y="7766"/>
                  </a:cubicBezTo>
                  <a:cubicBezTo>
                    <a:pt x="-241" y="8906"/>
                    <a:pt x="77" y="10751"/>
                    <a:pt x="553" y="13573"/>
                  </a:cubicBezTo>
                  <a:cubicBezTo>
                    <a:pt x="1030" y="16395"/>
                    <a:pt x="1665" y="20194"/>
                    <a:pt x="1824" y="20846"/>
                  </a:cubicBezTo>
                  <a:cubicBezTo>
                    <a:pt x="1983" y="21497"/>
                    <a:pt x="1665" y="19001"/>
                    <a:pt x="1347" y="15961"/>
                  </a:cubicBezTo>
                  <a:cubicBezTo>
                    <a:pt x="1030" y="12922"/>
                    <a:pt x="712" y="9340"/>
                    <a:pt x="871" y="6898"/>
                  </a:cubicBezTo>
                  <a:cubicBezTo>
                    <a:pt x="1030" y="4456"/>
                    <a:pt x="1665" y="3153"/>
                    <a:pt x="2459" y="2176"/>
                  </a:cubicBezTo>
                  <a:cubicBezTo>
                    <a:pt x="3253" y="1200"/>
                    <a:pt x="4206" y="548"/>
                    <a:pt x="6112" y="223"/>
                  </a:cubicBezTo>
                  <a:cubicBezTo>
                    <a:pt x="8018" y="-103"/>
                    <a:pt x="10877" y="-103"/>
                    <a:pt x="13577" y="440"/>
                  </a:cubicBezTo>
                  <a:cubicBezTo>
                    <a:pt x="16277" y="982"/>
                    <a:pt x="18818" y="2068"/>
                    <a:pt x="20088" y="3153"/>
                  </a:cubicBezTo>
                  <a:cubicBezTo>
                    <a:pt x="21359" y="4239"/>
                    <a:pt x="21359" y="5324"/>
                    <a:pt x="20883" y="6084"/>
                  </a:cubicBezTo>
                  <a:cubicBezTo>
                    <a:pt x="20406" y="6844"/>
                    <a:pt x="19453" y="7278"/>
                    <a:pt x="18183" y="7712"/>
                  </a:cubicBezTo>
                  <a:cubicBezTo>
                    <a:pt x="16912" y="8146"/>
                    <a:pt x="15324" y="8580"/>
                    <a:pt x="13577" y="8798"/>
                  </a:cubicBezTo>
                  <a:cubicBezTo>
                    <a:pt x="11830" y="9015"/>
                    <a:pt x="9924" y="9015"/>
                    <a:pt x="9130" y="8743"/>
                  </a:cubicBezTo>
                  <a:cubicBezTo>
                    <a:pt x="8335" y="8472"/>
                    <a:pt x="8653" y="7929"/>
                    <a:pt x="9447" y="7495"/>
                  </a:cubicBezTo>
                  <a:cubicBezTo>
                    <a:pt x="10241" y="7061"/>
                    <a:pt x="11512" y="6735"/>
                    <a:pt x="12783" y="6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684959" y="1447800"/>
              <a:ext cx="19294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72" y="21600"/>
                  </a:moveTo>
                  <a:cubicBezTo>
                    <a:pt x="37" y="17600"/>
                    <a:pt x="-198" y="13600"/>
                    <a:pt x="272" y="10800"/>
                  </a:cubicBezTo>
                  <a:cubicBezTo>
                    <a:pt x="741" y="8000"/>
                    <a:pt x="1915" y="6400"/>
                    <a:pt x="5554" y="4800"/>
                  </a:cubicBezTo>
                  <a:cubicBezTo>
                    <a:pt x="9193" y="3200"/>
                    <a:pt x="15298" y="160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776303" y="1377949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000"/>
                    <a:pt x="2400" y="10000"/>
                    <a:pt x="6000" y="13600"/>
                  </a:cubicBezTo>
                  <a:cubicBezTo>
                    <a:pt x="9600" y="17200"/>
                    <a:pt x="1560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9030092" y="1320181"/>
              <a:ext cx="139912" cy="27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0936" fill="norm" stroke="1" extrusionOk="0">
                  <a:moveTo>
                    <a:pt x="17875" y="2993"/>
                  </a:moveTo>
                  <a:cubicBezTo>
                    <a:pt x="17562" y="2175"/>
                    <a:pt x="17249" y="1357"/>
                    <a:pt x="16309" y="702"/>
                  </a:cubicBezTo>
                  <a:cubicBezTo>
                    <a:pt x="15370" y="48"/>
                    <a:pt x="13805" y="-443"/>
                    <a:pt x="10675" y="621"/>
                  </a:cubicBezTo>
                  <a:cubicBezTo>
                    <a:pt x="7544" y="1684"/>
                    <a:pt x="2849" y="4302"/>
                    <a:pt x="970" y="7493"/>
                  </a:cubicBezTo>
                  <a:cubicBezTo>
                    <a:pt x="-908" y="10684"/>
                    <a:pt x="31" y="14448"/>
                    <a:pt x="3005" y="16902"/>
                  </a:cubicBezTo>
                  <a:cubicBezTo>
                    <a:pt x="5979" y="19357"/>
                    <a:pt x="10988" y="20502"/>
                    <a:pt x="14275" y="20830"/>
                  </a:cubicBezTo>
                  <a:cubicBezTo>
                    <a:pt x="17562" y="21157"/>
                    <a:pt x="19127" y="20666"/>
                    <a:pt x="20692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9284303" y="1371600"/>
              <a:ext cx="4445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1543" y="16200"/>
                  </a:cubicBezTo>
                  <a:cubicBezTo>
                    <a:pt x="3086" y="20057"/>
                    <a:pt x="6171" y="21600"/>
                    <a:pt x="9771" y="21600"/>
                  </a:cubicBezTo>
                  <a:cubicBezTo>
                    <a:pt x="13371" y="21600"/>
                    <a:pt x="17486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385903" y="14033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20160"/>
                    <a:pt x="9415" y="18720"/>
                    <a:pt x="13015" y="15120"/>
                  </a:cubicBezTo>
                  <a:cubicBezTo>
                    <a:pt x="16615" y="11520"/>
                    <a:pt x="1910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595879" y="1271737"/>
              <a:ext cx="138800" cy="38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02" fill="norm" stroke="1" extrusionOk="0">
                  <a:moveTo>
                    <a:pt x="4771" y="5988"/>
                  </a:moveTo>
                  <a:cubicBezTo>
                    <a:pt x="3804" y="8017"/>
                    <a:pt x="2836" y="10046"/>
                    <a:pt x="2192" y="12432"/>
                  </a:cubicBezTo>
                  <a:cubicBezTo>
                    <a:pt x="1547" y="14819"/>
                    <a:pt x="1225" y="17564"/>
                    <a:pt x="902" y="19235"/>
                  </a:cubicBezTo>
                  <a:cubicBezTo>
                    <a:pt x="580" y="20905"/>
                    <a:pt x="257" y="21502"/>
                    <a:pt x="96" y="21502"/>
                  </a:cubicBezTo>
                  <a:cubicBezTo>
                    <a:pt x="-65" y="21502"/>
                    <a:pt x="-65" y="20905"/>
                    <a:pt x="419" y="18698"/>
                  </a:cubicBezTo>
                  <a:cubicBezTo>
                    <a:pt x="902" y="16490"/>
                    <a:pt x="1869" y="12671"/>
                    <a:pt x="2675" y="9568"/>
                  </a:cubicBezTo>
                  <a:cubicBezTo>
                    <a:pt x="3481" y="6466"/>
                    <a:pt x="4126" y="4079"/>
                    <a:pt x="4771" y="2587"/>
                  </a:cubicBezTo>
                  <a:cubicBezTo>
                    <a:pt x="5416" y="1095"/>
                    <a:pt x="6060" y="499"/>
                    <a:pt x="7511" y="200"/>
                  </a:cubicBezTo>
                  <a:cubicBezTo>
                    <a:pt x="8962" y="-98"/>
                    <a:pt x="11219" y="-98"/>
                    <a:pt x="13475" y="439"/>
                  </a:cubicBezTo>
                  <a:cubicBezTo>
                    <a:pt x="15732" y="976"/>
                    <a:pt x="17989" y="2050"/>
                    <a:pt x="19439" y="2885"/>
                  </a:cubicBezTo>
                  <a:cubicBezTo>
                    <a:pt x="20890" y="3721"/>
                    <a:pt x="21535" y="4317"/>
                    <a:pt x="20890" y="5212"/>
                  </a:cubicBezTo>
                  <a:cubicBezTo>
                    <a:pt x="20245" y="6108"/>
                    <a:pt x="18311" y="7301"/>
                    <a:pt x="16054" y="8077"/>
                  </a:cubicBezTo>
                  <a:cubicBezTo>
                    <a:pt x="13798" y="8852"/>
                    <a:pt x="11219" y="9210"/>
                    <a:pt x="9123" y="9330"/>
                  </a:cubicBezTo>
                  <a:cubicBezTo>
                    <a:pt x="7028" y="9449"/>
                    <a:pt x="5416" y="9330"/>
                    <a:pt x="4771" y="8972"/>
                  </a:cubicBezTo>
                  <a:cubicBezTo>
                    <a:pt x="4126" y="8614"/>
                    <a:pt x="4448" y="8017"/>
                    <a:pt x="5093" y="7480"/>
                  </a:cubicBezTo>
                  <a:cubicBezTo>
                    <a:pt x="5738" y="6943"/>
                    <a:pt x="6705" y="6466"/>
                    <a:pt x="7672" y="5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766903" y="1221558"/>
              <a:ext cx="98785" cy="22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55" fill="norm" stroke="1" extrusionOk="0">
                  <a:moveTo>
                    <a:pt x="0" y="374"/>
                  </a:moveTo>
                  <a:cubicBezTo>
                    <a:pt x="2645" y="-23"/>
                    <a:pt x="5290" y="-419"/>
                    <a:pt x="9257" y="968"/>
                  </a:cubicBezTo>
                  <a:cubicBezTo>
                    <a:pt x="13224" y="2355"/>
                    <a:pt x="18514" y="5526"/>
                    <a:pt x="20057" y="8994"/>
                  </a:cubicBezTo>
                  <a:cubicBezTo>
                    <a:pt x="21600" y="12462"/>
                    <a:pt x="19396" y="16227"/>
                    <a:pt x="17192" y="18407"/>
                  </a:cubicBezTo>
                  <a:cubicBezTo>
                    <a:pt x="14988" y="20587"/>
                    <a:pt x="12784" y="21181"/>
                    <a:pt x="11682" y="20884"/>
                  </a:cubicBezTo>
                  <a:cubicBezTo>
                    <a:pt x="10580" y="20587"/>
                    <a:pt x="10580" y="19398"/>
                    <a:pt x="10580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944703" y="1168399"/>
              <a:ext cx="113304" cy="30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04" fill="norm" stroke="1" extrusionOk="0">
                  <a:moveTo>
                    <a:pt x="0" y="0"/>
                  </a:moveTo>
                  <a:cubicBezTo>
                    <a:pt x="5600" y="1332"/>
                    <a:pt x="11200" y="2663"/>
                    <a:pt x="15200" y="4660"/>
                  </a:cubicBezTo>
                  <a:cubicBezTo>
                    <a:pt x="19200" y="6658"/>
                    <a:pt x="21600" y="9321"/>
                    <a:pt x="21400" y="12058"/>
                  </a:cubicBezTo>
                  <a:cubicBezTo>
                    <a:pt x="21200" y="14795"/>
                    <a:pt x="18400" y="17605"/>
                    <a:pt x="16200" y="19233"/>
                  </a:cubicBezTo>
                  <a:cubicBezTo>
                    <a:pt x="14000" y="20860"/>
                    <a:pt x="12400" y="21304"/>
                    <a:pt x="10600" y="21452"/>
                  </a:cubicBezTo>
                  <a:cubicBezTo>
                    <a:pt x="8800" y="21600"/>
                    <a:pt x="6800" y="21452"/>
                    <a:pt x="5400" y="20786"/>
                  </a:cubicBezTo>
                  <a:cubicBezTo>
                    <a:pt x="4000" y="20121"/>
                    <a:pt x="3200" y="18937"/>
                    <a:pt x="2400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107797" y="963513"/>
              <a:ext cx="138622" cy="1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79" fill="norm" stroke="1" extrusionOk="0">
                  <a:moveTo>
                    <a:pt x="4174" y="5012"/>
                  </a:moveTo>
                  <a:cubicBezTo>
                    <a:pt x="4174" y="9546"/>
                    <a:pt x="4174" y="14079"/>
                    <a:pt x="3530" y="17012"/>
                  </a:cubicBezTo>
                  <a:cubicBezTo>
                    <a:pt x="2885" y="19946"/>
                    <a:pt x="1595" y="21279"/>
                    <a:pt x="789" y="21279"/>
                  </a:cubicBezTo>
                  <a:cubicBezTo>
                    <a:pt x="-17" y="21279"/>
                    <a:pt x="-339" y="19946"/>
                    <a:pt x="467" y="16879"/>
                  </a:cubicBezTo>
                  <a:cubicBezTo>
                    <a:pt x="1273" y="13812"/>
                    <a:pt x="3207" y="9012"/>
                    <a:pt x="5625" y="5812"/>
                  </a:cubicBezTo>
                  <a:cubicBezTo>
                    <a:pt x="8043" y="2612"/>
                    <a:pt x="10945" y="1012"/>
                    <a:pt x="13201" y="346"/>
                  </a:cubicBezTo>
                  <a:cubicBezTo>
                    <a:pt x="15458" y="-321"/>
                    <a:pt x="17070" y="-54"/>
                    <a:pt x="18521" y="1412"/>
                  </a:cubicBezTo>
                  <a:cubicBezTo>
                    <a:pt x="19971" y="2879"/>
                    <a:pt x="21261" y="5546"/>
                    <a:pt x="21100" y="8612"/>
                  </a:cubicBezTo>
                  <a:cubicBezTo>
                    <a:pt x="20939" y="11679"/>
                    <a:pt x="19327" y="15146"/>
                    <a:pt x="17715" y="18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7868253" y="2222500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7893653" y="2317750"/>
              <a:ext cx="203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6800"/>
                    <a:pt x="10350" y="12000"/>
                    <a:pt x="13950" y="8400"/>
                  </a:cubicBezTo>
                  <a:cubicBezTo>
                    <a:pt x="17550" y="4800"/>
                    <a:pt x="195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490553" y="2137833"/>
              <a:ext cx="31751" cy="27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674"/>
                  </a:moveTo>
                  <a:cubicBezTo>
                    <a:pt x="2880" y="837"/>
                    <a:pt x="5760" y="0"/>
                    <a:pt x="7200" y="0"/>
                  </a:cubicBezTo>
                  <a:cubicBezTo>
                    <a:pt x="8640" y="0"/>
                    <a:pt x="8640" y="837"/>
                    <a:pt x="9360" y="3684"/>
                  </a:cubicBezTo>
                  <a:cubicBezTo>
                    <a:pt x="10080" y="6530"/>
                    <a:pt x="11520" y="11386"/>
                    <a:pt x="11520" y="14400"/>
                  </a:cubicBezTo>
                  <a:cubicBezTo>
                    <a:pt x="11520" y="17414"/>
                    <a:pt x="10080" y="18586"/>
                    <a:pt x="9360" y="19591"/>
                  </a:cubicBezTo>
                  <a:cubicBezTo>
                    <a:pt x="8640" y="20595"/>
                    <a:pt x="8640" y="21433"/>
                    <a:pt x="10800" y="21516"/>
                  </a:cubicBezTo>
                  <a:cubicBezTo>
                    <a:pt x="12960" y="21600"/>
                    <a:pt x="17280" y="20930"/>
                    <a:pt x="21600" y="20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598503" y="1990460"/>
              <a:ext cx="81846" cy="13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798" fill="norm" stroke="1" extrusionOk="0">
                  <a:moveTo>
                    <a:pt x="0" y="6623"/>
                  </a:moveTo>
                  <a:cubicBezTo>
                    <a:pt x="0" y="6286"/>
                    <a:pt x="0" y="5948"/>
                    <a:pt x="540" y="4936"/>
                  </a:cubicBezTo>
                  <a:cubicBezTo>
                    <a:pt x="1080" y="3923"/>
                    <a:pt x="2160" y="2235"/>
                    <a:pt x="4050" y="1054"/>
                  </a:cubicBezTo>
                  <a:cubicBezTo>
                    <a:pt x="5940" y="-127"/>
                    <a:pt x="8640" y="-802"/>
                    <a:pt x="11880" y="1729"/>
                  </a:cubicBezTo>
                  <a:cubicBezTo>
                    <a:pt x="15120" y="4261"/>
                    <a:pt x="18900" y="9998"/>
                    <a:pt x="20250" y="13711"/>
                  </a:cubicBezTo>
                  <a:cubicBezTo>
                    <a:pt x="21600" y="17423"/>
                    <a:pt x="20520" y="19111"/>
                    <a:pt x="1944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8592153" y="19875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081103" y="22479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125553" y="23622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500203" y="2146300"/>
              <a:ext cx="1961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764"/>
                    <a:pt x="21600" y="7527"/>
                    <a:pt x="19440" y="11127"/>
                  </a:cubicBezTo>
                  <a:cubicBezTo>
                    <a:pt x="17280" y="14727"/>
                    <a:pt x="8640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