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Relationship Id="rId43" Type="http://schemas.openxmlformats.org/officeDocument/2006/relationships/image" Target="../media/image42.png"/><Relationship Id="rId44" Type="http://schemas.openxmlformats.org/officeDocument/2006/relationships/image" Target="../media/image43.png"/><Relationship Id="rId45" Type="http://schemas.openxmlformats.org/officeDocument/2006/relationships/image" Target="../media/image44.png"/><Relationship Id="rId46" Type="http://schemas.openxmlformats.org/officeDocument/2006/relationships/image" Target="../media/image45.png"/><Relationship Id="rId47" Type="http://schemas.openxmlformats.org/officeDocument/2006/relationships/image" Target="../media/image46.png"/><Relationship Id="rId48" Type="http://schemas.openxmlformats.org/officeDocument/2006/relationships/image" Target="../media/image47.png"/><Relationship Id="rId49" Type="http://schemas.openxmlformats.org/officeDocument/2006/relationships/image" Target="../media/image48.png"/><Relationship Id="rId50" Type="http://schemas.openxmlformats.org/officeDocument/2006/relationships/image" Target="../media/image49.png"/><Relationship Id="rId51" Type="http://schemas.openxmlformats.org/officeDocument/2006/relationships/image" Target="../media/image50.png"/><Relationship Id="rId52" Type="http://schemas.openxmlformats.org/officeDocument/2006/relationships/image" Target="../media/image51.png"/><Relationship Id="rId53" Type="http://schemas.openxmlformats.org/officeDocument/2006/relationships/image" Target="../media/image52.png"/><Relationship Id="rId54" Type="http://schemas.openxmlformats.org/officeDocument/2006/relationships/image" Target="../media/image53.png"/><Relationship Id="rId55" Type="http://schemas.openxmlformats.org/officeDocument/2006/relationships/image" Target="../media/image54.png"/><Relationship Id="rId56" Type="http://schemas.openxmlformats.org/officeDocument/2006/relationships/image" Target="../media/image55.png"/><Relationship Id="rId57" Type="http://schemas.openxmlformats.org/officeDocument/2006/relationships/image" Target="../media/image56.png"/><Relationship Id="rId58" Type="http://schemas.openxmlformats.org/officeDocument/2006/relationships/image" Target="../media/image57.png"/><Relationship Id="rId59" Type="http://schemas.openxmlformats.org/officeDocument/2006/relationships/image" Target="../media/image58.png"/><Relationship Id="rId60" Type="http://schemas.openxmlformats.org/officeDocument/2006/relationships/image" Target="../media/image59.png"/><Relationship Id="rId61" Type="http://schemas.openxmlformats.org/officeDocument/2006/relationships/image" Target="../media/image60.png"/><Relationship Id="rId62" Type="http://schemas.openxmlformats.org/officeDocument/2006/relationships/image" Target="../media/image6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Drawing"/>
          <p:cNvGrpSpPr/>
          <p:nvPr/>
        </p:nvGrpSpPr>
        <p:grpSpPr>
          <a:xfrm>
            <a:off x="1600199" y="1843806"/>
            <a:ext cx="10731501" cy="1807444"/>
            <a:chOff x="0" y="0"/>
            <a:chExt cx="10731499" cy="1807443"/>
          </a:xfrm>
        </p:grpSpPr>
        <p:sp>
          <p:nvSpPr>
            <p:cNvPr id="119" name="Line"/>
            <p:cNvSpPr/>
            <p:nvPr/>
          </p:nvSpPr>
          <p:spPr>
            <a:xfrm>
              <a:off x="0" y="270743"/>
              <a:ext cx="50801" cy="47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0"/>
                  </a:moveTo>
                  <a:cubicBezTo>
                    <a:pt x="900" y="3072"/>
                    <a:pt x="1800" y="6144"/>
                    <a:pt x="3150" y="9312"/>
                  </a:cubicBezTo>
                  <a:cubicBezTo>
                    <a:pt x="4500" y="12480"/>
                    <a:pt x="6300" y="15744"/>
                    <a:pt x="7200" y="17616"/>
                  </a:cubicBezTo>
                  <a:cubicBezTo>
                    <a:pt x="8100" y="19488"/>
                    <a:pt x="8100" y="19968"/>
                    <a:pt x="8550" y="20448"/>
                  </a:cubicBezTo>
                  <a:cubicBezTo>
                    <a:pt x="9000" y="20928"/>
                    <a:pt x="9900" y="21408"/>
                    <a:pt x="12150" y="21504"/>
                  </a:cubicBezTo>
                  <a:cubicBezTo>
                    <a:pt x="14400" y="21600"/>
                    <a:pt x="18000" y="21312"/>
                    <a:pt x="21600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39700" y="470293"/>
              <a:ext cx="184151" cy="20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6204"/>
                  </a:moveTo>
                  <a:cubicBezTo>
                    <a:pt x="0" y="5124"/>
                    <a:pt x="0" y="4044"/>
                    <a:pt x="124" y="4368"/>
                  </a:cubicBezTo>
                  <a:cubicBezTo>
                    <a:pt x="248" y="4692"/>
                    <a:pt x="497" y="6420"/>
                    <a:pt x="745" y="9120"/>
                  </a:cubicBezTo>
                  <a:cubicBezTo>
                    <a:pt x="993" y="11820"/>
                    <a:pt x="1241" y="15492"/>
                    <a:pt x="1366" y="17868"/>
                  </a:cubicBezTo>
                  <a:cubicBezTo>
                    <a:pt x="1490" y="20244"/>
                    <a:pt x="1490" y="21324"/>
                    <a:pt x="1490" y="21324"/>
                  </a:cubicBezTo>
                  <a:cubicBezTo>
                    <a:pt x="1490" y="21324"/>
                    <a:pt x="1490" y="20244"/>
                    <a:pt x="1862" y="17220"/>
                  </a:cubicBezTo>
                  <a:cubicBezTo>
                    <a:pt x="2234" y="14196"/>
                    <a:pt x="2979" y="9228"/>
                    <a:pt x="4966" y="5772"/>
                  </a:cubicBezTo>
                  <a:cubicBezTo>
                    <a:pt x="6952" y="2316"/>
                    <a:pt x="10179" y="372"/>
                    <a:pt x="12910" y="48"/>
                  </a:cubicBezTo>
                  <a:cubicBezTo>
                    <a:pt x="15641" y="-276"/>
                    <a:pt x="17876" y="1020"/>
                    <a:pt x="19241" y="4044"/>
                  </a:cubicBezTo>
                  <a:cubicBezTo>
                    <a:pt x="20607" y="7068"/>
                    <a:pt x="21103" y="11820"/>
                    <a:pt x="21600" y="16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447433" y="377342"/>
              <a:ext cx="104009" cy="243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270" fill="norm" stroke="1" extrusionOk="0">
                  <a:moveTo>
                    <a:pt x="17201" y="6211"/>
                  </a:moveTo>
                  <a:cubicBezTo>
                    <a:pt x="17625" y="5287"/>
                    <a:pt x="18048" y="4364"/>
                    <a:pt x="18048" y="3257"/>
                  </a:cubicBezTo>
                  <a:cubicBezTo>
                    <a:pt x="18048" y="2149"/>
                    <a:pt x="17625" y="857"/>
                    <a:pt x="16354" y="303"/>
                  </a:cubicBezTo>
                  <a:cubicBezTo>
                    <a:pt x="15084" y="-251"/>
                    <a:pt x="12966" y="-66"/>
                    <a:pt x="10001" y="1041"/>
                  </a:cubicBezTo>
                  <a:cubicBezTo>
                    <a:pt x="7037" y="2149"/>
                    <a:pt x="3225" y="4180"/>
                    <a:pt x="1319" y="5749"/>
                  </a:cubicBezTo>
                  <a:cubicBezTo>
                    <a:pt x="-587" y="7318"/>
                    <a:pt x="-587" y="8426"/>
                    <a:pt x="2378" y="9811"/>
                  </a:cubicBezTo>
                  <a:cubicBezTo>
                    <a:pt x="5342" y="11195"/>
                    <a:pt x="11272" y="12857"/>
                    <a:pt x="14872" y="14057"/>
                  </a:cubicBezTo>
                  <a:cubicBezTo>
                    <a:pt x="18472" y="15257"/>
                    <a:pt x="19742" y="15995"/>
                    <a:pt x="20378" y="17011"/>
                  </a:cubicBezTo>
                  <a:cubicBezTo>
                    <a:pt x="21013" y="18026"/>
                    <a:pt x="21013" y="19318"/>
                    <a:pt x="19954" y="20149"/>
                  </a:cubicBezTo>
                  <a:cubicBezTo>
                    <a:pt x="18895" y="20980"/>
                    <a:pt x="16778" y="21349"/>
                    <a:pt x="14025" y="21257"/>
                  </a:cubicBezTo>
                  <a:cubicBezTo>
                    <a:pt x="11272" y="21164"/>
                    <a:pt x="7884" y="20611"/>
                    <a:pt x="4495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660929" y="207243"/>
              <a:ext cx="75308" cy="446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488" fill="norm" stroke="1" extrusionOk="0">
                  <a:moveTo>
                    <a:pt x="6859" y="0"/>
                  </a:moveTo>
                  <a:cubicBezTo>
                    <a:pt x="5692" y="2547"/>
                    <a:pt x="4524" y="5094"/>
                    <a:pt x="3357" y="8151"/>
                  </a:cubicBezTo>
                  <a:cubicBezTo>
                    <a:pt x="2189" y="11208"/>
                    <a:pt x="1022" y="14774"/>
                    <a:pt x="438" y="16862"/>
                  </a:cubicBezTo>
                  <a:cubicBezTo>
                    <a:pt x="-146" y="18951"/>
                    <a:pt x="-146" y="19562"/>
                    <a:pt x="438" y="20123"/>
                  </a:cubicBezTo>
                  <a:cubicBezTo>
                    <a:pt x="1022" y="20683"/>
                    <a:pt x="2189" y="21192"/>
                    <a:pt x="4232" y="21396"/>
                  </a:cubicBezTo>
                  <a:cubicBezTo>
                    <a:pt x="6276" y="21600"/>
                    <a:pt x="9195" y="21498"/>
                    <a:pt x="12405" y="20734"/>
                  </a:cubicBezTo>
                  <a:cubicBezTo>
                    <a:pt x="15616" y="19970"/>
                    <a:pt x="19119" y="18543"/>
                    <a:pt x="20286" y="17525"/>
                  </a:cubicBezTo>
                  <a:cubicBezTo>
                    <a:pt x="21454" y="16506"/>
                    <a:pt x="20286" y="15894"/>
                    <a:pt x="19119" y="15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566374" y="391393"/>
              <a:ext cx="17022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5379" y="21600"/>
                  </a:moveTo>
                  <a:cubicBezTo>
                    <a:pt x="3008" y="21600"/>
                    <a:pt x="638" y="21600"/>
                    <a:pt x="111" y="20400"/>
                  </a:cubicBezTo>
                  <a:cubicBezTo>
                    <a:pt x="-416" y="19200"/>
                    <a:pt x="901" y="16800"/>
                    <a:pt x="4721" y="13200"/>
                  </a:cubicBezTo>
                  <a:cubicBezTo>
                    <a:pt x="8540" y="9600"/>
                    <a:pt x="14862" y="4800"/>
                    <a:pt x="211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774700" y="378693"/>
              <a:ext cx="184151" cy="22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1223"/>
                  </a:moveTo>
                  <a:cubicBezTo>
                    <a:pt x="2731" y="2038"/>
                    <a:pt x="5462" y="2853"/>
                    <a:pt x="7697" y="4992"/>
                  </a:cubicBezTo>
                  <a:cubicBezTo>
                    <a:pt x="9931" y="7132"/>
                    <a:pt x="11669" y="10596"/>
                    <a:pt x="12166" y="13449"/>
                  </a:cubicBezTo>
                  <a:cubicBezTo>
                    <a:pt x="12662" y="16302"/>
                    <a:pt x="11917" y="18543"/>
                    <a:pt x="10924" y="19868"/>
                  </a:cubicBezTo>
                  <a:cubicBezTo>
                    <a:pt x="9931" y="21192"/>
                    <a:pt x="8690" y="21600"/>
                    <a:pt x="7697" y="21396"/>
                  </a:cubicBezTo>
                  <a:cubicBezTo>
                    <a:pt x="6703" y="21192"/>
                    <a:pt x="5959" y="20377"/>
                    <a:pt x="6207" y="18136"/>
                  </a:cubicBezTo>
                  <a:cubicBezTo>
                    <a:pt x="6455" y="15894"/>
                    <a:pt x="7697" y="12226"/>
                    <a:pt x="10428" y="8966"/>
                  </a:cubicBezTo>
                  <a:cubicBezTo>
                    <a:pt x="13159" y="5706"/>
                    <a:pt x="17379" y="28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980793" y="365993"/>
              <a:ext cx="181257" cy="21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26" fill="norm" stroke="1" extrusionOk="0">
                  <a:moveTo>
                    <a:pt x="1164" y="0"/>
                  </a:moveTo>
                  <a:cubicBezTo>
                    <a:pt x="661" y="5082"/>
                    <a:pt x="159" y="10165"/>
                    <a:pt x="34" y="13341"/>
                  </a:cubicBezTo>
                  <a:cubicBezTo>
                    <a:pt x="-92" y="16518"/>
                    <a:pt x="159" y="17788"/>
                    <a:pt x="410" y="18953"/>
                  </a:cubicBezTo>
                  <a:cubicBezTo>
                    <a:pt x="661" y="20118"/>
                    <a:pt x="913" y="21176"/>
                    <a:pt x="1666" y="21388"/>
                  </a:cubicBezTo>
                  <a:cubicBezTo>
                    <a:pt x="2420" y="21600"/>
                    <a:pt x="3675" y="20965"/>
                    <a:pt x="5936" y="18424"/>
                  </a:cubicBezTo>
                  <a:cubicBezTo>
                    <a:pt x="8196" y="15882"/>
                    <a:pt x="11461" y="11435"/>
                    <a:pt x="13471" y="8259"/>
                  </a:cubicBezTo>
                  <a:cubicBezTo>
                    <a:pt x="15480" y="5082"/>
                    <a:pt x="16234" y="3176"/>
                    <a:pt x="16359" y="2859"/>
                  </a:cubicBezTo>
                  <a:cubicBezTo>
                    <a:pt x="16485" y="2541"/>
                    <a:pt x="15982" y="3812"/>
                    <a:pt x="15731" y="6035"/>
                  </a:cubicBezTo>
                  <a:cubicBezTo>
                    <a:pt x="15480" y="8259"/>
                    <a:pt x="15480" y="11435"/>
                    <a:pt x="16485" y="13659"/>
                  </a:cubicBezTo>
                  <a:cubicBezTo>
                    <a:pt x="17489" y="15882"/>
                    <a:pt x="19499" y="17153"/>
                    <a:pt x="21508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222096" y="381201"/>
              <a:ext cx="124105" cy="147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0584" fill="norm" stroke="1" extrusionOk="0">
                  <a:moveTo>
                    <a:pt x="15707" y="4087"/>
                  </a:moveTo>
                  <a:cubicBezTo>
                    <a:pt x="14627" y="2904"/>
                    <a:pt x="13547" y="1720"/>
                    <a:pt x="11927" y="832"/>
                  </a:cubicBezTo>
                  <a:cubicBezTo>
                    <a:pt x="10307" y="-55"/>
                    <a:pt x="8147" y="-647"/>
                    <a:pt x="5807" y="1276"/>
                  </a:cubicBezTo>
                  <a:cubicBezTo>
                    <a:pt x="3467" y="3200"/>
                    <a:pt x="947" y="7638"/>
                    <a:pt x="227" y="11337"/>
                  </a:cubicBezTo>
                  <a:cubicBezTo>
                    <a:pt x="-493" y="15035"/>
                    <a:pt x="587" y="17994"/>
                    <a:pt x="2207" y="19474"/>
                  </a:cubicBezTo>
                  <a:cubicBezTo>
                    <a:pt x="3827" y="20953"/>
                    <a:pt x="5987" y="20953"/>
                    <a:pt x="9227" y="19474"/>
                  </a:cubicBezTo>
                  <a:cubicBezTo>
                    <a:pt x="12467" y="17994"/>
                    <a:pt x="16787" y="15035"/>
                    <a:pt x="21107" y="12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391443" y="64278"/>
              <a:ext cx="69058" cy="434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05" fill="norm" stroke="1" extrusionOk="0">
                  <a:moveTo>
                    <a:pt x="17428" y="791"/>
                  </a:moveTo>
                  <a:cubicBezTo>
                    <a:pt x="15464" y="371"/>
                    <a:pt x="13500" y="-48"/>
                    <a:pt x="12191" y="4"/>
                  </a:cubicBezTo>
                  <a:cubicBezTo>
                    <a:pt x="10882" y="57"/>
                    <a:pt x="10228" y="581"/>
                    <a:pt x="9246" y="2364"/>
                  </a:cubicBezTo>
                  <a:cubicBezTo>
                    <a:pt x="8264" y="4146"/>
                    <a:pt x="6955" y="7187"/>
                    <a:pt x="5319" y="9966"/>
                  </a:cubicBezTo>
                  <a:cubicBezTo>
                    <a:pt x="3682" y="12744"/>
                    <a:pt x="1719" y="15261"/>
                    <a:pt x="737" y="16991"/>
                  </a:cubicBezTo>
                  <a:cubicBezTo>
                    <a:pt x="-245" y="18721"/>
                    <a:pt x="-245" y="19665"/>
                    <a:pt x="737" y="20346"/>
                  </a:cubicBezTo>
                  <a:cubicBezTo>
                    <a:pt x="1719" y="21028"/>
                    <a:pt x="3682" y="21447"/>
                    <a:pt x="6300" y="21500"/>
                  </a:cubicBezTo>
                  <a:cubicBezTo>
                    <a:pt x="8919" y="21552"/>
                    <a:pt x="12191" y="21237"/>
                    <a:pt x="14810" y="20818"/>
                  </a:cubicBezTo>
                  <a:cubicBezTo>
                    <a:pt x="17428" y="20399"/>
                    <a:pt x="19391" y="19874"/>
                    <a:pt x="21355" y="19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377949" y="321543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513186" y="308843"/>
              <a:ext cx="123411" cy="15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272" fill="norm" stroke="1" extrusionOk="0">
                  <a:moveTo>
                    <a:pt x="16959" y="0"/>
                  </a:moveTo>
                  <a:cubicBezTo>
                    <a:pt x="12639" y="576"/>
                    <a:pt x="8319" y="1152"/>
                    <a:pt x="5079" y="4032"/>
                  </a:cubicBezTo>
                  <a:cubicBezTo>
                    <a:pt x="1839" y="6912"/>
                    <a:pt x="-321" y="12096"/>
                    <a:pt x="39" y="15552"/>
                  </a:cubicBezTo>
                  <a:cubicBezTo>
                    <a:pt x="399" y="19008"/>
                    <a:pt x="3279" y="20736"/>
                    <a:pt x="6519" y="21168"/>
                  </a:cubicBezTo>
                  <a:cubicBezTo>
                    <a:pt x="9759" y="21600"/>
                    <a:pt x="13359" y="20736"/>
                    <a:pt x="16059" y="17712"/>
                  </a:cubicBezTo>
                  <a:cubicBezTo>
                    <a:pt x="18759" y="14688"/>
                    <a:pt x="20559" y="9504"/>
                    <a:pt x="20919" y="6336"/>
                  </a:cubicBezTo>
                  <a:cubicBezTo>
                    <a:pt x="21279" y="3168"/>
                    <a:pt x="20199" y="2016"/>
                    <a:pt x="18939" y="1440"/>
                  </a:cubicBezTo>
                  <a:cubicBezTo>
                    <a:pt x="17679" y="864"/>
                    <a:pt x="16239" y="864"/>
                    <a:pt x="14799" y="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682750" y="232643"/>
              <a:ext cx="247650" cy="22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6000"/>
                  </a:moveTo>
                  <a:cubicBezTo>
                    <a:pt x="1292" y="5000"/>
                    <a:pt x="2585" y="4000"/>
                    <a:pt x="4246" y="4200"/>
                  </a:cubicBezTo>
                  <a:cubicBezTo>
                    <a:pt x="5908" y="4400"/>
                    <a:pt x="7938" y="5800"/>
                    <a:pt x="8954" y="8000"/>
                  </a:cubicBezTo>
                  <a:cubicBezTo>
                    <a:pt x="9969" y="10200"/>
                    <a:pt x="9969" y="13200"/>
                    <a:pt x="9323" y="15600"/>
                  </a:cubicBezTo>
                  <a:cubicBezTo>
                    <a:pt x="8677" y="18000"/>
                    <a:pt x="7385" y="19800"/>
                    <a:pt x="6277" y="20700"/>
                  </a:cubicBezTo>
                  <a:cubicBezTo>
                    <a:pt x="5169" y="21600"/>
                    <a:pt x="4246" y="21600"/>
                    <a:pt x="3600" y="21100"/>
                  </a:cubicBezTo>
                  <a:cubicBezTo>
                    <a:pt x="2954" y="20600"/>
                    <a:pt x="2585" y="19600"/>
                    <a:pt x="3323" y="16800"/>
                  </a:cubicBezTo>
                  <a:cubicBezTo>
                    <a:pt x="4062" y="14000"/>
                    <a:pt x="5908" y="9400"/>
                    <a:pt x="9138" y="6300"/>
                  </a:cubicBezTo>
                  <a:cubicBezTo>
                    <a:pt x="12369" y="3200"/>
                    <a:pt x="1698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533130" y="180153"/>
              <a:ext cx="136161" cy="29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287" fill="norm" stroke="1" extrusionOk="0">
                  <a:moveTo>
                    <a:pt x="17488" y="2438"/>
                  </a:moveTo>
                  <a:cubicBezTo>
                    <a:pt x="17166" y="1358"/>
                    <a:pt x="16844" y="278"/>
                    <a:pt x="15715" y="46"/>
                  </a:cubicBezTo>
                  <a:cubicBezTo>
                    <a:pt x="14587" y="-185"/>
                    <a:pt x="12653" y="432"/>
                    <a:pt x="10073" y="2438"/>
                  </a:cubicBezTo>
                  <a:cubicBezTo>
                    <a:pt x="7494" y="4444"/>
                    <a:pt x="4270" y="7838"/>
                    <a:pt x="2336" y="10924"/>
                  </a:cubicBezTo>
                  <a:cubicBezTo>
                    <a:pt x="402" y="14009"/>
                    <a:pt x="-243" y="16786"/>
                    <a:pt x="79" y="18561"/>
                  </a:cubicBezTo>
                  <a:cubicBezTo>
                    <a:pt x="402" y="20335"/>
                    <a:pt x="1691" y="21106"/>
                    <a:pt x="3948" y="21261"/>
                  </a:cubicBezTo>
                  <a:cubicBezTo>
                    <a:pt x="6205" y="21415"/>
                    <a:pt x="9429" y="20952"/>
                    <a:pt x="12814" y="18715"/>
                  </a:cubicBezTo>
                  <a:cubicBezTo>
                    <a:pt x="16199" y="16478"/>
                    <a:pt x="19745" y="12466"/>
                    <a:pt x="20551" y="9458"/>
                  </a:cubicBezTo>
                  <a:cubicBezTo>
                    <a:pt x="21357" y="6449"/>
                    <a:pt x="19423" y="4444"/>
                    <a:pt x="17488" y="3518"/>
                  </a:cubicBezTo>
                  <a:cubicBezTo>
                    <a:pt x="15554" y="2592"/>
                    <a:pt x="13620" y="2746"/>
                    <a:pt x="11685" y="2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2749550" y="145645"/>
              <a:ext cx="212519" cy="30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19" fill="norm" stroke="1" extrusionOk="0">
                  <a:moveTo>
                    <a:pt x="0" y="2974"/>
                  </a:moveTo>
                  <a:cubicBezTo>
                    <a:pt x="1069" y="1938"/>
                    <a:pt x="2139" y="903"/>
                    <a:pt x="2780" y="903"/>
                  </a:cubicBezTo>
                  <a:cubicBezTo>
                    <a:pt x="3422" y="903"/>
                    <a:pt x="3636" y="1938"/>
                    <a:pt x="3636" y="5119"/>
                  </a:cubicBezTo>
                  <a:cubicBezTo>
                    <a:pt x="3636" y="8300"/>
                    <a:pt x="3422" y="13626"/>
                    <a:pt x="3208" y="16881"/>
                  </a:cubicBezTo>
                  <a:cubicBezTo>
                    <a:pt x="2994" y="20135"/>
                    <a:pt x="2780" y="21319"/>
                    <a:pt x="2673" y="21319"/>
                  </a:cubicBezTo>
                  <a:cubicBezTo>
                    <a:pt x="2566" y="21319"/>
                    <a:pt x="2566" y="20135"/>
                    <a:pt x="2566" y="18730"/>
                  </a:cubicBezTo>
                  <a:cubicBezTo>
                    <a:pt x="2566" y="17324"/>
                    <a:pt x="2566" y="15697"/>
                    <a:pt x="2566" y="14514"/>
                  </a:cubicBezTo>
                  <a:cubicBezTo>
                    <a:pt x="2566" y="13330"/>
                    <a:pt x="2566" y="12590"/>
                    <a:pt x="2887" y="12516"/>
                  </a:cubicBezTo>
                  <a:cubicBezTo>
                    <a:pt x="3208" y="12442"/>
                    <a:pt x="3850" y="13034"/>
                    <a:pt x="4705" y="13330"/>
                  </a:cubicBezTo>
                  <a:cubicBezTo>
                    <a:pt x="5560" y="13626"/>
                    <a:pt x="6630" y="13626"/>
                    <a:pt x="8127" y="13108"/>
                  </a:cubicBezTo>
                  <a:cubicBezTo>
                    <a:pt x="9624" y="12590"/>
                    <a:pt x="11549" y="11555"/>
                    <a:pt x="13580" y="9853"/>
                  </a:cubicBezTo>
                  <a:cubicBezTo>
                    <a:pt x="15612" y="8152"/>
                    <a:pt x="17750" y="5785"/>
                    <a:pt x="19141" y="3861"/>
                  </a:cubicBezTo>
                  <a:cubicBezTo>
                    <a:pt x="20531" y="1938"/>
                    <a:pt x="21172" y="459"/>
                    <a:pt x="21386" y="89"/>
                  </a:cubicBezTo>
                  <a:cubicBezTo>
                    <a:pt x="21600" y="-281"/>
                    <a:pt x="21386" y="459"/>
                    <a:pt x="21065" y="3122"/>
                  </a:cubicBezTo>
                  <a:cubicBezTo>
                    <a:pt x="20745" y="5785"/>
                    <a:pt x="20317" y="10371"/>
                    <a:pt x="20317" y="13256"/>
                  </a:cubicBezTo>
                  <a:cubicBezTo>
                    <a:pt x="20317" y="16141"/>
                    <a:pt x="20745" y="17324"/>
                    <a:pt x="21172" y="18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054349" y="17549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054349" y="30884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191000" y="150116"/>
              <a:ext cx="12700" cy="371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10800" y="5066"/>
                  </a:moveTo>
                  <a:cubicBezTo>
                    <a:pt x="10800" y="4463"/>
                    <a:pt x="10800" y="3860"/>
                    <a:pt x="12600" y="2834"/>
                  </a:cubicBezTo>
                  <a:cubicBezTo>
                    <a:pt x="14400" y="1808"/>
                    <a:pt x="18000" y="360"/>
                    <a:pt x="19800" y="59"/>
                  </a:cubicBezTo>
                  <a:cubicBezTo>
                    <a:pt x="21600" y="-243"/>
                    <a:pt x="21600" y="602"/>
                    <a:pt x="21600" y="2834"/>
                  </a:cubicBezTo>
                  <a:cubicBezTo>
                    <a:pt x="21600" y="5066"/>
                    <a:pt x="21600" y="8687"/>
                    <a:pt x="19800" y="11522"/>
                  </a:cubicBezTo>
                  <a:cubicBezTo>
                    <a:pt x="18000" y="14358"/>
                    <a:pt x="14400" y="16410"/>
                    <a:pt x="10800" y="18039"/>
                  </a:cubicBezTo>
                  <a:cubicBezTo>
                    <a:pt x="7200" y="19668"/>
                    <a:pt x="3600" y="20874"/>
                    <a:pt x="1800" y="21116"/>
                  </a:cubicBezTo>
                  <a:cubicBezTo>
                    <a:pt x="0" y="21357"/>
                    <a:pt x="0" y="20633"/>
                    <a:pt x="0" y="19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014196" y="105643"/>
              <a:ext cx="32920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1597" y="21600"/>
                  </a:moveTo>
                  <a:cubicBezTo>
                    <a:pt x="766" y="19800"/>
                    <a:pt x="-65" y="18000"/>
                    <a:pt x="4" y="16380"/>
                  </a:cubicBezTo>
                  <a:cubicBezTo>
                    <a:pt x="73" y="14760"/>
                    <a:pt x="1043" y="13320"/>
                    <a:pt x="3466" y="11340"/>
                  </a:cubicBezTo>
                  <a:cubicBezTo>
                    <a:pt x="5889" y="9360"/>
                    <a:pt x="9766" y="6840"/>
                    <a:pt x="13020" y="4860"/>
                  </a:cubicBezTo>
                  <a:cubicBezTo>
                    <a:pt x="16273" y="2880"/>
                    <a:pt x="18904" y="1440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324820" y="267778"/>
              <a:ext cx="253531" cy="20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0591" fill="norm" stroke="1" extrusionOk="0">
                  <a:moveTo>
                    <a:pt x="500" y="7145"/>
                  </a:moveTo>
                  <a:cubicBezTo>
                    <a:pt x="320" y="5898"/>
                    <a:pt x="140" y="4652"/>
                    <a:pt x="50" y="4756"/>
                  </a:cubicBezTo>
                  <a:cubicBezTo>
                    <a:pt x="-40" y="4860"/>
                    <a:pt x="-40" y="6314"/>
                    <a:pt x="320" y="9118"/>
                  </a:cubicBezTo>
                  <a:cubicBezTo>
                    <a:pt x="680" y="11922"/>
                    <a:pt x="1400" y="16075"/>
                    <a:pt x="2210" y="18360"/>
                  </a:cubicBezTo>
                  <a:cubicBezTo>
                    <a:pt x="3020" y="20645"/>
                    <a:pt x="3920" y="21060"/>
                    <a:pt x="5000" y="20125"/>
                  </a:cubicBezTo>
                  <a:cubicBezTo>
                    <a:pt x="6080" y="19191"/>
                    <a:pt x="7340" y="16906"/>
                    <a:pt x="8420" y="14414"/>
                  </a:cubicBezTo>
                  <a:cubicBezTo>
                    <a:pt x="9500" y="11922"/>
                    <a:pt x="10400" y="9222"/>
                    <a:pt x="11120" y="6522"/>
                  </a:cubicBezTo>
                  <a:cubicBezTo>
                    <a:pt x="11840" y="3822"/>
                    <a:pt x="12380" y="1122"/>
                    <a:pt x="12560" y="291"/>
                  </a:cubicBezTo>
                  <a:cubicBezTo>
                    <a:pt x="12740" y="-540"/>
                    <a:pt x="12560" y="498"/>
                    <a:pt x="12740" y="2264"/>
                  </a:cubicBezTo>
                  <a:cubicBezTo>
                    <a:pt x="12920" y="4029"/>
                    <a:pt x="13460" y="6522"/>
                    <a:pt x="14990" y="9014"/>
                  </a:cubicBezTo>
                  <a:cubicBezTo>
                    <a:pt x="16520" y="11506"/>
                    <a:pt x="19040" y="13998"/>
                    <a:pt x="21560" y="16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445277" y="128926"/>
              <a:ext cx="12367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27" h="21600" fill="norm" stroke="1" extrusionOk="0">
                  <a:moveTo>
                    <a:pt x="4406" y="1256"/>
                  </a:moveTo>
                  <a:cubicBezTo>
                    <a:pt x="4406" y="628"/>
                    <a:pt x="4406" y="0"/>
                    <a:pt x="2864" y="0"/>
                  </a:cubicBezTo>
                  <a:cubicBezTo>
                    <a:pt x="1321" y="0"/>
                    <a:pt x="-1765" y="628"/>
                    <a:pt x="1321" y="3202"/>
                  </a:cubicBezTo>
                  <a:cubicBezTo>
                    <a:pt x="4406" y="5777"/>
                    <a:pt x="13664" y="10298"/>
                    <a:pt x="16749" y="13688"/>
                  </a:cubicBezTo>
                  <a:cubicBezTo>
                    <a:pt x="19835" y="17079"/>
                    <a:pt x="16749" y="19340"/>
                    <a:pt x="136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308600" y="87588"/>
              <a:ext cx="285750" cy="14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21146"/>
                  </a:moveTo>
                  <a:cubicBezTo>
                    <a:pt x="160" y="19603"/>
                    <a:pt x="320" y="18060"/>
                    <a:pt x="1680" y="15592"/>
                  </a:cubicBezTo>
                  <a:cubicBezTo>
                    <a:pt x="3040" y="13123"/>
                    <a:pt x="5600" y="9729"/>
                    <a:pt x="8640" y="6797"/>
                  </a:cubicBezTo>
                  <a:cubicBezTo>
                    <a:pt x="11680" y="3866"/>
                    <a:pt x="15200" y="1397"/>
                    <a:pt x="17440" y="472"/>
                  </a:cubicBezTo>
                  <a:cubicBezTo>
                    <a:pt x="19680" y="-454"/>
                    <a:pt x="20640" y="163"/>
                    <a:pt x="21600" y="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649055" y="92943"/>
              <a:ext cx="180246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1044" y="0"/>
                  </a:moveTo>
                  <a:cubicBezTo>
                    <a:pt x="1044" y="2637"/>
                    <a:pt x="1044" y="5274"/>
                    <a:pt x="1044" y="8665"/>
                  </a:cubicBezTo>
                  <a:cubicBezTo>
                    <a:pt x="1044" y="12056"/>
                    <a:pt x="1044" y="16200"/>
                    <a:pt x="918" y="18586"/>
                  </a:cubicBezTo>
                  <a:cubicBezTo>
                    <a:pt x="793" y="20972"/>
                    <a:pt x="541" y="21600"/>
                    <a:pt x="290" y="21600"/>
                  </a:cubicBezTo>
                  <a:cubicBezTo>
                    <a:pt x="39" y="21600"/>
                    <a:pt x="-212" y="20972"/>
                    <a:pt x="290" y="19214"/>
                  </a:cubicBezTo>
                  <a:cubicBezTo>
                    <a:pt x="793" y="17456"/>
                    <a:pt x="2048" y="14567"/>
                    <a:pt x="3179" y="12935"/>
                  </a:cubicBezTo>
                  <a:cubicBezTo>
                    <a:pt x="4309" y="11302"/>
                    <a:pt x="5314" y="10926"/>
                    <a:pt x="6444" y="10674"/>
                  </a:cubicBezTo>
                  <a:cubicBezTo>
                    <a:pt x="7574" y="10423"/>
                    <a:pt x="8830" y="10298"/>
                    <a:pt x="10839" y="11679"/>
                  </a:cubicBezTo>
                  <a:cubicBezTo>
                    <a:pt x="12848" y="13060"/>
                    <a:pt x="15611" y="15949"/>
                    <a:pt x="17495" y="17581"/>
                  </a:cubicBezTo>
                  <a:cubicBezTo>
                    <a:pt x="19379" y="19214"/>
                    <a:pt x="20383" y="19591"/>
                    <a:pt x="21388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6553200" y="128926"/>
              <a:ext cx="25400" cy="29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3857"/>
                  </a:moveTo>
                  <a:cubicBezTo>
                    <a:pt x="1800" y="3086"/>
                    <a:pt x="3600" y="2314"/>
                    <a:pt x="4500" y="1543"/>
                  </a:cubicBezTo>
                  <a:cubicBezTo>
                    <a:pt x="5400" y="771"/>
                    <a:pt x="5400" y="0"/>
                    <a:pt x="6300" y="0"/>
                  </a:cubicBezTo>
                  <a:cubicBezTo>
                    <a:pt x="7200" y="0"/>
                    <a:pt x="9000" y="771"/>
                    <a:pt x="9900" y="4166"/>
                  </a:cubicBezTo>
                  <a:cubicBezTo>
                    <a:pt x="10800" y="7560"/>
                    <a:pt x="10800" y="13577"/>
                    <a:pt x="10800" y="17049"/>
                  </a:cubicBezTo>
                  <a:cubicBezTo>
                    <a:pt x="10800" y="20520"/>
                    <a:pt x="10800" y="21446"/>
                    <a:pt x="12600" y="21523"/>
                  </a:cubicBezTo>
                  <a:cubicBezTo>
                    <a:pt x="14400" y="21600"/>
                    <a:pt x="18000" y="20829"/>
                    <a:pt x="21600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6664060" y="114700"/>
              <a:ext cx="28840" cy="32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23" fill="norm" stroke="1" extrusionOk="0">
                  <a:moveTo>
                    <a:pt x="2507" y="2731"/>
                  </a:moveTo>
                  <a:cubicBezTo>
                    <a:pt x="4050" y="1485"/>
                    <a:pt x="5592" y="238"/>
                    <a:pt x="4821" y="31"/>
                  </a:cubicBezTo>
                  <a:cubicBezTo>
                    <a:pt x="4050" y="-177"/>
                    <a:pt x="964" y="654"/>
                    <a:pt x="192" y="3077"/>
                  </a:cubicBezTo>
                  <a:cubicBezTo>
                    <a:pt x="-579" y="5500"/>
                    <a:pt x="964" y="9515"/>
                    <a:pt x="4821" y="12838"/>
                  </a:cubicBezTo>
                  <a:cubicBezTo>
                    <a:pt x="8678" y="16161"/>
                    <a:pt x="14850" y="18792"/>
                    <a:pt x="21021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6748109" y="211364"/>
              <a:ext cx="141641" cy="19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78" fill="norm" stroke="1" extrusionOk="0">
                  <a:moveTo>
                    <a:pt x="14585" y="10108"/>
                  </a:moveTo>
                  <a:cubicBezTo>
                    <a:pt x="13950" y="7526"/>
                    <a:pt x="13315" y="4943"/>
                    <a:pt x="12521" y="3182"/>
                  </a:cubicBezTo>
                  <a:cubicBezTo>
                    <a:pt x="11727" y="1421"/>
                    <a:pt x="10774" y="482"/>
                    <a:pt x="9503" y="130"/>
                  </a:cubicBezTo>
                  <a:cubicBezTo>
                    <a:pt x="8232" y="-222"/>
                    <a:pt x="6644" y="13"/>
                    <a:pt x="4897" y="2478"/>
                  </a:cubicBezTo>
                  <a:cubicBezTo>
                    <a:pt x="3150" y="4943"/>
                    <a:pt x="1244" y="9639"/>
                    <a:pt x="450" y="12574"/>
                  </a:cubicBezTo>
                  <a:cubicBezTo>
                    <a:pt x="-344" y="15508"/>
                    <a:pt x="-26" y="16682"/>
                    <a:pt x="927" y="17035"/>
                  </a:cubicBezTo>
                  <a:cubicBezTo>
                    <a:pt x="1880" y="17387"/>
                    <a:pt x="3468" y="16917"/>
                    <a:pt x="4738" y="16095"/>
                  </a:cubicBezTo>
                  <a:cubicBezTo>
                    <a:pt x="6009" y="15274"/>
                    <a:pt x="6962" y="14100"/>
                    <a:pt x="8074" y="12456"/>
                  </a:cubicBezTo>
                  <a:cubicBezTo>
                    <a:pt x="9185" y="10813"/>
                    <a:pt x="10456" y="8700"/>
                    <a:pt x="11409" y="8465"/>
                  </a:cubicBezTo>
                  <a:cubicBezTo>
                    <a:pt x="12362" y="8230"/>
                    <a:pt x="12997" y="9874"/>
                    <a:pt x="14585" y="12339"/>
                  </a:cubicBezTo>
                  <a:cubicBezTo>
                    <a:pt x="16174" y="14804"/>
                    <a:pt x="18715" y="18091"/>
                    <a:pt x="21256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6997700" y="223030"/>
              <a:ext cx="247650" cy="115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0" y="1752"/>
                  </a:moveTo>
                  <a:cubicBezTo>
                    <a:pt x="0" y="5994"/>
                    <a:pt x="0" y="10237"/>
                    <a:pt x="92" y="13902"/>
                  </a:cubicBezTo>
                  <a:cubicBezTo>
                    <a:pt x="185" y="17566"/>
                    <a:pt x="369" y="20652"/>
                    <a:pt x="646" y="21037"/>
                  </a:cubicBezTo>
                  <a:cubicBezTo>
                    <a:pt x="923" y="21423"/>
                    <a:pt x="1292" y="19109"/>
                    <a:pt x="1754" y="16602"/>
                  </a:cubicBezTo>
                  <a:cubicBezTo>
                    <a:pt x="2215" y="14094"/>
                    <a:pt x="2769" y="11394"/>
                    <a:pt x="3323" y="9080"/>
                  </a:cubicBezTo>
                  <a:cubicBezTo>
                    <a:pt x="3877" y="6766"/>
                    <a:pt x="4431" y="4837"/>
                    <a:pt x="4985" y="4837"/>
                  </a:cubicBezTo>
                  <a:cubicBezTo>
                    <a:pt x="5538" y="4837"/>
                    <a:pt x="6092" y="6766"/>
                    <a:pt x="6462" y="8887"/>
                  </a:cubicBezTo>
                  <a:cubicBezTo>
                    <a:pt x="6831" y="11009"/>
                    <a:pt x="7015" y="13323"/>
                    <a:pt x="7108" y="15637"/>
                  </a:cubicBezTo>
                  <a:cubicBezTo>
                    <a:pt x="7200" y="17952"/>
                    <a:pt x="7200" y="20266"/>
                    <a:pt x="7477" y="20266"/>
                  </a:cubicBezTo>
                  <a:cubicBezTo>
                    <a:pt x="7754" y="20266"/>
                    <a:pt x="8308" y="17952"/>
                    <a:pt x="9046" y="14673"/>
                  </a:cubicBezTo>
                  <a:cubicBezTo>
                    <a:pt x="9785" y="11394"/>
                    <a:pt x="10708" y="7152"/>
                    <a:pt x="11446" y="4259"/>
                  </a:cubicBezTo>
                  <a:cubicBezTo>
                    <a:pt x="12185" y="1366"/>
                    <a:pt x="12738" y="-177"/>
                    <a:pt x="13938" y="16"/>
                  </a:cubicBezTo>
                  <a:cubicBezTo>
                    <a:pt x="15138" y="209"/>
                    <a:pt x="16985" y="2137"/>
                    <a:pt x="18369" y="5223"/>
                  </a:cubicBezTo>
                  <a:cubicBezTo>
                    <a:pt x="19754" y="8309"/>
                    <a:pt x="20677" y="12552"/>
                    <a:pt x="21600" y="16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1454149" y="1337543"/>
              <a:ext cx="63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43"/>
                    <a:pt x="0" y="8486"/>
                    <a:pt x="3600" y="12086"/>
                  </a:cubicBezTo>
                  <a:cubicBezTo>
                    <a:pt x="7200" y="15686"/>
                    <a:pt x="14400" y="186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289049" y="1337543"/>
              <a:ext cx="266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5508"/>
                    <a:pt x="9257" y="9415"/>
                    <a:pt x="12857" y="5815"/>
                  </a:cubicBezTo>
                  <a:cubicBezTo>
                    <a:pt x="16457" y="2215"/>
                    <a:pt x="19029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689463" y="1265268"/>
              <a:ext cx="158387" cy="409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52" fill="norm" stroke="1" extrusionOk="0">
                  <a:moveTo>
                    <a:pt x="4271" y="2785"/>
                  </a:moveTo>
                  <a:cubicBezTo>
                    <a:pt x="3407" y="5665"/>
                    <a:pt x="2543" y="8545"/>
                    <a:pt x="1823" y="11370"/>
                  </a:cubicBezTo>
                  <a:cubicBezTo>
                    <a:pt x="1103" y="14194"/>
                    <a:pt x="527" y="16963"/>
                    <a:pt x="239" y="18791"/>
                  </a:cubicBezTo>
                  <a:cubicBezTo>
                    <a:pt x="-49" y="20619"/>
                    <a:pt x="-49" y="21505"/>
                    <a:pt x="95" y="21450"/>
                  </a:cubicBezTo>
                  <a:cubicBezTo>
                    <a:pt x="239" y="21394"/>
                    <a:pt x="527" y="20397"/>
                    <a:pt x="815" y="18071"/>
                  </a:cubicBezTo>
                  <a:cubicBezTo>
                    <a:pt x="1103" y="15745"/>
                    <a:pt x="1391" y="12090"/>
                    <a:pt x="1967" y="8988"/>
                  </a:cubicBezTo>
                  <a:cubicBezTo>
                    <a:pt x="2543" y="5887"/>
                    <a:pt x="3407" y="3339"/>
                    <a:pt x="4271" y="1843"/>
                  </a:cubicBezTo>
                  <a:cubicBezTo>
                    <a:pt x="5135" y="348"/>
                    <a:pt x="5999" y="-95"/>
                    <a:pt x="6719" y="16"/>
                  </a:cubicBezTo>
                  <a:cubicBezTo>
                    <a:pt x="7439" y="127"/>
                    <a:pt x="8015" y="791"/>
                    <a:pt x="9167" y="2730"/>
                  </a:cubicBezTo>
                  <a:cubicBezTo>
                    <a:pt x="10319" y="4668"/>
                    <a:pt x="12047" y="7880"/>
                    <a:pt x="13631" y="10539"/>
                  </a:cubicBezTo>
                  <a:cubicBezTo>
                    <a:pt x="15215" y="13197"/>
                    <a:pt x="16655" y="15302"/>
                    <a:pt x="17807" y="16631"/>
                  </a:cubicBezTo>
                  <a:cubicBezTo>
                    <a:pt x="18959" y="17960"/>
                    <a:pt x="19823" y="18514"/>
                    <a:pt x="20399" y="18514"/>
                  </a:cubicBezTo>
                  <a:cubicBezTo>
                    <a:pt x="20975" y="18514"/>
                    <a:pt x="21263" y="17960"/>
                    <a:pt x="21551" y="17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727200" y="1451843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4400"/>
                    <a:pt x="7800" y="7200"/>
                    <a:pt x="11400" y="3600"/>
                  </a:cubicBezTo>
                  <a:cubicBezTo>
                    <a:pt x="15000" y="0"/>
                    <a:pt x="183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2639188" y="1316335"/>
              <a:ext cx="127296" cy="286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10" fill="norm" stroke="1" extrusionOk="0">
                  <a:moveTo>
                    <a:pt x="20587" y="2998"/>
                  </a:moveTo>
                  <a:cubicBezTo>
                    <a:pt x="19879" y="2052"/>
                    <a:pt x="19170" y="1106"/>
                    <a:pt x="17931" y="554"/>
                  </a:cubicBezTo>
                  <a:cubicBezTo>
                    <a:pt x="16692" y="3"/>
                    <a:pt x="14921" y="-155"/>
                    <a:pt x="13505" y="160"/>
                  </a:cubicBezTo>
                  <a:cubicBezTo>
                    <a:pt x="12088" y="476"/>
                    <a:pt x="11026" y="1264"/>
                    <a:pt x="8902" y="3787"/>
                  </a:cubicBezTo>
                  <a:cubicBezTo>
                    <a:pt x="6777" y="6309"/>
                    <a:pt x="3590" y="10566"/>
                    <a:pt x="1820" y="13404"/>
                  </a:cubicBezTo>
                  <a:cubicBezTo>
                    <a:pt x="49" y="16242"/>
                    <a:pt x="-305" y="17661"/>
                    <a:pt x="226" y="18765"/>
                  </a:cubicBezTo>
                  <a:cubicBezTo>
                    <a:pt x="757" y="19868"/>
                    <a:pt x="2174" y="20657"/>
                    <a:pt x="4121" y="21051"/>
                  </a:cubicBezTo>
                  <a:cubicBezTo>
                    <a:pt x="6069" y="21445"/>
                    <a:pt x="8547" y="21445"/>
                    <a:pt x="11026" y="20657"/>
                  </a:cubicBezTo>
                  <a:cubicBezTo>
                    <a:pt x="13505" y="19868"/>
                    <a:pt x="15984" y="18292"/>
                    <a:pt x="17931" y="15690"/>
                  </a:cubicBezTo>
                  <a:cubicBezTo>
                    <a:pt x="19879" y="13089"/>
                    <a:pt x="21295" y="9463"/>
                    <a:pt x="21295" y="7098"/>
                  </a:cubicBezTo>
                  <a:cubicBezTo>
                    <a:pt x="21295" y="4733"/>
                    <a:pt x="19879" y="3629"/>
                    <a:pt x="18108" y="3156"/>
                  </a:cubicBezTo>
                  <a:cubicBezTo>
                    <a:pt x="16338" y="2683"/>
                    <a:pt x="14213" y="2841"/>
                    <a:pt x="13505" y="3392"/>
                  </a:cubicBezTo>
                  <a:cubicBezTo>
                    <a:pt x="12797" y="3944"/>
                    <a:pt x="13505" y="4890"/>
                    <a:pt x="14213" y="5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2870200" y="1301327"/>
              <a:ext cx="196850" cy="29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1739"/>
                  </a:moveTo>
                  <a:cubicBezTo>
                    <a:pt x="232" y="800"/>
                    <a:pt x="465" y="-139"/>
                    <a:pt x="581" y="18"/>
                  </a:cubicBezTo>
                  <a:cubicBezTo>
                    <a:pt x="697" y="174"/>
                    <a:pt x="697" y="1426"/>
                    <a:pt x="1045" y="4322"/>
                  </a:cubicBezTo>
                  <a:cubicBezTo>
                    <a:pt x="1394" y="7218"/>
                    <a:pt x="2090" y="11757"/>
                    <a:pt x="2439" y="14418"/>
                  </a:cubicBezTo>
                  <a:cubicBezTo>
                    <a:pt x="2787" y="17078"/>
                    <a:pt x="2787" y="17861"/>
                    <a:pt x="2787" y="18644"/>
                  </a:cubicBezTo>
                  <a:cubicBezTo>
                    <a:pt x="2787" y="19426"/>
                    <a:pt x="2787" y="20209"/>
                    <a:pt x="2439" y="20209"/>
                  </a:cubicBezTo>
                  <a:cubicBezTo>
                    <a:pt x="2090" y="20209"/>
                    <a:pt x="1394" y="19426"/>
                    <a:pt x="1045" y="18174"/>
                  </a:cubicBezTo>
                  <a:cubicBezTo>
                    <a:pt x="697" y="16922"/>
                    <a:pt x="697" y="15200"/>
                    <a:pt x="697" y="13948"/>
                  </a:cubicBezTo>
                  <a:cubicBezTo>
                    <a:pt x="697" y="12696"/>
                    <a:pt x="697" y="11913"/>
                    <a:pt x="1277" y="11522"/>
                  </a:cubicBezTo>
                  <a:cubicBezTo>
                    <a:pt x="1858" y="11131"/>
                    <a:pt x="3019" y="11131"/>
                    <a:pt x="4181" y="11131"/>
                  </a:cubicBezTo>
                  <a:cubicBezTo>
                    <a:pt x="5342" y="11131"/>
                    <a:pt x="6503" y="11131"/>
                    <a:pt x="8361" y="10191"/>
                  </a:cubicBezTo>
                  <a:cubicBezTo>
                    <a:pt x="10219" y="9252"/>
                    <a:pt x="12774" y="7374"/>
                    <a:pt x="14284" y="5887"/>
                  </a:cubicBezTo>
                  <a:cubicBezTo>
                    <a:pt x="15794" y="4400"/>
                    <a:pt x="16258" y="3304"/>
                    <a:pt x="16723" y="2365"/>
                  </a:cubicBezTo>
                  <a:cubicBezTo>
                    <a:pt x="17187" y="1426"/>
                    <a:pt x="17652" y="644"/>
                    <a:pt x="17884" y="644"/>
                  </a:cubicBezTo>
                  <a:cubicBezTo>
                    <a:pt x="18116" y="644"/>
                    <a:pt x="18116" y="1426"/>
                    <a:pt x="18348" y="4244"/>
                  </a:cubicBezTo>
                  <a:cubicBezTo>
                    <a:pt x="18581" y="7061"/>
                    <a:pt x="19045" y="11913"/>
                    <a:pt x="19626" y="15122"/>
                  </a:cubicBezTo>
                  <a:cubicBezTo>
                    <a:pt x="20206" y="18331"/>
                    <a:pt x="20903" y="19896"/>
                    <a:pt x="2160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3155950" y="1343893"/>
              <a:ext cx="19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3194050" y="1528043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4000500" y="1242293"/>
              <a:ext cx="245534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301"/>
                  </a:moveTo>
                  <a:cubicBezTo>
                    <a:pt x="745" y="6646"/>
                    <a:pt x="1490" y="10992"/>
                    <a:pt x="1955" y="13995"/>
                  </a:cubicBezTo>
                  <a:cubicBezTo>
                    <a:pt x="2421" y="16999"/>
                    <a:pt x="2607" y="18660"/>
                    <a:pt x="2886" y="19811"/>
                  </a:cubicBezTo>
                  <a:cubicBezTo>
                    <a:pt x="3166" y="20961"/>
                    <a:pt x="3538" y="21600"/>
                    <a:pt x="4003" y="21600"/>
                  </a:cubicBezTo>
                  <a:cubicBezTo>
                    <a:pt x="4469" y="21600"/>
                    <a:pt x="5028" y="20961"/>
                    <a:pt x="5493" y="19299"/>
                  </a:cubicBezTo>
                  <a:cubicBezTo>
                    <a:pt x="5959" y="17638"/>
                    <a:pt x="6331" y="14954"/>
                    <a:pt x="6703" y="13164"/>
                  </a:cubicBezTo>
                  <a:cubicBezTo>
                    <a:pt x="7076" y="11375"/>
                    <a:pt x="7448" y="10480"/>
                    <a:pt x="7821" y="10353"/>
                  </a:cubicBezTo>
                  <a:cubicBezTo>
                    <a:pt x="8193" y="10225"/>
                    <a:pt x="8566" y="10864"/>
                    <a:pt x="8845" y="11886"/>
                  </a:cubicBezTo>
                  <a:cubicBezTo>
                    <a:pt x="9124" y="12909"/>
                    <a:pt x="9310" y="14315"/>
                    <a:pt x="9869" y="15593"/>
                  </a:cubicBezTo>
                  <a:cubicBezTo>
                    <a:pt x="10428" y="16871"/>
                    <a:pt x="11359" y="18021"/>
                    <a:pt x="12290" y="18660"/>
                  </a:cubicBezTo>
                  <a:cubicBezTo>
                    <a:pt x="13221" y="19299"/>
                    <a:pt x="14152" y="19427"/>
                    <a:pt x="14897" y="19108"/>
                  </a:cubicBezTo>
                  <a:cubicBezTo>
                    <a:pt x="15641" y="18788"/>
                    <a:pt x="16200" y="18021"/>
                    <a:pt x="17038" y="15721"/>
                  </a:cubicBezTo>
                  <a:cubicBezTo>
                    <a:pt x="17876" y="13420"/>
                    <a:pt x="18993" y="9586"/>
                    <a:pt x="19738" y="6966"/>
                  </a:cubicBezTo>
                  <a:cubicBezTo>
                    <a:pt x="20483" y="4346"/>
                    <a:pt x="20855" y="2940"/>
                    <a:pt x="21134" y="1853"/>
                  </a:cubicBezTo>
                  <a:cubicBezTo>
                    <a:pt x="21414" y="767"/>
                    <a:pt x="21600" y="0"/>
                    <a:pt x="21600" y="0"/>
                  </a:cubicBezTo>
                  <a:cubicBezTo>
                    <a:pt x="21600" y="0"/>
                    <a:pt x="21414" y="767"/>
                    <a:pt x="21228" y="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4297548" y="1398678"/>
              <a:ext cx="128402" cy="14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917" fill="norm" stroke="1" extrusionOk="0">
                  <a:moveTo>
                    <a:pt x="6502" y="6544"/>
                  </a:moveTo>
                  <a:cubicBezTo>
                    <a:pt x="7895" y="3881"/>
                    <a:pt x="9289" y="1218"/>
                    <a:pt x="9289" y="331"/>
                  </a:cubicBezTo>
                  <a:cubicBezTo>
                    <a:pt x="9289" y="-557"/>
                    <a:pt x="7895" y="331"/>
                    <a:pt x="5979" y="3142"/>
                  </a:cubicBezTo>
                  <a:cubicBezTo>
                    <a:pt x="4063" y="5953"/>
                    <a:pt x="1624" y="10687"/>
                    <a:pt x="579" y="13794"/>
                  </a:cubicBezTo>
                  <a:cubicBezTo>
                    <a:pt x="-466" y="16901"/>
                    <a:pt x="-118" y="18380"/>
                    <a:pt x="1799" y="19416"/>
                  </a:cubicBezTo>
                  <a:cubicBezTo>
                    <a:pt x="3715" y="20451"/>
                    <a:pt x="7199" y="21043"/>
                    <a:pt x="10682" y="20895"/>
                  </a:cubicBezTo>
                  <a:cubicBezTo>
                    <a:pt x="14166" y="20747"/>
                    <a:pt x="17650" y="19859"/>
                    <a:pt x="21134" y="18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4459715" y="1105032"/>
              <a:ext cx="182135" cy="447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23" fill="norm" stroke="1" extrusionOk="0">
                  <a:moveTo>
                    <a:pt x="15405" y="14419"/>
                  </a:moveTo>
                  <a:cubicBezTo>
                    <a:pt x="13419" y="14217"/>
                    <a:pt x="11433" y="14015"/>
                    <a:pt x="9447" y="14116"/>
                  </a:cubicBezTo>
                  <a:cubicBezTo>
                    <a:pt x="7461" y="14217"/>
                    <a:pt x="5474" y="14620"/>
                    <a:pt x="3861" y="15529"/>
                  </a:cubicBezTo>
                  <a:cubicBezTo>
                    <a:pt x="2247" y="16437"/>
                    <a:pt x="1005" y="17850"/>
                    <a:pt x="385" y="19011"/>
                  </a:cubicBezTo>
                  <a:cubicBezTo>
                    <a:pt x="-236" y="20172"/>
                    <a:pt x="-236" y="21080"/>
                    <a:pt x="1378" y="21282"/>
                  </a:cubicBezTo>
                  <a:cubicBezTo>
                    <a:pt x="2992" y="21484"/>
                    <a:pt x="6219" y="20979"/>
                    <a:pt x="9198" y="19062"/>
                  </a:cubicBezTo>
                  <a:cubicBezTo>
                    <a:pt x="12178" y="17144"/>
                    <a:pt x="14909" y="13813"/>
                    <a:pt x="16647" y="10634"/>
                  </a:cubicBezTo>
                  <a:cubicBezTo>
                    <a:pt x="18385" y="7454"/>
                    <a:pt x="19130" y="4426"/>
                    <a:pt x="19378" y="2609"/>
                  </a:cubicBezTo>
                  <a:cubicBezTo>
                    <a:pt x="19626" y="792"/>
                    <a:pt x="19378" y="187"/>
                    <a:pt x="18757" y="35"/>
                  </a:cubicBezTo>
                  <a:cubicBezTo>
                    <a:pt x="18136" y="-116"/>
                    <a:pt x="17143" y="187"/>
                    <a:pt x="16150" y="1650"/>
                  </a:cubicBezTo>
                  <a:cubicBezTo>
                    <a:pt x="15157" y="3114"/>
                    <a:pt x="14164" y="5738"/>
                    <a:pt x="14040" y="8463"/>
                  </a:cubicBezTo>
                  <a:cubicBezTo>
                    <a:pt x="13916" y="11189"/>
                    <a:pt x="14661" y="14015"/>
                    <a:pt x="16026" y="16034"/>
                  </a:cubicBezTo>
                  <a:cubicBezTo>
                    <a:pt x="17392" y="18052"/>
                    <a:pt x="19378" y="19263"/>
                    <a:pt x="21364" y="20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5296916" y="1200953"/>
              <a:ext cx="100585" cy="32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012" fill="norm" stroke="1" extrusionOk="0">
                  <a:moveTo>
                    <a:pt x="21384" y="3490"/>
                  </a:moveTo>
                  <a:cubicBezTo>
                    <a:pt x="19584" y="2260"/>
                    <a:pt x="17784" y="1029"/>
                    <a:pt x="15759" y="414"/>
                  </a:cubicBezTo>
                  <a:cubicBezTo>
                    <a:pt x="13734" y="-201"/>
                    <a:pt x="11484" y="-201"/>
                    <a:pt x="8109" y="893"/>
                  </a:cubicBezTo>
                  <a:cubicBezTo>
                    <a:pt x="4734" y="1986"/>
                    <a:pt x="234" y="4174"/>
                    <a:pt x="9" y="6361"/>
                  </a:cubicBezTo>
                  <a:cubicBezTo>
                    <a:pt x="-216" y="8548"/>
                    <a:pt x="3834" y="10736"/>
                    <a:pt x="7884" y="12718"/>
                  </a:cubicBezTo>
                  <a:cubicBezTo>
                    <a:pt x="11934" y="14700"/>
                    <a:pt x="15984" y="16477"/>
                    <a:pt x="18009" y="17708"/>
                  </a:cubicBezTo>
                  <a:cubicBezTo>
                    <a:pt x="20034" y="18938"/>
                    <a:pt x="20034" y="19622"/>
                    <a:pt x="18459" y="20237"/>
                  </a:cubicBezTo>
                  <a:cubicBezTo>
                    <a:pt x="16884" y="20852"/>
                    <a:pt x="13734" y="21399"/>
                    <a:pt x="10809" y="20647"/>
                  </a:cubicBezTo>
                  <a:cubicBezTo>
                    <a:pt x="7884" y="19895"/>
                    <a:pt x="5184" y="17845"/>
                    <a:pt x="2484" y="15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5283200" y="1196161"/>
              <a:ext cx="285750" cy="6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360" y="12302"/>
                    <a:pt x="6720" y="4448"/>
                    <a:pt x="10320" y="1502"/>
                  </a:cubicBezTo>
                  <a:cubicBezTo>
                    <a:pt x="13920" y="-1443"/>
                    <a:pt x="1776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5565981" y="1361746"/>
              <a:ext cx="125560" cy="44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454" fill="norm" stroke="1" extrusionOk="0">
                  <a:moveTo>
                    <a:pt x="5808" y="2809"/>
                  </a:moveTo>
                  <a:cubicBezTo>
                    <a:pt x="4745" y="3929"/>
                    <a:pt x="3683" y="5050"/>
                    <a:pt x="3329" y="7190"/>
                  </a:cubicBezTo>
                  <a:cubicBezTo>
                    <a:pt x="2975" y="9329"/>
                    <a:pt x="3329" y="12488"/>
                    <a:pt x="3329" y="14831"/>
                  </a:cubicBezTo>
                  <a:cubicBezTo>
                    <a:pt x="3329" y="17175"/>
                    <a:pt x="2975" y="18703"/>
                    <a:pt x="2444" y="19773"/>
                  </a:cubicBezTo>
                  <a:cubicBezTo>
                    <a:pt x="1913" y="20843"/>
                    <a:pt x="1204" y="21454"/>
                    <a:pt x="673" y="21454"/>
                  </a:cubicBezTo>
                  <a:cubicBezTo>
                    <a:pt x="142" y="21454"/>
                    <a:pt x="-212" y="20843"/>
                    <a:pt x="142" y="18754"/>
                  </a:cubicBezTo>
                  <a:cubicBezTo>
                    <a:pt x="496" y="16665"/>
                    <a:pt x="1558" y="13099"/>
                    <a:pt x="2798" y="9992"/>
                  </a:cubicBezTo>
                  <a:cubicBezTo>
                    <a:pt x="4037" y="6884"/>
                    <a:pt x="5454" y="4235"/>
                    <a:pt x="6516" y="2656"/>
                  </a:cubicBezTo>
                  <a:cubicBezTo>
                    <a:pt x="7578" y="1077"/>
                    <a:pt x="8286" y="567"/>
                    <a:pt x="9703" y="262"/>
                  </a:cubicBezTo>
                  <a:cubicBezTo>
                    <a:pt x="11119" y="-44"/>
                    <a:pt x="13244" y="-146"/>
                    <a:pt x="15368" y="312"/>
                  </a:cubicBezTo>
                  <a:cubicBezTo>
                    <a:pt x="17493" y="771"/>
                    <a:pt x="19618" y="1790"/>
                    <a:pt x="20503" y="2911"/>
                  </a:cubicBezTo>
                  <a:cubicBezTo>
                    <a:pt x="21388" y="4031"/>
                    <a:pt x="21034" y="5254"/>
                    <a:pt x="19972" y="6120"/>
                  </a:cubicBezTo>
                  <a:cubicBezTo>
                    <a:pt x="18909" y="6986"/>
                    <a:pt x="17139" y="7496"/>
                    <a:pt x="15014" y="7852"/>
                  </a:cubicBezTo>
                  <a:cubicBezTo>
                    <a:pt x="12890" y="8209"/>
                    <a:pt x="10411" y="8412"/>
                    <a:pt x="9172" y="8209"/>
                  </a:cubicBezTo>
                  <a:cubicBezTo>
                    <a:pt x="7932" y="8005"/>
                    <a:pt x="7932" y="7394"/>
                    <a:pt x="7932" y="6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5765800" y="1358117"/>
              <a:ext cx="292100" cy="16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2293"/>
                  </a:moveTo>
                  <a:cubicBezTo>
                    <a:pt x="626" y="1463"/>
                    <a:pt x="1252" y="632"/>
                    <a:pt x="1722" y="1324"/>
                  </a:cubicBezTo>
                  <a:cubicBezTo>
                    <a:pt x="2191" y="2016"/>
                    <a:pt x="2504" y="4232"/>
                    <a:pt x="2661" y="6863"/>
                  </a:cubicBezTo>
                  <a:cubicBezTo>
                    <a:pt x="2817" y="9493"/>
                    <a:pt x="2817" y="12539"/>
                    <a:pt x="2817" y="14755"/>
                  </a:cubicBezTo>
                  <a:cubicBezTo>
                    <a:pt x="2817" y="16970"/>
                    <a:pt x="2817" y="18355"/>
                    <a:pt x="2974" y="18355"/>
                  </a:cubicBezTo>
                  <a:cubicBezTo>
                    <a:pt x="3130" y="18355"/>
                    <a:pt x="3443" y="16970"/>
                    <a:pt x="4070" y="14339"/>
                  </a:cubicBezTo>
                  <a:cubicBezTo>
                    <a:pt x="4696" y="11709"/>
                    <a:pt x="5635" y="7832"/>
                    <a:pt x="6339" y="5339"/>
                  </a:cubicBezTo>
                  <a:cubicBezTo>
                    <a:pt x="7043" y="2847"/>
                    <a:pt x="7513" y="1739"/>
                    <a:pt x="8061" y="1878"/>
                  </a:cubicBezTo>
                  <a:cubicBezTo>
                    <a:pt x="8609" y="2016"/>
                    <a:pt x="9235" y="3401"/>
                    <a:pt x="9704" y="5201"/>
                  </a:cubicBezTo>
                  <a:cubicBezTo>
                    <a:pt x="10174" y="7001"/>
                    <a:pt x="10487" y="9216"/>
                    <a:pt x="10878" y="9632"/>
                  </a:cubicBezTo>
                  <a:cubicBezTo>
                    <a:pt x="11270" y="10047"/>
                    <a:pt x="11739" y="8663"/>
                    <a:pt x="12209" y="7278"/>
                  </a:cubicBezTo>
                  <a:cubicBezTo>
                    <a:pt x="12678" y="5893"/>
                    <a:pt x="13148" y="4509"/>
                    <a:pt x="13617" y="3263"/>
                  </a:cubicBezTo>
                  <a:cubicBezTo>
                    <a:pt x="14087" y="2016"/>
                    <a:pt x="14557" y="909"/>
                    <a:pt x="15339" y="355"/>
                  </a:cubicBezTo>
                  <a:cubicBezTo>
                    <a:pt x="16122" y="-199"/>
                    <a:pt x="17217" y="-199"/>
                    <a:pt x="18235" y="1047"/>
                  </a:cubicBezTo>
                  <a:cubicBezTo>
                    <a:pt x="19252" y="2293"/>
                    <a:pt x="20191" y="4786"/>
                    <a:pt x="20739" y="8386"/>
                  </a:cubicBezTo>
                  <a:cubicBezTo>
                    <a:pt x="21287" y="11986"/>
                    <a:pt x="21443" y="16693"/>
                    <a:pt x="2160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8566679" y="29443"/>
              <a:ext cx="259822" cy="40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47" fill="norm" stroke="1" extrusionOk="0">
                  <a:moveTo>
                    <a:pt x="3644" y="7162"/>
                  </a:moveTo>
                  <a:cubicBezTo>
                    <a:pt x="3117" y="10232"/>
                    <a:pt x="2590" y="13301"/>
                    <a:pt x="2327" y="15461"/>
                  </a:cubicBezTo>
                  <a:cubicBezTo>
                    <a:pt x="2063" y="17621"/>
                    <a:pt x="2063" y="18872"/>
                    <a:pt x="1976" y="19838"/>
                  </a:cubicBezTo>
                  <a:cubicBezTo>
                    <a:pt x="1888" y="20804"/>
                    <a:pt x="1712" y="21486"/>
                    <a:pt x="1536" y="21543"/>
                  </a:cubicBezTo>
                  <a:cubicBezTo>
                    <a:pt x="1361" y="21600"/>
                    <a:pt x="1185" y="21032"/>
                    <a:pt x="922" y="18644"/>
                  </a:cubicBezTo>
                  <a:cubicBezTo>
                    <a:pt x="658" y="16257"/>
                    <a:pt x="307" y="12051"/>
                    <a:pt x="132" y="8924"/>
                  </a:cubicBezTo>
                  <a:cubicBezTo>
                    <a:pt x="-44" y="5798"/>
                    <a:pt x="-44" y="3752"/>
                    <a:pt x="132" y="2387"/>
                  </a:cubicBezTo>
                  <a:cubicBezTo>
                    <a:pt x="307" y="1023"/>
                    <a:pt x="658" y="341"/>
                    <a:pt x="1185" y="227"/>
                  </a:cubicBezTo>
                  <a:cubicBezTo>
                    <a:pt x="1712" y="114"/>
                    <a:pt x="2415" y="568"/>
                    <a:pt x="4171" y="2615"/>
                  </a:cubicBezTo>
                  <a:cubicBezTo>
                    <a:pt x="5927" y="4661"/>
                    <a:pt x="8736" y="8299"/>
                    <a:pt x="10932" y="11084"/>
                  </a:cubicBezTo>
                  <a:cubicBezTo>
                    <a:pt x="13127" y="13869"/>
                    <a:pt x="14707" y="15802"/>
                    <a:pt x="15936" y="16882"/>
                  </a:cubicBezTo>
                  <a:cubicBezTo>
                    <a:pt x="17166" y="17962"/>
                    <a:pt x="18044" y="18189"/>
                    <a:pt x="18658" y="18019"/>
                  </a:cubicBezTo>
                  <a:cubicBezTo>
                    <a:pt x="19273" y="17848"/>
                    <a:pt x="19624" y="17280"/>
                    <a:pt x="20063" y="15234"/>
                  </a:cubicBezTo>
                  <a:cubicBezTo>
                    <a:pt x="20502" y="13187"/>
                    <a:pt x="21029" y="9663"/>
                    <a:pt x="21293" y="7105"/>
                  </a:cubicBezTo>
                  <a:cubicBezTo>
                    <a:pt x="21556" y="4547"/>
                    <a:pt x="21556" y="2956"/>
                    <a:pt x="21380" y="1819"/>
                  </a:cubicBezTo>
                  <a:cubicBezTo>
                    <a:pt x="21205" y="682"/>
                    <a:pt x="20854" y="0"/>
                    <a:pt x="20590" y="0"/>
                  </a:cubicBezTo>
                  <a:cubicBezTo>
                    <a:pt x="20327" y="0"/>
                    <a:pt x="20151" y="682"/>
                    <a:pt x="20327" y="1535"/>
                  </a:cubicBezTo>
                  <a:cubicBezTo>
                    <a:pt x="20502" y="2387"/>
                    <a:pt x="21029" y="3411"/>
                    <a:pt x="21556" y="4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8949266" y="60215"/>
              <a:ext cx="251885" cy="29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0978" fill="norm" stroke="1" extrusionOk="0">
                  <a:moveTo>
                    <a:pt x="12674" y="5469"/>
                  </a:moveTo>
                  <a:cubicBezTo>
                    <a:pt x="13031" y="4719"/>
                    <a:pt x="13388" y="3969"/>
                    <a:pt x="13745" y="3069"/>
                  </a:cubicBezTo>
                  <a:cubicBezTo>
                    <a:pt x="14103" y="2169"/>
                    <a:pt x="14460" y="1119"/>
                    <a:pt x="14192" y="519"/>
                  </a:cubicBezTo>
                  <a:cubicBezTo>
                    <a:pt x="13924" y="-81"/>
                    <a:pt x="13031" y="-231"/>
                    <a:pt x="11336" y="444"/>
                  </a:cubicBezTo>
                  <a:cubicBezTo>
                    <a:pt x="9640" y="1119"/>
                    <a:pt x="7141" y="2619"/>
                    <a:pt x="4998" y="5019"/>
                  </a:cubicBezTo>
                  <a:cubicBezTo>
                    <a:pt x="2856" y="7419"/>
                    <a:pt x="1071" y="10719"/>
                    <a:pt x="357" y="13344"/>
                  </a:cubicBezTo>
                  <a:cubicBezTo>
                    <a:pt x="-357" y="15969"/>
                    <a:pt x="0" y="17919"/>
                    <a:pt x="1428" y="19269"/>
                  </a:cubicBezTo>
                  <a:cubicBezTo>
                    <a:pt x="2856" y="20619"/>
                    <a:pt x="5355" y="21369"/>
                    <a:pt x="8836" y="20769"/>
                  </a:cubicBezTo>
                  <a:cubicBezTo>
                    <a:pt x="12317" y="20169"/>
                    <a:pt x="16780" y="18219"/>
                    <a:pt x="21243" y="16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9258300" y="44260"/>
              <a:ext cx="177800" cy="342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1060"/>
                  </a:moveTo>
                  <a:cubicBezTo>
                    <a:pt x="18514" y="530"/>
                    <a:pt x="15429" y="0"/>
                    <a:pt x="12471" y="0"/>
                  </a:cubicBezTo>
                  <a:cubicBezTo>
                    <a:pt x="9514" y="0"/>
                    <a:pt x="6686" y="530"/>
                    <a:pt x="4886" y="1524"/>
                  </a:cubicBezTo>
                  <a:cubicBezTo>
                    <a:pt x="3086" y="2518"/>
                    <a:pt x="2314" y="3975"/>
                    <a:pt x="2314" y="5433"/>
                  </a:cubicBezTo>
                  <a:cubicBezTo>
                    <a:pt x="2314" y="6891"/>
                    <a:pt x="3086" y="8348"/>
                    <a:pt x="5014" y="9939"/>
                  </a:cubicBezTo>
                  <a:cubicBezTo>
                    <a:pt x="6943" y="11529"/>
                    <a:pt x="10029" y="13252"/>
                    <a:pt x="12600" y="14842"/>
                  </a:cubicBezTo>
                  <a:cubicBezTo>
                    <a:pt x="15171" y="16432"/>
                    <a:pt x="17229" y="17890"/>
                    <a:pt x="17871" y="18950"/>
                  </a:cubicBezTo>
                  <a:cubicBezTo>
                    <a:pt x="18514" y="20010"/>
                    <a:pt x="17743" y="20672"/>
                    <a:pt x="15686" y="21070"/>
                  </a:cubicBezTo>
                  <a:cubicBezTo>
                    <a:pt x="13629" y="21467"/>
                    <a:pt x="10286" y="21600"/>
                    <a:pt x="7457" y="21136"/>
                  </a:cubicBezTo>
                  <a:cubicBezTo>
                    <a:pt x="4629" y="20672"/>
                    <a:pt x="2314" y="19612"/>
                    <a:pt x="0" y="18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9946430" y="21873"/>
              <a:ext cx="142395" cy="335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542" fill="norm" stroke="1" extrusionOk="0">
                  <a:moveTo>
                    <a:pt x="1533" y="2116"/>
                  </a:moveTo>
                  <a:cubicBezTo>
                    <a:pt x="594" y="1572"/>
                    <a:pt x="-345" y="1029"/>
                    <a:pt x="125" y="621"/>
                  </a:cubicBezTo>
                  <a:cubicBezTo>
                    <a:pt x="594" y="214"/>
                    <a:pt x="2472" y="-58"/>
                    <a:pt x="4977" y="10"/>
                  </a:cubicBezTo>
                  <a:cubicBezTo>
                    <a:pt x="7481" y="78"/>
                    <a:pt x="10612" y="485"/>
                    <a:pt x="12646" y="1640"/>
                  </a:cubicBezTo>
                  <a:cubicBezTo>
                    <a:pt x="14681" y="2795"/>
                    <a:pt x="15620" y="4697"/>
                    <a:pt x="14838" y="6327"/>
                  </a:cubicBezTo>
                  <a:cubicBezTo>
                    <a:pt x="14055" y="7957"/>
                    <a:pt x="11551" y="9316"/>
                    <a:pt x="9359" y="10199"/>
                  </a:cubicBezTo>
                  <a:cubicBezTo>
                    <a:pt x="7168" y="11082"/>
                    <a:pt x="5290" y="11489"/>
                    <a:pt x="5446" y="11829"/>
                  </a:cubicBezTo>
                  <a:cubicBezTo>
                    <a:pt x="5603" y="12168"/>
                    <a:pt x="7794" y="12440"/>
                    <a:pt x="10298" y="12916"/>
                  </a:cubicBezTo>
                  <a:cubicBezTo>
                    <a:pt x="12803" y="13391"/>
                    <a:pt x="15620" y="14070"/>
                    <a:pt x="17498" y="14682"/>
                  </a:cubicBezTo>
                  <a:cubicBezTo>
                    <a:pt x="19377" y="15293"/>
                    <a:pt x="20316" y="15836"/>
                    <a:pt x="20785" y="16516"/>
                  </a:cubicBezTo>
                  <a:cubicBezTo>
                    <a:pt x="21255" y="17195"/>
                    <a:pt x="21255" y="18010"/>
                    <a:pt x="19690" y="18825"/>
                  </a:cubicBezTo>
                  <a:cubicBezTo>
                    <a:pt x="18125" y="19640"/>
                    <a:pt x="14994" y="20455"/>
                    <a:pt x="12490" y="20931"/>
                  </a:cubicBezTo>
                  <a:cubicBezTo>
                    <a:pt x="9985" y="21406"/>
                    <a:pt x="8107" y="21542"/>
                    <a:pt x="6229" y="21542"/>
                  </a:cubicBezTo>
                  <a:cubicBezTo>
                    <a:pt x="4351" y="21542"/>
                    <a:pt x="2472" y="21406"/>
                    <a:pt x="1690" y="20999"/>
                  </a:cubicBezTo>
                  <a:cubicBezTo>
                    <a:pt x="907" y="20591"/>
                    <a:pt x="1220" y="19912"/>
                    <a:pt x="2785" y="19097"/>
                  </a:cubicBezTo>
                  <a:cubicBezTo>
                    <a:pt x="4351" y="18282"/>
                    <a:pt x="7168" y="17331"/>
                    <a:pt x="9985" y="16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0231063" y="0"/>
              <a:ext cx="151187" cy="25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934" fill="norm" stroke="1" extrusionOk="0">
                  <a:moveTo>
                    <a:pt x="6044" y="3525"/>
                  </a:moveTo>
                  <a:cubicBezTo>
                    <a:pt x="6931" y="2817"/>
                    <a:pt x="7819" y="2109"/>
                    <a:pt x="8559" y="1312"/>
                  </a:cubicBezTo>
                  <a:cubicBezTo>
                    <a:pt x="9298" y="515"/>
                    <a:pt x="9890" y="-370"/>
                    <a:pt x="9594" y="161"/>
                  </a:cubicBezTo>
                  <a:cubicBezTo>
                    <a:pt x="9298" y="692"/>
                    <a:pt x="8115" y="2640"/>
                    <a:pt x="6487" y="5650"/>
                  </a:cubicBezTo>
                  <a:cubicBezTo>
                    <a:pt x="4860" y="8660"/>
                    <a:pt x="2789" y="12732"/>
                    <a:pt x="1457" y="15564"/>
                  </a:cubicBezTo>
                  <a:cubicBezTo>
                    <a:pt x="126" y="18397"/>
                    <a:pt x="-466" y="19991"/>
                    <a:pt x="422" y="20610"/>
                  </a:cubicBezTo>
                  <a:cubicBezTo>
                    <a:pt x="1309" y="21230"/>
                    <a:pt x="3676" y="20876"/>
                    <a:pt x="7079" y="20256"/>
                  </a:cubicBezTo>
                  <a:cubicBezTo>
                    <a:pt x="10482" y="19637"/>
                    <a:pt x="14920" y="18751"/>
                    <a:pt x="17435" y="17866"/>
                  </a:cubicBezTo>
                  <a:cubicBezTo>
                    <a:pt x="19950" y="16981"/>
                    <a:pt x="20542" y="16096"/>
                    <a:pt x="21134" y="15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0358029" y="143743"/>
              <a:ext cx="30571" cy="1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368" fill="norm" stroke="1" extrusionOk="0">
                  <a:moveTo>
                    <a:pt x="16478" y="0"/>
                  </a:moveTo>
                  <a:cubicBezTo>
                    <a:pt x="10718" y="6171"/>
                    <a:pt x="4958" y="12343"/>
                    <a:pt x="2078" y="16022"/>
                  </a:cubicBezTo>
                  <a:cubicBezTo>
                    <a:pt x="-802" y="19701"/>
                    <a:pt x="-802" y="20888"/>
                    <a:pt x="2798" y="21244"/>
                  </a:cubicBezTo>
                  <a:cubicBezTo>
                    <a:pt x="6398" y="21600"/>
                    <a:pt x="13598" y="21125"/>
                    <a:pt x="20798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0508118" y="4600"/>
              <a:ext cx="182923" cy="37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68" fill="norm" stroke="1" extrusionOk="0">
                  <a:moveTo>
                    <a:pt x="5286" y="1799"/>
                  </a:moveTo>
                  <a:cubicBezTo>
                    <a:pt x="4304" y="1432"/>
                    <a:pt x="3322" y="1066"/>
                    <a:pt x="2218" y="761"/>
                  </a:cubicBezTo>
                  <a:cubicBezTo>
                    <a:pt x="1113" y="456"/>
                    <a:pt x="-114" y="212"/>
                    <a:pt x="9" y="151"/>
                  </a:cubicBezTo>
                  <a:cubicBezTo>
                    <a:pt x="131" y="90"/>
                    <a:pt x="1604" y="212"/>
                    <a:pt x="4181" y="212"/>
                  </a:cubicBezTo>
                  <a:cubicBezTo>
                    <a:pt x="6759" y="212"/>
                    <a:pt x="10441" y="90"/>
                    <a:pt x="13509" y="29"/>
                  </a:cubicBezTo>
                  <a:cubicBezTo>
                    <a:pt x="16577" y="-32"/>
                    <a:pt x="19031" y="-32"/>
                    <a:pt x="20259" y="395"/>
                  </a:cubicBezTo>
                  <a:cubicBezTo>
                    <a:pt x="21486" y="822"/>
                    <a:pt x="21486" y="1676"/>
                    <a:pt x="20504" y="3690"/>
                  </a:cubicBezTo>
                  <a:cubicBezTo>
                    <a:pt x="19522" y="5704"/>
                    <a:pt x="17559" y="8876"/>
                    <a:pt x="15963" y="12049"/>
                  </a:cubicBezTo>
                  <a:cubicBezTo>
                    <a:pt x="14368" y="15222"/>
                    <a:pt x="13141" y="18395"/>
                    <a:pt x="11913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0579099" y="205126"/>
              <a:ext cx="1524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000" y="12960"/>
                    <a:pt x="6000" y="5400"/>
                    <a:pt x="9600" y="2160"/>
                  </a:cubicBezTo>
                  <a:cubicBezTo>
                    <a:pt x="13200" y="-1080"/>
                    <a:pt x="1740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8453548" y="1257996"/>
              <a:ext cx="261580" cy="38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88" fill="norm" stroke="1" extrusionOk="0">
                  <a:moveTo>
                    <a:pt x="379" y="3707"/>
                  </a:moveTo>
                  <a:cubicBezTo>
                    <a:pt x="725" y="3120"/>
                    <a:pt x="1071" y="2533"/>
                    <a:pt x="1243" y="2592"/>
                  </a:cubicBezTo>
                  <a:cubicBezTo>
                    <a:pt x="1416" y="2650"/>
                    <a:pt x="1416" y="3355"/>
                    <a:pt x="1503" y="5174"/>
                  </a:cubicBezTo>
                  <a:cubicBezTo>
                    <a:pt x="1589" y="6994"/>
                    <a:pt x="1762" y="9929"/>
                    <a:pt x="1848" y="12629"/>
                  </a:cubicBezTo>
                  <a:cubicBezTo>
                    <a:pt x="1935" y="15329"/>
                    <a:pt x="1935" y="17794"/>
                    <a:pt x="1935" y="19320"/>
                  </a:cubicBezTo>
                  <a:cubicBezTo>
                    <a:pt x="1935" y="20846"/>
                    <a:pt x="1935" y="21433"/>
                    <a:pt x="2107" y="21257"/>
                  </a:cubicBezTo>
                  <a:cubicBezTo>
                    <a:pt x="2280" y="21081"/>
                    <a:pt x="2626" y="20142"/>
                    <a:pt x="2626" y="17794"/>
                  </a:cubicBezTo>
                  <a:cubicBezTo>
                    <a:pt x="2626" y="15446"/>
                    <a:pt x="2280" y="11690"/>
                    <a:pt x="1935" y="9518"/>
                  </a:cubicBezTo>
                  <a:cubicBezTo>
                    <a:pt x="1589" y="7346"/>
                    <a:pt x="1243" y="6759"/>
                    <a:pt x="811" y="5703"/>
                  </a:cubicBezTo>
                  <a:cubicBezTo>
                    <a:pt x="379" y="4646"/>
                    <a:pt x="-139" y="3120"/>
                    <a:pt x="34" y="2357"/>
                  </a:cubicBezTo>
                  <a:cubicBezTo>
                    <a:pt x="207" y="1594"/>
                    <a:pt x="1071" y="1594"/>
                    <a:pt x="2539" y="2357"/>
                  </a:cubicBezTo>
                  <a:cubicBezTo>
                    <a:pt x="4008" y="3120"/>
                    <a:pt x="6082" y="4646"/>
                    <a:pt x="8155" y="6642"/>
                  </a:cubicBezTo>
                  <a:cubicBezTo>
                    <a:pt x="10229" y="8637"/>
                    <a:pt x="12303" y="11103"/>
                    <a:pt x="13685" y="12746"/>
                  </a:cubicBezTo>
                  <a:cubicBezTo>
                    <a:pt x="15067" y="14390"/>
                    <a:pt x="15759" y="15211"/>
                    <a:pt x="16450" y="15916"/>
                  </a:cubicBezTo>
                  <a:cubicBezTo>
                    <a:pt x="17141" y="16620"/>
                    <a:pt x="17832" y="17207"/>
                    <a:pt x="18437" y="17266"/>
                  </a:cubicBezTo>
                  <a:cubicBezTo>
                    <a:pt x="19042" y="17324"/>
                    <a:pt x="19560" y="16855"/>
                    <a:pt x="20079" y="15035"/>
                  </a:cubicBezTo>
                  <a:cubicBezTo>
                    <a:pt x="20597" y="13216"/>
                    <a:pt x="21115" y="10046"/>
                    <a:pt x="21288" y="7405"/>
                  </a:cubicBezTo>
                  <a:cubicBezTo>
                    <a:pt x="21461" y="4763"/>
                    <a:pt x="21288" y="2650"/>
                    <a:pt x="20856" y="1418"/>
                  </a:cubicBezTo>
                  <a:cubicBezTo>
                    <a:pt x="20424" y="185"/>
                    <a:pt x="19733" y="-167"/>
                    <a:pt x="19560" y="68"/>
                  </a:cubicBezTo>
                  <a:cubicBezTo>
                    <a:pt x="19387" y="303"/>
                    <a:pt x="19733" y="1124"/>
                    <a:pt x="20079" y="1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8853621" y="1248192"/>
              <a:ext cx="125280" cy="28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173" fill="norm" stroke="1" extrusionOk="0">
                  <a:moveTo>
                    <a:pt x="20227" y="3845"/>
                  </a:moveTo>
                  <a:cubicBezTo>
                    <a:pt x="20227" y="2416"/>
                    <a:pt x="20227" y="987"/>
                    <a:pt x="19327" y="351"/>
                  </a:cubicBezTo>
                  <a:cubicBezTo>
                    <a:pt x="18427" y="-284"/>
                    <a:pt x="16627" y="-125"/>
                    <a:pt x="13567" y="1384"/>
                  </a:cubicBezTo>
                  <a:cubicBezTo>
                    <a:pt x="10507" y="2892"/>
                    <a:pt x="6187" y="5751"/>
                    <a:pt x="3487" y="8769"/>
                  </a:cubicBezTo>
                  <a:cubicBezTo>
                    <a:pt x="787" y="11787"/>
                    <a:pt x="-293" y="14963"/>
                    <a:pt x="67" y="17266"/>
                  </a:cubicBezTo>
                  <a:cubicBezTo>
                    <a:pt x="427" y="19569"/>
                    <a:pt x="2227" y="20998"/>
                    <a:pt x="6007" y="21157"/>
                  </a:cubicBezTo>
                  <a:cubicBezTo>
                    <a:pt x="9787" y="21316"/>
                    <a:pt x="15547" y="20204"/>
                    <a:pt x="21307" y="19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9112249" y="1238286"/>
              <a:ext cx="130992" cy="304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61" fill="norm" stroke="1" extrusionOk="0">
                  <a:moveTo>
                    <a:pt x="20571" y="2943"/>
                  </a:moveTo>
                  <a:cubicBezTo>
                    <a:pt x="20229" y="2203"/>
                    <a:pt x="19886" y="1463"/>
                    <a:pt x="19029" y="872"/>
                  </a:cubicBezTo>
                  <a:cubicBezTo>
                    <a:pt x="18171" y="280"/>
                    <a:pt x="16800" y="-164"/>
                    <a:pt x="14229" y="58"/>
                  </a:cubicBezTo>
                  <a:cubicBezTo>
                    <a:pt x="11657" y="280"/>
                    <a:pt x="7886" y="1168"/>
                    <a:pt x="5486" y="2795"/>
                  </a:cubicBezTo>
                  <a:cubicBezTo>
                    <a:pt x="3086" y="4422"/>
                    <a:pt x="2057" y="6789"/>
                    <a:pt x="3600" y="8713"/>
                  </a:cubicBezTo>
                  <a:cubicBezTo>
                    <a:pt x="5143" y="10636"/>
                    <a:pt x="9257" y="12115"/>
                    <a:pt x="12686" y="13373"/>
                  </a:cubicBezTo>
                  <a:cubicBezTo>
                    <a:pt x="16114" y="14631"/>
                    <a:pt x="18857" y="15666"/>
                    <a:pt x="20229" y="16776"/>
                  </a:cubicBezTo>
                  <a:cubicBezTo>
                    <a:pt x="21600" y="17885"/>
                    <a:pt x="21600" y="19069"/>
                    <a:pt x="19886" y="19957"/>
                  </a:cubicBezTo>
                  <a:cubicBezTo>
                    <a:pt x="18171" y="20844"/>
                    <a:pt x="14743" y="21436"/>
                    <a:pt x="11143" y="21214"/>
                  </a:cubicBezTo>
                  <a:cubicBezTo>
                    <a:pt x="7543" y="20992"/>
                    <a:pt x="3771" y="19957"/>
                    <a:pt x="0" y="18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9869601" y="1211269"/>
              <a:ext cx="158755" cy="304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38" fill="norm" stroke="1" extrusionOk="0">
                  <a:moveTo>
                    <a:pt x="1458" y="3077"/>
                  </a:moveTo>
                  <a:cubicBezTo>
                    <a:pt x="617" y="2332"/>
                    <a:pt x="-225" y="1588"/>
                    <a:pt x="56" y="1066"/>
                  </a:cubicBezTo>
                  <a:cubicBezTo>
                    <a:pt x="336" y="545"/>
                    <a:pt x="1739" y="247"/>
                    <a:pt x="3843" y="98"/>
                  </a:cubicBezTo>
                  <a:cubicBezTo>
                    <a:pt x="5946" y="-51"/>
                    <a:pt x="8752" y="-51"/>
                    <a:pt x="10856" y="247"/>
                  </a:cubicBezTo>
                  <a:cubicBezTo>
                    <a:pt x="12959" y="545"/>
                    <a:pt x="14362" y="1141"/>
                    <a:pt x="14222" y="2481"/>
                  </a:cubicBezTo>
                  <a:cubicBezTo>
                    <a:pt x="14081" y="3822"/>
                    <a:pt x="12398" y="5908"/>
                    <a:pt x="10856" y="7174"/>
                  </a:cubicBezTo>
                  <a:cubicBezTo>
                    <a:pt x="9313" y="8440"/>
                    <a:pt x="7910" y="8887"/>
                    <a:pt x="6367" y="9334"/>
                  </a:cubicBezTo>
                  <a:cubicBezTo>
                    <a:pt x="4824" y="9781"/>
                    <a:pt x="3141" y="10228"/>
                    <a:pt x="3001" y="10377"/>
                  </a:cubicBezTo>
                  <a:cubicBezTo>
                    <a:pt x="2861" y="10526"/>
                    <a:pt x="4263" y="10377"/>
                    <a:pt x="7209" y="10526"/>
                  </a:cubicBezTo>
                  <a:cubicBezTo>
                    <a:pt x="10154" y="10675"/>
                    <a:pt x="14643" y="11121"/>
                    <a:pt x="17448" y="12090"/>
                  </a:cubicBezTo>
                  <a:cubicBezTo>
                    <a:pt x="20253" y="13058"/>
                    <a:pt x="21375" y="14548"/>
                    <a:pt x="20954" y="15963"/>
                  </a:cubicBezTo>
                  <a:cubicBezTo>
                    <a:pt x="20533" y="17378"/>
                    <a:pt x="18570" y="18719"/>
                    <a:pt x="16466" y="19687"/>
                  </a:cubicBezTo>
                  <a:cubicBezTo>
                    <a:pt x="14362" y="20655"/>
                    <a:pt x="12118" y="21251"/>
                    <a:pt x="10294" y="21400"/>
                  </a:cubicBezTo>
                  <a:cubicBezTo>
                    <a:pt x="8471" y="21549"/>
                    <a:pt x="7069" y="21251"/>
                    <a:pt x="7630" y="20655"/>
                  </a:cubicBezTo>
                  <a:cubicBezTo>
                    <a:pt x="8191" y="20059"/>
                    <a:pt x="10715" y="19166"/>
                    <a:pt x="13240" y="18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0143280" y="1205285"/>
              <a:ext cx="184260" cy="32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75" fill="norm" stroke="1" extrusionOk="0">
                  <a:moveTo>
                    <a:pt x="1189" y="3273"/>
                  </a:moveTo>
                  <a:cubicBezTo>
                    <a:pt x="461" y="2436"/>
                    <a:pt x="-267" y="1600"/>
                    <a:pt x="97" y="1043"/>
                  </a:cubicBezTo>
                  <a:cubicBezTo>
                    <a:pt x="461" y="485"/>
                    <a:pt x="1917" y="207"/>
                    <a:pt x="3252" y="67"/>
                  </a:cubicBezTo>
                  <a:cubicBezTo>
                    <a:pt x="4587" y="-72"/>
                    <a:pt x="5800" y="-72"/>
                    <a:pt x="7378" y="834"/>
                  </a:cubicBezTo>
                  <a:cubicBezTo>
                    <a:pt x="8955" y="1740"/>
                    <a:pt x="10897" y="3551"/>
                    <a:pt x="11504" y="5154"/>
                  </a:cubicBezTo>
                  <a:cubicBezTo>
                    <a:pt x="12111" y="6756"/>
                    <a:pt x="11382" y="8150"/>
                    <a:pt x="10533" y="9056"/>
                  </a:cubicBezTo>
                  <a:cubicBezTo>
                    <a:pt x="9684" y="9962"/>
                    <a:pt x="8713" y="10380"/>
                    <a:pt x="9077" y="10589"/>
                  </a:cubicBezTo>
                  <a:cubicBezTo>
                    <a:pt x="9441" y="10798"/>
                    <a:pt x="11140" y="10798"/>
                    <a:pt x="13081" y="11285"/>
                  </a:cubicBezTo>
                  <a:cubicBezTo>
                    <a:pt x="15023" y="11773"/>
                    <a:pt x="17207" y="12749"/>
                    <a:pt x="18785" y="13863"/>
                  </a:cubicBezTo>
                  <a:cubicBezTo>
                    <a:pt x="20362" y="14978"/>
                    <a:pt x="21333" y="16233"/>
                    <a:pt x="21090" y="17487"/>
                  </a:cubicBezTo>
                  <a:cubicBezTo>
                    <a:pt x="20848" y="18741"/>
                    <a:pt x="19391" y="19995"/>
                    <a:pt x="17329" y="20692"/>
                  </a:cubicBezTo>
                  <a:cubicBezTo>
                    <a:pt x="15266" y="21389"/>
                    <a:pt x="12596" y="21528"/>
                    <a:pt x="10654" y="21458"/>
                  </a:cubicBezTo>
                  <a:cubicBezTo>
                    <a:pt x="8713" y="21389"/>
                    <a:pt x="7499" y="21110"/>
                    <a:pt x="6893" y="20622"/>
                  </a:cubicBezTo>
                  <a:cubicBezTo>
                    <a:pt x="6286" y="20134"/>
                    <a:pt x="6286" y="19438"/>
                    <a:pt x="7257" y="18741"/>
                  </a:cubicBezTo>
                  <a:cubicBezTo>
                    <a:pt x="8227" y="18044"/>
                    <a:pt x="10169" y="17347"/>
                    <a:pt x="12111" y="16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0435887" y="1159871"/>
              <a:ext cx="221409" cy="37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224" fill="norm" stroke="1" extrusionOk="0">
                  <a:moveTo>
                    <a:pt x="20925" y="3197"/>
                  </a:moveTo>
                  <a:cubicBezTo>
                    <a:pt x="21127" y="2129"/>
                    <a:pt x="21329" y="1060"/>
                    <a:pt x="20622" y="467"/>
                  </a:cubicBezTo>
                  <a:cubicBezTo>
                    <a:pt x="19916" y="-126"/>
                    <a:pt x="18301" y="-245"/>
                    <a:pt x="15979" y="645"/>
                  </a:cubicBezTo>
                  <a:cubicBezTo>
                    <a:pt x="13658" y="1535"/>
                    <a:pt x="10630" y="3434"/>
                    <a:pt x="7804" y="6045"/>
                  </a:cubicBezTo>
                  <a:cubicBezTo>
                    <a:pt x="4978" y="8656"/>
                    <a:pt x="2353" y="11979"/>
                    <a:pt x="1041" y="14353"/>
                  </a:cubicBezTo>
                  <a:cubicBezTo>
                    <a:pt x="-271" y="16726"/>
                    <a:pt x="-271" y="18151"/>
                    <a:pt x="637" y="19219"/>
                  </a:cubicBezTo>
                  <a:cubicBezTo>
                    <a:pt x="1546" y="20287"/>
                    <a:pt x="3363" y="20999"/>
                    <a:pt x="5785" y="21177"/>
                  </a:cubicBezTo>
                  <a:cubicBezTo>
                    <a:pt x="8208" y="21355"/>
                    <a:pt x="11236" y="20999"/>
                    <a:pt x="12951" y="20524"/>
                  </a:cubicBezTo>
                  <a:cubicBezTo>
                    <a:pt x="14667" y="20050"/>
                    <a:pt x="15071" y="19456"/>
                    <a:pt x="14869" y="18981"/>
                  </a:cubicBezTo>
                  <a:cubicBezTo>
                    <a:pt x="14667" y="18507"/>
                    <a:pt x="13860" y="18151"/>
                    <a:pt x="11538" y="17439"/>
                  </a:cubicBezTo>
                  <a:cubicBezTo>
                    <a:pt x="9217" y="16726"/>
                    <a:pt x="5381" y="15658"/>
                    <a:pt x="1546" y="14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" name="Drawing"/>
          <p:cNvGrpSpPr/>
          <p:nvPr/>
        </p:nvGrpSpPr>
        <p:grpSpPr>
          <a:xfrm>
            <a:off x="444499" y="1689100"/>
            <a:ext cx="11639551" cy="7213601"/>
            <a:chOff x="0" y="0"/>
            <a:chExt cx="11639550" cy="7213600"/>
          </a:xfrm>
        </p:grpSpPr>
        <p:sp>
          <p:nvSpPr>
            <p:cNvPr id="1754" name="Line"/>
            <p:cNvSpPr/>
            <p:nvPr/>
          </p:nvSpPr>
          <p:spPr>
            <a:xfrm>
              <a:off x="743846" y="214997"/>
              <a:ext cx="197188" cy="607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315" fill="norm" stroke="1" extrusionOk="0">
                  <a:moveTo>
                    <a:pt x="3914" y="6935"/>
                  </a:moveTo>
                  <a:cubicBezTo>
                    <a:pt x="4137" y="8494"/>
                    <a:pt x="4359" y="10052"/>
                    <a:pt x="4693" y="12019"/>
                  </a:cubicBezTo>
                  <a:cubicBezTo>
                    <a:pt x="5027" y="13986"/>
                    <a:pt x="5473" y="16362"/>
                    <a:pt x="5695" y="17846"/>
                  </a:cubicBezTo>
                  <a:cubicBezTo>
                    <a:pt x="5918" y="19331"/>
                    <a:pt x="5918" y="19924"/>
                    <a:pt x="5918" y="20444"/>
                  </a:cubicBezTo>
                  <a:cubicBezTo>
                    <a:pt x="5918" y="20964"/>
                    <a:pt x="5918" y="21409"/>
                    <a:pt x="5584" y="21298"/>
                  </a:cubicBezTo>
                  <a:cubicBezTo>
                    <a:pt x="5250" y="21186"/>
                    <a:pt x="4582" y="20518"/>
                    <a:pt x="3469" y="18663"/>
                  </a:cubicBezTo>
                  <a:cubicBezTo>
                    <a:pt x="2355" y="16807"/>
                    <a:pt x="796" y="13764"/>
                    <a:pt x="240" y="11017"/>
                  </a:cubicBezTo>
                  <a:cubicBezTo>
                    <a:pt x="-317" y="8271"/>
                    <a:pt x="128" y="5821"/>
                    <a:pt x="1242" y="4077"/>
                  </a:cubicBezTo>
                  <a:cubicBezTo>
                    <a:pt x="2355" y="2333"/>
                    <a:pt x="4137" y="1294"/>
                    <a:pt x="6363" y="663"/>
                  </a:cubicBezTo>
                  <a:cubicBezTo>
                    <a:pt x="8590" y="32"/>
                    <a:pt x="11262" y="-191"/>
                    <a:pt x="13935" y="180"/>
                  </a:cubicBezTo>
                  <a:cubicBezTo>
                    <a:pt x="16607" y="551"/>
                    <a:pt x="19279" y="1516"/>
                    <a:pt x="20281" y="2741"/>
                  </a:cubicBezTo>
                  <a:cubicBezTo>
                    <a:pt x="21283" y="3966"/>
                    <a:pt x="20615" y="5450"/>
                    <a:pt x="18722" y="6527"/>
                  </a:cubicBezTo>
                  <a:cubicBezTo>
                    <a:pt x="16829" y="7603"/>
                    <a:pt x="13712" y="8271"/>
                    <a:pt x="11374" y="8642"/>
                  </a:cubicBezTo>
                  <a:cubicBezTo>
                    <a:pt x="9036" y="9013"/>
                    <a:pt x="7477" y="9087"/>
                    <a:pt x="6920" y="9124"/>
                  </a:cubicBezTo>
                  <a:cubicBezTo>
                    <a:pt x="6363" y="9162"/>
                    <a:pt x="6809" y="9162"/>
                    <a:pt x="7254" y="9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953495" y="488950"/>
              <a:ext cx="176805" cy="26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21" fill="norm" stroke="1" extrusionOk="0">
                  <a:moveTo>
                    <a:pt x="642" y="7776"/>
                  </a:moveTo>
                  <a:cubicBezTo>
                    <a:pt x="134" y="6739"/>
                    <a:pt x="-374" y="5702"/>
                    <a:pt x="388" y="5098"/>
                  </a:cubicBezTo>
                  <a:cubicBezTo>
                    <a:pt x="1151" y="4493"/>
                    <a:pt x="3184" y="4320"/>
                    <a:pt x="5979" y="5702"/>
                  </a:cubicBezTo>
                  <a:cubicBezTo>
                    <a:pt x="8774" y="7085"/>
                    <a:pt x="12332" y="10022"/>
                    <a:pt x="14238" y="12701"/>
                  </a:cubicBezTo>
                  <a:cubicBezTo>
                    <a:pt x="16144" y="15379"/>
                    <a:pt x="16398" y="17798"/>
                    <a:pt x="16144" y="19354"/>
                  </a:cubicBezTo>
                  <a:cubicBezTo>
                    <a:pt x="15890" y="20909"/>
                    <a:pt x="15127" y="21600"/>
                    <a:pt x="13730" y="21514"/>
                  </a:cubicBezTo>
                  <a:cubicBezTo>
                    <a:pt x="12332" y="21427"/>
                    <a:pt x="10299" y="20563"/>
                    <a:pt x="9028" y="17971"/>
                  </a:cubicBezTo>
                  <a:cubicBezTo>
                    <a:pt x="7758" y="15379"/>
                    <a:pt x="7250" y="11059"/>
                    <a:pt x="9410" y="7776"/>
                  </a:cubicBezTo>
                  <a:cubicBezTo>
                    <a:pt x="11570" y="4493"/>
                    <a:pt x="16398" y="2246"/>
                    <a:pt x="212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347144" y="255881"/>
              <a:ext cx="170507" cy="46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12" fill="norm" stroke="1" extrusionOk="0">
                  <a:moveTo>
                    <a:pt x="16681" y="2871"/>
                  </a:moveTo>
                  <a:cubicBezTo>
                    <a:pt x="16414" y="2279"/>
                    <a:pt x="16148" y="1687"/>
                    <a:pt x="15481" y="1194"/>
                  </a:cubicBezTo>
                  <a:cubicBezTo>
                    <a:pt x="14814" y="701"/>
                    <a:pt x="13748" y="307"/>
                    <a:pt x="12414" y="109"/>
                  </a:cubicBezTo>
                  <a:cubicBezTo>
                    <a:pt x="11081" y="-88"/>
                    <a:pt x="9481" y="-88"/>
                    <a:pt x="7614" y="701"/>
                  </a:cubicBezTo>
                  <a:cubicBezTo>
                    <a:pt x="5748" y="1490"/>
                    <a:pt x="3614" y="3068"/>
                    <a:pt x="2148" y="5534"/>
                  </a:cubicBezTo>
                  <a:cubicBezTo>
                    <a:pt x="681" y="8000"/>
                    <a:pt x="-119" y="11353"/>
                    <a:pt x="14" y="13967"/>
                  </a:cubicBezTo>
                  <a:cubicBezTo>
                    <a:pt x="148" y="16580"/>
                    <a:pt x="1214" y="18454"/>
                    <a:pt x="4948" y="19589"/>
                  </a:cubicBezTo>
                  <a:cubicBezTo>
                    <a:pt x="8681" y="20723"/>
                    <a:pt x="15081" y="21117"/>
                    <a:pt x="21481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638300" y="393700"/>
              <a:ext cx="190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418"/>
                    <a:pt x="4800" y="8836"/>
                    <a:pt x="8400" y="12436"/>
                  </a:cubicBezTo>
                  <a:cubicBezTo>
                    <a:pt x="12000" y="16036"/>
                    <a:pt x="16800" y="188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634066" y="314589"/>
              <a:ext cx="169843" cy="36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312" fill="norm" stroke="1" extrusionOk="0">
                  <a:moveTo>
                    <a:pt x="527" y="3829"/>
                  </a:moveTo>
                  <a:cubicBezTo>
                    <a:pt x="263" y="3219"/>
                    <a:pt x="0" y="2609"/>
                    <a:pt x="0" y="1999"/>
                  </a:cubicBezTo>
                  <a:cubicBezTo>
                    <a:pt x="0" y="1388"/>
                    <a:pt x="263" y="778"/>
                    <a:pt x="1054" y="412"/>
                  </a:cubicBezTo>
                  <a:cubicBezTo>
                    <a:pt x="1844" y="46"/>
                    <a:pt x="3161" y="-76"/>
                    <a:pt x="5137" y="46"/>
                  </a:cubicBezTo>
                  <a:cubicBezTo>
                    <a:pt x="7112" y="168"/>
                    <a:pt x="9746" y="534"/>
                    <a:pt x="10537" y="1938"/>
                  </a:cubicBezTo>
                  <a:cubicBezTo>
                    <a:pt x="11327" y="3341"/>
                    <a:pt x="10273" y="5782"/>
                    <a:pt x="9220" y="7307"/>
                  </a:cubicBezTo>
                  <a:cubicBezTo>
                    <a:pt x="8166" y="8832"/>
                    <a:pt x="7112" y="9443"/>
                    <a:pt x="7244" y="9870"/>
                  </a:cubicBezTo>
                  <a:cubicBezTo>
                    <a:pt x="7376" y="10297"/>
                    <a:pt x="8693" y="10541"/>
                    <a:pt x="10932" y="11151"/>
                  </a:cubicBezTo>
                  <a:cubicBezTo>
                    <a:pt x="13171" y="11761"/>
                    <a:pt x="16332" y="12738"/>
                    <a:pt x="18439" y="14019"/>
                  </a:cubicBezTo>
                  <a:cubicBezTo>
                    <a:pt x="20546" y="15300"/>
                    <a:pt x="21600" y="16887"/>
                    <a:pt x="20941" y="18229"/>
                  </a:cubicBezTo>
                  <a:cubicBezTo>
                    <a:pt x="20283" y="19571"/>
                    <a:pt x="17912" y="20670"/>
                    <a:pt x="14883" y="21097"/>
                  </a:cubicBezTo>
                  <a:cubicBezTo>
                    <a:pt x="11854" y="21524"/>
                    <a:pt x="8166" y="21280"/>
                    <a:pt x="6059" y="20670"/>
                  </a:cubicBezTo>
                  <a:cubicBezTo>
                    <a:pt x="3951" y="20060"/>
                    <a:pt x="3424" y="19083"/>
                    <a:pt x="2898" y="18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2076450" y="63500"/>
              <a:ext cx="50800" cy="73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421"/>
                    <a:pt x="7200" y="4841"/>
                    <a:pt x="9450" y="7231"/>
                  </a:cubicBezTo>
                  <a:cubicBezTo>
                    <a:pt x="11700" y="9621"/>
                    <a:pt x="12600" y="11979"/>
                    <a:pt x="13050" y="14214"/>
                  </a:cubicBezTo>
                  <a:cubicBezTo>
                    <a:pt x="13500" y="16448"/>
                    <a:pt x="13500" y="18559"/>
                    <a:pt x="14850" y="19769"/>
                  </a:cubicBezTo>
                  <a:cubicBezTo>
                    <a:pt x="16200" y="20979"/>
                    <a:pt x="18900" y="212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2217048" y="193589"/>
              <a:ext cx="170552" cy="44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53" fill="norm" stroke="1" extrusionOk="0">
                  <a:moveTo>
                    <a:pt x="10287" y="7153"/>
                  </a:moveTo>
                  <a:cubicBezTo>
                    <a:pt x="9220" y="7457"/>
                    <a:pt x="8154" y="7761"/>
                    <a:pt x="7487" y="8877"/>
                  </a:cubicBezTo>
                  <a:cubicBezTo>
                    <a:pt x="6820" y="9992"/>
                    <a:pt x="6554" y="11919"/>
                    <a:pt x="6154" y="13998"/>
                  </a:cubicBezTo>
                  <a:cubicBezTo>
                    <a:pt x="5754" y="16077"/>
                    <a:pt x="5220" y="18308"/>
                    <a:pt x="4420" y="19677"/>
                  </a:cubicBezTo>
                  <a:cubicBezTo>
                    <a:pt x="3620" y="21046"/>
                    <a:pt x="2554" y="21553"/>
                    <a:pt x="1754" y="21553"/>
                  </a:cubicBezTo>
                  <a:cubicBezTo>
                    <a:pt x="954" y="21553"/>
                    <a:pt x="420" y="21046"/>
                    <a:pt x="154" y="18967"/>
                  </a:cubicBezTo>
                  <a:cubicBezTo>
                    <a:pt x="-113" y="16888"/>
                    <a:pt x="-113" y="13238"/>
                    <a:pt x="820" y="9992"/>
                  </a:cubicBezTo>
                  <a:cubicBezTo>
                    <a:pt x="1754" y="6747"/>
                    <a:pt x="3620" y="3908"/>
                    <a:pt x="5087" y="2235"/>
                  </a:cubicBezTo>
                  <a:cubicBezTo>
                    <a:pt x="6554" y="561"/>
                    <a:pt x="7620" y="54"/>
                    <a:pt x="8554" y="4"/>
                  </a:cubicBezTo>
                  <a:cubicBezTo>
                    <a:pt x="9487" y="-47"/>
                    <a:pt x="10287" y="359"/>
                    <a:pt x="11620" y="1930"/>
                  </a:cubicBezTo>
                  <a:cubicBezTo>
                    <a:pt x="12954" y="3502"/>
                    <a:pt x="14820" y="6240"/>
                    <a:pt x="16420" y="9130"/>
                  </a:cubicBezTo>
                  <a:cubicBezTo>
                    <a:pt x="18020" y="12021"/>
                    <a:pt x="19354" y="15063"/>
                    <a:pt x="20154" y="16939"/>
                  </a:cubicBezTo>
                  <a:cubicBezTo>
                    <a:pt x="20954" y="18815"/>
                    <a:pt x="21220" y="19525"/>
                    <a:pt x="21354" y="19576"/>
                  </a:cubicBezTo>
                  <a:cubicBezTo>
                    <a:pt x="21487" y="19626"/>
                    <a:pt x="21487" y="19018"/>
                    <a:pt x="21487" y="1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2235200" y="450850"/>
              <a:ext cx="146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2571749" y="0"/>
              <a:ext cx="76201" cy="72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fill="norm" stroke="1" extrusionOk="0">
                  <a:moveTo>
                    <a:pt x="0" y="0"/>
                  </a:moveTo>
                  <a:cubicBezTo>
                    <a:pt x="2400" y="1259"/>
                    <a:pt x="4800" y="2519"/>
                    <a:pt x="7200" y="4314"/>
                  </a:cubicBezTo>
                  <a:cubicBezTo>
                    <a:pt x="9600" y="6108"/>
                    <a:pt x="12000" y="8438"/>
                    <a:pt x="13500" y="10894"/>
                  </a:cubicBezTo>
                  <a:cubicBezTo>
                    <a:pt x="15000" y="13350"/>
                    <a:pt x="15600" y="15932"/>
                    <a:pt x="15900" y="17633"/>
                  </a:cubicBezTo>
                  <a:cubicBezTo>
                    <a:pt x="16200" y="19333"/>
                    <a:pt x="16200" y="20152"/>
                    <a:pt x="16500" y="20718"/>
                  </a:cubicBezTo>
                  <a:cubicBezTo>
                    <a:pt x="16800" y="21285"/>
                    <a:pt x="17400" y="21600"/>
                    <a:pt x="18300" y="21569"/>
                  </a:cubicBezTo>
                  <a:cubicBezTo>
                    <a:pt x="19200" y="21537"/>
                    <a:pt x="20400" y="21159"/>
                    <a:pt x="21600" y="20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2819861" y="282015"/>
              <a:ext cx="202740" cy="266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121" fill="norm" stroke="1" extrusionOk="0">
                  <a:moveTo>
                    <a:pt x="13176" y="3309"/>
                  </a:moveTo>
                  <a:cubicBezTo>
                    <a:pt x="13176" y="2137"/>
                    <a:pt x="13176" y="965"/>
                    <a:pt x="12295" y="379"/>
                  </a:cubicBezTo>
                  <a:cubicBezTo>
                    <a:pt x="11413" y="-207"/>
                    <a:pt x="9650" y="-207"/>
                    <a:pt x="7335" y="1049"/>
                  </a:cubicBezTo>
                  <a:cubicBezTo>
                    <a:pt x="5021" y="2305"/>
                    <a:pt x="2156" y="4816"/>
                    <a:pt x="833" y="8081"/>
                  </a:cubicBezTo>
                  <a:cubicBezTo>
                    <a:pt x="-489" y="11346"/>
                    <a:pt x="-269" y="15365"/>
                    <a:pt x="1715" y="17877"/>
                  </a:cubicBezTo>
                  <a:cubicBezTo>
                    <a:pt x="3699" y="20388"/>
                    <a:pt x="7446" y="21393"/>
                    <a:pt x="10972" y="21058"/>
                  </a:cubicBezTo>
                  <a:cubicBezTo>
                    <a:pt x="14499" y="20723"/>
                    <a:pt x="17805" y="19049"/>
                    <a:pt x="21111" y="17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3054350" y="19200"/>
              <a:ext cx="150284" cy="64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840"/>
                  </a:moveTo>
                  <a:cubicBezTo>
                    <a:pt x="304" y="488"/>
                    <a:pt x="608" y="136"/>
                    <a:pt x="1673" y="31"/>
                  </a:cubicBezTo>
                  <a:cubicBezTo>
                    <a:pt x="2738" y="-75"/>
                    <a:pt x="4563" y="66"/>
                    <a:pt x="7606" y="945"/>
                  </a:cubicBezTo>
                  <a:cubicBezTo>
                    <a:pt x="10648" y="1825"/>
                    <a:pt x="14907" y="3443"/>
                    <a:pt x="17645" y="5589"/>
                  </a:cubicBezTo>
                  <a:cubicBezTo>
                    <a:pt x="20383" y="7735"/>
                    <a:pt x="21600" y="10408"/>
                    <a:pt x="21600" y="12625"/>
                  </a:cubicBezTo>
                  <a:cubicBezTo>
                    <a:pt x="21600" y="14841"/>
                    <a:pt x="20383" y="16600"/>
                    <a:pt x="17189" y="18007"/>
                  </a:cubicBezTo>
                  <a:cubicBezTo>
                    <a:pt x="13994" y="19414"/>
                    <a:pt x="8823" y="20470"/>
                    <a:pt x="3651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4178044" y="387350"/>
              <a:ext cx="355857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933" y="0"/>
                  </a:moveTo>
                  <a:cubicBezTo>
                    <a:pt x="1038" y="1440"/>
                    <a:pt x="144" y="2880"/>
                    <a:pt x="16" y="3600"/>
                  </a:cubicBezTo>
                  <a:cubicBezTo>
                    <a:pt x="-112" y="4320"/>
                    <a:pt x="527" y="4320"/>
                    <a:pt x="2955" y="3600"/>
                  </a:cubicBezTo>
                  <a:cubicBezTo>
                    <a:pt x="5384" y="2880"/>
                    <a:pt x="9602" y="1440"/>
                    <a:pt x="12989" y="4320"/>
                  </a:cubicBezTo>
                  <a:cubicBezTo>
                    <a:pt x="16376" y="7200"/>
                    <a:pt x="18932" y="14400"/>
                    <a:pt x="214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4184650" y="533400"/>
              <a:ext cx="387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1" y="18000"/>
                    <a:pt x="7082" y="14400"/>
                    <a:pt x="10682" y="10800"/>
                  </a:cubicBezTo>
                  <a:cubicBezTo>
                    <a:pt x="14282" y="7200"/>
                    <a:pt x="1794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2616199" y="800100"/>
              <a:ext cx="413883" cy="69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28" fill="norm" stroke="1" extrusionOk="0">
                  <a:moveTo>
                    <a:pt x="0" y="19636"/>
                  </a:moveTo>
                  <a:cubicBezTo>
                    <a:pt x="2976" y="15709"/>
                    <a:pt x="5951" y="11782"/>
                    <a:pt x="9092" y="8509"/>
                  </a:cubicBezTo>
                  <a:cubicBezTo>
                    <a:pt x="12233" y="5236"/>
                    <a:pt x="15539" y="2618"/>
                    <a:pt x="17467" y="1309"/>
                  </a:cubicBezTo>
                  <a:cubicBezTo>
                    <a:pt x="19396" y="0"/>
                    <a:pt x="19947" y="0"/>
                    <a:pt x="20498" y="0"/>
                  </a:cubicBezTo>
                  <a:cubicBezTo>
                    <a:pt x="21049" y="0"/>
                    <a:pt x="21600" y="0"/>
                    <a:pt x="21545" y="655"/>
                  </a:cubicBezTo>
                  <a:cubicBezTo>
                    <a:pt x="21490" y="1309"/>
                    <a:pt x="20829" y="2618"/>
                    <a:pt x="18900" y="4582"/>
                  </a:cubicBezTo>
                  <a:cubicBezTo>
                    <a:pt x="16971" y="6545"/>
                    <a:pt x="13776" y="9164"/>
                    <a:pt x="11076" y="11455"/>
                  </a:cubicBezTo>
                  <a:cubicBezTo>
                    <a:pt x="8376" y="13745"/>
                    <a:pt x="6171" y="15709"/>
                    <a:pt x="4573" y="17345"/>
                  </a:cubicBezTo>
                  <a:cubicBezTo>
                    <a:pt x="2976" y="18982"/>
                    <a:pt x="1984" y="20291"/>
                    <a:pt x="1763" y="20945"/>
                  </a:cubicBezTo>
                  <a:cubicBezTo>
                    <a:pt x="1543" y="21600"/>
                    <a:pt x="2094" y="21600"/>
                    <a:pt x="4463" y="19964"/>
                  </a:cubicBezTo>
                  <a:cubicBezTo>
                    <a:pt x="6833" y="18327"/>
                    <a:pt x="11020" y="15055"/>
                    <a:pt x="12729" y="14073"/>
                  </a:cubicBezTo>
                  <a:cubicBezTo>
                    <a:pt x="14437" y="13091"/>
                    <a:pt x="13665" y="14400"/>
                    <a:pt x="12398" y="15709"/>
                  </a:cubicBezTo>
                  <a:cubicBezTo>
                    <a:pt x="11131" y="17018"/>
                    <a:pt x="9367" y="18327"/>
                    <a:pt x="8155" y="19309"/>
                  </a:cubicBezTo>
                  <a:cubicBezTo>
                    <a:pt x="6943" y="20291"/>
                    <a:pt x="6282" y="20945"/>
                    <a:pt x="6502" y="21273"/>
                  </a:cubicBezTo>
                  <a:cubicBezTo>
                    <a:pt x="6722" y="21600"/>
                    <a:pt x="7824" y="21600"/>
                    <a:pt x="10194" y="19309"/>
                  </a:cubicBezTo>
                  <a:cubicBezTo>
                    <a:pt x="12563" y="17018"/>
                    <a:pt x="16200" y="12436"/>
                    <a:pt x="19837" y="7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5509122" y="130938"/>
              <a:ext cx="130805" cy="48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403" fill="norm" stroke="1" extrusionOk="0">
                  <a:moveTo>
                    <a:pt x="2414" y="8803"/>
                  </a:moveTo>
                  <a:cubicBezTo>
                    <a:pt x="2082" y="11982"/>
                    <a:pt x="1750" y="15162"/>
                    <a:pt x="1584" y="16985"/>
                  </a:cubicBezTo>
                  <a:cubicBezTo>
                    <a:pt x="1418" y="18808"/>
                    <a:pt x="1418" y="19276"/>
                    <a:pt x="1418" y="19884"/>
                  </a:cubicBezTo>
                  <a:cubicBezTo>
                    <a:pt x="1418" y="20491"/>
                    <a:pt x="1418" y="21239"/>
                    <a:pt x="1251" y="21380"/>
                  </a:cubicBezTo>
                  <a:cubicBezTo>
                    <a:pt x="1085" y="21520"/>
                    <a:pt x="753" y="21052"/>
                    <a:pt x="421" y="19276"/>
                  </a:cubicBezTo>
                  <a:cubicBezTo>
                    <a:pt x="88" y="17499"/>
                    <a:pt x="-244" y="14414"/>
                    <a:pt x="254" y="11421"/>
                  </a:cubicBezTo>
                  <a:cubicBezTo>
                    <a:pt x="753" y="8429"/>
                    <a:pt x="2082" y="5530"/>
                    <a:pt x="3578" y="3660"/>
                  </a:cubicBezTo>
                  <a:cubicBezTo>
                    <a:pt x="5073" y="1790"/>
                    <a:pt x="6734" y="949"/>
                    <a:pt x="8728" y="481"/>
                  </a:cubicBezTo>
                  <a:cubicBezTo>
                    <a:pt x="10722" y="14"/>
                    <a:pt x="13048" y="-80"/>
                    <a:pt x="14876" y="60"/>
                  </a:cubicBezTo>
                  <a:cubicBezTo>
                    <a:pt x="16704" y="201"/>
                    <a:pt x="18033" y="575"/>
                    <a:pt x="19196" y="1510"/>
                  </a:cubicBezTo>
                  <a:cubicBezTo>
                    <a:pt x="20359" y="2445"/>
                    <a:pt x="21356" y="3941"/>
                    <a:pt x="19528" y="5297"/>
                  </a:cubicBezTo>
                  <a:cubicBezTo>
                    <a:pt x="17701" y="6652"/>
                    <a:pt x="13048" y="7868"/>
                    <a:pt x="9891" y="8523"/>
                  </a:cubicBezTo>
                  <a:cubicBezTo>
                    <a:pt x="6734" y="9177"/>
                    <a:pt x="5073" y="9271"/>
                    <a:pt x="4408" y="9411"/>
                  </a:cubicBezTo>
                  <a:cubicBezTo>
                    <a:pt x="3744" y="9551"/>
                    <a:pt x="4076" y="9738"/>
                    <a:pt x="4408" y="9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5624603" y="361950"/>
              <a:ext cx="198348" cy="24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17" fill="norm" stroke="1" extrusionOk="0">
                  <a:moveTo>
                    <a:pt x="161" y="7754"/>
                  </a:moveTo>
                  <a:cubicBezTo>
                    <a:pt x="-67" y="6092"/>
                    <a:pt x="-294" y="4431"/>
                    <a:pt x="1298" y="3323"/>
                  </a:cubicBezTo>
                  <a:cubicBezTo>
                    <a:pt x="2889" y="2215"/>
                    <a:pt x="6300" y="1662"/>
                    <a:pt x="8914" y="2492"/>
                  </a:cubicBezTo>
                  <a:cubicBezTo>
                    <a:pt x="11529" y="3323"/>
                    <a:pt x="13348" y="5538"/>
                    <a:pt x="13917" y="8769"/>
                  </a:cubicBezTo>
                  <a:cubicBezTo>
                    <a:pt x="14485" y="12000"/>
                    <a:pt x="13803" y="16246"/>
                    <a:pt x="12893" y="18646"/>
                  </a:cubicBezTo>
                  <a:cubicBezTo>
                    <a:pt x="11984" y="21046"/>
                    <a:pt x="10847" y="21600"/>
                    <a:pt x="9938" y="21508"/>
                  </a:cubicBezTo>
                  <a:cubicBezTo>
                    <a:pt x="9028" y="21415"/>
                    <a:pt x="8346" y="20677"/>
                    <a:pt x="8119" y="18277"/>
                  </a:cubicBezTo>
                  <a:cubicBezTo>
                    <a:pt x="7891" y="15877"/>
                    <a:pt x="8119" y="11815"/>
                    <a:pt x="10392" y="8492"/>
                  </a:cubicBezTo>
                  <a:cubicBezTo>
                    <a:pt x="12666" y="5169"/>
                    <a:pt x="16986" y="2585"/>
                    <a:pt x="213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5975743" y="222424"/>
              <a:ext cx="132958" cy="34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320" fill="norm" stroke="1" extrusionOk="0">
                  <a:moveTo>
                    <a:pt x="18880" y="1560"/>
                  </a:moveTo>
                  <a:cubicBezTo>
                    <a:pt x="17883" y="905"/>
                    <a:pt x="16886" y="251"/>
                    <a:pt x="15557" y="54"/>
                  </a:cubicBezTo>
                  <a:cubicBezTo>
                    <a:pt x="14228" y="-142"/>
                    <a:pt x="12566" y="120"/>
                    <a:pt x="9908" y="2018"/>
                  </a:cubicBezTo>
                  <a:cubicBezTo>
                    <a:pt x="7249" y="3916"/>
                    <a:pt x="3594" y="7451"/>
                    <a:pt x="1600" y="10462"/>
                  </a:cubicBezTo>
                  <a:cubicBezTo>
                    <a:pt x="-394" y="13473"/>
                    <a:pt x="-726" y="15960"/>
                    <a:pt x="1766" y="17727"/>
                  </a:cubicBezTo>
                  <a:cubicBezTo>
                    <a:pt x="4259" y="19494"/>
                    <a:pt x="9576" y="20542"/>
                    <a:pt x="13231" y="21000"/>
                  </a:cubicBezTo>
                  <a:cubicBezTo>
                    <a:pt x="16886" y="21458"/>
                    <a:pt x="18880" y="21327"/>
                    <a:pt x="20874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6261100" y="323850"/>
              <a:ext cx="6350" cy="19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21600" y="0"/>
                  </a:moveTo>
                  <a:cubicBezTo>
                    <a:pt x="14400" y="7278"/>
                    <a:pt x="7200" y="14557"/>
                    <a:pt x="3600" y="18078"/>
                  </a:cubicBezTo>
                  <a:cubicBezTo>
                    <a:pt x="0" y="21600"/>
                    <a:pt x="0" y="21365"/>
                    <a:pt x="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6235700" y="265484"/>
              <a:ext cx="150274" cy="28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192" fill="norm" stroke="1" extrusionOk="0">
                  <a:moveTo>
                    <a:pt x="6300" y="3819"/>
                  </a:moveTo>
                  <a:cubicBezTo>
                    <a:pt x="5100" y="2887"/>
                    <a:pt x="3900" y="1954"/>
                    <a:pt x="3900" y="1255"/>
                  </a:cubicBezTo>
                  <a:cubicBezTo>
                    <a:pt x="3900" y="556"/>
                    <a:pt x="5100" y="89"/>
                    <a:pt x="7200" y="12"/>
                  </a:cubicBezTo>
                  <a:cubicBezTo>
                    <a:pt x="9300" y="-66"/>
                    <a:pt x="12300" y="245"/>
                    <a:pt x="14400" y="1099"/>
                  </a:cubicBezTo>
                  <a:cubicBezTo>
                    <a:pt x="16500" y="1954"/>
                    <a:pt x="17700" y="3353"/>
                    <a:pt x="17700" y="4751"/>
                  </a:cubicBezTo>
                  <a:cubicBezTo>
                    <a:pt x="17700" y="6150"/>
                    <a:pt x="16500" y="7548"/>
                    <a:pt x="15450" y="8636"/>
                  </a:cubicBezTo>
                  <a:cubicBezTo>
                    <a:pt x="14400" y="9724"/>
                    <a:pt x="13500" y="10501"/>
                    <a:pt x="13800" y="11122"/>
                  </a:cubicBezTo>
                  <a:cubicBezTo>
                    <a:pt x="14100" y="11744"/>
                    <a:pt x="15600" y="12210"/>
                    <a:pt x="17100" y="13220"/>
                  </a:cubicBezTo>
                  <a:cubicBezTo>
                    <a:pt x="18600" y="14230"/>
                    <a:pt x="20100" y="15784"/>
                    <a:pt x="20850" y="16950"/>
                  </a:cubicBezTo>
                  <a:cubicBezTo>
                    <a:pt x="21600" y="18115"/>
                    <a:pt x="21600" y="18892"/>
                    <a:pt x="19350" y="19747"/>
                  </a:cubicBezTo>
                  <a:cubicBezTo>
                    <a:pt x="17100" y="20602"/>
                    <a:pt x="12600" y="21534"/>
                    <a:pt x="9000" y="21068"/>
                  </a:cubicBezTo>
                  <a:cubicBezTo>
                    <a:pt x="5400" y="20602"/>
                    <a:pt x="2700" y="18737"/>
                    <a:pt x="0" y="16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6515657" y="239990"/>
              <a:ext cx="162162" cy="28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012" fill="norm" stroke="1" extrusionOk="0">
                  <a:moveTo>
                    <a:pt x="4029" y="10427"/>
                  </a:moveTo>
                  <a:cubicBezTo>
                    <a:pt x="4303" y="12618"/>
                    <a:pt x="4576" y="14810"/>
                    <a:pt x="4576" y="16453"/>
                  </a:cubicBezTo>
                  <a:cubicBezTo>
                    <a:pt x="4576" y="18097"/>
                    <a:pt x="4303" y="19192"/>
                    <a:pt x="3619" y="19975"/>
                  </a:cubicBezTo>
                  <a:cubicBezTo>
                    <a:pt x="2936" y="20757"/>
                    <a:pt x="1842" y="21227"/>
                    <a:pt x="1158" y="20914"/>
                  </a:cubicBezTo>
                  <a:cubicBezTo>
                    <a:pt x="475" y="20601"/>
                    <a:pt x="201" y="19505"/>
                    <a:pt x="65" y="17001"/>
                  </a:cubicBezTo>
                  <a:cubicBezTo>
                    <a:pt x="-72" y="14497"/>
                    <a:pt x="-72" y="10584"/>
                    <a:pt x="885" y="7453"/>
                  </a:cubicBezTo>
                  <a:cubicBezTo>
                    <a:pt x="1842" y="4323"/>
                    <a:pt x="3756" y="1975"/>
                    <a:pt x="5396" y="801"/>
                  </a:cubicBezTo>
                  <a:cubicBezTo>
                    <a:pt x="7037" y="-373"/>
                    <a:pt x="8404" y="-373"/>
                    <a:pt x="11138" y="1584"/>
                  </a:cubicBezTo>
                  <a:cubicBezTo>
                    <a:pt x="13872" y="3540"/>
                    <a:pt x="17974" y="7453"/>
                    <a:pt x="19751" y="10349"/>
                  </a:cubicBezTo>
                  <a:cubicBezTo>
                    <a:pt x="21528" y="13244"/>
                    <a:pt x="20981" y="15123"/>
                    <a:pt x="20298" y="16375"/>
                  </a:cubicBezTo>
                  <a:cubicBezTo>
                    <a:pt x="19614" y="17627"/>
                    <a:pt x="18794" y="18253"/>
                    <a:pt x="18520" y="18097"/>
                  </a:cubicBezTo>
                  <a:cubicBezTo>
                    <a:pt x="18247" y="17940"/>
                    <a:pt x="18520" y="17001"/>
                    <a:pt x="18794" y="16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6789371" y="230716"/>
              <a:ext cx="125779" cy="28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25" fill="norm" stroke="1" extrusionOk="0">
                  <a:moveTo>
                    <a:pt x="9512" y="5684"/>
                  </a:moveTo>
                  <a:cubicBezTo>
                    <a:pt x="7352" y="10556"/>
                    <a:pt x="5192" y="15429"/>
                    <a:pt x="3572" y="18189"/>
                  </a:cubicBezTo>
                  <a:cubicBezTo>
                    <a:pt x="1952" y="20950"/>
                    <a:pt x="872" y="21600"/>
                    <a:pt x="332" y="21519"/>
                  </a:cubicBezTo>
                  <a:cubicBezTo>
                    <a:pt x="-208" y="21438"/>
                    <a:pt x="-208" y="20626"/>
                    <a:pt x="1232" y="17702"/>
                  </a:cubicBezTo>
                  <a:cubicBezTo>
                    <a:pt x="2672" y="14779"/>
                    <a:pt x="5552" y="9744"/>
                    <a:pt x="7532" y="6659"/>
                  </a:cubicBezTo>
                  <a:cubicBezTo>
                    <a:pt x="9512" y="3573"/>
                    <a:pt x="10592" y="2436"/>
                    <a:pt x="11672" y="1543"/>
                  </a:cubicBezTo>
                  <a:cubicBezTo>
                    <a:pt x="12752" y="650"/>
                    <a:pt x="13832" y="0"/>
                    <a:pt x="14912" y="0"/>
                  </a:cubicBezTo>
                  <a:cubicBezTo>
                    <a:pt x="15992" y="0"/>
                    <a:pt x="17072" y="650"/>
                    <a:pt x="18152" y="2761"/>
                  </a:cubicBezTo>
                  <a:cubicBezTo>
                    <a:pt x="19232" y="4872"/>
                    <a:pt x="20312" y="8445"/>
                    <a:pt x="20852" y="11450"/>
                  </a:cubicBezTo>
                  <a:cubicBezTo>
                    <a:pt x="21392" y="14454"/>
                    <a:pt x="21392" y="16890"/>
                    <a:pt x="21392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6832600" y="406400"/>
              <a:ext cx="1016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5416549" y="825500"/>
              <a:ext cx="17335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18" y="20160"/>
                    <a:pt x="1635" y="18720"/>
                    <a:pt x="2532" y="17568"/>
                  </a:cubicBezTo>
                  <a:cubicBezTo>
                    <a:pt x="3429" y="16416"/>
                    <a:pt x="4404" y="15552"/>
                    <a:pt x="5407" y="14688"/>
                  </a:cubicBezTo>
                  <a:cubicBezTo>
                    <a:pt x="6409" y="13824"/>
                    <a:pt x="7437" y="12960"/>
                    <a:pt x="8532" y="12384"/>
                  </a:cubicBezTo>
                  <a:cubicBezTo>
                    <a:pt x="9626" y="11808"/>
                    <a:pt x="10787" y="11520"/>
                    <a:pt x="11908" y="11232"/>
                  </a:cubicBezTo>
                  <a:cubicBezTo>
                    <a:pt x="13029" y="10944"/>
                    <a:pt x="14110" y="10656"/>
                    <a:pt x="15112" y="10224"/>
                  </a:cubicBezTo>
                  <a:cubicBezTo>
                    <a:pt x="16114" y="9792"/>
                    <a:pt x="17037" y="9216"/>
                    <a:pt x="18040" y="8064"/>
                  </a:cubicBezTo>
                  <a:cubicBezTo>
                    <a:pt x="19042" y="6912"/>
                    <a:pt x="20123" y="5184"/>
                    <a:pt x="20730" y="4032"/>
                  </a:cubicBezTo>
                  <a:cubicBezTo>
                    <a:pt x="21336" y="2880"/>
                    <a:pt x="21468" y="2304"/>
                    <a:pt x="21534" y="1728"/>
                  </a:cubicBezTo>
                  <a:cubicBezTo>
                    <a:pt x="21600" y="1152"/>
                    <a:pt x="21600" y="5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5747279" y="1144708"/>
              <a:ext cx="138657" cy="31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0515" fill="norm" stroke="1" extrusionOk="0">
                  <a:moveTo>
                    <a:pt x="874" y="8666"/>
                  </a:moveTo>
                  <a:cubicBezTo>
                    <a:pt x="1192" y="13683"/>
                    <a:pt x="1509" y="18700"/>
                    <a:pt x="1350" y="20093"/>
                  </a:cubicBezTo>
                  <a:cubicBezTo>
                    <a:pt x="1192" y="21487"/>
                    <a:pt x="556" y="19257"/>
                    <a:pt x="239" y="15843"/>
                  </a:cubicBezTo>
                  <a:cubicBezTo>
                    <a:pt x="-79" y="12429"/>
                    <a:pt x="-79" y="7830"/>
                    <a:pt x="239" y="5113"/>
                  </a:cubicBezTo>
                  <a:cubicBezTo>
                    <a:pt x="556" y="2395"/>
                    <a:pt x="1192" y="1559"/>
                    <a:pt x="3097" y="932"/>
                  </a:cubicBezTo>
                  <a:cubicBezTo>
                    <a:pt x="5003" y="305"/>
                    <a:pt x="8180" y="-113"/>
                    <a:pt x="11356" y="26"/>
                  </a:cubicBezTo>
                  <a:cubicBezTo>
                    <a:pt x="14533" y="166"/>
                    <a:pt x="17709" y="862"/>
                    <a:pt x="19456" y="2047"/>
                  </a:cubicBezTo>
                  <a:cubicBezTo>
                    <a:pt x="21203" y="3232"/>
                    <a:pt x="21521" y="4904"/>
                    <a:pt x="18821" y="6646"/>
                  </a:cubicBezTo>
                  <a:cubicBezTo>
                    <a:pt x="16121" y="8388"/>
                    <a:pt x="10403" y="10199"/>
                    <a:pt x="4686" y="12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5880100" y="1231900"/>
              <a:ext cx="158750" cy="213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10800"/>
                  </a:moveTo>
                  <a:cubicBezTo>
                    <a:pt x="0" y="9529"/>
                    <a:pt x="0" y="8259"/>
                    <a:pt x="1008" y="7624"/>
                  </a:cubicBezTo>
                  <a:cubicBezTo>
                    <a:pt x="2016" y="6988"/>
                    <a:pt x="4032" y="6988"/>
                    <a:pt x="6048" y="7941"/>
                  </a:cubicBezTo>
                  <a:cubicBezTo>
                    <a:pt x="8064" y="8894"/>
                    <a:pt x="10080" y="10800"/>
                    <a:pt x="10944" y="13024"/>
                  </a:cubicBezTo>
                  <a:cubicBezTo>
                    <a:pt x="11808" y="15247"/>
                    <a:pt x="11520" y="17788"/>
                    <a:pt x="10512" y="19376"/>
                  </a:cubicBezTo>
                  <a:cubicBezTo>
                    <a:pt x="9504" y="20965"/>
                    <a:pt x="7776" y="21600"/>
                    <a:pt x="6480" y="21282"/>
                  </a:cubicBezTo>
                  <a:cubicBezTo>
                    <a:pt x="5184" y="20965"/>
                    <a:pt x="4320" y="19694"/>
                    <a:pt x="4752" y="16835"/>
                  </a:cubicBezTo>
                  <a:cubicBezTo>
                    <a:pt x="5184" y="13976"/>
                    <a:pt x="6912" y="9529"/>
                    <a:pt x="9936" y="6459"/>
                  </a:cubicBezTo>
                  <a:cubicBezTo>
                    <a:pt x="12960" y="3388"/>
                    <a:pt x="17280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6108432" y="1185004"/>
              <a:ext cx="120919" cy="221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113" fill="norm" stroke="1" extrusionOk="0">
                  <a:moveTo>
                    <a:pt x="21275" y="1445"/>
                  </a:moveTo>
                  <a:cubicBezTo>
                    <a:pt x="20158" y="637"/>
                    <a:pt x="19041" y="-170"/>
                    <a:pt x="16061" y="32"/>
                  </a:cubicBezTo>
                  <a:cubicBezTo>
                    <a:pt x="13082" y="234"/>
                    <a:pt x="8241" y="1445"/>
                    <a:pt x="4889" y="4473"/>
                  </a:cubicBezTo>
                  <a:cubicBezTo>
                    <a:pt x="1537" y="7501"/>
                    <a:pt x="-325" y="12346"/>
                    <a:pt x="47" y="15576"/>
                  </a:cubicBezTo>
                  <a:cubicBezTo>
                    <a:pt x="420" y="18806"/>
                    <a:pt x="3027" y="20421"/>
                    <a:pt x="6565" y="20925"/>
                  </a:cubicBezTo>
                  <a:cubicBezTo>
                    <a:pt x="10103" y="21430"/>
                    <a:pt x="14572" y="20824"/>
                    <a:pt x="19041" y="20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6293644" y="1146030"/>
              <a:ext cx="119857" cy="314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70" fill="norm" stroke="1" extrusionOk="0">
                  <a:moveTo>
                    <a:pt x="10090" y="3657"/>
                  </a:moveTo>
                  <a:cubicBezTo>
                    <a:pt x="7816" y="7663"/>
                    <a:pt x="5542" y="11668"/>
                    <a:pt x="4216" y="14386"/>
                  </a:cubicBezTo>
                  <a:cubicBezTo>
                    <a:pt x="2890" y="17104"/>
                    <a:pt x="2511" y="18534"/>
                    <a:pt x="1942" y="19607"/>
                  </a:cubicBezTo>
                  <a:cubicBezTo>
                    <a:pt x="1374" y="20680"/>
                    <a:pt x="616" y="21395"/>
                    <a:pt x="237" y="21252"/>
                  </a:cubicBezTo>
                  <a:cubicBezTo>
                    <a:pt x="-142" y="21109"/>
                    <a:pt x="-142" y="20108"/>
                    <a:pt x="805" y="17318"/>
                  </a:cubicBezTo>
                  <a:cubicBezTo>
                    <a:pt x="1753" y="14529"/>
                    <a:pt x="3647" y="9951"/>
                    <a:pt x="4974" y="7162"/>
                  </a:cubicBezTo>
                  <a:cubicBezTo>
                    <a:pt x="6300" y="4372"/>
                    <a:pt x="7058" y="3371"/>
                    <a:pt x="8195" y="2370"/>
                  </a:cubicBezTo>
                  <a:cubicBezTo>
                    <a:pt x="9332" y="1369"/>
                    <a:pt x="10847" y="367"/>
                    <a:pt x="12553" y="81"/>
                  </a:cubicBezTo>
                  <a:cubicBezTo>
                    <a:pt x="14258" y="-205"/>
                    <a:pt x="16153" y="224"/>
                    <a:pt x="17479" y="2012"/>
                  </a:cubicBezTo>
                  <a:cubicBezTo>
                    <a:pt x="18805" y="3800"/>
                    <a:pt x="19563" y="6947"/>
                    <a:pt x="20132" y="9236"/>
                  </a:cubicBezTo>
                  <a:cubicBezTo>
                    <a:pt x="20700" y="11525"/>
                    <a:pt x="21079" y="12955"/>
                    <a:pt x="21269" y="14028"/>
                  </a:cubicBezTo>
                  <a:cubicBezTo>
                    <a:pt x="21458" y="15101"/>
                    <a:pt x="21458" y="15816"/>
                    <a:pt x="21458" y="16174"/>
                  </a:cubicBezTo>
                  <a:cubicBezTo>
                    <a:pt x="21458" y="16531"/>
                    <a:pt x="21458" y="16531"/>
                    <a:pt x="21458" y="16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6337300" y="1320799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7150100" y="28522"/>
              <a:ext cx="29634" cy="58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1298"/>
                  </a:moveTo>
                  <a:cubicBezTo>
                    <a:pt x="1543" y="670"/>
                    <a:pt x="3086" y="42"/>
                    <a:pt x="6171" y="2"/>
                  </a:cubicBezTo>
                  <a:cubicBezTo>
                    <a:pt x="9257" y="-37"/>
                    <a:pt x="13886" y="513"/>
                    <a:pt x="16971" y="2162"/>
                  </a:cubicBezTo>
                  <a:cubicBezTo>
                    <a:pt x="20057" y="3812"/>
                    <a:pt x="21600" y="6561"/>
                    <a:pt x="21600" y="9231"/>
                  </a:cubicBezTo>
                  <a:cubicBezTo>
                    <a:pt x="21600" y="11902"/>
                    <a:pt x="20057" y="14494"/>
                    <a:pt x="18514" y="16536"/>
                  </a:cubicBezTo>
                  <a:cubicBezTo>
                    <a:pt x="16971" y="18578"/>
                    <a:pt x="15429" y="20071"/>
                    <a:pt x="13886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7295633" y="265990"/>
              <a:ext cx="165618" cy="195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039" fill="norm" stroke="1" extrusionOk="0">
                  <a:moveTo>
                    <a:pt x="14646" y="3486"/>
                  </a:moveTo>
                  <a:cubicBezTo>
                    <a:pt x="14646" y="2349"/>
                    <a:pt x="14646" y="1213"/>
                    <a:pt x="13971" y="530"/>
                  </a:cubicBezTo>
                  <a:cubicBezTo>
                    <a:pt x="13296" y="-152"/>
                    <a:pt x="11946" y="-379"/>
                    <a:pt x="9786" y="1099"/>
                  </a:cubicBezTo>
                  <a:cubicBezTo>
                    <a:pt x="7626" y="2577"/>
                    <a:pt x="4656" y="5760"/>
                    <a:pt x="2631" y="8943"/>
                  </a:cubicBezTo>
                  <a:cubicBezTo>
                    <a:pt x="606" y="12126"/>
                    <a:pt x="-474" y="15309"/>
                    <a:pt x="201" y="17469"/>
                  </a:cubicBezTo>
                  <a:cubicBezTo>
                    <a:pt x="876" y="19629"/>
                    <a:pt x="3306" y="20766"/>
                    <a:pt x="7086" y="20994"/>
                  </a:cubicBezTo>
                  <a:cubicBezTo>
                    <a:pt x="10866" y="21221"/>
                    <a:pt x="15996" y="20539"/>
                    <a:pt x="21126" y="19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7493000" y="130904"/>
              <a:ext cx="130229" cy="42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10" fill="norm" stroke="1" extrusionOk="0">
                  <a:moveTo>
                    <a:pt x="8361" y="761"/>
                  </a:moveTo>
                  <a:cubicBezTo>
                    <a:pt x="9406" y="336"/>
                    <a:pt x="10452" y="-90"/>
                    <a:pt x="11845" y="16"/>
                  </a:cubicBezTo>
                  <a:cubicBezTo>
                    <a:pt x="13239" y="123"/>
                    <a:pt x="14981" y="761"/>
                    <a:pt x="17071" y="2783"/>
                  </a:cubicBezTo>
                  <a:cubicBezTo>
                    <a:pt x="19161" y="4805"/>
                    <a:pt x="21600" y="8210"/>
                    <a:pt x="21426" y="11189"/>
                  </a:cubicBezTo>
                  <a:cubicBezTo>
                    <a:pt x="21252" y="14168"/>
                    <a:pt x="18465" y="16722"/>
                    <a:pt x="14458" y="18371"/>
                  </a:cubicBezTo>
                  <a:cubicBezTo>
                    <a:pt x="10452" y="20020"/>
                    <a:pt x="5226" y="20765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6644216" y="1036210"/>
              <a:ext cx="35984" cy="505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2541" y="755"/>
                  </a:moveTo>
                  <a:cubicBezTo>
                    <a:pt x="1271" y="308"/>
                    <a:pt x="0" y="-138"/>
                    <a:pt x="0" y="41"/>
                  </a:cubicBezTo>
                  <a:cubicBezTo>
                    <a:pt x="0" y="219"/>
                    <a:pt x="1271" y="1022"/>
                    <a:pt x="3812" y="3254"/>
                  </a:cubicBezTo>
                  <a:cubicBezTo>
                    <a:pt x="6353" y="5485"/>
                    <a:pt x="10165" y="9145"/>
                    <a:pt x="12706" y="12269"/>
                  </a:cubicBezTo>
                  <a:cubicBezTo>
                    <a:pt x="15247" y="15393"/>
                    <a:pt x="16518" y="17981"/>
                    <a:pt x="17153" y="19498"/>
                  </a:cubicBezTo>
                  <a:cubicBezTo>
                    <a:pt x="17788" y="21016"/>
                    <a:pt x="17788" y="21462"/>
                    <a:pt x="18424" y="21283"/>
                  </a:cubicBezTo>
                  <a:cubicBezTo>
                    <a:pt x="19059" y="21105"/>
                    <a:pt x="20329" y="20302"/>
                    <a:pt x="21600" y="19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6798838" y="1202276"/>
              <a:ext cx="154412" cy="18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115" fill="norm" stroke="1" extrusionOk="0">
                  <a:moveTo>
                    <a:pt x="14289" y="3321"/>
                  </a:moveTo>
                  <a:cubicBezTo>
                    <a:pt x="14289" y="2135"/>
                    <a:pt x="14289" y="948"/>
                    <a:pt x="13413" y="354"/>
                  </a:cubicBezTo>
                  <a:cubicBezTo>
                    <a:pt x="12537" y="-239"/>
                    <a:pt x="10786" y="-239"/>
                    <a:pt x="8451" y="1541"/>
                  </a:cubicBezTo>
                  <a:cubicBezTo>
                    <a:pt x="6116" y="3321"/>
                    <a:pt x="3197" y="6882"/>
                    <a:pt x="1591" y="10324"/>
                  </a:cubicBezTo>
                  <a:cubicBezTo>
                    <a:pt x="-14" y="13765"/>
                    <a:pt x="-306" y="17088"/>
                    <a:pt x="278" y="18987"/>
                  </a:cubicBezTo>
                  <a:cubicBezTo>
                    <a:pt x="862" y="20886"/>
                    <a:pt x="2321" y="21361"/>
                    <a:pt x="5970" y="21005"/>
                  </a:cubicBezTo>
                  <a:cubicBezTo>
                    <a:pt x="9618" y="20649"/>
                    <a:pt x="15456" y="19462"/>
                    <a:pt x="21294" y="18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6959600" y="1066800"/>
              <a:ext cx="138960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600" fill="norm" stroke="1" extrusionOk="0">
                  <a:moveTo>
                    <a:pt x="7624" y="0"/>
                  </a:moveTo>
                  <a:cubicBezTo>
                    <a:pt x="12071" y="1385"/>
                    <a:pt x="16518" y="2769"/>
                    <a:pt x="18900" y="4708"/>
                  </a:cubicBezTo>
                  <a:cubicBezTo>
                    <a:pt x="21282" y="6646"/>
                    <a:pt x="21600" y="9138"/>
                    <a:pt x="19218" y="11862"/>
                  </a:cubicBezTo>
                  <a:cubicBezTo>
                    <a:pt x="16835" y="14585"/>
                    <a:pt x="11753" y="17538"/>
                    <a:pt x="8100" y="19200"/>
                  </a:cubicBezTo>
                  <a:cubicBezTo>
                    <a:pt x="4447" y="20862"/>
                    <a:pt x="2224" y="212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6203949" y="593877"/>
              <a:ext cx="733920" cy="7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812" fill="norm" stroke="1" extrusionOk="0">
                  <a:moveTo>
                    <a:pt x="0" y="13093"/>
                  </a:moveTo>
                  <a:cubicBezTo>
                    <a:pt x="2297" y="12509"/>
                    <a:pt x="4593" y="11925"/>
                    <a:pt x="6672" y="10758"/>
                  </a:cubicBezTo>
                  <a:cubicBezTo>
                    <a:pt x="8752" y="9590"/>
                    <a:pt x="10614" y="7839"/>
                    <a:pt x="12569" y="6380"/>
                  </a:cubicBezTo>
                  <a:cubicBezTo>
                    <a:pt x="14524" y="4920"/>
                    <a:pt x="16572" y="3752"/>
                    <a:pt x="17783" y="3169"/>
                  </a:cubicBezTo>
                  <a:cubicBezTo>
                    <a:pt x="18993" y="2585"/>
                    <a:pt x="19366" y="2585"/>
                    <a:pt x="19831" y="2293"/>
                  </a:cubicBezTo>
                  <a:cubicBezTo>
                    <a:pt x="20297" y="2001"/>
                    <a:pt x="20855" y="1417"/>
                    <a:pt x="20979" y="1125"/>
                  </a:cubicBezTo>
                  <a:cubicBezTo>
                    <a:pt x="21103" y="834"/>
                    <a:pt x="20793" y="834"/>
                    <a:pt x="19459" y="542"/>
                  </a:cubicBezTo>
                  <a:cubicBezTo>
                    <a:pt x="18124" y="250"/>
                    <a:pt x="15766" y="-334"/>
                    <a:pt x="13469" y="250"/>
                  </a:cubicBezTo>
                  <a:cubicBezTo>
                    <a:pt x="11172" y="834"/>
                    <a:pt x="8938" y="2585"/>
                    <a:pt x="7231" y="4336"/>
                  </a:cubicBezTo>
                  <a:cubicBezTo>
                    <a:pt x="5524" y="6088"/>
                    <a:pt x="4345" y="7839"/>
                    <a:pt x="3507" y="9590"/>
                  </a:cubicBezTo>
                  <a:cubicBezTo>
                    <a:pt x="2669" y="11342"/>
                    <a:pt x="2172" y="13093"/>
                    <a:pt x="2141" y="13969"/>
                  </a:cubicBezTo>
                  <a:cubicBezTo>
                    <a:pt x="2110" y="14844"/>
                    <a:pt x="2545" y="14844"/>
                    <a:pt x="3941" y="14844"/>
                  </a:cubicBezTo>
                  <a:cubicBezTo>
                    <a:pt x="5338" y="14844"/>
                    <a:pt x="7697" y="14844"/>
                    <a:pt x="9838" y="15136"/>
                  </a:cubicBezTo>
                  <a:cubicBezTo>
                    <a:pt x="11979" y="15428"/>
                    <a:pt x="13903" y="16012"/>
                    <a:pt x="15300" y="16012"/>
                  </a:cubicBezTo>
                  <a:cubicBezTo>
                    <a:pt x="16697" y="16012"/>
                    <a:pt x="17566" y="15428"/>
                    <a:pt x="18155" y="14552"/>
                  </a:cubicBezTo>
                  <a:cubicBezTo>
                    <a:pt x="18745" y="13677"/>
                    <a:pt x="19055" y="12509"/>
                    <a:pt x="18931" y="11342"/>
                  </a:cubicBezTo>
                  <a:cubicBezTo>
                    <a:pt x="18807" y="10174"/>
                    <a:pt x="18248" y="9007"/>
                    <a:pt x="16883" y="8715"/>
                  </a:cubicBezTo>
                  <a:cubicBezTo>
                    <a:pt x="15517" y="8423"/>
                    <a:pt x="13345" y="9007"/>
                    <a:pt x="11700" y="10174"/>
                  </a:cubicBezTo>
                  <a:cubicBezTo>
                    <a:pt x="10055" y="11342"/>
                    <a:pt x="8938" y="13093"/>
                    <a:pt x="8255" y="14844"/>
                  </a:cubicBezTo>
                  <a:cubicBezTo>
                    <a:pt x="7572" y="16596"/>
                    <a:pt x="7324" y="18347"/>
                    <a:pt x="7355" y="19515"/>
                  </a:cubicBezTo>
                  <a:cubicBezTo>
                    <a:pt x="7386" y="20682"/>
                    <a:pt x="7697" y="21266"/>
                    <a:pt x="8938" y="20390"/>
                  </a:cubicBezTo>
                  <a:cubicBezTo>
                    <a:pt x="10179" y="19515"/>
                    <a:pt x="12352" y="17180"/>
                    <a:pt x="14400" y="14844"/>
                  </a:cubicBezTo>
                  <a:cubicBezTo>
                    <a:pt x="16448" y="12509"/>
                    <a:pt x="18372" y="10174"/>
                    <a:pt x="19614" y="9298"/>
                  </a:cubicBezTo>
                  <a:cubicBezTo>
                    <a:pt x="20855" y="8423"/>
                    <a:pt x="21414" y="9007"/>
                    <a:pt x="21507" y="10174"/>
                  </a:cubicBezTo>
                  <a:cubicBezTo>
                    <a:pt x="21600" y="11342"/>
                    <a:pt x="21228" y="13093"/>
                    <a:pt x="20855" y="14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7301984" y="597370"/>
              <a:ext cx="222766" cy="4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0950" fill="norm" stroke="1" extrusionOk="0">
                  <a:moveTo>
                    <a:pt x="1249" y="16000"/>
                  </a:moveTo>
                  <a:cubicBezTo>
                    <a:pt x="6249" y="11500"/>
                    <a:pt x="11249" y="7000"/>
                    <a:pt x="14349" y="4300"/>
                  </a:cubicBezTo>
                  <a:cubicBezTo>
                    <a:pt x="17449" y="1600"/>
                    <a:pt x="18649" y="700"/>
                    <a:pt x="18749" y="250"/>
                  </a:cubicBezTo>
                  <a:cubicBezTo>
                    <a:pt x="18849" y="-200"/>
                    <a:pt x="17849" y="-200"/>
                    <a:pt x="15649" y="1600"/>
                  </a:cubicBezTo>
                  <a:cubicBezTo>
                    <a:pt x="13449" y="3400"/>
                    <a:pt x="10049" y="7000"/>
                    <a:pt x="6949" y="10600"/>
                  </a:cubicBezTo>
                  <a:cubicBezTo>
                    <a:pt x="3849" y="14200"/>
                    <a:pt x="1049" y="17800"/>
                    <a:pt x="249" y="19600"/>
                  </a:cubicBezTo>
                  <a:cubicBezTo>
                    <a:pt x="-551" y="21400"/>
                    <a:pt x="649" y="21400"/>
                    <a:pt x="2849" y="19600"/>
                  </a:cubicBezTo>
                  <a:cubicBezTo>
                    <a:pt x="5049" y="17800"/>
                    <a:pt x="8249" y="14200"/>
                    <a:pt x="10549" y="11950"/>
                  </a:cubicBezTo>
                  <a:cubicBezTo>
                    <a:pt x="12849" y="9700"/>
                    <a:pt x="14249" y="8800"/>
                    <a:pt x="14449" y="9250"/>
                  </a:cubicBezTo>
                  <a:cubicBezTo>
                    <a:pt x="14649" y="9700"/>
                    <a:pt x="13649" y="11500"/>
                    <a:pt x="12049" y="13750"/>
                  </a:cubicBezTo>
                  <a:cubicBezTo>
                    <a:pt x="10449" y="16000"/>
                    <a:pt x="8249" y="18700"/>
                    <a:pt x="7749" y="19600"/>
                  </a:cubicBezTo>
                  <a:cubicBezTo>
                    <a:pt x="7249" y="20500"/>
                    <a:pt x="8449" y="19600"/>
                    <a:pt x="10949" y="16450"/>
                  </a:cubicBezTo>
                  <a:cubicBezTo>
                    <a:pt x="13449" y="13300"/>
                    <a:pt x="17249" y="7900"/>
                    <a:pt x="21049" y="2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8204200" y="838199"/>
              <a:ext cx="203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7486"/>
                    <a:pt x="1350" y="13371"/>
                    <a:pt x="4950" y="9771"/>
                  </a:cubicBezTo>
                  <a:cubicBezTo>
                    <a:pt x="8550" y="6171"/>
                    <a:pt x="1507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8343900" y="895350"/>
              <a:ext cx="1016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6457"/>
                    <a:pt x="2700" y="11314"/>
                    <a:pt x="6300" y="7714"/>
                  </a:cubicBezTo>
                  <a:cubicBezTo>
                    <a:pt x="9900" y="4114"/>
                    <a:pt x="1575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8900583" y="354402"/>
              <a:ext cx="144222" cy="40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388" fill="norm" stroke="1" extrusionOk="0">
                  <a:moveTo>
                    <a:pt x="3042" y="8079"/>
                  </a:moveTo>
                  <a:cubicBezTo>
                    <a:pt x="2738" y="11976"/>
                    <a:pt x="2434" y="15873"/>
                    <a:pt x="2282" y="18211"/>
                  </a:cubicBezTo>
                  <a:cubicBezTo>
                    <a:pt x="2130" y="20549"/>
                    <a:pt x="2130" y="21329"/>
                    <a:pt x="1977" y="21384"/>
                  </a:cubicBezTo>
                  <a:cubicBezTo>
                    <a:pt x="1825" y="21440"/>
                    <a:pt x="1521" y="20772"/>
                    <a:pt x="1065" y="18545"/>
                  </a:cubicBezTo>
                  <a:cubicBezTo>
                    <a:pt x="608" y="16318"/>
                    <a:pt x="0" y="12533"/>
                    <a:pt x="0" y="9471"/>
                  </a:cubicBezTo>
                  <a:cubicBezTo>
                    <a:pt x="0" y="6409"/>
                    <a:pt x="608" y="4071"/>
                    <a:pt x="1369" y="2624"/>
                  </a:cubicBezTo>
                  <a:cubicBezTo>
                    <a:pt x="2130" y="1176"/>
                    <a:pt x="3042" y="619"/>
                    <a:pt x="4259" y="285"/>
                  </a:cubicBezTo>
                  <a:cubicBezTo>
                    <a:pt x="5476" y="-49"/>
                    <a:pt x="6997" y="-160"/>
                    <a:pt x="9735" y="341"/>
                  </a:cubicBezTo>
                  <a:cubicBezTo>
                    <a:pt x="12473" y="842"/>
                    <a:pt x="16428" y="1955"/>
                    <a:pt x="18710" y="3125"/>
                  </a:cubicBezTo>
                  <a:cubicBezTo>
                    <a:pt x="20992" y="4294"/>
                    <a:pt x="21600" y="5518"/>
                    <a:pt x="19166" y="6799"/>
                  </a:cubicBezTo>
                  <a:cubicBezTo>
                    <a:pt x="16732" y="8079"/>
                    <a:pt x="11256" y="9415"/>
                    <a:pt x="5780" y="1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9008387" y="539750"/>
              <a:ext cx="154663" cy="18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283" fill="norm" stroke="1" extrusionOk="0">
                  <a:moveTo>
                    <a:pt x="312" y="7364"/>
                  </a:moveTo>
                  <a:cubicBezTo>
                    <a:pt x="20" y="6136"/>
                    <a:pt x="-272" y="4909"/>
                    <a:pt x="458" y="4295"/>
                  </a:cubicBezTo>
                  <a:cubicBezTo>
                    <a:pt x="1187" y="3682"/>
                    <a:pt x="2939" y="3682"/>
                    <a:pt x="5128" y="4541"/>
                  </a:cubicBezTo>
                  <a:cubicBezTo>
                    <a:pt x="7317" y="5400"/>
                    <a:pt x="9944" y="7118"/>
                    <a:pt x="11258" y="9941"/>
                  </a:cubicBezTo>
                  <a:cubicBezTo>
                    <a:pt x="12571" y="12764"/>
                    <a:pt x="12571" y="16691"/>
                    <a:pt x="11842" y="18900"/>
                  </a:cubicBezTo>
                  <a:cubicBezTo>
                    <a:pt x="11112" y="21109"/>
                    <a:pt x="9652" y="21600"/>
                    <a:pt x="8777" y="21109"/>
                  </a:cubicBezTo>
                  <a:cubicBezTo>
                    <a:pt x="7901" y="20618"/>
                    <a:pt x="7609" y="19145"/>
                    <a:pt x="8193" y="16445"/>
                  </a:cubicBezTo>
                  <a:cubicBezTo>
                    <a:pt x="8777" y="13745"/>
                    <a:pt x="10236" y="9818"/>
                    <a:pt x="12571" y="6873"/>
                  </a:cubicBezTo>
                  <a:cubicBezTo>
                    <a:pt x="14906" y="3927"/>
                    <a:pt x="18117" y="1964"/>
                    <a:pt x="213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9241569" y="465290"/>
              <a:ext cx="86582" cy="25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56" fill="norm" stroke="1" extrusionOk="0">
                  <a:moveTo>
                    <a:pt x="19493" y="1963"/>
                  </a:moveTo>
                  <a:cubicBezTo>
                    <a:pt x="17950" y="1085"/>
                    <a:pt x="16407" y="207"/>
                    <a:pt x="14607" y="32"/>
                  </a:cubicBezTo>
                  <a:cubicBezTo>
                    <a:pt x="12807" y="-144"/>
                    <a:pt x="10750" y="383"/>
                    <a:pt x="8179" y="2578"/>
                  </a:cubicBezTo>
                  <a:cubicBezTo>
                    <a:pt x="5607" y="4773"/>
                    <a:pt x="2522" y="8636"/>
                    <a:pt x="979" y="11710"/>
                  </a:cubicBezTo>
                  <a:cubicBezTo>
                    <a:pt x="-564" y="14783"/>
                    <a:pt x="-564" y="17066"/>
                    <a:pt x="3036" y="18558"/>
                  </a:cubicBezTo>
                  <a:cubicBezTo>
                    <a:pt x="6636" y="20051"/>
                    <a:pt x="13836" y="20754"/>
                    <a:pt x="21036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9442875" y="422581"/>
              <a:ext cx="118152" cy="27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70" fill="norm" stroke="1" extrusionOk="0">
                  <a:moveTo>
                    <a:pt x="1061" y="9477"/>
                  </a:moveTo>
                  <a:cubicBezTo>
                    <a:pt x="1061" y="12725"/>
                    <a:pt x="1061" y="15973"/>
                    <a:pt x="1061" y="18084"/>
                  </a:cubicBezTo>
                  <a:cubicBezTo>
                    <a:pt x="1061" y="20196"/>
                    <a:pt x="1061" y="21170"/>
                    <a:pt x="871" y="21170"/>
                  </a:cubicBezTo>
                  <a:cubicBezTo>
                    <a:pt x="682" y="21170"/>
                    <a:pt x="303" y="20196"/>
                    <a:pt x="113" y="17353"/>
                  </a:cubicBezTo>
                  <a:cubicBezTo>
                    <a:pt x="-76" y="14511"/>
                    <a:pt x="-76" y="9802"/>
                    <a:pt x="492" y="6635"/>
                  </a:cubicBezTo>
                  <a:cubicBezTo>
                    <a:pt x="1061" y="3468"/>
                    <a:pt x="2198" y="1844"/>
                    <a:pt x="3713" y="869"/>
                  </a:cubicBezTo>
                  <a:cubicBezTo>
                    <a:pt x="5229" y="-105"/>
                    <a:pt x="7124" y="-430"/>
                    <a:pt x="9398" y="788"/>
                  </a:cubicBezTo>
                  <a:cubicBezTo>
                    <a:pt x="11671" y="2006"/>
                    <a:pt x="14324" y="4767"/>
                    <a:pt x="15082" y="6635"/>
                  </a:cubicBezTo>
                  <a:cubicBezTo>
                    <a:pt x="15840" y="8502"/>
                    <a:pt x="14703" y="9477"/>
                    <a:pt x="13566" y="10289"/>
                  </a:cubicBezTo>
                  <a:cubicBezTo>
                    <a:pt x="12429" y="11101"/>
                    <a:pt x="11292" y="11750"/>
                    <a:pt x="11671" y="11994"/>
                  </a:cubicBezTo>
                  <a:cubicBezTo>
                    <a:pt x="12050" y="12238"/>
                    <a:pt x="13945" y="12075"/>
                    <a:pt x="15840" y="12725"/>
                  </a:cubicBezTo>
                  <a:cubicBezTo>
                    <a:pt x="17735" y="13375"/>
                    <a:pt x="19629" y="14836"/>
                    <a:pt x="20577" y="15973"/>
                  </a:cubicBezTo>
                  <a:cubicBezTo>
                    <a:pt x="21524" y="17110"/>
                    <a:pt x="21524" y="17922"/>
                    <a:pt x="18871" y="18490"/>
                  </a:cubicBezTo>
                  <a:cubicBezTo>
                    <a:pt x="16219" y="19059"/>
                    <a:pt x="10913" y="19384"/>
                    <a:pt x="5608" y="19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9648543" y="440574"/>
              <a:ext cx="149780" cy="23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77" fill="norm" stroke="1" extrusionOk="0">
                  <a:moveTo>
                    <a:pt x="490" y="8534"/>
                  </a:moveTo>
                  <a:cubicBezTo>
                    <a:pt x="190" y="7561"/>
                    <a:pt x="-110" y="6588"/>
                    <a:pt x="40" y="6685"/>
                  </a:cubicBezTo>
                  <a:cubicBezTo>
                    <a:pt x="190" y="6782"/>
                    <a:pt x="790" y="7950"/>
                    <a:pt x="1240" y="10091"/>
                  </a:cubicBezTo>
                  <a:cubicBezTo>
                    <a:pt x="1690" y="12231"/>
                    <a:pt x="1990" y="15345"/>
                    <a:pt x="1840" y="17485"/>
                  </a:cubicBezTo>
                  <a:cubicBezTo>
                    <a:pt x="1690" y="19626"/>
                    <a:pt x="1090" y="20793"/>
                    <a:pt x="790" y="20891"/>
                  </a:cubicBezTo>
                  <a:cubicBezTo>
                    <a:pt x="490" y="20988"/>
                    <a:pt x="490" y="20015"/>
                    <a:pt x="1240" y="16804"/>
                  </a:cubicBezTo>
                  <a:cubicBezTo>
                    <a:pt x="1990" y="13593"/>
                    <a:pt x="3490" y="8145"/>
                    <a:pt x="4690" y="4836"/>
                  </a:cubicBezTo>
                  <a:cubicBezTo>
                    <a:pt x="5890" y="1528"/>
                    <a:pt x="6790" y="361"/>
                    <a:pt x="8740" y="69"/>
                  </a:cubicBezTo>
                  <a:cubicBezTo>
                    <a:pt x="10690" y="-223"/>
                    <a:pt x="13690" y="361"/>
                    <a:pt x="16240" y="2793"/>
                  </a:cubicBezTo>
                  <a:cubicBezTo>
                    <a:pt x="18790" y="5226"/>
                    <a:pt x="20890" y="9507"/>
                    <a:pt x="21190" y="12912"/>
                  </a:cubicBezTo>
                  <a:cubicBezTo>
                    <a:pt x="21490" y="16318"/>
                    <a:pt x="19990" y="18847"/>
                    <a:pt x="1849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9877180" y="421443"/>
              <a:ext cx="130420" cy="24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97" fill="norm" stroke="1" extrusionOk="0">
                  <a:moveTo>
                    <a:pt x="7879" y="5838"/>
                  </a:moveTo>
                  <a:cubicBezTo>
                    <a:pt x="6834" y="7485"/>
                    <a:pt x="5789" y="9133"/>
                    <a:pt x="4743" y="11421"/>
                  </a:cubicBezTo>
                  <a:cubicBezTo>
                    <a:pt x="3698" y="13709"/>
                    <a:pt x="2653" y="16638"/>
                    <a:pt x="1782" y="18560"/>
                  </a:cubicBezTo>
                  <a:cubicBezTo>
                    <a:pt x="911" y="20482"/>
                    <a:pt x="214" y="21397"/>
                    <a:pt x="40" y="21397"/>
                  </a:cubicBezTo>
                  <a:cubicBezTo>
                    <a:pt x="-134" y="21397"/>
                    <a:pt x="214" y="20482"/>
                    <a:pt x="1956" y="17370"/>
                  </a:cubicBezTo>
                  <a:cubicBezTo>
                    <a:pt x="3698" y="14258"/>
                    <a:pt x="6834" y="8950"/>
                    <a:pt x="8924" y="5838"/>
                  </a:cubicBezTo>
                  <a:cubicBezTo>
                    <a:pt x="11014" y="2726"/>
                    <a:pt x="12060" y="1811"/>
                    <a:pt x="13279" y="1078"/>
                  </a:cubicBezTo>
                  <a:cubicBezTo>
                    <a:pt x="14498" y="346"/>
                    <a:pt x="15892" y="-203"/>
                    <a:pt x="17111" y="72"/>
                  </a:cubicBezTo>
                  <a:cubicBezTo>
                    <a:pt x="18331" y="346"/>
                    <a:pt x="19376" y="1444"/>
                    <a:pt x="19898" y="4282"/>
                  </a:cubicBezTo>
                  <a:cubicBezTo>
                    <a:pt x="20421" y="7119"/>
                    <a:pt x="20421" y="11695"/>
                    <a:pt x="20595" y="14441"/>
                  </a:cubicBezTo>
                  <a:cubicBezTo>
                    <a:pt x="20769" y="17187"/>
                    <a:pt x="21118" y="18102"/>
                    <a:pt x="21466" y="1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9918700" y="565150"/>
              <a:ext cx="1206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0316217" y="366497"/>
              <a:ext cx="173240" cy="25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145" fill="norm" stroke="1" extrusionOk="0">
                  <a:moveTo>
                    <a:pt x="1079" y="7987"/>
                  </a:moveTo>
                  <a:cubicBezTo>
                    <a:pt x="822" y="11820"/>
                    <a:pt x="564" y="15652"/>
                    <a:pt x="436" y="18003"/>
                  </a:cubicBezTo>
                  <a:cubicBezTo>
                    <a:pt x="307" y="20355"/>
                    <a:pt x="307" y="21226"/>
                    <a:pt x="179" y="21139"/>
                  </a:cubicBezTo>
                  <a:cubicBezTo>
                    <a:pt x="50" y="21052"/>
                    <a:pt x="-207" y="20007"/>
                    <a:pt x="307" y="17045"/>
                  </a:cubicBezTo>
                  <a:cubicBezTo>
                    <a:pt x="822" y="14084"/>
                    <a:pt x="2107" y="9207"/>
                    <a:pt x="3650" y="5897"/>
                  </a:cubicBezTo>
                  <a:cubicBezTo>
                    <a:pt x="5193" y="2587"/>
                    <a:pt x="6993" y="845"/>
                    <a:pt x="9179" y="236"/>
                  </a:cubicBezTo>
                  <a:cubicBezTo>
                    <a:pt x="11364" y="-374"/>
                    <a:pt x="13936" y="149"/>
                    <a:pt x="16122" y="2413"/>
                  </a:cubicBezTo>
                  <a:cubicBezTo>
                    <a:pt x="18307" y="4678"/>
                    <a:pt x="20107" y="8684"/>
                    <a:pt x="20750" y="11210"/>
                  </a:cubicBezTo>
                  <a:cubicBezTo>
                    <a:pt x="21393" y="13736"/>
                    <a:pt x="20879" y="14781"/>
                    <a:pt x="20236" y="15913"/>
                  </a:cubicBezTo>
                  <a:cubicBezTo>
                    <a:pt x="19593" y="17045"/>
                    <a:pt x="18822" y="18265"/>
                    <a:pt x="18822" y="18439"/>
                  </a:cubicBezTo>
                  <a:cubicBezTo>
                    <a:pt x="18822" y="18613"/>
                    <a:pt x="19593" y="17742"/>
                    <a:pt x="20364" y="16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0779384" y="397604"/>
              <a:ext cx="168017" cy="178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182" fill="norm" stroke="1" extrusionOk="0">
                  <a:moveTo>
                    <a:pt x="13167" y="1797"/>
                  </a:moveTo>
                  <a:cubicBezTo>
                    <a:pt x="12367" y="793"/>
                    <a:pt x="11567" y="-212"/>
                    <a:pt x="10234" y="39"/>
                  </a:cubicBezTo>
                  <a:cubicBezTo>
                    <a:pt x="8900" y="290"/>
                    <a:pt x="7034" y="1797"/>
                    <a:pt x="5034" y="4435"/>
                  </a:cubicBezTo>
                  <a:cubicBezTo>
                    <a:pt x="3034" y="7072"/>
                    <a:pt x="900" y="10839"/>
                    <a:pt x="234" y="13853"/>
                  </a:cubicBezTo>
                  <a:cubicBezTo>
                    <a:pt x="-433" y="16867"/>
                    <a:pt x="367" y="19128"/>
                    <a:pt x="2100" y="20258"/>
                  </a:cubicBezTo>
                  <a:cubicBezTo>
                    <a:pt x="3834" y="21388"/>
                    <a:pt x="6500" y="21388"/>
                    <a:pt x="9834" y="20760"/>
                  </a:cubicBezTo>
                  <a:cubicBezTo>
                    <a:pt x="13167" y="20132"/>
                    <a:pt x="17167" y="18876"/>
                    <a:pt x="21167" y="17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1004550" y="266700"/>
              <a:ext cx="12244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3" h="21600" fill="norm" stroke="1" extrusionOk="0">
                  <a:moveTo>
                    <a:pt x="5311" y="0"/>
                  </a:moveTo>
                  <a:cubicBezTo>
                    <a:pt x="10269" y="1964"/>
                    <a:pt x="15226" y="3927"/>
                    <a:pt x="18059" y="6218"/>
                  </a:cubicBezTo>
                  <a:cubicBezTo>
                    <a:pt x="20892" y="8509"/>
                    <a:pt x="21600" y="11127"/>
                    <a:pt x="18236" y="13745"/>
                  </a:cubicBezTo>
                  <a:cubicBezTo>
                    <a:pt x="14872" y="16364"/>
                    <a:pt x="7436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8953500" y="838200"/>
              <a:ext cx="16891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74" y="20533"/>
                    <a:pt x="1949" y="19467"/>
                    <a:pt x="2910" y="18267"/>
                  </a:cubicBezTo>
                  <a:cubicBezTo>
                    <a:pt x="3871" y="17067"/>
                    <a:pt x="4818" y="15733"/>
                    <a:pt x="5806" y="14667"/>
                  </a:cubicBezTo>
                  <a:cubicBezTo>
                    <a:pt x="6794" y="13600"/>
                    <a:pt x="7823" y="12800"/>
                    <a:pt x="8892" y="11867"/>
                  </a:cubicBezTo>
                  <a:cubicBezTo>
                    <a:pt x="9961" y="10933"/>
                    <a:pt x="11071" y="9867"/>
                    <a:pt x="12153" y="9067"/>
                  </a:cubicBezTo>
                  <a:cubicBezTo>
                    <a:pt x="13236" y="8267"/>
                    <a:pt x="14292" y="7733"/>
                    <a:pt x="15374" y="6933"/>
                  </a:cubicBezTo>
                  <a:cubicBezTo>
                    <a:pt x="16457" y="6133"/>
                    <a:pt x="17567" y="5067"/>
                    <a:pt x="18541" y="4267"/>
                  </a:cubicBezTo>
                  <a:cubicBezTo>
                    <a:pt x="19516" y="3467"/>
                    <a:pt x="20355" y="2933"/>
                    <a:pt x="20842" y="2267"/>
                  </a:cubicBezTo>
                  <a:cubicBezTo>
                    <a:pt x="21329" y="1600"/>
                    <a:pt x="21465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9594849" y="1054099"/>
              <a:ext cx="105917" cy="310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420" fill="norm" stroke="1" extrusionOk="0">
                  <a:moveTo>
                    <a:pt x="6231" y="8319"/>
                  </a:moveTo>
                  <a:cubicBezTo>
                    <a:pt x="5400" y="11092"/>
                    <a:pt x="4569" y="13865"/>
                    <a:pt x="4154" y="15835"/>
                  </a:cubicBezTo>
                  <a:cubicBezTo>
                    <a:pt x="3738" y="17805"/>
                    <a:pt x="3738" y="18973"/>
                    <a:pt x="3531" y="19922"/>
                  </a:cubicBezTo>
                  <a:cubicBezTo>
                    <a:pt x="3323" y="20870"/>
                    <a:pt x="2908" y="21600"/>
                    <a:pt x="2077" y="21381"/>
                  </a:cubicBezTo>
                  <a:cubicBezTo>
                    <a:pt x="1246" y="21162"/>
                    <a:pt x="0" y="19995"/>
                    <a:pt x="0" y="16930"/>
                  </a:cubicBezTo>
                  <a:cubicBezTo>
                    <a:pt x="0" y="13865"/>
                    <a:pt x="1246" y="8903"/>
                    <a:pt x="2285" y="6057"/>
                  </a:cubicBezTo>
                  <a:cubicBezTo>
                    <a:pt x="3323" y="3211"/>
                    <a:pt x="4154" y="2481"/>
                    <a:pt x="5400" y="1678"/>
                  </a:cubicBezTo>
                  <a:cubicBezTo>
                    <a:pt x="6646" y="876"/>
                    <a:pt x="8308" y="0"/>
                    <a:pt x="11215" y="0"/>
                  </a:cubicBezTo>
                  <a:cubicBezTo>
                    <a:pt x="14123" y="0"/>
                    <a:pt x="18277" y="876"/>
                    <a:pt x="19938" y="2627"/>
                  </a:cubicBezTo>
                  <a:cubicBezTo>
                    <a:pt x="21600" y="4378"/>
                    <a:pt x="20769" y="7005"/>
                    <a:pt x="17862" y="8757"/>
                  </a:cubicBezTo>
                  <a:cubicBezTo>
                    <a:pt x="14954" y="10508"/>
                    <a:pt x="9969" y="11384"/>
                    <a:pt x="6854" y="11530"/>
                  </a:cubicBezTo>
                  <a:cubicBezTo>
                    <a:pt x="3738" y="11676"/>
                    <a:pt x="2492" y="11092"/>
                    <a:pt x="2077" y="10800"/>
                  </a:cubicBezTo>
                  <a:cubicBezTo>
                    <a:pt x="1662" y="10508"/>
                    <a:pt x="2077" y="10508"/>
                    <a:pt x="2492" y="10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9683750" y="1149350"/>
              <a:ext cx="146050" cy="179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12056"/>
                  </a:moveTo>
                  <a:cubicBezTo>
                    <a:pt x="1252" y="11302"/>
                    <a:pt x="2504" y="10549"/>
                    <a:pt x="3913" y="10549"/>
                  </a:cubicBezTo>
                  <a:cubicBezTo>
                    <a:pt x="5322" y="10549"/>
                    <a:pt x="6887" y="11302"/>
                    <a:pt x="8139" y="12935"/>
                  </a:cubicBezTo>
                  <a:cubicBezTo>
                    <a:pt x="9391" y="14567"/>
                    <a:pt x="10330" y="17079"/>
                    <a:pt x="10330" y="18837"/>
                  </a:cubicBezTo>
                  <a:cubicBezTo>
                    <a:pt x="10330" y="20595"/>
                    <a:pt x="9391" y="21600"/>
                    <a:pt x="8765" y="21223"/>
                  </a:cubicBezTo>
                  <a:cubicBezTo>
                    <a:pt x="8139" y="20847"/>
                    <a:pt x="7826" y="19088"/>
                    <a:pt x="8452" y="16074"/>
                  </a:cubicBezTo>
                  <a:cubicBezTo>
                    <a:pt x="9078" y="13060"/>
                    <a:pt x="10643" y="8791"/>
                    <a:pt x="12991" y="5902"/>
                  </a:cubicBezTo>
                  <a:cubicBezTo>
                    <a:pt x="15339" y="3014"/>
                    <a:pt x="18470" y="15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9928825" y="1061319"/>
              <a:ext cx="174026" cy="232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007" fill="norm" stroke="1" extrusionOk="0">
                  <a:moveTo>
                    <a:pt x="21141" y="4509"/>
                  </a:moveTo>
                  <a:cubicBezTo>
                    <a:pt x="21141" y="3171"/>
                    <a:pt x="21141" y="1833"/>
                    <a:pt x="20498" y="972"/>
                  </a:cubicBezTo>
                  <a:cubicBezTo>
                    <a:pt x="19855" y="112"/>
                    <a:pt x="18570" y="-270"/>
                    <a:pt x="16255" y="208"/>
                  </a:cubicBezTo>
                  <a:cubicBezTo>
                    <a:pt x="13941" y="686"/>
                    <a:pt x="10598" y="2024"/>
                    <a:pt x="7641" y="4795"/>
                  </a:cubicBezTo>
                  <a:cubicBezTo>
                    <a:pt x="4684" y="7567"/>
                    <a:pt x="2112" y="11772"/>
                    <a:pt x="827" y="14831"/>
                  </a:cubicBezTo>
                  <a:cubicBezTo>
                    <a:pt x="-459" y="17889"/>
                    <a:pt x="-459" y="19801"/>
                    <a:pt x="2370" y="20565"/>
                  </a:cubicBezTo>
                  <a:cubicBezTo>
                    <a:pt x="5198" y="21330"/>
                    <a:pt x="10855" y="20948"/>
                    <a:pt x="16512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0155846" y="1072661"/>
              <a:ext cx="118454" cy="18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202" fill="norm" stroke="1" extrusionOk="0">
                  <a:moveTo>
                    <a:pt x="16660" y="2240"/>
                  </a:moveTo>
                  <a:cubicBezTo>
                    <a:pt x="15523" y="1269"/>
                    <a:pt x="14386" y="298"/>
                    <a:pt x="12870" y="56"/>
                  </a:cubicBezTo>
                  <a:cubicBezTo>
                    <a:pt x="11354" y="-187"/>
                    <a:pt x="9460" y="298"/>
                    <a:pt x="7186" y="2725"/>
                  </a:cubicBezTo>
                  <a:cubicBezTo>
                    <a:pt x="4912" y="5152"/>
                    <a:pt x="2260" y="9521"/>
                    <a:pt x="933" y="12312"/>
                  </a:cubicBezTo>
                  <a:cubicBezTo>
                    <a:pt x="-393" y="15103"/>
                    <a:pt x="-393" y="16316"/>
                    <a:pt x="1502" y="17773"/>
                  </a:cubicBezTo>
                  <a:cubicBezTo>
                    <a:pt x="3396" y="19229"/>
                    <a:pt x="7186" y="20928"/>
                    <a:pt x="10786" y="21170"/>
                  </a:cubicBezTo>
                  <a:cubicBezTo>
                    <a:pt x="14386" y="21413"/>
                    <a:pt x="17796" y="20200"/>
                    <a:pt x="21207" y="18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0350500" y="1003300"/>
              <a:ext cx="7638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8757" y="0"/>
                  </a:moveTo>
                  <a:cubicBezTo>
                    <a:pt x="14595" y="3913"/>
                    <a:pt x="20432" y="7826"/>
                    <a:pt x="21016" y="11270"/>
                  </a:cubicBezTo>
                  <a:cubicBezTo>
                    <a:pt x="21600" y="14713"/>
                    <a:pt x="16930" y="17687"/>
                    <a:pt x="12551" y="19330"/>
                  </a:cubicBezTo>
                  <a:cubicBezTo>
                    <a:pt x="8173" y="20974"/>
                    <a:pt x="4086" y="212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8921749" y="1537205"/>
              <a:ext cx="2717801" cy="24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1184"/>
                  </a:moveTo>
                  <a:cubicBezTo>
                    <a:pt x="252" y="21370"/>
                    <a:pt x="505" y="21556"/>
                    <a:pt x="917" y="21277"/>
                  </a:cubicBezTo>
                  <a:cubicBezTo>
                    <a:pt x="1329" y="20997"/>
                    <a:pt x="1901" y="20253"/>
                    <a:pt x="2481" y="19415"/>
                  </a:cubicBezTo>
                  <a:cubicBezTo>
                    <a:pt x="3062" y="18577"/>
                    <a:pt x="3650" y="17646"/>
                    <a:pt x="4307" y="16715"/>
                  </a:cubicBezTo>
                  <a:cubicBezTo>
                    <a:pt x="4963" y="15784"/>
                    <a:pt x="5686" y="14853"/>
                    <a:pt x="6317" y="14015"/>
                  </a:cubicBezTo>
                  <a:cubicBezTo>
                    <a:pt x="6948" y="13177"/>
                    <a:pt x="7486" y="12432"/>
                    <a:pt x="8041" y="11594"/>
                  </a:cubicBezTo>
                  <a:cubicBezTo>
                    <a:pt x="8596" y="10756"/>
                    <a:pt x="9168" y="9825"/>
                    <a:pt x="9732" y="8894"/>
                  </a:cubicBezTo>
                  <a:cubicBezTo>
                    <a:pt x="10295" y="7963"/>
                    <a:pt x="10850" y="7032"/>
                    <a:pt x="11431" y="6194"/>
                  </a:cubicBezTo>
                  <a:cubicBezTo>
                    <a:pt x="12011" y="5356"/>
                    <a:pt x="12617" y="4611"/>
                    <a:pt x="13273" y="4146"/>
                  </a:cubicBezTo>
                  <a:cubicBezTo>
                    <a:pt x="13929" y="3680"/>
                    <a:pt x="14636" y="3494"/>
                    <a:pt x="15283" y="3308"/>
                  </a:cubicBezTo>
                  <a:cubicBezTo>
                    <a:pt x="15931" y="3122"/>
                    <a:pt x="16520" y="2935"/>
                    <a:pt x="17117" y="2470"/>
                  </a:cubicBezTo>
                  <a:cubicBezTo>
                    <a:pt x="17714" y="2004"/>
                    <a:pt x="18320" y="1259"/>
                    <a:pt x="18925" y="794"/>
                  </a:cubicBezTo>
                  <a:cubicBezTo>
                    <a:pt x="19531" y="328"/>
                    <a:pt x="20136" y="142"/>
                    <a:pt x="20532" y="49"/>
                  </a:cubicBezTo>
                  <a:cubicBezTo>
                    <a:pt x="20927" y="-44"/>
                    <a:pt x="21112" y="-44"/>
                    <a:pt x="21255" y="422"/>
                  </a:cubicBezTo>
                  <a:cubicBezTo>
                    <a:pt x="21398" y="887"/>
                    <a:pt x="21499" y="1818"/>
                    <a:pt x="21600" y="2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9410700" y="1868270"/>
              <a:ext cx="142019" cy="40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21" fill="norm" stroke="1" extrusionOk="0">
                  <a:moveTo>
                    <a:pt x="4765" y="7533"/>
                  </a:moveTo>
                  <a:cubicBezTo>
                    <a:pt x="4447" y="9296"/>
                    <a:pt x="4129" y="11060"/>
                    <a:pt x="4129" y="13209"/>
                  </a:cubicBezTo>
                  <a:cubicBezTo>
                    <a:pt x="4129" y="15358"/>
                    <a:pt x="4447" y="17892"/>
                    <a:pt x="4606" y="19435"/>
                  </a:cubicBezTo>
                  <a:cubicBezTo>
                    <a:pt x="4765" y="20978"/>
                    <a:pt x="4765" y="21529"/>
                    <a:pt x="4288" y="21253"/>
                  </a:cubicBezTo>
                  <a:cubicBezTo>
                    <a:pt x="3812" y="20978"/>
                    <a:pt x="2859" y="19876"/>
                    <a:pt x="1906" y="17341"/>
                  </a:cubicBezTo>
                  <a:cubicBezTo>
                    <a:pt x="953" y="14807"/>
                    <a:pt x="0" y="10839"/>
                    <a:pt x="0" y="7864"/>
                  </a:cubicBezTo>
                  <a:cubicBezTo>
                    <a:pt x="0" y="4888"/>
                    <a:pt x="953" y="2905"/>
                    <a:pt x="2065" y="1747"/>
                  </a:cubicBezTo>
                  <a:cubicBezTo>
                    <a:pt x="3176" y="590"/>
                    <a:pt x="4447" y="260"/>
                    <a:pt x="6988" y="94"/>
                  </a:cubicBezTo>
                  <a:cubicBezTo>
                    <a:pt x="9529" y="-71"/>
                    <a:pt x="13341" y="-71"/>
                    <a:pt x="16359" y="535"/>
                  </a:cubicBezTo>
                  <a:cubicBezTo>
                    <a:pt x="19376" y="1141"/>
                    <a:pt x="21600" y="2353"/>
                    <a:pt x="21282" y="3841"/>
                  </a:cubicBezTo>
                  <a:cubicBezTo>
                    <a:pt x="20965" y="5329"/>
                    <a:pt x="18106" y="7092"/>
                    <a:pt x="15724" y="8139"/>
                  </a:cubicBezTo>
                  <a:cubicBezTo>
                    <a:pt x="13341" y="9186"/>
                    <a:pt x="11435" y="9517"/>
                    <a:pt x="9529" y="9682"/>
                  </a:cubicBezTo>
                  <a:cubicBezTo>
                    <a:pt x="7624" y="9847"/>
                    <a:pt x="5718" y="9847"/>
                    <a:pt x="5559" y="9792"/>
                  </a:cubicBezTo>
                  <a:cubicBezTo>
                    <a:pt x="5400" y="9737"/>
                    <a:pt x="6988" y="9627"/>
                    <a:pt x="8576" y="9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9556750" y="1987550"/>
              <a:ext cx="152400" cy="21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9624"/>
                  </a:moveTo>
                  <a:cubicBezTo>
                    <a:pt x="300" y="8554"/>
                    <a:pt x="600" y="7485"/>
                    <a:pt x="1500" y="7057"/>
                  </a:cubicBezTo>
                  <a:cubicBezTo>
                    <a:pt x="2400" y="6630"/>
                    <a:pt x="3900" y="6844"/>
                    <a:pt x="5850" y="8341"/>
                  </a:cubicBezTo>
                  <a:cubicBezTo>
                    <a:pt x="7800" y="9838"/>
                    <a:pt x="10200" y="12618"/>
                    <a:pt x="11400" y="14650"/>
                  </a:cubicBezTo>
                  <a:cubicBezTo>
                    <a:pt x="12600" y="16681"/>
                    <a:pt x="12600" y="17964"/>
                    <a:pt x="12450" y="19141"/>
                  </a:cubicBezTo>
                  <a:cubicBezTo>
                    <a:pt x="12300" y="20317"/>
                    <a:pt x="12000" y="21386"/>
                    <a:pt x="10350" y="21493"/>
                  </a:cubicBezTo>
                  <a:cubicBezTo>
                    <a:pt x="8700" y="21600"/>
                    <a:pt x="5700" y="20745"/>
                    <a:pt x="4200" y="18071"/>
                  </a:cubicBezTo>
                  <a:cubicBezTo>
                    <a:pt x="2700" y="15398"/>
                    <a:pt x="2700" y="10907"/>
                    <a:pt x="5850" y="7592"/>
                  </a:cubicBezTo>
                  <a:cubicBezTo>
                    <a:pt x="9000" y="4277"/>
                    <a:pt x="15300" y="21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9821008" y="1907862"/>
              <a:ext cx="104042" cy="31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221" fill="norm" stroke="1" extrusionOk="0">
                  <a:moveTo>
                    <a:pt x="21234" y="665"/>
                  </a:moveTo>
                  <a:cubicBezTo>
                    <a:pt x="19074" y="236"/>
                    <a:pt x="16914" y="-193"/>
                    <a:pt x="14322" y="93"/>
                  </a:cubicBezTo>
                  <a:cubicBezTo>
                    <a:pt x="11730" y="379"/>
                    <a:pt x="8706" y="1381"/>
                    <a:pt x="5898" y="3741"/>
                  </a:cubicBezTo>
                  <a:cubicBezTo>
                    <a:pt x="3090" y="6101"/>
                    <a:pt x="498" y="9820"/>
                    <a:pt x="66" y="12896"/>
                  </a:cubicBezTo>
                  <a:cubicBezTo>
                    <a:pt x="-366" y="15971"/>
                    <a:pt x="1362" y="18403"/>
                    <a:pt x="3738" y="19762"/>
                  </a:cubicBezTo>
                  <a:cubicBezTo>
                    <a:pt x="6114" y="21121"/>
                    <a:pt x="9138" y="21407"/>
                    <a:pt x="12162" y="21121"/>
                  </a:cubicBezTo>
                  <a:cubicBezTo>
                    <a:pt x="15186" y="20835"/>
                    <a:pt x="18210" y="19977"/>
                    <a:pt x="21234" y="19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9970226" y="1891221"/>
              <a:ext cx="145325" cy="298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39" fill="norm" stroke="1" extrusionOk="0">
                  <a:moveTo>
                    <a:pt x="2710" y="7726"/>
                  </a:moveTo>
                  <a:cubicBezTo>
                    <a:pt x="2397" y="11176"/>
                    <a:pt x="2084" y="14626"/>
                    <a:pt x="1615" y="17026"/>
                  </a:cubicBezTo>
                  <a:cubicBezTo>
                    <a:pt x="1145" y="19426"/>
                    <a:pt x="519" y="20776"/>
                    <a:pt x="206" y="21076"/>
                  </a:cubicBezTo>
                  <a:cubicBezTo>
                    <a:pt x="-107" y="21376"/>
                    <a:pt x="-107" y="20626"/>
                    <a:pt x="519" y="18001"/>
                  </a:cubicBezTo>
                  <a:cubicBezTo>
                    <a:pt x="1145" y="15376"/>
                    <a:pt x="2397" y="10876"/>
                    <a:pt x="3650" y="7726"/>
                  </a:cubicBezTo>
                  <a:cubicBezTo>
                    <a:pt x="4902" y="4576"/>
                    <a:pt x="6154" y="2776"/>
                    <a:pt x="7250" y="1576"/>
                  </a:cubicBezTo>
                  <a:cubicBezTo>
                    <a:pt x="8345" y="376"/>
                    <a:pt x="9284" y="-224"/>
                    <a:pt x="11006" y="76"/>
                  </a:cubicBezTo>
                  <a:cubicBezTo>
                    <a:pt x="12728" y="376"/>
                    <a:pt x="15232" y="1576"/>
                    <a:pt x="17110" y="4576"/>
                  </a:cubicBezTo>
                  <a:cubicBezTo>
                    <a:pt x="18989" y="7576"/>
                    <a:pt x="20241" y="12376"/>
                    <a:pt x="21493" y="17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0001250" y="2025650"/>
              <a:ext cx="1206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0204450" y="1879247"/>
              <a:ext cx="141506" cy="25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990" fill="norm" stroke="1" extrusionOk="0">
                  <a:moveTo>
                    <a:pt x="1906" y="7868"/>
                  </a:moveTo>
                  <a:cubicBezTo>
                    <a:pt x="1271" y="10829"/>
                    <a:pt x="635" y="13791"/>
                    <a:pt x="318" y="16229"/>
                  </a:cubicBezTo>
                  <a:cubicBezTo>
                    <a:pt x="0" y="18668"/>
                    <a:pt x="0" y="20584"/>
                    <a:pt x="0" y="20933"/>
                  </a:cubicBezTo>
                  <a:cubicBezTo>
                    <a:pt x="0" y="21281"/>
                    <a:pt x="0" y="20062"/>
                    <a:pt x="318" y="17100"/>
                  </a:cubicBezTo>
                  <a:cubicBezTo>
                    <a:pt x="635" y="14139"/>
                    <a:pt x="1271" y="9436"/>
                    <a:pt x="2541" y="6213"/>
                  </a:cubicBezTo>
                  <a:cubicBezTo>
                    <a:pt x="3812" y="2991"/>
                    <a:pt x="5718" y="1249"/>
                    <a:pt x="7465" y="465"/>
                  </a:cubicBezTo>
                  <a:cubicBezTo>
                    <a:pt x="9212" y="-319"/>
                    <a:pt x="10800" y="-145"/>
                    <a:pt x="13182" y="1249"/>
                  </a:cubicBezTo>
                  <a:cubicBezTo>
                    <a:pt x="15565" y="2642"/>
                    <a:pt x="18741" y="5255"/>
                    <a:pt x="20171" y="8391"/>
                  </a:cubicBezTo>
                  <a:cubicBezTo>
                    <a:pt x="21600" y="11526"/>
                    <a:pt x="21282" y="15184"/>
                    <a:pt x="20965" y="18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0483877" y="1893372"/>
              <a:ext cx="139673" cy="19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040" fill="norm" stroke="1" extrusionOk="0">
                  <a:moveTo>
                    <a:pt x="13536" y="4063"/>
                  </a:moveTo>
                  <a:cubicBezTo>
                    <a:pt x="13536" y="2437"/>
                    <a:pt x="13536" y="811"/>
                    <a:pt x="12730" y="231"/>
                  </a:cubicBezTo>
                  <a:cubicBezTo>
                    <a:pt x="11924" y="-350"/>
                    <a:pt x="10312" y="115"/>
                    <a:pt x="8216" y="2205"/>
                  </a:cubicBezTo>
                  <a:cubicBezTo>
                    <a:pt x="6121" y="4295"/>
                    <a:pt x="3542" y="8011"/>
                    <a:pt x="1930" y="10682"/>
                  </a:cubicBezTo>
                  <a:cubicBezTo>
                    <a:pt x="318" y="13353"/>
                    <a:pt x="-327" y="14979"/>
                    <a:pt x="157" y="16837"/>
                  </a:cubicBezTo>
                  <a:cubicBezTo>
                    <a:pt x="640" y="18695"/>
                    <a:pt x="2252" y="20785"/>
                    <a:pt x="5960" y="21018"/>
                  </a:cubicBezTo>
                  <a:cubicBezTo>
                    <a:pt x="9667" y="21250"/>
                    <a:pt x="15470" y="19624"/>
                    <a:pt x="21273" y="17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0674349" y="1784350"/>
              <a:ext cx="99446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600" fill="norm" stroke="1" extrusionOk="0">
                  <a:moveTo>
                    <a:pt x="0" y="0"/>
                  </a:moveTo>
                  <a:cubicBezTo>
                    <a:pt x="6612" y="2607"/>
                    <a:pt x="13224" y="5214"/>
                    <a:pt x="16971" y="8255"/>
                  </a:cubicBezTo>
                  <a:cubicBezTo>
                    <a:pt x="20718" y="11297"/>
                    <a:pt x="21600" y="14772"/>
                    <a:pt x="19837" y="17069"/>
                  </a:cubicBezTo>
                  <a:cubicBezTo>
                    <a:pt x="18073" y="19366"/>
                    <a:pt x="13665" y="20483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9404350" y="2364316"/>
              <a:ext cx="1035050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6" y="19274"/>
                    <a:pt x="3092" y="16948"/>
                    <a:pt x="4793" y="14954"/>
                  </a:cubicBezTo>
                  <a:cubicBezTo>
                    <a:pt x="6493" y="12960"/>
                    <a:pt x="8348" y="11298"/>
                    <a:pt x="10182" y="9637"/>
                  </a:cubicBezTo>
                  <a:cubicBezTo>
                    <a:pt x="12015" y="7975"/>
                    <a:pt x="13826" y="6314"/>
                    <a:pt x="15548" y="4818"/>
                  </a:cubicBezTo>
                  <a:cubicBezTo>
                    <a:pt x="17271" y="3323"/>
                    <a:pt x="18906" y="1994"/>
                    <a:pt x="19855" y="1163"/>
                  </a:cubicBezTo>
                  <a:cubicBezTo>
                    <a:pt x="20805" y="332"/>
                    <a:pt x="21070" y="0"/>
                    <a:pt x="21247" y="0"/>
                  </a:cubicBezTo>
                  <a:cubicBezTo>
                    <a:pt x="21423" y="0"/>
                    <a:pt x="21512" y="332"/>
                    <a:pt x="21600" y="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9829800" y="2570684"/>
              <a:ext cx="111434" cy="341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0866" fill="norm" stroke="1" extrusionOk="0">
                  <a:moveTo>
                    <a:pt x="3535" y="8214"/>
                  </a:moveTo>
                  <a:cubicBezTo>
                    <a:pt x="3927" y="11964"/>
                    <a:pt x="4320" y="15715"/>
                    <a:pt x="4516" y="18043"/>
                  </a:cubicBezTo>
                  <a:cubicBezTo>
                    <a:pt x="4713" y="20372"/>
                    <a:pt x="4713" y="21277"/>
                    <a:pt x="4713" y="20695"/>
                  </a:cubicBezTo>
                  <a:cubicBezTo>
                    <a:pt x="4713" y="20113"/>
                    <a:pt x="4713" y="18043"/>
                    <a:pt x="4516" y="15069"/>
                  </a:cubicBezTo>
                  <a:cubicBezTo>
                    <a:pt x="4320" y="12094"/>
                    <a:pt x="3927" y="8214"/>
                    <a:pt x="4320" y="5627"/>
                  </a:cubicBezTo>
                  <a:cubicBezTo>
                    <a:pt x="4713" y="3040"/>
                    <a:pt x="5891" y="1746"/>
                    <a:pt x="8247" y="906"/>
                  </a:cubicBezTo>
                  <a:cubicBezTo>
                    <a:pt x="10604" y="65"/>
                    <a:pt x="14138" y="-323"/>
                    <a:pt x="16887" y="324"/>
                  </a:cubicBezTo>
                  <a:cubicBezTo>
                    <a:pt x="19636" y="970"/>
                    <a:pt x="21600" y="2652"/>
                    <a:pt x="20225" y="4463"/>
                  </a:cubicBezTo>
                  <a:cubicBezTo>
                    <a:pt x="18851" y="6273"/>
                    <a:pt x="14138" y="8214"/>
                    <a:pt x="10211" y="9313"/>
                  </a:cubicBezTo>
                  <a:cubicBezTo>
                    <a:pt x="6284" y="10412"/>
                    <a:pt x="3142" y="10671"/>
                    <a:pt x="0" y="10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9918699" y="2673350"/>
              <a:ext cx="158751" cy="20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11241"/>
                  </a:moveTo>
                  <a:cubicBezTo>
                    <a:pt x="1440" y="10139"/>
                    <a:pt x="2880" y="9037"/>
                    <a:pt x="4320" y="8927"/>
                  </a:cubicBezTo>
                  <a:cubicBezTo>
                    <a:pt x="5760" y="8816"/>
                    <a:pt x="7200" y="9698"/>
                    <a:pt x="8496" y="11241"/>
                  </a:cubicBezTo>
                  <a:cubicBezTo>
                    <a:pt x="9792" y="12784"/>
                    <a:pt x="10944" y="14988"/>
                    <a:pt x="11520" y="16751"/>
                  </a:cubicBezTo>
                  <a:cubicBezTo>
                    <a:pt x="12096" y="18514"/>
                    <a:pt x="12096" y="19837"/>
                    <a:pt x="11376" y="20608"/>
                  </a:cubicBezTo>
                  <a:cubicBezTo>
                    <a:pt x="10656" y="21380"/>
                    <a:pt x="9216" y="21600"/>
                    <a:pt x="7776" y="21159"/>
                  </a:cubicBezTo>
                  <a:cubicBezTo>
                    <a:pt x="6336" y="20718"/>
                    <a:pt x="4896" y="19616"/>
                    <a:pt x="4896" y="16751"/>
                  </a:cubicBezTo>
                  <a:cubicBezTo>
                    <a:pt x="4896" y="13886"/>
                    <a:pt x="6336" y="9257"/>
                    <a:pt x="9360" y="6171"/>
                  </a:cubicBezTo>
                  <a:cubicBezTo>
                    <a:pt x="12384" y="3086"/>
                    <a:pt x="16992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0155334" y="2593298"/>
              <a:ext cx="112616" cy="278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239" fill="norm" stroke="1" extrusionOk="0">
                  <a:moveTo>
                    <a:pt x="20895" y="2711"/>
                  </a:moveTo>
                  <a:cubicBezTo>
                    <a:pt x="20502" y="1744"/>
                    <a:pt x="20110" y="777"/>
                    <a:pt x="18931" y="294"/>
                  </a:cubicBezTo>
                  <a:cubicBezTo>
                    <a:pt x="17753" y="-190"/>
                    <a:pt x="15790" y="-190"/>
                    <a:pt x="12648" y="1180"/>
                  </a:cubicBezTo>
                  <a:cubicBezTo>
                    <a:pt x="9506" y="2550"/>
                    <a:pt x="5186" y="5291"/>
                    <a:pt x="2633" y="8273"/>
                  </a:cubicBezTo>
                  <a:cubicBezTo>
                    <a:pt x="80" y="11255"/>
                    <a:pt x="-705" y="14479"/>
                    <a:pt x="670" y="16735"/>
                  </a:cubicBezTo>
                  <a:cubicBezTo>
                    <a:pt x="2044" y="18992"/>
                    <a:pt x="5579" y="20282"/>
                    <a:pt x="8524" y="20846"/>
                  </a:cubicBezTo>
                  <a:cubicBezTo>
                    <a:pt x="11470" y="21410"/>
                    <a:pt x="13826" y="21249"/>
                    <a:pt x="16182" y="21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0311474" y="2627526"/>
              <a:ext cx="153327" cy="20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120" fill="norm" stroke="1" extrusionOk="0">
                  <a:moveTo>
                    <a:pt x="17641" y="139"/>
                  </a:moveTo>
                  <a:cubicBezTo>
                    <a:pt x="15890" y="-75"/>
                    <a:pt x="14139" y="-289"/>
                    <a:pt x="11220" y="1529"/>
                  </a:cubicBezTo>
                  <a:cubicBezTo>
                    <a:pt x="8301" y="3347"/>
                    <a:pt x="4214" y="7196"/>
                    <a:pt x="2025" y="10404"/>
                  </a:cubicBezTo>
                  <a:cubicBezTo>
                    <a:pt x="-164" y="13612"/>
                    <a:pt x="-456" y="16178"/>
                    <a:pt x="566" y="18103"/>
                  </a:cubicBezTo>
                  <a:cubicBezTo>
                    <a:pt x="1587" y="20028"/>
                    <a:pt x="3922" y="21311"/>
                    <a:pt x="7571" y="21097"/>
                  </a:cubicBezTo>
                  <a:cubicBezTo>
                    <a:pt x="11220" y="20883"/>
                    <a:pt x="16182" y="19172"/>
                    <a:pt x="21144" y="17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0477499" y="2584450"/>
              <a:ext cx="88092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6" h="21600" fill="norm" stroke="1" extrusionOk="0">
                  <a:moveTo>
                    <a:pt x="0" y="0"/>
                  </a:moveTo>
                  <a:cubicBezTo>
                    <a:pt x="5280" y="514"/>
                    <a:pt x="10560" y="1029"/>
                    <a:pt x="14640" y="3021"/>
                  </a:cubicBezTo>
                  <a:cubicBezTo>
                    <a:pt x="18720" y="5014"/>
                    <a:pt x="21600" y="8486"/>
                    <a:pt x="18960" y="11829"/>
                  </a:cubicBezTo>
                  <a:cubicBezTo>
                    <a:pt x="16320" y="15171"/>
                    <a:pt x="8160" y="183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9728200" y="2578100"/>
              <a:ext cx="787400" cy="56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19" y="20063"/>
                    <a:pt x="2439" y="18526"/>
                    <a:pt x="3774" y="16989"/>
                  </a:cubicBezTo>
                  <a:cubicBezTo>
                    <a:pt x="5110" y="15452"/>
                    <a:pt x="6561" y="13915"/>
                    <a:pt x="8158" y="12337"/>
                  </a:cubicBezTo>
                  <a:cubicBezTo>
                    <a:pt x="9755" y="10760"/>
                    <a:pt x="11497" y="9142"/>
                    <a:pt x="13268" y="7604"/>
                  </a:cubicBezTo>
                  <a:cubicBezTo>
                    <a:pt x="15039" y="6067"/>
                    <a:pt x="16839" y="4611"/>
                    <a:pt x="18232" y="3357"/>
                  </a:cubicBezTo>
                  <a:cubicBezTo>
                    <a:pt x="19626" y="2103"/>
                    <a:pt x="20613" y="10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9590201" y="1073149"/>
              <a:ext cx="652349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363" y="21600"/>
                  </a:moveTo>
                  <a:cubicBezTo>
                    <a:pt x="154" y="21128"/>
                    <a:pt x="-56" y="20656"/>
                    <a:pt x="14" y="20184"/>
                  </a:cubicBezTo>
                  <a:cubicBezTo>
                    <a:pt x="84" y="19711"/>
                    <a:pt x="433" y="19239"/>
                    <a:pt x="1657" y="17882"/>
                  </a:cubicBezTo>
                  <a:cubicBezTo>
                    <a:pt x="2880" y="16525"/>
                    <a:pt x="4977" y="14282"/>
                    <a:pt x="7459" y="11921"/>
                  </a:cubicBezTo>
                  <a:cubicBezTo>
                    <a:pt x="9940" y="9561"/>
                    <a:pt x="12806" y="7082"/>
                    <a:pt x="15218" y="5075"/>
                  </a:cubicBezTo>
                  <a:cubicBezTo>
                    <a:pt x="17629" y="3069"/>
                    <a:pt x="19587" y="1534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4267200" y="3441699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4241800" y="3635093"/>
              <a:ext cx="1968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06" y="11375"/>
                    <a:pt x="11613" y="2735"/>
                    <a:pt x="15213" y="575"/>
                  </a:cubicBezTo>
                  <a:cubicBezTo>
                    <a:pt x="18813" y="-1585"/>
                    <a:pt x="2020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4870450" y="3199202"/>
              <a:ext cx="147026" cy="45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67" fill="norm" stroke="1" extrusionOk="0">
                  <a:moveTo>
                    <a:pt x="5476" y="7223"/>
                  </a:moveTo>
                  <a:cubicBezTo>
                    <a:pt x="5172" y="10508"/>
                    <a:pt x="4868" y="13792"/>
                    <a:pt x="4715" y="15933"/>
                  </a:cubicBezTo>
                  <a:cubicBezTo>
                    <a:pt x="4563" y="18073"/>
                    <a:pt x="4563" y="19068"/>
                    <a:pt x="4411" y="19914"/>
                  </a:cubicBezTo>
                  <a:cubicBezTo>
                    <a:pt x="4259" y="20760"/>
                    <a:pt x="3955" y="21457"/>
                    <a:pt x="3803" y="21357"/>
                  </a:cubicBezTo>
                  <a:cubicBezTo>
                    <a:pt x="3651" y="21258"/>
                    <a:pt x="3651" y="20362"/>
                    <a:pt x="3651" y="17973"/>
                  </a:cubicBezTo>
                  <a:cubicBezTo>
                    <a:pt x="3651" y="15584"/>
                    <a:pt x="3651" y="11702"/>
                    <a:pt x="4259" y="8716"/>
                  </a:cubicBezTo>
                  <a:cubicBezTo>
                    <a:pt x="4868" y="5730"/>
                    <a:pt x="6085" y="3639"/>
                    <a:pt x="7149" y="2345"/>
                  </a:cubicBezTo>
                  <a:cubicBezTo>
                    <a:pt x="8214" y="1051"/>
                    <a:pt x="9127" y="554"/>
                    <a:pt x="10344" y="255"/>
                  </a:cubicBezTo>
                  <a:cubicBezTo>
                    <a:pt x="11561" y="-43"/>
                    <a:pt x="13082" y="-143"/>
                    <a:pt x="15059" y="305"/>
                  </a:cubicBezTo>
                  <a:cubicBezTo>
                    <a:pt x="17037" y="753"/>
                    <a:pt x="19470" y="1748"/>
                    <a:pt x="20535" y="3291"/>
                  </a:cubicBezTo>
                  <a:cubicBezTo>
                    <a:pt x="21600" y="4834"/>
                    <a:pt x="21296" y="6924"/>
                    <a:pt x="19166" y="8417"/>
                  </a:cubicBezTo>
                  <a:cubicBezTo>
                    <a:pt x="17037" y="9910"/>
                    <a:pt x="13082" y="10806"/>
                    <a:pt x="9583" y="11204"/>
                  </a:cubicBezTo>
                  <a:cubicBezTo>
                    <a:pt x="6085" y="11603"/>
                    <a:pt x="3042" y="11503"/>
                    <a:pt x="0" y="1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5035499" y="3416299"/>
              <a:ext cx="133402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1021" y="9781"/>
                  </a:moveTo>
                  <a:cubicBezTo>
                    <a:pt x="346" y="8762"/>
                    <a:pt x="-329" y="7743"/>
                    <a:pt x="177" y="7030"/>
                  </a:cubicBezTo>
                  <a:cubicBezTo>
                    <a:pt x="683" y="6317"/>
                    <a:pt x="2371" y="5909"/>
                    <a:pt x="4058" y="5808"/>
                  </a:cubicBezTo>
                  <a:cubicBezTo>
                    <a:pt x="5746" y="5706"/>
                    <a:pt x="7433" y="5909"/>
                    <a:pt x="9290" y="8253"/>
                  </a:cubicBezTo>
                  <a:cubicBezTo>
                    <a:pt x="11146" y="10596"/>
                    <a:pt x="13171" y="15079"/>
                    <a:pt x="13340" y="17830"/>
                  </a:cubicBezTo>
                  <a:cubicBezTo>
                    <a:pt x="13509" y="20581"/>
                    <a:pt x="11821" y="21600"/>
                    <a:pt x="10640" y="21600"/>
                  </a:cubicBezTo>
                  <a:cubicBezTo>
                    <a:pt x="9459" y="21600"/>
                    <a:pt x="8783" y="20581"/>
                    <a:pt x="8615" y="17626"/>
                  </a:cubicBezTo>
                  <a:cubicBezTo>
                    <a:pt x="8446" y="14672"/>
                    <a:pt x="8783" y="9781"/>
                    <a:pt x="10977" y="6521"/>
                  </a:cubicBezTo>
                  <a:cubicBezTo>
                    <a:pt x="13171" y="3260"/>
                    <a:pt x="17221" y="1630"/>
                    <a:pt x="212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5342672" y="3318837"/>
              <a:ext cx="137378" cy="334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223" fill="norm" stroke="1" extrusionOk="0">
                  <a:moveTo>
                    <a:pt x="15121" y="2958"/>
                  </a:moveTo>
                  <a:cubicBezTo>
                    <a:pt x="14799" y="1750"/>
                    <a:pt x="14476" y="543"/>
                    <a:pt x="13509" y="140"/>
                  </a:cubicBezTo>
                  <a:cubicBezTo>
                    <a:pt x="12542" y="-262"/>
                    <a:pt x="10930" y="140"/>
                    <a:pt x="8351" y="2153"/>
                  </a:cubicBezTo>
                  <a:cubicBezTo>
                    <a:pt x="5772" y="4165"/>
                    <a:pt x="2225" y="7788"/>
                    <a:pt x="775" y="11075"/>
                  </a:cubicBezTo>
                  <a:cubicBezTo>
                    <a:pt x="-676" y="14362"/>
                    <a:pt x="-31" y="17313"/>
                    <a:pt x="2225" y="19057"/>
                  </a:cubicBezTo>
                  <a:cubicBezTo>
                    <a:pt x="4482" y="20801"/>
                    <a:pt x="8351" y="21338"/>
                    <a:pt x="11736" y="21204"/>
                  </a:cubicBezTo>
                  <a:cubicBezTo>
                    <a:pt x="15121" y="21070"/>
                    <a:pt x="18023" y="20265"/>
                    <a:pt x="20924" y="19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5571843" y="3299006"/>
              <a:ext cx="151923" cy="28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281" fill="norm" stroke="1" extrusionOk="0">
                  <a:moveTo>
                    <a:pt x="2228" y="6747"/>
                  </a:moveTo>
                  <a:cubicBezTo>
                    <a:pt x="2520" y="10166"/>
                    <a:pt x="2812" y="13584"/>
                    <a:pt x="2958" y="15760"/>
                  </a:cubicBezTo>
                  <a:cubicBezTo>
                    <a:pt x="3104" y="17935"/>
                    <a:pt x="3104" y="18868"/>
                    <a:pt x="2812" y="19722"/>
                  </a:cubicBezTo>
                  <a:cubicBezTo>
                    <a:pt x="2520" y="20577"/>
                    <a:pt x="1936" y="21354"/>
                    <a:pt x="1352" y="21276"/>
                  </a:cubicBezTo>
                  <a:cubicBezTo>
                    <a:pt x="769" y="21199"/>
                    <a:pt x="185" y="20266"/>
                    <a:pt x="39" y="17081"/>
                  </a:cubicBezTo>
                  <a:cubicBezTo>
                    <a:pt x="-107" y="13895"/>
                    <a:pt x="185" y="8456"/>
                    <a:pt x="477" y="5348"/>
                  </a:cubicBezTo>
                  <a:cubicBezTo>
                    <a:pt x="769" y="2240"/>
                    <a:pt x="1061" y="1463"/>
                    <a:pt x="2520" y="842"/>
                  </a:cubicBezTo>
                  <a:cubicBezTo>
                    <a:pt x="3979" y="220"/>
                    <a:pt x="6607" y="-246"/>
                    <a:pt x="8942" y="142"/>
                  </a:cubicBezTo>
                  <a:cubicBezTo>
                    <a:pt x="11277" y="531"/>
                    <a:pt x="13320" y="1774"/>
                    <a:pt x="13612" y="3639"/>
                  </a:cubicBezTo>
                  <a:cubicBezTo>
                    <a:pt x="13904" y="5504"/>
                    <a:pt x="12444" y="7990"/>
                    <a:pt x="10985" y="9389"/>
                  </a:cubicBezTo>
                  <a:cubicBezTo>
                    <a:pt x="9525" y="10787"/>
                    <a:pt x="8066" y="11098"/>
                    <a:pt x="7920" y="11020"/>
                  </a:cubicBezTo>
                  <a:cubicBezTo>
                    <a:pt x="7774" y="10942"/>
                    <a:pt x="8942" y="10476"/>
                    <a:pt x="10255" y="10321"/>
                  </a:cubicBezTo>
                  <a:cubicBezTo>
                    <a:pt x="11569" y="10166"/>
                    <a:pt x="13028" y="10321"/>
                    <a:pt x="15071" y="11020"/>
                  </a:cubicBezTo>
                  <a:cubicBezTo>
                    <a:pt x="17115" y="11719"/>
                    <a:pt x="19742" y="12963"/>
                    <a:pt x="20617" y="14361"/>
                  </a:cubicBezTo>
                  <a:cubicBezTo>
                    <a:pt x="21493" y="15760"/>
                    <a:pt x="20617" y="17314"/>
                    <a:pt x="18282" y="18324"/>
                  </a:cubicBezTo>
                  <a:cubicBezTo>
                    <a:pt x="15947" y="19334"/>
                    <a:pt x="12152" y="19800"/>
                    <a:pt x="9525" y="19722"/>
                  </a:cubicBezTo>
                  <a:cubicBezTo>
                    <a:pt x="6898" y="19645"/>
                    <a:pt x="5439" y="19023"/>
                    <a:pt x="5001" y="18324"/>
                  </a:cubicBezTo>
                  <a:cubicBezTo>
                    <a:pt x="4563" y="17625"/>
                    <a:pt x="5147" y="16848"/>
                    <a:pt x="5731" y="16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5817129" y="3349289"/>
              <a:ext cx="146051" cy="25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95" fill="norm" stroke="1" extrusionOk="0">
                  <a:moveTo>
                    <a:pt x="2700" y="5470"/>
                  </a:moveTo>
                  <a:cubicBezTo>
                    <a:pt x="2392" y="10136"/>
                    <a:pt x="2083" y="14801"/>
                    <a:pt x="1620" y="17566"/>
                  </a:cubicBezTo>
                  <a:cubicBezTo>
                    <a:pt x="1157" y="20331"/>
                    <a:pt x="540" y="21195"/>
                    <a:pt x="232" y="21195"/>
                  </a:cubicBezTo>
                  <a:cubicBezTo>
                    <a:pt x="-77" y="21195"/>
                    <a:pt x="-77" y="20331"/>
                    <a:pt x="232" y="17307"/>
                  </a:cubicBezTo>
                  <a:cubicBezTo>
                    <a:pt x="540" y="14283"/>
                    <a:pt x="1157" y="9099"/>
                    <a:pt x="1774" y="5902"/>
                  </a:cubicBezTo>
                  <a:cubicBezTo>
                    <a:pt x="2392" y="2705"/>
                    <a:pt x="3009" y="1496"/>
                    <a:pt x="4860" y="718"/>
                  </a:cubicBezTo>
                  <a:cubicBezTo>
                    <a:pt x="6712" y="-59"/>
                    <a:pt x="9797" y="-405"/>
                    <a:pt x="12574" y="718"/>
                  </a:cubicBezTo>
                  <a:cubicBezTo>
                    <a:pt x="15352" y="1841"/>
                    <a:pt x="17820" y="4433"/>
                    <a:pt x="19363" y="7457"/>
                  </a:cubicBezTo>
                  <a:cubicBezTo>
                    <a:pt x="20906" y="10481"/>
                    <a:pt x="21523" y="13937"/>
                    <a:pt x="21214" y="16184"/>
                  </a:cubicBezTo>
                  <a:cubicBezTo>
                    <a:pt x="20906" y="18430"/>
                    <a:pt x="19672" y="19467"/>
                    <a:pt x="18437" y="20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6101127" y="3245847"/>
              <a:ext cx="117640" cy="3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35" fill="norm" stroke="1" extrusionOk="0">
                  <a:moveTo>
                    <a:pt x="3694" y="10320"/>
                  </a:moveTo>
                  <a:cubicBezTo>
                    <a:pt x="2923" y="12535"/>
                    <a:pt x="2151" y="14750"/>
                    <a:pt x="1380" y="16620"/>
                  </a:cubicBezTo>
                  <a:cubicBezTo>
                    <a:pt x="608" y="18489"/>
                    <a:pt x="-163" y="20012"/>
                    <a:pt x="30" y="20012"/>
                  </a:cubicBezTo>
                  <a:cubicBezTo>
                    <a:pt x="223" y="20012"/>
                    <a:pt x="1380" y="18489"/>
                    <a:pt x="3694" y="15235"/>
                  </a:cubicBezTo>
                  <a:cubicBezTo>
                    <a:pt x="6008" y="11981"/>
                    <a:pt x="9480" y="6997"/>
                    <a:pt x="11794" y="4020"/>
                  </a:cubicBezTo>
                  <a:cubicBezTo>
                    <a:pt x="14108" y="1043"/>
                    <a:pt x="15266" y="73"/>
                    <a:pt x="16423" y="4"/>
                  </a:cubicBezTo>
                  <a:cubicBezTo>
                    <a:pt x="17580" y="-65"/>
                    <a:pt x="18737" y="766"/>
                    <a:pt x="19701" y="3327"/>
                  </a:cubicBezTo>
                  <a:cubicBezTo>
                    <a:pt x="20666" y="5889"/>
                    <a:pt x="21437" y="10181"/>
                    <a:pt x="21437" y="13504"/>
                  </a:cubicBezTo>
                  <a:cubicBezTo>
                    <a:pt x="21437" y="16827"/>
                    <a:pt x="20666" y="19181"/>
                    <a:pt x="19894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6153150" y="3429000"/>
              <a:ext cx="1270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5840"/>
                    <a:pt x="2160" y="10080"/>
                    <a:pt x="5760" y="6480"/>
                  </a:cubicBezTo>
                  <a:cubicBezTo>
                    <a:pt x="9360" y="2880"/>
                    <a:pt x="154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6413499" y="3263934"/>
              <a:ext cx="186963" cy="273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68" fill="norm" stroke="1" extrusionOk="0">
                  <a:moveTo>
                    <a:pt x="0" y="5439"/>
                  </a:moveTo>
                  <a:cubicBezTo>
                    <a:pt x="485" y="10056"/>
                    <a:pt x="971" y="14673"/>
                    <a:pt x="1092" y="17476"/>
                  </a:cubicBezTo>
                  <a:cubicBezTo>
                    <a:pt x="1213" y="20279"/>
                    <a:pt x="971" y="21268"/>
                    <a:pt x="849" y="21268"/>
                  </a:cubicBezTo>
                  <a:cubicBezTo>
                    <a:pt x="728" y="21268"/>
                    <a:pt x="728" y="20279"/>
                    <a:pt x="1092" y="16899"/>
                  </a:cubicBezTo>
                  <a:cubicBezTo>
                    <a:pt x="1456" y="13518"/>
                    <a:pt x="2184" y="7747"/>
                    <a:pt x="4004" y="4285"/>
                  </a:cubicBezTo>
                  <a:cubicBezTo>
                    <a:pt x="5825" y="822"/>
                    <a:pt x="8737" y="-332"/>
                    <a:pt x="11771" y="80"/>
                  </a:cubicBezTo>
                  <a:cubicBezTo>
                    <a:pt x="14804" y="492"/>
                    <a:pt x="17960" y="2471"/>
                    <a:pt x="19658" y="4944"/>
                  </a:cubicBezTo>
                  <a:cubicBezTo>
                    <a:pt x="21357" y="7418"/>
                    <a:pt x="21600" y="10386"/>
                    <a:pt x="21357" y="12612"/>
                  </a:cubicBezTo>
                  <a:cubicBezTo>
                    <a:pt x="21115" y="14837"/>
                    <a:pt x="20387" y="16321"/>
                    <a:pt x="19658" y="17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6726300" y="3304416"/>
              <a:ext cx="150750" cy="22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927" fill="norm" stroke="1" extrusionOk="0">
                  <a:moveTo>
                    <a:pt x="10566" y="5772"/>
                  </a:moveTo>
                  <a:cubicBezTo>
                    <a:pt x="10566" y="4772"/>
                    <a:pt x="10566" y="3772"/>
                    <a:pt x="10716" y="2672"/>
                  </a:cubicBezTo>
                  <a:cubicBezTo>
                    <a:pt x="10866" y="1572"/>
                    <a:pt x="11166" y="372"/>
                    <a:pt x="10566" y="72"/>
                  </a:cubicBezTo>
                  <a:cubicBezTo>
                    <a:pt x="9966" y="-228"/>
                    <a:pt x="8466" y="372"/>
                    <a:pt x="6516" y="2672"/>
                  </a:cubicBezTo>
                  <a:cubicBezTo>
                    <a:pt x="4566" y="4972"/>
                    <a:pt x="2166" y="8972"/>
                    <a:pt x="966" y="12172"/>
                  </a:cubicBezTo>
                  <a:cubicBezTo>
                    <a:pt x="-234" y="15372"/>
                    <a:pt x="-234" y="17772"/>
                    <a:pt x="516" y="19272"/>
                  </a:cubicBezTo>
                  <a:cubicBezTo>
                    <a:pt x="1266" y="20772"/>
                    <a:pt x="2766" y="21372"/>
                    <a:pt x="6366" y="20572"/>
                  </a:cubicBezTo>
                  <a:cubicBezTo>
                    <a:pt x="9966" y="19772"/>
                    <a:pt x="15666" y="17572"/>
                    <a:pt x="21366" y="15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6915150" y="3187700"/>
              <a:ext cx="9287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600" fill="norm" stroke="1" extrusionOk="0">
                  <a:moveTo>
                    <a:pt x="8452" y="0"/>
                  </a:moveTo>
                  <a:cubicBezTo>
                    <a:pt x="13617" y="2929"/>
                    <a:pt x="18783" y="5858"/>
                    <a:pt x="20191" y="8786"/>
                  </a:cubicBezTo>
                  <a:cubicBezTo>
                    <a:pt x="21600" y="11715"/>
                    <a:pt x="19252" y="14644"/>
                    <a:pt x="15261" y="16780"/>
                  </a:cubicBezTo>
                  <a:cubicBezTo>
                    <a:pt x="11270" y="18915"/>
                    <a:pt x="5635" y="202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5105400" y="3790949"/>
              <a:ext cx="1663700" cy="10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19059"/>
                  </a:moveTo>
                  <a:cubicBezTo>
                    <a:pt x="907" y="20329"/>
                    <a:pt x="1814" y="21600"/>
                    <a:pt x="2721" y="21176"/>
                  </a:cubicBezTo>
                  <a:cubicBezTo>
                    <a:pt x="3627" y="20753"/>
                    <a:pt x="4534" y="18635"/>
                    <a:pt x="5510" y="16306"/>
                  </a:cubicBezTo>
                  <a:cubicBezTo>
                    <a:pt x="6485" y="13976"/>
                    <a:pt x="7530" y="11435"/>
                    <a:pt x="8629" y="9106"/>
                  </a:cubicBezTo>
                  <a:cubicBezTo>
                    <a:pt x="9728" y="6776"/>
                    <a:pt x="10882" y="4659"/>
                    <a:pt x="12050" y="3176"/>
                  </a:cubicBezTo>
                  <a:cubicBezTo>
                    <a:pt x="13218" y="1694"/>
                    <a:pt x="14400" y="847"/>
                    <a:pt x="15554" y="424"/>
                  </a:cubicBezTo>
                  <a:cubicBezTo>
                    <a:pt x="16708" y="0"/>
                    <a:pt x="17835" y="0"/>
                    <a:pt x="18838" y="0"/>
                  </a:cubicBezTo>
                  <a:cubicBezTo>
                    <a:pt x="19841" y="0"/>
                    <a:pt x="207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5480049" y="3999287"/>
              <a:ext cx="145549" cy="36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47" fill="norm" stroke="1" extrusionOk="0">
                  <a:moveTo>
                    <a:pt x="0" y="6736"/>
                  </a:moveTo>
                  <a:cubicBezTo>
                    <a:pt x="309" y="9574"/>
                    <a:pt x="617" y="12413"/>
                    <a:pt x="771" y="14512"/>
                  </a:cubicBezTo>
                  <a:cubicBezTo>
                    <a:pt x="926" y="16610"/>
                    <a:pt x="926" y="17968"/>
                    <a:pt x="926" y="19202"/>
                  </a:cubicBezTo>
                  <a:cubicBezTo>
                    <a:pt x="926" y="20436"/>
                    <a:pt x="926" y="21547"/>
                    <a:pt x="926" y="21547"/>
                  </a:cubicBezTo>
                  <a:cubicBezTo>
                    <a:pt x="926" y="21547"/>
                    <a:pt x="926" y="20436"/>
                    <a:pt x="926" y="17597"/>
                  </a:cubicBezTo>
                  <a:cubicBezTo>
                    <a:pt x="926" y="14758"/>
                    <a:pt x="926" y="10192"/>
                    <a:pt x="1697" y="7106"/>
                  </a:cubicBezTo>
                  <a:cubicBezTo>
                    <a:pt x="2469" y="4020"/>
                    <a:pt x="4011" y="2416"/>
                    <a:pt x="5400" y="1428"/>
                  </a:cubicBezTo>
                  <a:cubicBezTo>
                    <a:pt x="6789" y="441"/>
                    <a:pt x="8023" y="70"/>
                    <a:pt x="9720" y="9"/>
                  </a:cubicBezTo>
                  <a:cubicBezTo>
                    <a:pt x="11417" y="-53"/>
                    <a:pt x="13577" y="194"/>
                    <a:pt x="15891" y="1058"/>
                  </a:cubicBezTo>
                  <a:cubicBezTo>
                    <a:pt x="18206" y="1922"/>
                    <a:pt x="20674" y="3403"/>
                    <a:pt x="21137" y="4761"/>
                  </a:cubicBezTo>
                  <a:cubicBezTo>
                    <a:pt x="21600" y="6118"/>
                    <a:pt x="20057" y="7353"/>
                    <a:pt x="17126" y="8217"/>
                  </a:cubicBezTo>
                  <a:cubicBezTo>
                    <a:pt x="14194" y="9081"/>
                    <a:pt x="9874" y="9574"/>
                    <a:pt x="5554" y="10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5657849" y="4190999"/>
              <a:ext cx="165101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101"/>
                  </a:moveTo>
                  <a:cubicBezTo>
                    <a:pt x="0" y="5326"/>
                    <a:pt x="0" y="3551"/>
                    <a:pt x="692" y="2811"/>
                  </a:cubicBezTo>
                  <a:cubicBezTo>
                    <a:pt x="1385" y="2071"/>
                    <a:pt x="2769" y="2367"/>
                    <a:pt x="4708" y="3995"/>
                  </a:cubicBezTo>
                  <a:cubicBezTo>
                    <a:pt x="6646" y="5622"/>
                    <a:pt x="9138" y="8581"/>
                    <a:pt x="10523" y="11244"/>
                  </a:cubicBezTo>
                  <a:cubicBezTo>
                    <a:pt x="11908" y="13907"/>
                    <a:pt x="12185" y="16274"/>
                    <a:pt x="12185" y="18197"/>
                  </a:cubicBezTo>
                  <a:cubicBezTo>
                    <a:pt x="12185" y="20121"/>
                    <a:pt x="11908" y="21600"/>
                    <a:pt x="11354" y="21600"/>
                  </a:cubicBezTo>
                  <a:cubicBezTo>
                    <a:pt x="10800" y="21600"/>
                    <a:pt x="9969" y="20121"/>
                    <a:pt x="9831" y="17162"/>
                  </a:cubicBezTo>
                  <a:cubicBezTo>
                    <a:pt x="9692" y="14203"/>
                    <a:pt x="10246" y="9764"/>
                    <a:pt x="12323" y="6658"/>
                  </a:cubicBezTo>
                  <a:cubicBezTo>
                    <a:pt x="14400" y="3551"/>
                    <a:pt x="18000" y="17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5919620" y="4095268"/>
              <a:ext cx="131930" cy="28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334" fill="norm" stroke="1" extrusionOk="0">
                  <a:moveTo>
                    <a:pt x="21036" y="1487"/>
                  </a:moveTo>
                  <a:cubicBezTo>
                    <a:pt x="20023" y="842"/>
                    <a:pt x="19011" y="197"/>
                    <a:pt x="16817" y="36"/>
                  </a:cubicBezTo>
                  <a:cubicBezTo>
                    <a:pt x="14624" y="-125"/>
                    <a:pt x="11248" y="197"/>
                    <a:pt x="8042" y="1971"/>
                  </a:cubicBezTo>
                  <a:cubicBezTo>
                    <a:pt x="4836" y="3744"/>
                    <a:pt x="1798" y="6968"/>
                    <a:pt x="617" y="10191"/>
                  </a:cubicBezTo>
                  <a:cubicBezTo>
                    <a:pt x="-564" y="13415"/>
                    <a:pt x="111" y="16639"/>
                    <a:pt x="1292" y="18654"/>
                  </a:cubicBezTo>
                  <a:cubicBezTo>
                    <a:pt x="2474" y="20669"/>
                    <a:pt x="4161" y="21475"/>
                    <a:pt x="7367" y="21314"/>
                  </a:cubicBezTo>
                  <a:cubicBezTo>
                    <a:pt x="10574" y="21153"/>
                    <a:pt x="15298" y="20024"/>
                    <a:pt x="20023" y="18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6115900" y="4030133"/>
              <a:ext cx="126151" cy="30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67" fill="norm" stroke="1" extrusionOk="0">
                  <a:moveTo>
                    <a:pt x="6335" y="6495"/>
                  </a:moveTo>
                  <a:cubicBezTo>
                    <a:pt x="4175" y="10724"/>
                    <a:pt x="2015" y="14954"/>
                    <a:pt x="935" y="17597"/>
                  </a:cubicBezTo>
                  <a:cubicBezTo>
                    <a:pt x="-145" y="20241"/>
                    <a:pt x="-145" y="21298"/>
                    <a:pt x="215" y="21449"/>
                  </a:cubicBezTo>
                  <a:cubicBezTo>
                    <a:pt x="575" y="21600"/>
                    <a:pt x="1295" y="20845"/>
                    <a:pt x="2555" y="18428"/>
                  </a:cubicBezTo>
                  <a:cubicBezTo>
                    <a:pt x="3815" y="16011"/>
                    <a:pt x="5615" y="11933"/>
                    <a:pt x="7595" y="8836"/>
                  </a:cubicBezTo>
                  <a:cubicBezTo>
                    <a:pt x="9575" y="5740"/>
                    <a:pt x="11735" y="3625"/>
                    <a:pt x="13535" y="2190"/>
                  </a:cubicBezTo>
                  <a:cubicBezTo>
                    <a:pt x="15335" y="755"/>
                    <a:pt x="16775" y="0"/>
                    <a:pt x="17855" y="0"/>
                  </a:cubicBezTo>
                  <a:cubicBezTo>
                    <a:pt x="18935" y="0"/>
                    <a:pt x="19655" y="755"/>
                    <a:pt x="20195" y="3474"/>
                  </a:cubicBezTo>
                  <a:cubicBezTo>
                    <a:pt x="20735" y="6193"/>
                    <a:pt x="21095" y="10876"/>
                    <a:pt x="21275" y="13745"/>
                  </a:cubicBezTo>
                  <a:cubicBezTo>
                    <a:pt x="21455" y="16615"/>
                    <a:pt x="21455" y="17673"/>
                    <a:pt x="21455" y="18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6121400" y="4184650"/>
              <a:ext cx="1079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6374177" y="4023003"/>
              <a:ext cx="141487" cy="244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99" fill="norm" stroke="1" extrusionOk="0">
                  <a:moveTo>
                    <a:pt x="1137" y="7453"/>
                  </a:moveTo>
                  <a:cubicBezTo>
                    <a:pt x="501" y="12437"/>
                    <a:pt x="-134" y="17422"/>
                    <a:pt x="25" y="16868"/>
                  </a:cubicBezTo>
                  <a:cubicBezTo>
                    <a:pt x="184" y="16314"/>
                    <a:pt x="1137" y="10222"/>
                    <a:pt x="2566" y="6437"/>
                  </a:cubicBezTo>
                  <a:cubicBezTo>
                    <a:pt x="3995" y="2653"/>
                    <a:pt x="5901" y="1176"/>
                    <a:pt x="8601" y="437"/>
                  </a:cubicBezTo>
                  <a:cubicBezTo>
                    <a:pt x="11301" y="-301"/>
                    <a:pt x="14795" y="-301"/>
                    <a:pt x="17178" y="2007"/>
                  </a:cubicBezTo>
                  <a:cubicBezTo>
                    <a:pt x="19560" y="4314"/>
                    <a:pt x="20831" y="8930"/>
                    <a:pt x="21148" y="12530"/>
                  </a:cubicBezTo>
                  <a:cubicBezTo>
                    <a:pt x="21466" y="16130"/>
                    <a:pt x="20831" y="18714"/>
                    <a:pt x="20195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6668513" y="4060066"/>
              <a:ext cx="132337" cy="208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261" fill="norm" stroke="1" extrusionOk="0">
                  <a:moveTo>
                    <a:pt x="15026" y="2993"/>
                  </a:moveTo>
                  <a:cubicBezTo>
                    <a:pt x="14013" y="1697"/>
                    <a:pt x="13001" y="401"/>
                    <a:pt x="11482" y="77"/>
                  </a:cubicBezTo>
                  <a:cubicBezTo>
                    <a:pt x="9963" y="-247"/>
                    <a:pt x="7938" y="401"/>
                    <a:pt x="5745" y="2885"/>
                  </a:cubicBezTo>
                  <a:cubicBezTo>
                    <a:pt x="3551" y="5369"/>
                    <a:pt x="1189" y="9689"/>
                    <a:pt x="345" y="12929"/>
                  </a:cubicBezTo>
                  <a:cubicBezTo>
                    <a:pt x="-499" y="16169"/>
                    <a:pt x="176" y="18329"/>
                    <a:pt x="2707" y="19625"/>
                  </a:cubicBezTo>
                  <a:cubicBezTo>
                    <a:pt x="5239" y="20921"/>
                    <a:pt x="9626" y="21353"/>
                    <a:pt x="13001" y="21245"/>
                  </a:cubicBezTo>
                  <a:cubicBezTo>
                    <a:pt x="16376" y="21137"/>
                    <a:pt x="18738" y="20489"/>
                    <a:pt x="21101" y="19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6832600" y="3930650"/>
              <a:ext cx="12138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600" fill="norm" stroke="1" extrusionOk="0">
                  <a:moveTo>
                    <a:pt x="0" y="0"/>
                  </a:moveTo>
                  <a:cubicBezTo>
                    <a:pt x="2197" y="0"/>
                    <a:pt x="4393" y="0"/>
                    <a:pt x="7139" y="844"/>
                  </a:cubicBezTo>
                  <a:cubicBezTo>
                    <a:pt x="9885" y="1688"/>
                    <a:pt x="13180" y="3375"/>
                    <a:pt x="16108" y="5625"/>
                  </a:cubicBezTo>
                  <a:cubicBezTo>
                    <a:pt x="19037" y="7875"/>
                    <a:pt x="21600" y="10687"/>
                    <a:pt x="20868" y="13444"/>
                  </a:cubicBezTo>
                  <a:cubicBezTo>
                    <a:pt x="20136" y="16200"/>
                    <a:pt x="16108" y="18900"/>
                    <a:pt x="120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7664449" y="3762093"/>
              <a:ext cx="1524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00" y="11375"/>
                    <a:pt x="10800" y="2735"/>
                    <a:pt x="14400" y="575"/>
                  </a:cubicBezTo>
                  <a:cubicBezTo>
                    <a:pt x="18000" y="-1585"/>
                    <a:pt x="198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7683500" y="3924300"/>
              <a:ext cx="1016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8617420" y="3622586"/>
              <a:ext cx="161694" cy="51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18" fill="norm" stroke="1" extrusionOk="0">
                  <a:moveTo>
                    <a:pt x="2430" y="9470"/>
                  </a:moveTo>
                  <a:cubicBezTo>
                    <a:pt x="2430" y="12848"/>
                    <a:pt x="2430" y="16226"/>
                    <a:pt x="2153" y="18315"/>
                  </a:cubicBezTo>
                  <a:cubicBezTo>
                    <a:pt x="1876" y="20403"/>
                    <a:pt x="1323" y="21203"/>
                    <a:pt x="1046" y="21381"/>
                  </a:cubicBezTo>
                  <a:cubicBezTo>
                    <a:pt x="769" y="21559"/>
                    <a:pt x="769" y="21115"/>
                    <a:pt x="630" y="19248"/>
                  </a:cubicBezTo>
                  <a:cubicBezTo>
                    <a:pt x="492" y="17381"/>
                    <a:pt x="215" y="14092"/>
                    <a:pt x="76" y="11203"/>
                  </a:cubicBezTo>
                  <a:cubicBezTo>
                    <a:pt x="-62" y="8315"/>
                    <a:pt x="-62" y="5826"/>
                    <a:pt x="492" y="4137"/>
                  </a:cubicBezTo>
                  <a:cubicBezTo>
                    <a:pt x="1046" y="2448"/>
                    <a:pt x="2153" y="1559"/>
                    <a:pt x="4092" y="937"/>
                  </a:cubicBezTo>
                  <a:cubicBezTo>
                    <a:pt x="6030" y="315"/>
                    <a:pt x="8800" y="-41"/>
                    <a:pt x="11569" y="3"/>
                  </a:cubicBezTo>
                  <a:cubicBezTo>
                    <a:pt x="14338" y="48"/>
                    <a:pt x="17107" y="492"/>
                    <a:pt x="18907" y="1470"/>
                  </a:cubicBezTo>
                  <a:cubicBezTo>
                    <a:pt x="20707" y="2448"/>
                    <a:pt x="21538" y="3959"/>
                    <a:pt x="20984" y="5203"/>
                  </a:cubicBezTo>
                  <a:cubicBezTo>
                    <a:pt x="20430" y="6448"/>
                    <a:pt x="18492" y="7426"/>
                    <a:pt x="15446" y="8137"/>
                  </a:cubicBezTo>
                  <a:cubicBezTo>
                    <a:pt x="12400" y="8848"/>
                    <a:pt x="8246" y="9292"/>
                    <a:pt x="4092" y="9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8769350" y="3892549"/>
              <a:ext cx="171450" cy="202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6680"/>
                  </a:moveTo>
                  <a:cubicBezTo>
                    <a:pt x="267" y="5567"/>
                    <a:pt x="533" y="4454"/>
                    <a:pt x="2133" y="3674"/>
                  </a:cubicBezTo>
                  <a:cubicBezTo>
                    <a:pt x="3733" y="2895"/>
                    <a:pt x="6667" y="2449"/>
                    <a:pt x="9200" y="3118"/>
                  </a:cubicBezTo>
                  <a:cubicBezTo>
                    <a:pt x="11733" y="3786"/>
                    <a:pt x="13867" y="5567"/>
                    <a:pt x="14533" y="8685"/>
                  </a:cubicBezTo>
                  <a:cubicBezTo>
                    <a:pt x="15200" y="11802"/>
                    <a:pt x="14400" y="16256"/>
                    <a:pt x="13333" y="18705"/>
                  </a:cubicBezTo>
                  <a:cubicBezTo>
                    <a:pt x="12267" y="21155"/>
                    <a:pt x="10933" y="21600"/>
                    <a:pt x="10000" y="21043"/>
                  </a:cubicBezTo>
                  <a:cubicBezTo>
                    <a:pt x="9067" y="20487"/>
                    <a:pt x="8533" y="18928"/>
                    <a:pt x="8533" y="16478"/>
                  </a:cubicBezTo>
                  <a:cubicBezTo>
                    <a:pt x="8533" y="14029"/>
                    <a:pt x="9067" y="10689"/>
                    <a:pt x="11333" y="7794"/>
                  </a:cubicBezTo>
                  <a:cubicBezTo>
                    <a:pt x="13600" y="4899"/>
                    <a:pt x="17600" y="24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9130374" y="3693279"/>
              <a:ext cx="121577" cy="342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426" fill="norm" stroke="1" extrusionOk="0">
                  <a:moveTo>
                    <a:pt x="14438" y="1742"/>
                  </a:moveTo>
                  <a:cubicBezTo>
                    <a:pt x="13706" y="947"/>
                    <a:pt x="12974" y="152"/>
                    <a:pt x="11875" y="20"/>
                  </a:cubicBezTo>
                  <a:cubicBezTo>
                    <a:pt x="10777" y="-113"/>
                    <a:pt x="9313" y="417"/>
                    <a:pt x="7116" y="2537"/>
                  </a:cubicBezTo>
                  <a:cubicBezTo>
                    <a:pt x="4920" y="4658"/>
                    <a:pt x="1991" y="8368"/>
                    <a:pt x="709" y="11548"/>
                  </a:cubicBezTo>
                  <a:cubicBezTo>
                    <a:pt x="-572" y="14729"/>
                    <a:pt x="-206" y="17379"/>
                    <a:pt x="2540" y="19035"/>
                  </a:cubicBezTo>
                  <a:cubicBezTo>
                    <a:pt x="5286" y="20692"/>
                    <a:pt x="10411" y="21354"/>
                    <a:pt x="13889" y="21421"/>
                  </a:cubicBezTo>
                  <a:cubicBezTo>
                    <a:pt x="17367" y="21487"/>
                    <a:pt x="19197" y="20957"/>
                    <a:pt x="21028" y="20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9353549" y="3771899"/>
              <a:ext cx="19051" cy="249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0"/>
                  </a:moveTo>
                  <a:cubicBezTo>
                    <a:pt x="16800" y="4901"/>
                    <a:pt x="12000" y="9802"/>
                    <a:pt x="8400" y="12887"/>
                  </a:cubicBezTo>
                  <a:cubicBezTo>
                    <a:pt x="4800" y="15973"/>
                    <a:pt x="2400" y="17244"/>
                    <a:pt x="1200" y="18424"/>
                  </a:cubicBezTo>
                  <a:cubicBezTo>
                    <a:pt x="0" y="19603"/>
                    <a:pt x="0" y="20692"/>
                    <a:pt x="0" y="21146"/>
                  </a:cubicBezTo>
                  <a:cubicBezTo>
                    <a:pt x="0" y="21600"/>
                    <a:pt x="0" y="21418"/>
                    <a:pt x="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9302750" y="3689784"/>
              <a:ext cx="168715" cy="32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67" fill="norm" stroke="1" extrusionOk="0">
                  <a:moveTo>
                    <a:pt x="5600" y="4570"/>
                  </a:moveTo>
                  <a:cubicBezTo>
                    <a:pt x="5067" y="3873"/>
                    <a:pt x="4533" y="3177"/>
                    <a:pt x="4267" y="2480"/>
                  </a:cubicBezTo>
                  <a:cubicBezTo>
                    <a:pt x="4000" y="1783"/>
                    <a:pt x="4000" y="1086"/>
                    <a:pt x="5333" y="598"/>
                  </a:cubicBezTo>
                  <a:cubicBezTo>
                    <a:pt x="6667" y="111"/>
                    <a:pt x="9333" y="-168"/>
                    <a:pt x="12000" y="111"/>
                  </a:cubicBezTo>
                  <a:cubicBezTo>
                    <a:pt x="14667" y="389"/>
                    <a:pt x="17333" y="1226"/>
                    <a:pt x="18400" y="2410"/>
                  </a:cubicBezTo>
                  <a:cubicBezTo>
                    <a:pt x="19467" y="3595"/>
                    <a:pt x="18933" y="5127"/>
                    <a:pt x="18133" y="6242"/>
                  </a:cubicBezTo>
                  <a:cubicBezTo>
                    <a:pt x="17333" y="7357"/>
                    <a:pt x="16267" y="8054"/>
                    <a:pt x="14933" y="8751"/>
                  </a:cubicBezTo>
                  <a:cubicBezTo>
                    <a:pt x="13600" y="9447"/>
                    <a:pt x="12000" y="10144"/>
                    <a:pt x="11867" y="10702"/>
                  </a:cubicBezTo>
                  <a:cubicBezTo>
                    <a:pt x="11733" y="11259"/>
                    <a:pt x="13067" y="11677"/>
                    <a:pt x="14933" y="12862"/>
                  </a:cubicBezTo>
                  <a:cubicBezTo>
                    <a:pt x="16800" y="14046"/>
                    <a:pt x="19200" y="15997"/>
                    <a:pt x="20400" y="17321"/>
                  </a:cubicBezTo>
                  <a:cubicBezTo>
                    <a:pt x="21600" y="18645"/>
                    <a:pt x="21600" y="19342"/>
                    <a:pt x="20000" y="20038"/>
                  </a:cubicBezTo>
                  <a:cubicBezTo>
                    <a:pt x="18400" y="20735"/>
                    <a:pt x="15200" y="21432"/>
                    <a:pt x="11600" y="21362"/>
                  </a:cubicBezTo>
                  <a:cubicBezTo>
                    <a:pt x="8000" y="21293"/>
                    <a:pt x="4000" y="20457"/>
                    <a:pt x="0" y="19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9703163" y="3551766"/>
              <a:ext cx="30917" cy="58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563" fill="norm" stroke="1" extrusionOk="0">
                  <a:moveTo>
                    <a:pt x="4073" y="1092"/>
                  </a:moveTo>
                  <a:cubicBezTo>
                    <a:pt x="9833" y="546"/>
                    <a:pt x="15593" y="0"/>
                    <a:pt x="18473" y="0"/>
                  </a:cubicBezTo>
                  <a:cubicBezTo>
                    <a:pt x="21353" y="0"/>
                    <a:pt x="21353" y="546"/>
                    <a:pt x="20633" y="2417"/>
                  </a:cubicBezTo>
                  <a:cubicBezTo>
                    <a:pt x="19913" y="4289"/>
                    <a:pt x="18473" y="7486"/>
                    <a:pt x="15593" y="10449"/>
                  </a:cubicBezTo>
                  <a:cubicBezTo>
                    <a:pt x="12713" y="13412"/>
                    <a:pt x="8393" y="16142"/>
                    <a:pt x="5513" y="17740"/>
                  </a:cubicBezTo>
                  <a:cubicBezTo>
                    <a:pt x="2633" y="19339"/>
                    <a:pt x="1193" y="19806"/>
                    <a:pt x="473" y="20352"/>
                  </a:cubicBezTo>
                  <a:cubicBezTo>
                    <a:pt x="-247" y="20898"/>
                    <a:pt x="-247" y="21522"/>
                    <a:pt x="1193" y="21561"/>
                  </a:cubicBezTo>
                  <a:cubicBezTo>
                    <a:pt x="2633" y="21600"/>
                    <a:pt x="5513" y="21054"/>
                    <a:pt x="8393" y="20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9856208" y="3669170"/>
              <a:ext cx="113292" cy="31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16" fill="norm" stroke="1" extrusionOk="0">
                  <a:moveTo>
                    <a:pt x="7009" y="6989"/>
                  </a:moveTo>
                  <a:cubicBezTo>
                    <a:pt x="6609" y="10157"/>
                    <a:pt x="6209" y="13325"/>
                    <a:pt x="5609" y="15557"/>
                  </a:cubicBezTo>
                  <a:cubicBezTo>
                    <a:pt x="5009" y="17789"/>
                    <a:pt x="4209" y="19085"/>
                    <a:pt x="3209" y="20021"/>
                  </a:cubicBezTo>
                  <a:cubicBezTo>
                    <a:pt x="2209" y="20957"/>
                    <a:pt x="1009" y="21533"/>
                    <a:pt x="409" y="21029"/>
                  </a:cubicBezTo>
                  <a:cubicBezTo>
                    <a:pt x="-191" y="20525"/>
                    <a:pt x="-191" y="18941"/>
                    <a:pt x="809" y="15917"/>
                  </a:cubicBezTo>
                  <a:cubicBezTo>
                    <a:pt x="1809" y="12893"/>
                    <a:pt x="3809" y="8429"/>
                    <a:pt x="5209" y="5837"/>
                  </a:cubicBezTo>
                  <a:cubicBezTo>
                    <a:pt x="6609" y="3245"/>
                    <a:pt x="7409" y="2525"/>
                    <a:pt x="8609" y="1733"/>
                  </a:cubicBezTo>
                  <a:cubicBezTo>
                    <a:pt x="9809" y="941"/>
                    <a:pt x="11409" y="77"/>
                    <a:pt x="12609" y="5"/>
                  </a:cubicBezTo>
                  <a:cubicBezTo>
                    <a:pt x="13809" y="-67"/>
                    <a:pt x="14609" y="653"/>
                    <a:pt x="15809" y="3029"/>
                  </a:cubicBezTo>
                  <a:cubicBezTo>
                    <a:pt x="17009" y="5405"/>
                    <a:pt x="18609" y="9437"/>
                    <a:pt x="19609" y="12389"/>
                  </a:cubicBezTo>
                  <a:cubicBezTo>
                    <a:pt x="20609" y="15341"/>
                    <a:pt x="21009" y="17213"/>
                    <a:pt x="21409" y="19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9848849" y="383540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0046493" y="3701978"/>
              <a:ext cx="164307" cy="250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67" fill="norm" stroke="1" extrusionOk="0">
                  <a:moveTo>
                    <a:pt x="4050" y="2684"/>
                  </a:moveTo>
                  <a:cubicBezTo>
                    <a:pt x="3773" y="7147"/>
                    <a:pt x="3496" y="11609"/>
                    <a:pt x="3219" y="14466"/>
                  </a:cubicBezTo>
                  <a:cubicBezTo>
                    <a:pt x="2942" y="17322"/>
                    <a:pt x="2665" y="18571"/>
                    <a:pt x="2111" y="19553"/>
                  </a:cubicBezTo>
                  <a:cubicBezTo>
                    <a:pt x="1558" y="20535"/>
                    <a:pt x="727" y="21249"/>
                    <a:pt x="311" y="21160"/>
                  </a:cubicBezTo>
                  <a:cubicBezTo>
                    <a:pt x="-104" y="21070"/>
                    <a:pt x="-104" y="20178"/>
                    <a:pt x="311" y="16965"/>
                  </a:cubicBezTo>
                  <a:cubicBezTo>
                    <a:pt x="727" y="13751"/>
                    <a:pt x="1558" y="8218"/>
                    <a:pt x="2250" y="5004"/>
                  </a:cubicBezTo>
                  <a:cubicBezTo>
                    <a:pt x="2942" y="1791"/>
                    <a:pt x="3496" y="899"/>
                    <a:pt x="5158" y="363"/>
                  </a:cubicBezTo>
                  <a:cubicBezTo>
                    <a:pt x="6819" y="-172"/>
                    <a:pt x="9588" y="-351"/>
                    <a:pt x="12358" y="1523"/>
                  </a:cubicBezTo>
                  <a:cubicBezTo>
                    <a:pt x="15127" y="3398"/>
                    <a:pt x="17896" y="7325"/>
                    <a:pt x="19281" y="9735"/>
                  </a:cubicBezTo>
                  <a:cubicBezTo>
                    <a:pt x="20665" y="12145"/>
                    <a:pt x="20665" y="13037"/>
                    <a:pt x="20665" y="13930"/>
                  </a:cubicBezTo>
                  <a:cubicBezTo>
                    <a:pt x="20665" y="14823"/>
                    <a:pt x="20665" y="15715"/>
                    <a:pt x="20804" y="16072"/>
                  </a:cubicBezTo>
                  <a:cubicBezTo>
                    <a:pt x="20942" y="16429"/>
                    <a:pt x="21219" y="16251"/>
                    <a:pt x="21496" y="16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0296260" y="3695830"/>
              <a:ext cx="130440" cy="22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384" fill="norm" stroke="1" extrusionOk="0">
                  <a:moveTo>
                    <a:pt x="17015" y="2433"/>
                  </a:moveTo>
                  <a:cubicBezTo>
                    <a:pt x="16672" y="1414"/>
                    <a:pt x="16329" y="395"/>
                    <a:pt x="15300" y="90"/>
                  </a:cubicBezTo>
                  <a:cubicBezTo>
                    <a:pt x="14272" y="-216"/>
                    <a:pt x="12558" y="192"/>
                    <a:pt x="9815" y="2433"/>
                  </a:cubicBezTo>
                  <a:cubicBezTo>
                    <a:pt x="7072" y="4675"/>
                    <a:pt x="3300" y="8750"/>
                    <a:pt x="1415" y="11807"/>
                  </a:cubicBezTo>
                  <a:cubicBezTo>
                    <a:pt x="-471" y="14863"/>
                    <a:pt x="-471" y="16901"/>
                    <a:pt x="1415" y="18531"/>
                  </a:cubicBezTo>
                  <a:cubicBezTo>
                    <a:pt x="3300" y="20161"/>
                    <a:pt x="7072" y="21384"/>
                    <a:pt x="10672" y="21384"/>
                  </a:cubicBezTo>
                  <a:cubicBezTo>
                    <a:pt x="14272" y="21384"/>
                    <a:pt x="17700" y="20161"/>
                    <a:pt x="21129" y="18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0452100" y="3558149"/>
              <a:ext cx="107706" cy="467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405" fill="norm" stroke="1" extrusionOk="0">
                  <a:moveTo>
                    <a:pt x="2445" y="2227"/>
                  </a:moveTo>
                  <a:cubicBezTo>
                    <a:pt x="2038" y="1355"/>
                    <a:pt x="1630" y="483"/>
                    <a:pt x="2445" y="144"/>
                  </a:cubicBezTo>
                  <a:cubicBezTo>
                    <a:pt x="3260" y="-195"/>
                    <a:pt x="5298" y="-1"/>
                    <a:pt x="8762" y="1452"/>
                  </a:cubicBezTo>
                  <a:cubicBezTo>
                    <a:pt x="12226" y="2905"/>
                    <a:pt x="17117" y="5617"/>
                    <a:pt x="19358" y="8329"/>
                  </a:cubicBezTo>
                  <a:cubicBezTo>
                    <a:pt x="21600" y="11041"/>
                    <a:pt x="21192" y="13753"/>
                    <a:pt x="17525" y="15932"/>
                  </a:cubicBezTo>
                  <a:cubicBezTo>
                    <a:pt x="13857" y="18112"/>
                    <a:pt x="6928" y="19758"/>
                    <a:pt x="0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711199" y="946150"/>
              <a:ext cx="2265955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0" y="21600"/>
                  </a:moveTo>
                  <a:cubicBezTo>
                    <a:pt x="585" y="20463"/>
                    <a:pt x="1170" y="19326"/>
                    <a:pt x="1855" y="18189"/>
                  </a:cubicBezTo>
                  <a:cubicBezTo>
                    <a:pt x="2541" y="17053"/>
                    <a:pt x="3328" y="15916"/>
                    <a:pt x="4145" y="14968"/>
                  </a:cubicBezTo>
                  <a:cubicBezTo>
                    <a:pt x="4961" y="14021"/>
                    <a:pt x="5808" y="13263"/>
                    <a:pt x="6625" y="12505"/>
                  </a:cubicBezTo>
                  <a:cubicBezTo>
                    <a:pt x="7442" y="11747"/>
                    <a:pt x="8229" y="10989"/>
                    <a:pt x="9035" y="10232"/>
                  </a:cubicBezTo>
                  <a:cubicBezTo>
                    <a:pt x="9842" y="9474"/>
                    <a:pt x="10669" y="8716"/>
                    <a:pt x="11455" y="8147"/>
                  </a:cubicBezTo>
                  <a:cubicBezTo>
                    <a:pt x="12242" y="7579"/>
                    <a:pt x="12988" y="7200"/>
                    <a:pt x="13745" y="6821"/>
                  </a:cubicBezTo>
                  <a:cubicBezTo>
                    <a:pt x="14501" y="6442"/>
                    <a:pt x="15267" y="6063"/>
                    <a:pt x="16084" y="5684"/>
                  </a:cubicBezTo>
                  <a:cubicBezTo>
                    <a:pt x="16901" y="5305"/>
                    <a:pt x="17768" y="4926"/>
                    <a:pt x="18595" y="4642"/>
                  </a:cubicBezTo>
                  <a:cubicBezTo>
                    <a:pt x="19422" y="4358"/>
                    <a:pt x="20208" y="4168"/>
                    <a:pt x="20662" y="3979"/>
                  </a:cubicBezTo>
                  <a:cubicBezTo>
                    <a:pt x="21116" y="3789"/>
                    <a:pt x="21237" y="3600"/>
                    <a:pt x="21358" y="3126"/>
                  </a:cubicBezTo>
                  <a:cubicBezTo>
                    <a:pt x="21479" y="2653"/>
                    <a:pt x="21600" y="1895"/>
                    <a:pt x="21590" y="1326"/>
                  </a:cubicBezTo>
                  <a:cubicBezTo>
                    <a:pt x="21580" y="758"/>
                    <a:pt x="21439" y="379"/>
                    <a:pt x="21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711200" y="1114606"/>
              <a:ext cx="1879600" cy="244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21491"/>
                  </a:moveTo>
                  <a:cubicBezTo>
                    <a:pt x="803" y="19815"/>
                    <a:pt x="1605" y="18139"/>
                    <a:pt x="2518" y="16557"/>
                  </a:cubicBezTo>
                  <a:cubicBezTo>
                    <a:pt x="3430" y="14974"/>
                    <a:pt x="4451" y="13484"/>
                    <a:pt x="5412" y="12088"/>
                  </a:cubicBezTo>
                  <a:cubicBezTo>
                    <a:pt x="6373" y="10691"/>
                    <a:pt x="7273" y="9388"/>
                    <a:pt x="8185" y="8177"/>
                  </a:cubicBezTo>
                  <a:cubicBezTo>
                    <a:pt x="9097" y="6967"/>
                    <a:pt x="10022" y="5850"/>
                    <a:pt x="10922" y="4919"/>
                  </a:cubicBezTo>
                  <a:cubicBezTo>
                    <a:pt x="11822" y="3988"/>
                    <a:pt x="12697" y="3243"/>
                    <a:pt x="13561" y="2684"/>
                  </a:cubicBezTo>
                  <a:cubicBezTo>
                    <a:pt x="14424" y="2125"/>
                    <a:pt x="15276" y="1753"/>
                    <a:pt x="16176" y="1288"/>
                  </a:cubicBezTo>
                  <a:cubicBezTo>
                    <a:pt x="17076" y="822"/>
                    <a:pt x="18024" y="263"/>
                    <a:pt x="18936" y="77"/>
                  </a:cubicBezTo>
                  <a:cubicBezTo>
                    <a:pt x="19849" y="-109"/>
                    <a:pt x="20724" y="77"/>
                    <a:pt x="21600" y="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727200" y="1193800"/>
              <a:ext cx="908050" cy="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19938"/>
                  </a:moveTo>
                  <a:cubicBezTo>
                    <a:pt x="403" y="20769"/>
                    <a:pt x="806" y="21600"/>
                    <a:pt x="2115" y="20354"/>
                  </a:cubicBezTo>
                  <a:cubicBezTo>
                    <a:pt x="3424" y="19108"/>
                    <a:pt x="5639" y="15785"/>
                    <a:pt x="7754" y="12462"/>
                  </a:cubicBezTo>
                  <a:cubicBezTo>
                    <a:pt x="9869" y="9138"/>
                    <a:pt x="11883" y="5815"/>
                    <a:pt x="14173" y="3738"/>
                  </a:cubicBezTo>
                  <a:cubicBezTo>
                    <a:pt x="16464" y="1662"/>
                    <a:pt x="19032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8489950" y="4261383"/>
              <a:ext cx="2000250" cy="8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21470"/>
                  </a:moveTo>
                  <a:cubicBezTo>
                    <a:pt x="640" y="19413"/>
                    <a:pt x="1280" y="17356"/>
                    <a:pt x="2000" y="15813"/>
                  </a:cubicBezTo>
                  <a:cubicBezTo>
                    <a:pt x="2720" y="14270"/>
                    <a:pt x="3520" y="13241"/>
                    <a:pt x="4354" y="12213"/>
                  </a:cubicBezTo>
                  <a:cubicBezTo>
                    <a:pt x="5189" y="11184"/>
                    <a:pt x="6057" y="10156"/>
                    <a:pt x="6983" y="8870"/>
                  </a:cubicBezTo>
                  <a:cubicBezTo>
                    <a:pt x="7909" y="7584"/>
                    <a:pt x="8891" y="6041"/>
                    <a:pt x="9886" y="4756"/>
                  </a:cubicBezTo>
                  <a:cubicBezTo>
                    <a:pt x="10880" y="3470"/>
                    <a:pt x="11886" y="2441"/>
                    <a:pt x="12811" y="1670"/>
                  </a:cubicBezTo>
                  <a:cubicBezTo>
                    <a:pt x="13737" y="899"/>
                    <a:pt x="14583" y="384"/>
                    <a:pt x="15440" y="127"/>
                  </a:cubicBezTo>
                  <a:cubicBezTo>
                    <a:pt x="16297" y="-130"/>
                    <a:pt x="17166" y="-130"/>
                    <a:pt x="18114" y="1413"/>
                  </a:cubicBezTo>
                  <a:cubicBezTo>
                    <a:pt x="19063" y="2956"/>
                    <a:pt x="20091" y="6041"/>
                    <a:pt x="20686" y="8099"/>
                  </a:cubicBezTo>
                  <a:cubicBezTo>
                    <a:pt x="21280" y="10156"/>
                    <a:pt x="21440" y="11184"/>
                    <a:pt x="21600" y="12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8443383" y="4337050"/>
              <a:ext cx="1475317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10" y="21600"/>
                  </a:moveTo>
                  <a:cubicBezTo>
                    <a:pt x="155" y="20229"/>
                    <a:pt x="0" y="18857"/>
                    <a:pt x="0" y="17486"/>
                  </a:cubicBezTo>
                  <a:cubicBezTo>
                    <a:pt x="0" y="16114"/>
                    <a:pt x="155" y="14743"/>
                    <a:pt x="759" y="13029"/>
                  </a:cubicBezTo>
                  <a:cubicBezTo>
                    <a:pt x="1364" y="11314"/>
                    <a:pt x="2417" y="9257"/>
                    <a:pt x="3533" y="7371"/>
                  </a:cubicBezTo>
                  <a:cubicBezTo>
                    <a:pt x="4648" y="5486"/>
                    <a:pt x="5826" y="3771"/>
                    <a:pt x="7283" y="2400"/>
                  </a:cubicBezTo>
                  <a:cubicBezTo>
                    <a:pt x="8739" y="1029"/>
                    <a:pt x="10475" y="0"/>
                    <a:pt x="11978" y="0"/>
                  </a:cubicBezTo>
                  <a:cubicBezTo>
                    <a:pt x="13481" y="0"/>
                    <a:pt x="14751" y="1029"/>
                    <a:pt x="16084" y="2229"/>
                  </a:cubicBezTo>
                  <a:cubicBezTo>
                    <a:pt x="17416" y="3429"/>
                    <a:pt x="18811" y="4800"/>
                    <a:pt x="19741" y="5657"/>
                  </a:cubicBezTo>
                  <a:cubicBezTo>
                    <a:pt x="20670" y="6514"/>
                    <a:pt x="21135" y="6857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7670800" y="5280937"/>
              <a:ext cx="2476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431" y="12793"/>
                    <a:pt x="8862" y="5170"/>
                    <a:pt x="12462" y="1993"/>
                  </a:cubicBezTo>
                  <a:cubicBezTo>
                    <a:pt x="16062" y="-1183"/>
                    <a:pt x="18831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7785100" y="5410200"/>
              <a:ext cx="127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8300348" y="5041781"/>
              <a:ext cx="157161" cy="45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1" h="21280" fill="norm" stroke="1" extrusionOk="0">
                  <a:moveTo>
                    <a:pt x="7266" y="8706"/>
                  </a:moveTo>
                  <a:cubicBezTo>
                    <a:pt x="5352" y="9106"/>
                    <a:pt x="3438" y="9506"/>
                    <a:pt x="2208" y="10556"/>
                  </a:cubicBezTo>
                  <a:cubicBezTo>
                    <a:pt x="978" y="11606"/>
                    <a:pt x="431" y="13306"/>
                    <a:pt x="431" y="14906"/>
                  </a:cubicBezTo>
                  <a:cubicBezTo>
                    <a:pt x="431" y="16506"/>
                    <a:pt x="978" y="18006"/>
                    <a:pt x="1388" y="19156"/>
                  </a:cubicBezTo>
                  <a:cubicBezTo>
                    <a:pt x="1798" y="20306"/>
                    <a:pt x="2071" y="21106"/>
                    <a:pt x="2071" y="21256"/>
                  </a:cubicBezTo>
                  <a:cubicBezTo>
                    <a:pt x="2071" y="21406"/>
                    <a:pt x="1798" y="20906"/>
                    <a:pt x="1388" y="18856"/>
                  </a:cubicBezTo>
                  <a:cubicBezTo>
                    <a:pt x="978" y="16806"/>
                    <a:pt x="431" y="13206"/>
                    <a:pt x="157" y="10306"/>
                  </a:cubicBezTo>
                  <a:cubicBezTo>
                    <a:pt x="-116" y="7406"/>
                    <a:pt x="-116" y="5206"/>
                    <a:pt x="841" y="3556"/>
                  </a:cubicBezTo>
                  <a:cubicBezTo>
                    <a:pt x="1798" y="1906"/>
                    <a:pt x="3712" y="806"/>
                    <a:pt x="6856" y="306"/>
                  </a:cubicBezTo>
                  <a:cubicBezTo>
                    <a:pt x="10000" y="-194"/>
                    <a:pt x="14375" y="-94"/>
                    <a:pt x="17246" y="706"/>
                  </a:cubicBezTo>
                  <a:cubicBezTo>
                    <a:pt x="20117" y="1506"/>
                    <a:pt x="21484" y="3006"/>
                    <a:pt x="19023" y="4656"/>
                  </a:cubicBezTo>
                  <a:cubicBezTo>
                    <a:pt x="16562" y="6306"/>
                    <a:pt x="10274" y="8106"/>
                    <a:pt x="6583" y="9156"/>
                  </a:cubicBezTo>
                  <a:cubicBezTo>
                    <a:pt x="2892" y="10206"/>
                    <a:pt x="1798" y="10506"/>
                    <a:pt x="704" y="1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8432800" y="5276849"/>
              <a:ext cx="177800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82"/>
                  </a:moveTo>
                  <a:cubicBezTo>
                    <a:pt x="3600" y="7364"/>
                    <a:pt x="7200" y="11045"/>
                    <a:pt x="9129" y="13623"/>
                  </a:cubicBezTo>
                  <a:cubicBezTo>
                    <a:pt x="11057" y="16200"/>
                    <a:pt x="11314" y="17673"/>
                    <a:pt x="11443" y="19023"/>
                  </a:cubicBezTo>
                  <a:cubicBezTo>
                    <a:pt x="11571" y="20373"/>
                    <a:pt x="11571" y="21600"/>
                    <a:pt x="11314" y="21600"/>
                  </a:cubicBezTo>
                  <a:cubicBezTo>
                    <a:pt x="11057" y="21600"/>
                    <a:pt x="10543" y="20373"/>
                    <a:pt x="9643" y="17427"/>
                  </a:cubicBezTo>
                  <a:cubicBezTo>
                    <a:pt x="8743" y="14482"/>
                    <a:pt x="7457" y="9818"/>
                    <a:pt x="7200" y="6995"/>
                  </a:cubicBezTo>
                  <a:cubicBezTo>
                    <a:pt x="6943" y="4173"/>
                    <a:pt x="7714" y="3191"/>
                    <a:pt x="10286" y="2332"/>
                  </a:cubicBezTo>
                  <a:cubicBezTo>
                    <a:pt x="12857" y="1473"/>
                    <a:pt x="17229" y="7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8746877" y="5138800"/>
              <a:ext cx="124073" cy="315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88" fill="norm" stroke="1" extrusionOk="0">
                  <a:moveTo>
                    <a:pt x="21102" y="2048"/>
                  </a:moveTo>
                  <a:cubicBezTo>
                    <a:pt x="20022" y="1328"/>
                    <a:pt x="18942" y="608"/>
                    <a:pt x="17322" y="248"/>
                  </a:cubicBezTo>
                  <a:cubicBezTo>
                    <a:pt x="15702" y="-112"/>
                    <a:pt x="13542" y="-112"/>
                    <a:pt x="10842" y="464"/>
                  </a:cubicBezTo>
                  <a:cubicBezTo>
                    <a:pt x="8142" y="1040"/>
                    <a:pt x="4902" y="2192"/>
                    <a:pt x="2742" y="4712"/>
                  </a:cubicBezTo>
                  <a:cubicBezTo>
                    <a:pt x="582" y="7232"/>
                    <a:pt x="-498" y="11120"/>
                    <a:pt x="222" y="14144"/>
                  </a:cubicBezTo>
                  <a:cubicBezTo>
                    <a:pt x="942" y="17168"/>
                    <a:pt x="3462" y="19328"/>
                    <a:pt x="5982" y="20408"/>
                  </a:cubicBezTo>
                  <a:cubicBezTo>
                    <a:pt x="8502" y="21488"/>
                    <a:pt x="11022" y="21488"/>
                    <a:pt x="13542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8966200" y="5207000"/>
              <a:ext cx="31750" cy="25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0"/>
                  </a:moveTo>
                  <a:cubicBezTo>
                    <a:pt x="14400" y="5620"/>
                    <a:pt x="7200" y="11239"/>
                    <a:pt x="3600" y="14488"/>
                  </a:cubicBezTo>
                  <a:cubicBezTo>
                    <a:pt x="0" y="17737"/>
                    <a:pt x="0" y="18615"/>
                    <a:pt x="0" y="19493"/>
                  </a:cubicBezTo>
                  <a:cubicBezTo>
                    <a:pt x="0" y="20371"/>
                    <a:pt x="0" y="21249"/>
                    <a:pt x="1440" y="21424"/>
                  </a:cubicBezTo>
                  <a:cubicBezTo>
                    <a:pt x="2880" y="21600"/>
                    <a:pt x="5760" y="21073"/>
                    <a:pt x="864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8954495" y="5157929"/>
              <a:ext cx="129740" cy="30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130" fill="norm" stroke="1" extrusionOk="0">
                  <a:moveTo>
                    <a:pt x="854" y="7922"/>
                  </a:moveTo>
                  <a:cubicBezTo>
                    <a:pt x="179" y="5837"/>
                    <a:pt x="-496" y="3751"/>
                    <a:pt x="516" y="2336"/>
                  </a:cubicBezTo>
                  <a:cubicBezTo>
                    <a:pt x="1529" y="921"/>
                    <a:pt x="4229" y="176"/>
                    <a:pt x="7435" y="27"/>
                  </a:cubicBezTo>
                  <a:cubicBezTo>
                    <a:pt x="10642" y="-122"/>
                    <a:pt x="14354" y="325"/>
                    <a:pt x="16379" y="1740"/>
                  </a:cubicBezTo>
                  <a:cubicBezTo>
                    <a:pt x="18404" y="3155"/>
                    <a:pt x="18742" y="5539"/>
                    <a:pt x="18235" y="7028"/>
                  </a:cubicBezTo>
                  <a:cubicBezTo>
                    <a:pt x="17729" y="8518"/>
                    <a:pt x="16379" y="9114"/>
                    <a:pt x="14523" y="9635"/>
                  </a:cubicBezTo>
                  <a:cubicBezTo>
                    <a:pt x="12667" y="10157"/>
                    <a:pt x="10304" y="10604"/>
                    <a:pt x="10135" y="11125"/>
                  </a:cubicBezTo>
                  <a:cubicBezTo>
                    <a:pt x="9967" y="11646"/>
                    <a:pt x="11992" y="12242"/>
                    <a:pt x="14185" y="13285"/>
                  </a:cubicBezTo>
                  <a:cubicBezTo>
                    <a:pt x="16379" y="14328"/>
                    <a:pt x="18742" y="15817"/>
                    <a:pt x="19923" y="17009"/>
                  </a:cubicBezTo>
                  <a:cubicBezTo>
                    <a:pt x="21104" y="18201"/>
                    <a:pt x="21104" y="19095"/>
                    <a:pt x="18573" y="19914"/>
                  </a:cubicBezTo>
                  <a:cubicBezTo>
                    <a:pt x="16042" y="20733"/>
                    <a:pt x="10979" y="21478"/>
                    <a:pt x="7604" y="20957"/>
                  </a:cubicBezTo>
                  <a:cubicBezTo>
                    <a:pt x="4229" y="20435"/>
                    <a:pt x="2541" y="18648"/>
                    <a:pt x="854" y="16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9207863" y="5005693"/>
              <a:ext cx="45313" cy="639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536" fill="norm" stroke="1" extrusionOk="0">
                  <a:moveTo>
                    <a:pt x="19561" y="1219"/>
                  </a:moveTo>
                  <a:cubicBezTo>
                    <a:pt x="18622" y="649"/>
                    <a:pt x="17683" y="79"/>
                    <a:pt x="17213" y="7"/>
                  </a:cubicBezTo>
                  <a:cubicBezTo>
                    <a:pt x="16743" y="-64"/>
                    <a:pt x="16743" y="364"/>
                    <a:pt x="17683" y="1683"/>
                  </a:cubicBezTo>
                  <a:cubicBezTo>
                    <a:pt x="18622" y="3001"/>
                    <a:pt x="20500" y="5211"/>
                    <a:pt x="20030" y="7457"/>
                  </a:cubicBezTo>
                  <a:cubicBezTo>
                    <a:pt x="19561" y="9702"/>
                    <a:pt x="16743" y="11984"/>
                    <a:pt x="12517" y="14158"/>
                  </a:cubicBezTo>
                  <a:cubicBezTo>
                    <a:pt x="8291" y="16332"/>
                    <a:pt x="2657" y="18399"/>
                    <a:pt x="778" y="19611"/>
                  </a:cubicBezTo>
                  <a:cubicBezTo>
                    <a:pt x="-1100" y="20823"/>
                    <a:pt x="778" y="21180"/>
                    <a:pt x="2657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9431467" y="5222350"/>
              <a:ext cx="157034" cy="246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159" fill="norm" stroke="1" extrusionOk="0">
                  <a:moveTo>
                    <a:pt x="18286" y="3040"/>
                  </a:moveTo>
                  <a:cubicBezTo>
                    <a:pt x="18286" y="1951"/>
                    <a:pt x="18286" y="862"/>
                    <a:pt x="17445" y="318"/>
                  </a:cubicBezTo>
                  <a:cubicBezTo>
                    <a:pt x="16603" y="-227"/>
                    <a:pt x="14920" y="-227"/>
                    <a:pt x="11834" y="1588"/>
                  </a:cubicBezTo>
                  <a:cubicBezTo>
                    <a:pt x="8749" y="3403"/>
                    <a:pt x="4260" y="7034"/>
                    <a:pt x="1876" y="10119"/>
                  </a:cubicBezTo>
                  <a:cubicBezTo>
                    <a:pt x="-508" y="13205"/>
                    <a:pt x="-789" y="15746"/>
                    <a:pt x="2016" y="17652"/>
                  </a:cubicBezTo>
                  <a:cubicBezTo>
                    <a:pt x="4821" y="19558"/>
                    <a:pt x="10712" y="20828"/>
                    <a:pt x="14359" y="21101"/>
                  </a:cubicBezTo>
                  <a:cubicBezTo>
                    <a:pt x="18006" y="21373"/>
                    <a:pt x="19408" y="20647"/>
                    <a:pt x="20811" y="19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9712506" y="5230810"/>
              <a:ext cx="162906" cy="219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142" fill="norm" stroke="1" extrusionOk="0">
                  <a:moveTo>
                    <a:pt x="3668" y="8100"/>
                  </a:moveTo>
                  <a:cubicBezTo>
                    <a:pt x="2848" y="10546"/>
                    <a:pt x="2027" y="12991"/>
                    <a:pt x="1617" y="14825"/>
                  </a:cubicBezTo>
                  <a:cubicBezTo>
                    <a:pt x="1207" y="16659"/>
                    <a:pt x="1207" y="17882"/>
                    <a:pt x="1070" y="19002"/>
                  </a:cubicBezTo>
                  <a:cubicBezTo>
                    <a:pt x="934" y="20123"/>
                    <a:pt x="660" y="21142"/>
                    <a:pt x="387" y="21142"/>
                  </a:cubicBezTo>
                  <a:cubicBezTo>
                    <a:pt x="113" y="21142"/>
                    <a:pt x="-160" y="20123"/>
                    <a:pt x="113" y="17372"/>
                  </a:cubicBezTo>
                  <a:cubicBezTo>
                    <a:pt x="387" y="14621"/>
                    <a:pt x="1207" y="10138"/>
                    <a:pt x="2574" y="6776"/>
                  </a:cubicBezTo>
                  <a:cubicBezTo>
                    <a:pt x="3941" y="3414"/>
                    <a:pt x="5855" y="1172"/>
                    <a:pt x="8179" y="357"/>
                  </a:cubicBezTo>
                  <a:cubicBezTo>
                    <a:pt x="10503" y="-458"/>
                    <a:pt x="13237" y="153"/>
                    <a:pt x="15698" y="1885"/>
                  </a:cubicBezTo>
                  <a:cubicBezTo>
                    <a:pt x="18159" y="3617"/>
                    <a:pt x="20346" y="6470"/>
                    <a:pt x="20893" y="9221"/>
                  </a:cubicBezTo>
                  <a:cubicBezTo>
                    <a:pt x="21440" y="11972"/>
                    <a:pt x="20346" y="14621"/>
                    <a:pt x="19936" y="16455"/>
                  </a:cubicBezTo>
                  <a:cubicBezTo>
                    <a:pt x="19526" y="18289"/>
                    <a:pt x="19799" y="19308"/>
                    <a:pt x="20073" y="20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9963809" y="5178135"/>
              <a:ext cx="139041" cy="271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96" fill="norm" stroke="1" extrusionOk="0">
                  <a:moveTo>
                    <a:pt x="8734" y="5755"/>
                  </a:moveTo>
                  <a:cubicBezTo>
                    <a:pt x="6771" y="9410"/>
                    <a:pt x="4807" y="13065"/>
                    <a:pt x="3498" y="15308"/>
                  </a:cubicBezTo>
                  <a:cubicBezTo>
                    <a:pt x="2189" y="17551"/>
                    <a:pt x="1534" y="18382"/>
                    <a:pt x="1043" y="19296"/>
                  </a:cubicBezTo>
                  <a:cubicBezTo>
                    <a:pt x="553" y="20210"/>
                    <a:pt x="225" y="21207"/>
                    <a:pt x="62" y="21290"/>
                  </a:cubicBezTo>
                  <a:cubicBezTo>
                    <a:pt x="-102" y="21373"/>
                    <a:pt x="-102" y="20542"/>
                    <a:pt x="2189" y="17385"/>
                  </a:cubicBezTo>
                  <a:cubicBezTo>
                    <a:pt x="4480" y="14228"/>
                    <a:pt x="9062" y="8745"/>
                    <a:pt x="11680" y="5588"/>
                  </a:cubicBezTo>
                  <a:cubicBezTo>
                    <a:pt x="14298" y="2431"/>
                    <a:pt x="14953" y="1601"/>
                    <a:pt x="15934" y="936"/>
                  </a:cubicBezTo>
                  <a:cubicBezTo>
                    <a:pt x="16916" y="271"/>
                    <a:pt x="18225" y="-227"/>
                    <a:pt x="19043" y="105"/>
                  </a:cubicBezTo>
                  <a:cubicBezTo>
                    <a:pt x="19862" y="438"/>
                    <a:pt x="20189" y="1601"/>
                    <a:pt x="20353" y="4342"/>
                  </a:cubicBezTo>
                  <a:cubicBezTo>
                    <a:pt x="20516" y="7084"/>
                    <a:pt x="20516" y="11404"/>
                    <a:pt x="20680" y="14395"/>
                  </a:cubicBezTo>
                  <a:cubicBezTo>
                    <a:pt x="20843" y="17385"/>
                    <a:pt x="21171" y="19047"/>
                    <a:pt x="21498" y="20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0020300" y="5321300"/>
              <a:ext cx="146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9800"/>
                    <a:pt x="10017" y="18000"/>
                    <a:pt x="13617" y="14400"/>
                  </a:cubicBezTo>
                  <a:cubicBezTo>
                    <a:pt x="17217" y="10800"/>
                    <a:pt x="19409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10140950" y="5067300"/>
              <a:ext cx="135073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600" fill="norm" stroke="1" extrusionOk="0">
                  <a:moveTo>
                    <a:pt x="8704" y="0"/>
                  </a:moveTo>
                  <a:cubicBezTo>
                    <a:pt x="12573" y="2674"/>
                    <a:pt x="16442" y="5349"/>
                    <a:pt x="18699" y="8177"/>
                  </a:cubicBezTo>
                  <a:cubicBezTo>
                    <a:pt x="20955" y="11006"/>
                    <a:pt x="21600" y="13989"/>
                    <a:pt x="18215" y="16251"/>
                  </a:cubicBezTo>
                  <a:cubicBezTo>
                    <a:pt x="14830" y="18514"/>
                    <a:pt x="7415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5351852" y="6306898"/>
              <a:ext cx="181924" cy="60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327" fill="norm" stroke="1" extrusionOk="0">
                  <a:moveTo>
                    <a:pt x="5234" y="8052"/>
                  </a:moveTo>
                  <a:cubicBezTo>
                    <a:pt x="4991" y="7677"/>
                    <a:pt x="4749" y="7302"/>
                    <a:pt x="4749" y="7302"/>
                  </a:cubicBezTo>
                  <a:cubicBezTo>
                    <a:pt x="4749" y="7302"/>
                    <a:pt x="4991" y="7677"/>
                    <a:pt x="5113" y="9290"/>
                  </a:cubicBezTo>
                  <a:cubicBezTo>
                    <a:pt x="5234" y="10902"/>
                    <a:pt x="5234" y="13752"/>
                    <a:pt x="5234" y="15814"/>
                  </a:cubicBezTo>
                  <a:cubicBezTo>
                    <a:pt x="5234" y="17877"/>
                    <a:pt x="5234" y="19152"/>
                    <a:pt x="5113" y="20015"/>
                  </a:cubicBezTo>
                  <a:cubicBezTo>
                    <a:pt x="4991" y="20877"/>
                    <a:pt x="4749" y="21327"/>
                    <a:pt x="4385" y="21327"/>
                  </a:cubicBezTo>
                  <a:cubicBezTo>
                    <a:pt x="4021" y="21327"/>
                    <a:pt x="3535" y="20877"/>
                    <a:pt x="2807" y="19302"/>
                  </a:cubicBezTo>
                  <a:cubicBezTo>
                    <a:pt x="2079" y="17727"/>
                    <a:pt x="1108" y="15027"/>
                    <a:pt x="501" y="12327"/>
                  </a:cubicBezTo>
                  <a:cubicBezTo>
                    <a:pt x="-105" y="9627"/>
                    <a:pt x="-348" y="6927"/>
                    <a:pt x="865" y="4790"/>
                  </a:cubicBezTo>
                  <a:cubicBezTo>
                    <a:pt x="2079" y="2652"/>
                    <a:pt x="4749" y="1077"/>
                    <a:pt x="7904" y="402"/>
                  </a:cubicBezTo>
                  <a:cubicBezTo>
                    <a:pt x="11059" y="-273"/>
                    <a:pt x="14699" y="-48"/>
                    <a:pt x="17248" y="702"/>
                  </a:cubicBezTo>
                  <a:cubicBezTo>
                    <a:pt x="19796" y="1452"/>
                    <a:pt x="21252" y="2727"/>
                    <a:pt x="20767" y="4002"/>
                  </a:cubicBezTo>
                  <a:cubicBezTo>
                    <a:pt x="20281" y="5277"/>
                    <a:pt x="17854" y="6552"/>
                    <a:pt x="14699" y="7340"/>
                  </a:cubicBezTo>
                  <a:cubicBezTo>
                    <a:pt x="11544" y="8127"/>
                    <a:pt x="7661" y="8427"/>
                    <a:pt x="3778" y="8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5526616" y="6521450"/>
              <a:ext cx="245535" cy="35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372" y="7714"/>
                  </a:moveTo>
                  <a:cubicBezTo>
                    <a:pt x="186" y="6943"/>
                    <a:pt x="0" y="6171"/>
                    <a:pt x="0" y="5400"/>
                  </a:cubicBezTo>
                  <a:cubicBezTo>
                    <a:pt x="0" y="4629"/>
                    <a:pt x="186" y="3857"/>
                    <a:pt x="931" y="3471"/>
                  </a:cubicBezTo>
                  <a:cubicBezTo>
                    <a:pt x="1676" y="3086"/>
                    <a:pt x="2979" y="3086"/>
                    <a:pt x="4655" y="4307"/>
                  </a:cubicBezTo>
                  <a:cubicBezTo>
                    <a:pt x="6331" y="5529"/>
                    <a:pt x="8379" y="7971"/>
                    <a:pt x="9403" y="10800"/>
                  </a:cubicBezTo>
                  <a:cubicBezTo>
                    <a:pt x="10428" y="13629"/>
                    <a:pt x="10428" y="16843"/>
                    <a:pt x="10148" y="18771"/>
                  </a:cubicBezTo>
                  <a:cubicBezTo>
                    <a:pt x="9869" y="20700"/>
                    <a:pt x="9310" y="21343"/>
                    <a:pt x="8659" y="21471"/>
                  </a:cubicBezTo>
                  <a:cubicBezTo>
                    <a:pt x="8007" y="21600"/>
                    <a:pt x="7262" y="21214"/>
                    <a:pt x="6797" y="19671"/>
                  </a:cubicBezTo>
                  <a:cubicBezTo>
                    <a:pt x="6331" y="18129"/>
                    <a:pt x="6145" y="15429"/>
                    <a:pt x="8007" y="12214"/>
                  </a:cubicBezTo>
                  <a:cubicBezTo>
                    <a:pt x="9869" y="9000"/>
                    <a:pt x="13779" y="5271"/>
                    <a:pt x="16386" y="3150"/>
                  </a:cubicBezTo>
                  <a:cubicBezTo>
                    <a:pt x="18993" y="1029"/>
                    <a:pt x="20297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5884016" y="6409765"/>
              <a:ext cx="154835" cy="42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69" fill="norm" stroke="1" extrusionOk="0">
                  <a:moveTo>
                    <a:pt x="18475" y="2093"/>
                  </a:moveTo>
                  <a:cubicBezTo>
                    <a:pt x="17611" y="1351"/>
                    <a:pt x="16747" y="610"/>
                    <a:pt x="15595" y="240"/>
                  </a:cubicBezTo>
                  <a:cubicBezTo>
                    <a:pt x="14443" y="-131"/>
                    <a:pt x="13003" y="-131"/>
                    <a:pt x="10555" y="663"/>
                  </a:cubicBezTo>
                  <a:cubicBezTo>
                    <a:pt x="8107" y="1457"/>
                    <a:pt x="4651" y="3045"/>
                    <a:pt x="2491" y="5534"/>
                  </a:cubicBezTo>
                  <a:cubicBezTo>
                    <a:pt x="331" y="8022"/>
                    <a:pt x="-533" y="11410"/>
                    <a:pt x="331" y="14004"/>
                  </a:cubicBezTo>
                  <a:cubicBezTo>
                    <a:pt x="1195" y="16598"/>
                    <a:pt x="3787" y="18398"/>
                    <a:pt x="7531" y="19510"/>
                  </a:cubicBezTo>
                  <a:cubicBezTo>
                    <a:pt x="11275" y="20622"/>
                    <a:pt x="16171" y="21045"/>
                    <a:pt x="21067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6104466" y="6520318"/>
              <a:ext cx="14041" cy="29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528" fill="norm" stroke="1" extrusionOk="0">
                  <a:moveTo>
                    <a:pt x="6171" y="1482"/>
                  </a:moveTo>
                  <a:cubicBezTo>
                    <a:pt x="3086" y="705"/>
                    <a:pt x="0" y="-72"/>
                    <a:pt x="0" y="6"/>
                  </a:cubicBezTo>
                  <a:cubicBezTo>
                    <a:pt x="0" y="83"/>
                    <a:pt x="3086" y="1016"/>
                    <a:pt x="7714" y="3891"/>
                  </a:cubicBezTo>
                  <a:cubicBezTo>
                    <a:pt x="12343" y="6765"/>
                    <a:pt x="18514" y="11583"/>
                    <a:pt x="20057" y="14846"/>
                  </a:cubicBezTo>
                  <a:cubicBezTo>
                    <a:pt x="21600" y="18109"/>
                    <a:pt x="18514" y="19819"/>
                    <a:pt x="15429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6105670" y="6403204"/>
              <a:ext cx="151151" cy="36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374" fill="norm" stroke="1" extrusionOk="0">
                  <a:moveTo>
                    <a:pt x="1276" y="9914"/>
                  </a:moveTo>
                  <a:cubicBezTo>
                    <a:pt x="412" y="7183"/>
                    <a:pt x="-452" y="4452"/>
                    <a:pt x="268" y="2714"/>
                  </a:cubicBezTo>
                  <a:cubicBezTo>
                    <a:pt x="988" y="976"/>
                    <a:pt x="3292" y="231"/>
                    <a:pt x="6172" y="45"/>
                  </a:cubicBezTo>
                  <a:cubicBezTo>
                    <a:pt x="9052" y="-141"/>
                    <a:pt x="12508" y="231"/>
                    <a:pt x="14668" y="1473"/>
                  </a:cubicBezTo>
                  <a:cubicBezTo>
                    <a:pt x="16828" y="2714"/>
                    <a:pt x="17692" y="4825"/>
                    <a:pt x="16972" y="6376"/>
                  </a:cubicBezTo>
                  <a:cubicBezTo>
                    <a:pt x="16252" y="7928"/>
                    <a:pt x="13948" y="8921"/>
                    <a:pt x="12364" y="9666"/>
                  </a:cubicBezTo>
                  <a:cubicBezTo>
                    <a:pt x="10780" y="10411"/>
                    <a:pt x="9916" y="10907"/>
                    <a:pt x="10204" y="11218"/>
                  </a:cubicBezTo>
                  <a:cubicBezTo>
                    <a:pt x="10492" y="11528"/>
                    <a:pt x="11932" y="11652"/>
                    <a:pt x="14092" y="12273"/>
                  </a:cubicBezTo>
                  <a:cubicBezTo>
                    <a:pt x="16252" y="12893"/>
                    <a:pt x="19132" y="14011"/>
                    <a:pt x="20140" y="15314"/>
                  </a:cubicBezTo>
                  <a:cubicBezTo>
                    <a:pt x="21148" y="16618"/>
                    <a:pt x="20284" y="18107"/>
                    <a:pt x="18412" y="19162"/>
                  </a:cubicBezTo>
                  <a:cubicBezTo>
                    <a:pt x="16540" y="20218"/>
                    <a:pt x="13660" y="20838"/>
                    <a:pt x="11068" y="21149"/>
                  </a:cubicBezTo>
                  <a:cubicBezTo>
                    <a:pt x="8476" y="21459"/>
                    <a:pt x="6172" y="21459"/>
                    <a:pt x="5020" y="21087"/>
                  </a:cubicBezTo>
                  <a:cubicBezTo>
                    <a:pt x="3868" y="20714"/>
                    <a:pt x="3868" y="19969"/>
                    <a:pt x="3868" y="19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6413500" y="6121400"/>
              <a:ext cx="49950" cy="88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16200" y="0"/>
                  </a:moveTo>
                  <a:cubicBezTo>
                    <a:pt x="18000" y="1709"/>
                    <a:pt x="19800" y="3419"/>
                    <a:pt x="20700" y="5309"/>
                  </a:cubicBezTo>
                  <a:cubicBezTo>
                    <a:pt x="21600" y="7200"/>
                    <a:pt x="21600" y="9272"/>
                    <a:pt x="18900" y="11214"/>
                  </a:cubicBezTo>
                  <a:cubicBezTo>
                    <a:pt x="16200" y="13157"/>
                    <a:pt x="10800" y="14970"/>
                    <a:pt x="7200" y="16679"/>
                  </a:cubicBezTo>
                  <a:cubicBezTo>
                    <a:pt x="3600" y="18388"/>
                    <a:pt x="1800" y="199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6675222" y="6388764"/>
              <a:ext cx="170079" cy="40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50" fill="norm" stroke="1" extrusionOk="0">
                  <a:moveTo>
                    <a:pt x="7827" y="8402"/>
                  </a:moveTo>
                  <a:cubicBezTo>
                    <a:pt x="6760" y="11664"/>
                    <a:pt x="5694" y="14927"/>
                    <a:pt x="4894" y="16840"/>
                  </a:cubicBezTo>
                  <a:cubicBezTo>
                    <a:pt x="4094" y="18752"/>
                    <a:pt x="3560" y="19315"/>
                    <a:pt x="2760" y="19990"/>
                  </a:cubicBezTo>
                  <a:cubicBezTo>
                    <a:pt x="1960" y="20665"/>
                    <a:pt x="894" y="21452"/>
                    <a:pt x="360" y="21340"/>
                  </a:cubicBezTo>
                  <a:cubicBezTo>
                    <a:pt x="-173" y="21227"/>
                    <a:pt x="-173" y="20215"/>
                    <a:pt x="760" y="17683"/>
                  </a:cubicBezTo>
                  <a:cubicBezTo>
                    <a:pt x="1694" y="15152"/>
                    <a:pt x="3560" y="11102"/>
                    <a:pt x="5294" y="7952"/>
                  </a:cubicBezTo>
                  <a:cubicBezTo>
                    <a:pt x="7027" y="4802"/>
                    <a:pt x="8627" y="2552"/>
                    <a:pt x="10094" y="1315"/>
                  </a:cubicBezTo>
                  <a:cubicBezTo>
                    <a:pt x="11560" y="77"/>
                    <a:pt x="12894" y="-148"/>
                    <a:pt x="13960" y="77"/>
                  </a:cubicBezTo>
                  <a:cubicBezTo>
                    <a:pt x="15027" y="302"/>
                    <a:pt x="15827" y="977"/>
                    <a:pt x="16894" y="2946"/>
                  </a:cubicBezTo>
                  <a:cubicBezTo>
                    <a:pt x="17960" y="4915"/>
                    <a:pt x="19294" y="8177"/>
                    <a:pt x="20094" y="10933"/>
                  </a:cubicBezTo>
                  <a:cubicBezTo>
                    <a:pt x="20894" y="13689"/>
                    <a:pt x="21160" y="15940"/>
                    <a:pt x="21427" y="18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6724650" y="6635750"/>
              <a:ext cx="139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6965950" y="6699250"/>
              <a:ext cx="889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5829"/>
                    <a:pt x="12343" y="11657"/>
                    <a:pt x="8743" y="15257"/>
                  </a:cubicBezTo>
                  <a:cubicBezTo>
                    <a:pt x="5143" y="18857"/>
                    <a:pt x="2571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7176280" y="6474758"/>
              <a:ext cx="138921" cy="262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437" fill="norm" stroke="1" extrusionOk="0">
                  <a:moveTo>
                    <a:pt x="19895" y="1738"/>
                  </a:moveTo>
                  <a:cubicBezTo>
                    <a:pt x="18942" y="1047"/>
                    <a:pt x="17989" y="355"/>
                    <a:pt x="16719" y="96"/>
                  </a:cubicBezTo>
                  <a:cubicBezTo>
                    <a:pt x="15448" y="-163"/>
                    <a:pt x="13860" y="10"/>
                    <a:pt x="11001" y="1738"/>
                  </a:cubicBezTo>
                  <a:cubicBezTo>
                    <a:pt x="8142" y="3466"/>
                    <a:pt x="4013" y="6749"/>
                    <a:pt x="1789" y="9427"/>
                  </a:cubicBezTo>
                  <a:cubicBezTo>
                    <a:pt x="-434" y="12106"/>
                    <a:pt x="-752" y="14179"/>
                    <a:pt x="1789" y="15994"/>
                  </a:cubicBezTo>
                  <a:cubicBezTo>
                    <a:pt x="4330" y="17808"/>
                    <a:pt x="9730" y="19363"/>
                    <a:pt x="13383" y="20227"/>
                  </a:cubicBezTo>
                  <a:cubicBezTo>
                    <a:pt x="17036" y="21091"/>
                    <a:pt x="18942" y="21264"/>
                    <a:pt x="20848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7372350" y="6318250"/>
              <a:ext cx="152667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600" fill="norm" stroke="1" extrusionOk="0">
                  <a:moveTo>
                    <a:pt x="11232" y="0"/>
                  </a:moveTo>
                  <a:cubicBezTo>
                    <a:pt x="14112" y="1735"/>
                    <a:pt x="16992" y="3470"/>
                    <a:pt x="18864" y="5812"/>
                  </a:cubicBezTo>
                  <a:cubicBezTo>
                    <a:pt x="20736" y="8154"/>
                    <a:pt x="21600" y="11104"/>
                    <a:pt x="19728" y="13576"/>
                  </a:cubicBezTo>
                  <a:cubicBezTo>
                    <a:pt x="17856" y="16048"/>
                    <a:pt x="13248" y="18043"/>
                    <a:pt x="9504" y="19301"/>
                  </a:cubicBezTo>
                  <a:cubicBezTo>
                    <a:pt x="5760" y="20559"/>
                    <a:pt x="2880" y="21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0" y="2108841"/>
              <a:ext cx="4133487" cy="5104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97" fill="norm" stroke="1" extrusionOk="0">
                  <a:moveTo>
                    <a:pt x="0" y="1045"/>
                  </a:moveTo>
                  <a:cubicBezTo>
                    <a:pt x="243" y="946"/>
                    <a:pt x="487" y="848"/>
                    <a:pt x="796" y="781"/>
                  </a:cubicBezTo>
                  <a:cubicBezTo>
                    <a:pt x="1106" y="713"/>
                    <a:pt x="1482" y="678"/>
                    <a:pt x="1902" y="642"/>
                  </a:cubicBezTo>
                  <a:cubicBezTo>
                    <a:pt x="2323" y="606"/>
                    <a:pt x="2787" y="570"/>
                    <a:pt x="3252" y="543"/>
                  </a:cubicBezTo>
                  <a:cubicBezTo>
                    <a:pt x="3716" y="516"/>
                    <a:pt x="4181" y="498"/>
                    <a:pt x="4618" y="481"/>
                  </a:cubicBezTo>
                  <a:cubicBezTo>
                    <a:pt x="5054" y="463"/>
                    <a:pt x="5464" y="445"/>
                    <a:pt x="5884" y="422"/>
                  </a:cubicBezTo>
                  <a:cubicBezTo>
                    <a:pt x="6304" y="400"/>
                    <a:pt x="6735" y="373"/>
                    <a:pt x="7189" y="351"/>
                  </a:cubicBezTo>
                  <a:cubicBezTo>
                    <a:pt x="7642" y="328"/>
                    <a:pt x="8118" y="310"/>
                    <a:pt x="8577" y="297"/>
                  </a:cubicBezTo>
                  <a:cubicBezTo>
                    <a:pt x="9036" y="284"/>
                    <a:pt x="9478" y="275"/>
                    <a:pt x="9926" y="257"/>
                  </a:cubicBezTo>
                  <a:cubicBezTo>
                    <a:pt x="10374" y="239"/>
                    <a:pt x="10828" y="212"/>
                    <a:pt x="11270" y="190"/>
                  </a:cubicBezTo>
                  <a:cubicBezTo>
                    <a:pt x="11712" y="167"/>
                    <a:pt x="12144" y="149"/>
                    <a:pt x="12575" y="127"/>
                  </a:cubicBezTo>
                  <a:cubicBezTo>
                    <a:pt x="13006" y="104"/>
                    <a:pt x="13438" y="78"/>
                    <a:pt x="13841" y="55"/>
                  </a:cubicBezTo>
                  <a:cubicBezTo>
                    <a:pt x="14245" y="33"/>
                    <a:pt x="14621" y="15"/>
                    <a:pt x="15041" y="6"/>
                  </a:cubicBezTo>
                  <a:cubicBezTo>
                    <a:pt x="15462" y="-3"/>
                    <a:pt x="15926" y="-3"/>
                    <a:pt x="16385" y="10"/>
                  </a:cubicBezTo>
                  <a:cubicBezTo>
                    <a:pt x="16844" y="24"/>
                    <a:pt x="17298" y="51"/>
                    <a:pt x="17729" y="104"/>
                  </a:cubicBezTo>
                  <a:cubicBezTo>
                    <a:pt x="18160" y="158"/>
                    <a:pt x="18570" y="239"/>
                    <a:pt x="18818" y="342"/>
                  </a:cubicBezTo>
                  <a:cubicBezTo>
                    <a:pt x="19067" y="445"/>
                    <a:pt x="19156" y="570"/>
                    <a:pt x="19217" y="749"/>
                  </a:cubicBezTo>
                  <a:cubicBezTo>
                    <a:pt x="19277" y="928"/>
                    <a:pt x="19311" y="1161"/>
                    <a:pt x="19338" y="1457"/>
                  </a:cubicBezTo>
                  <a:cubicBezTo>
                    <a:pt x="19366" y="1752"/>
                    <a:pt x="19388" y="2110"/>
                    <a:pt x="19416" y="2451"/>
                  </a:cubicBezTo>
                  <a:cubicBezTo>
                    <a:pt x="19443" y="2791"/>
                    <a:pt x="19476" y="3113"/>
                    <a:pt x="19532" y="3458"/>
                  </a:cubicBezTo>
                  <a:cubicBezTo>
                    <a:pt x="19587" y="3803"/>
                    <a:pt x="19665" y="4170"/>
                    <a:pt x="19747" y="4519"/>
                  </a:cubicBezTo>
                  <a:cubicBezTo>
                    <a:pt x="19830" y="4869"/>
                    <a:pt x="19919" y="5200"/>
                    <a:pt x="20002" y="5554"/>
                  </a:cubicBezTo>
                  <a:cubicBezTo>
                    <a:pt x="20085" y="5907"/>
                    <a:pt x="20162" y="6284"/>
                    <a:pt x="20229" y="6642"/>
                  </a:cubicBezTo>
                  <a:cubicBezTo>
                    <a:pt x="20295" y="7000"/>
                    <a:pt x="20350" y="7340"/>
                    <a:pt x="20394" y="7703"/>
                  </a:cubicBezTo>
                  <a:cubicBezTo>
                    <a:pt x="20439" y="8066"/>
                    <a:pt x="20472" y="8451"/>
                    <a:pt x="20494" y="8778"/>
                  </a:cubicBezTo>
                  <a:cubicBezTo>
                    <a:pt x="20516" y="9104"/>
                    <a:pt x="20527" y="9373"/>
                    <a:pt x="20544" y="9646"/>
                  </a:cubicBezTo>
                  <a:cubicBezTo>
                    <a:pt x="20560" y="9919"/>
                    <a:pt x="20582" y="10197"/>
                    <a:pt x="20621" y="10551"/>
                  </a:cubicBezTo>
                  <a:cubicBezTo>
                    <a:pt x="20660" y="10904"/>
                    <a:pt x="20715" y="11334"/>
                    <a:pt x="20771" y="11782"/>
                  </a:cubicBezTo>
                  <a:cubicBezTo>
                    <a:pt x="20826" y="12230"/>
                    <a:pt x="20881" y="12696"/>
                    <a:pt x="20920" y="13072"/>
                  </a:cubicBezTo>
                  <a:cubicBezTo>
                    <a:pt x="20959" y="13448"/>
                    <a:pt x="20981" y="13734"/>
                    <a:pt x="21008" y="14021"/>
                  </a:cubicBezTo>
                  <a:cubicBezTo>
                    <a:pt x="21036" y="14307"/>
                    <a:pt x="21069" y="14594"/>
                    <a:pt x="21102" y="14930"/>
                  </a:cubicBezTo>
                  <a:cubicBezTo>
                    <a:pt x="21135" y="15266"/>
                    <a:pt x="21169" y="15651"/>
                    <a:pt x="21207" y="16031"/>
                  </a:cubicBezTo>
                  <a:cubicBezTo>
                    <a:pt x="21246" y="16412"/>
                    <a:pt x="21290" y="16788"/>
                    <a:pt x="21335" y="17142"/>
                  </a:cubicBezTo>
                  <a:cubicBezTo>
                    <a:pt x="21379" y="17496"/>
                    <a:pt x="21423" y="17827"/>
                    <a:pt x="21462" y="18149"/>
                  </a:cubicBezTo>
                  <a:cubicBezTo>
                    <a:pt x="21500" y="18472"/>
                    <a:pt x="21534" y="18785"/>
                    <a:pt x="21556" y="19116"/>
                  </a:cubicBezTo>
                  <a:cubicBezTo>
                    <a:pt x="21578" y="19448"/>
                    <a:pt x="21589" y="19797"/>
                    <a:pt x="21594" y="20164"/>
                  </a:cubicBezTo>
                  <a:cubicBezTo>
                    <a:pt x="21600" y="20531"/>
                    <a:pt x="21600" y="20916"/>
                    <a:pt x="21589" y="21158"/>
                  </a:cubicBezTo>
                  <a:cubicBezTo>
                    <a:pt x="21578" y="21400"/>
                    <a:pt x="21556" y="21498"/>
                    <a:pt x="21534" y="21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29797" y="2494892"/>
              <a:ext cx="164259" cy="376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0992" fill="norm" stroke="1" extrusionOk="0">
                  <a:moveTo>
                    <a:pt x="1823" y="7827"/>
                  </a:moveTo>
                  <a:cubicBezTo>
                    <a:pt x="3404" y="11132"/>
                    <a:pt x="4984" y="14437"/>
                    <a:pt x="5775" y="16444"/>
                  </a:cubicBezTo>
                  <a:cubicBezTo>
                    <a:pt x="6565" y="18450"/>
                    <a:pt x="6565" y="19158"/>
                    <a:pt x="6565" y="19808"/>
                  </a:cubicBezTo>
                  <a:cubicBezTo>
                    <a:pt x="6565" y="20457"/>
                    <a:pt x="6565" y="21047"/>
                    <a:pt x="6038" y="20988"/>
                  </a:cubicBezTo>
                  <a:cubicBezTo>
                    <a:pt x="5511" y="20929"/>
                    <a:pt x="4457" y="20221"/>
                    <a:pt x="3272" y="17919"/>
                  </a:cubicBezTo>
                  <a:cubicBezTo>
                    <a:pt x="2087" y="15617"/>
                    <a:pt x="770" y="11722"/>
                    <a:pt x="243" y="8536"/>
                  </a:cubicBezTo>
                  <a:cubicBezTo>
                    <a:pt x="-284" y="5349"/>
                    <a:pt x="-21" y="2870"/>
                    <a:pt x="1692" y="1395"/>
                  </a:cubicBezTo>
                  <a:cubicBezTo>
                    <a:pt x="3404" y="-81"/>
                    <a:pt x="6565" y="-553"/>
                    <a:pt x="10384" y="804"/>
                  </a:cubicBezTo>
                  <a:cubicBezTo>
                    <a:pt x="14204" y="2162"/>
                    <a:pt x="18682" y="5349"/>
                    <a:pt x="19999" y="8417"/>
                  </a:cubicBezTo>
                  <a:cubicBezTo>
                    <a:pt x="21316" y="11486"/>
                    <a:pt x="19472" y="14437"/>
                    <a:pt x="17365" y="16267"/>
                  </a:cubicBezTo>
                  <a:cubicBezTo>
                    <a:pt x="15257" y="18096"/>
                    <a:pt x="12887" y="18804"/>
                    <a:pt x="10648" y="19217"/>
                  </a:cubicBezTo>
                  <a:cubicBezTo>
                    <a:pt x="8409" y="19631"/>
                    <a:pt x="6301" y="19749"/>
                    <a:pt x="5116" y="19513"/>
                  </a:cubicBezTo>
                  <a:cubicBezTo>
                    <a:pt x="3931" y="19277"/>
                    <a:pt x="3667" y="18686"/>
                    <a:pt x="3931" y="18155"/>
                  </a:cubicBezTo>
                  <a:cubicBezTo>
                    <a:pt x="4194" y="17624"/>
                    <a:pt x="4984" y="17152"/>
                    <a:pt x="5775" y="16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268401" y="2601076"/>
              <a:ext cx="169749" cy="214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25" fill="norm" stroke="1" extrusionOk="0">
                  <a:moveTo>
                    <a:pt x="1386" y="10306"/>
                  </a:moveTo>
                  <a:cubicBezTo>
                    <a:pt x="586" y="11145"/>
                    <a:pt x="-214" y="11984"/>
                    <a:pt x="53" y="12404"/>
                  </a:cubicBezTo>
                  <a:cubicBezTo>
                    <a:pt x="319" y="12823"/>
                    <a:pt x="1653" y="12823"/>
                    <a:pt x="3119" y="11879"/>
                  </a:cubicBezTo>
                  <a:cubicBezTo>
                    <a:pt x="4586" y="10936"/>
                    <a:pt x="6186" y="9048"/>
                    <a:pt x="6986" y="7371"/>
                  </a:cubicBezTo>
                  <a:cubicBezTo>
                    <a:pt x="7786" y="5693"/>
                    <a:pt x="7786" y="4225"/>
                    <a:pt x="7653" y="2862"/>
                  </a:cubicBezTo>
                  <a:cubicBezTo>
                    <a:pt x="7519" y="1499"/>
                    <a:pt x="7253" y="240"/>
                    <a:pt x="6453" y="31"/>
                  </a:cubicBezTo>
                  <a:cubicBezTo>
                    <a:pt x="5653" y="-179"/>
                    <a:pt x="4319" y="660"/>
                    <a:pt x="3119" y="3701"/>
                  </a:cubicBezTo>
                  <a:cubicBezTo>
                    <a:pt x="1919" y="6741"/>
                    <a:pt x="853" y="11984"/>
                    <a:pt x="1386" y="15654"/>
                  </a:cubicBezTo>
                  <a:cubicBezTo>
                    <a:pt x="1919" y="19324"/>
                    <a:pt x="4053" y="21421"/>
                    <a:pt x="7386" y="21211"/>
                  </a:cubicBezTo>
                  <a:cubicBezTo>
                    <a:pt x="10719" y="21002"/>
                    <a:pt x="15253" y="18485"/>
                    <a:pt x="17786" y="16703"/>
                  </a:cubicBezTo>
                  <a:cubicBezTo>
                    <a:pt x="20319" y="14920"/>
                    <a:pt x="20853" y="13871"/>
                    <a:pt x="21386" y="12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416233" y="2393386"/>
              <a:ext cx="123518" cy="35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03" fill="norm" stroke="1" extrusionOk="0">
                  <a:moveTo>
                    <a:pt x="8184" y="412"/>
                  </a:moveTo>
                  <a:cubicBezTo>
                    <a:pt x="6354" y="160"/>
                    <a:pt x="4523" y="-93"/>
                    <a:pt x="3059" y="33"/>
                  </a:cubicBezTo>
                  <a:cubicBezTo>
                    <a:pt x="1595" y="160"/>
                    <a:pt x="496" y="665"/>
                    <a:pt x="130" y="2370"/>
                  </a:cubicBezTo>
                  <a:cubicBezTo>
                    <a:pt x="-236" y="4075"/>
                    <a:pt x="130" y="6981"/>
                    <a:pt x="1778" y="9886"/>
                  </a:cubicBezTo>
                  <a:cubicBezTo>
                    <a:pt x="3425" y="12791"/>
                    <a:pt x="6354" y="15696"/>
                    <a:pt x="8733" y="17591"/>
                  </a:cubicBezTo>
                  <a:cubicBezTo>
                    <a:pt x="11113" y="19486"/>
                    <a:pt x="12944" y="20370"/>
                    <a:pt x="14774" y="20875"/>
                  </a:cubicBezTo>
                  <a:cubicBezTo>
                    <a:pt x="16605" y="21381"/>
                    <a:pt x="18435" y="21507"/>
                    <a:pt x="19533" y="20875"/>
                  </a:cubicBezTo>
                  <a:cubicBezTo>
                    <a:pt x="20632" y="20244"/>
                    <a:pt x="20998" y="18854"/>
                    <a:pt x="21364" y="17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374471" y="2597150"/>
              <a:ext cx="139879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6798" y="21600"/>
                  </a:moveTo>
                  <a:cubicBezTo>
                    <a:pt x="3574" y="21600"/>
                    <a:pt x="350" y="21600"/>
                    <a:pt x="27" y="19800"/>
                  </a:cubicBezTo>
                  <a:cubicBezTo>
                    <a:pt x="-295" y="18000"/>
                    <a:pt x="2284" y="14400"/>
                    <a:pt x="6314" y="10800"/>
                  </a:cubicBezTo>
                  <a:cubicBezTo>
                    <a:pt x="10344" y="7200"/>
                    <a:pt x="15824" y="3600"/>
                    <a:pt x="213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516105" y="2565400"/>
              <a:ext cx="107891" cy="159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133" fill="norm" stroke="1" extrusionOk="0">
                  <a:moveTo>
                    <a:pt x="16168" y="0"/>
                  </a:moveTo>
                  <a:cubicBezTo>
                    <a:pt x="11063" y="1403"/>
                    <a:pt x="5957" y="2805"/>
                    <a:pt x="3012" y="5190"/>
                  </a:cubicBezTo>
                  <a:cubicBezTo>
                    <a:pt x="66" y="7574"/>
                    <a:pt x="-719" y="10940"/>
                    <a:pt x="656" y="14166"/>
                  </a:cubicBezTo>
                  <a:cubicBezTo>
                    <a:pt x="2030" y="17392"/>
                    <a:pt x="5565" y="20478"/>
                    <a:pt x="9688" y="21039"/>
                  </a:cubicBezTo>
                  <a:cubicBezTo>
                    <a:pt x="13812" y="21600"/>
                    <a:pt x="18525" y="19636"/>
                    <a:pt x="19703" y="15849"/>
                  </a:cubicBezTo>
                  <a:cubicBezTo>
                    <a:pt x="20881" y="12062"/>
                    <a:pt x="18525" y="6452"/>
                    <a:pt x="16365" y="3647"/>
                  </a:cubicBezTo>
                  <a:cubicBezTo>
                    <a:pt x="14205" y="842"/>
                    <a:pt x="12241" y="842"/>
                    <a:pt x="11652" y="1683"/>
                  </a:cubicBezTo>
                  <a:cubicBezTo>
                    <a:pt x="11063" y="2525"/>
                    <a:pt x="11848" y="4208"/>
                    <a:pt x="12634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679450" y="2578100"/>
              <a:ext cx="171450" cy="15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864"/>
                  </a:moveTo>
                  <a:cubicBezTo>
                    <a:pt x="0" y="6912"/>
                    <a:pt x="0" y="12960"/>
                    <a:pt x="400" y="16560"/>
                  </a:cubicBezTo>
                  <a:cubicBezTo>
                    <a:pt x="800" y="20160"/>
                    <a:pt x="1600" y="21312"/>
                    <a:pt x="2533" y="21456"/>
                  </a:cubicBezTo>
                  <a:cubicBezTo>
                    <a:pt x="3467" y="21600"/>
                    <a:pt x="4533" y="20736"/>
                    <a:pt x="5333" y="17856"/>
                  </a:cubicBezTo>
                  <a:cubicBezTo>
                    <a:pt x="6133" y="14976"/>
                    <a:pt x="6667" y="10080"/>
                    <a:pt x="6933" y="6336"/>
                  </a:cubicBezTo>
                  <a:cubicBezTo>
                    <a:pt x="7200" y="2592"/>
                    <a:pt x="7200" y="0"/>
                    <a:pt x="7733" y="0"/>
                  </a:cubicBezTo>
                  <a:cubicBezTo>
                    <a:pt x="8267" y="0"/>
                    <a:pt x="9333" y="2592"/>
                    <a:pt x="10400" y="5184"/>
                  </a:cubicBezTo>
                  <a:cubicBezTo>
                    <a:pt x="11467" y="7776"/>
                    <a:pt x="12533" y="10368"/>
                    <a:pt x="13733" y="11952"/>
                  </a:cubicBezTo>
                  <a:cubicBezTo>
                    <a:pt x="14933" y="13536"/>
                    <a:pt x="16267" y="14112"/>
                    <a:pt x="17600" y="13248"/>
                  </a:cubicBezTo>
                  <a:cubicBezTo>
                    <a:pt x="18933" y="12384"/>
                    <a:pt x="20267" y="10080"/>
                    <a:pt x="21600" y="7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831850" y="2419350"/>
              <a:ext cx="158750" cy="31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7393"/>
                  </a:moveTo>
                  <a:cubicBezTo>
                    <a:pt x="3168" y="10003"/>
                    <a:pt x="6336" y="12612"/>
                    <a:pt x="8208" y="14787"/>
                  </a:cubicBezTo>
                  <a:cubicBezTo>
                    <a:pt x="10080" y="16961"/>
                    <a:pt x="10656" y="18701"/>
                    <a:pt x="10512" y="19860"/>
                  </a:cubicBezTo>
                  <a:cubicBezTo>
                    <a:pt x="10368" y="21020"/>
                    <a:pt x="9504" y="21600"/>
                    <a:pt x="8784" y="21528"/>
                  </a:cubicBezTo>
                  <a:cubicBezTo>
                    <a:pt x="8064" y="21455"/>
                    <a:pt x="7488" y="20730"/>
                    <a:pt x="7632" y="18048"/>
                  </a:cubicBezTo>
                  <a:cubicBezTo>
                    <a:pt x="7776" y="15366"/>
                    <a:pt x="8640" y="10728"/>
                    <a:pt x="11088" y="7393"/>
                  </a:cubicBezTo>
                  <a:cubicBezTo>
                    <a:pt x="13536" y="4059"/>
                    <a:pt x="17568" y="20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260350" y="2743200"/>
              <a:ext cx="5778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7" y="17856"/>
                    <a:pt x="6013" y="14112"/>
                    <a:pt x="8941" y="10800"/>
                  </a:cubicBezTo>
                  <a:cubicBezTo>
                    <a:pt x="11868" y="7488"/>
                    <a:pt x="14716" y="4608"/>
                    <a:pt x="16813" y="2880"/>
                  </a:cubicBezTo>
                  <a:cubicBezTo>
                    <a:pt x="18910" y="1152"/>
                    <a:pt x="20255" y="5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412750" y="2851150"/>
              <a:ext cx="3492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8" y="18831"/>
                    <a:pt x="2356" y="16062"/>
                    <a:pt x="5956" y="12462"/>
                  </a:cubicBezTo>
                  <a:cubicBezTo>
                    <a:pt x="9556" y="8862"/>
                    <a:pt x="15578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40216" y="3250490"/>
              <a:ext cx="141980" cy="372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259" fill="norm" stroke="1" extrusionOk="0">
                  <a:moveTo>
                    <a:pt x="13024" y="8729"/>
                  </a:moveTo>
                  <a:cubicBezTo>
                    <a:pt x="11753" y="10418"/>
                    <a:pt x="10482" y="12107"/>
                    <a:pt x="10641" y="13917"/>
                  </a:cubicBezTo>
                  <a:cubicBezTo>
                    <a:pt x="10800" y="15727"/>
                    <a:pt x="12388" y="17658"/>
                    <a:pt x="13182" y="18986"/>
                  </a:cubicBezTo>
                  <a:cubicBezTo>
                    <a:pt x="13976" y="20313"/>
                    <a:pt x="13976" y="21037"/>
                    <a:pt x="13341" y="21218"/>
                  </a:cubicBezTo>
                  <a:cubicBezTo>
                    <a:pt x="12706" y="21399"/>
                    <a:pt x="11435" y="21037"/>
                    <a:pt x="9212" y="18805"/>
                  </a:cubicBezTo>
                  <a:cubicBezTo>
                    <a:pt x="6988" y="16572"/>
                    <a:pt x="3812" y="12469"/>
                    <a:pt x="2065" y="9332"/>
                  </a:cubicBezTo>
                  <a:cubicBezTo>
                    <a:pt x="318" y="6195"/>
                    <a:pt x="0" y="4022"/>
                    <a:pt x="0" y="2635"/>
                  </a:cubicBezTo>
                  <a:cubicBezTo>
                    <a:pt x="0" y="1247"/>
                    <a:pt x="318" y="644"/>
                    <a:pt x="2700" y="282"/>
                  </a:cubicBezTo>
                  <a:cubicBezTo>
                    <a:pt x="5082" y="-80"/>
                    <a:pt x="9529" y="-201"/>
                    <a:pt x="13500" y="583"/>
                  </a:cubicBezTo>
                  <a:cubicBezTo>
                    <a:pt x="17471" y="1368"/>
                    <a:pt x="20965" y="3057"/>
                    <a:pt x="21282" y="4867"/>
                  </a:cubicBezTo>
                  <a:cubicBezTo>
                    <a:pt x="21600" y="6677"/>
                    <a:pt x="18741" y="8608"/>
                    <a:pt x="16518" y="9634"/>
                  </a:cubicBezTo>
                  <a:cubicBezTo>
                    <a:pt x="14294" y="10659"/>
                    <a:pt x="12706" y="10780"/>
                    <a:pt x="11118" y="10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215900" y="3340099"/>
              <a:ext cx="139700" cy="247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7624"/>
                  </a:moveTo>
                  <a:cubicBezTo>
                    <a:pt x="3600" y="8350"/>
                    <a:pt x="7200" y="9076"/>
                    <a:pt x="9491" y="10437"/>
                  </a:cubicBezTo>
                  <a:cubicBezTo>
                    <a:pt x="11782" y="11798"/>
                    <a:pt x="12764" y="13795"/>
                    <a:pt x="12600" y="15701"/>
                  </a:cubicBezTo>
                  <a:cubicBezTo>
                    <a:pt x="12436" y="17607"/>
                    <a:pt x="11127" y="19422"/>
                    <a:pt x="9491" y="20420"/>
                  </a:cubicBezTo>
                  <a:cubicBezTo>
                    <a:pt x="7855" y="21418"/>
                    <a:pt x="5891" y="21600"/>
                    <a:pt x="4582" y="20148"/>
                  </a:cubicBezTo>
                  <a:cubicBezTo>
                    <a:pt x="3273" y="18696"/>
                    <a:pt x="2618" y="15610"/>
                    <a:pt x="5564" y="11980"/>
                  </a:cubicBezTo>
                  <a:cubicBezTo>
                    <a:pt x="8509" y="8350"/>
                    <a:pt x="15055" y="41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446315" y="3232150"/>
              <a:ext cx="150586" cy="3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60" fill="norm" stroke="1" extrusionOk="0">
                  <a:moveTo>
                    <a:pt x="13949" y="0"/>
                  </a:moveTo>
                  <a:cubicBezTo>
                    <a:pt x="10102" y="143"/>
                    <a:pt x="6255" y="286"/>
                    <a:pt x="3592" y="1645"/>
                  </a:cubicBezTo>
                  <a:cubicBezTo>
                    <a:pt x="929" y="3004"/>
                    <a:pt x="-550" y="5579"/>
                    <a:pt x="190" y="8797"/>
                  </a:cubicBezTo>
                  <a:cubicBezTo>
                    <a:pt x="929" y="12016"/>
                    <a:pt x="3888" y="15878"/>
                    <a:pt x="6995" y="18167"/>
                  </a:cubicBezTo>
                  <a:cubicBezTo>
                    <a:pt x="10102" y="20456"/>
                    <a:pt x="13357" y="21171"/>
                    <a:pt x="15724" y="21385"/>
                  </a:cubicBezTo>
                  <a:cubicBezTo>
                    <a:pt x="18091" y="21600"/>
                    <a:pt x="19571" y="21314"/>
                    <a:pt x="21050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628650" y="3327400"/>
              <a:ext cx="381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171"/>
                    <a:pt x="9600" y="12343"/>
                    <a:pt x="13200" y="15943"/>
                  </a:cubicBezTo>
                  <a:cubicBezTo>
                    <a:pt x="16800" y="19543"/>
                    <a:pt x="192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628650" y="3221374"/>
              <a:ext cx="132380" cy="32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371" fill="norm" stroke="1" extrusionOk="0">
                  <a:moveTo>
                    <a:pt x="2025" y="8955"/>
                  </a:moveTo>
                  <a:cubicBezTo>
                    <a:pt x="1012" y="7167"/>
                    <a:pt x="0" y="5378"/>
                    <a:pt x="0" y="3865"/>
                  </a:cubicBezTo>
                  <a:cubicBezTo>
                    <a:pt x="0" y="2351"/>
                    <a:pt x="1012" y="1113"/>
                    <a:pt x="2362" y="494"/>
                  </a:cubicBezTo>
                  <a:cubicBezTo>
                    <a:pt x="3712" y="-125"/>
                    <a:pt x="5400" y="-125"/>
                    <a:pt x="7594" y="288"/>
                  </a:cubicBezTo>
                  <a:cubicBezTo>
                    <a:pt x="9788" y="700"/>
                    <a:pt x="12487" y="1526"/>
                    <a:pt x="12656" y="3314"/>
                  </a:cubicBezTo>
                  <a:cubicBezTo>
                    <a:pt x="12825" y="5103"/>
                    <a:pt x="10462" y="7855"/>
                    <a:pt x="8606" y="9437"/>
                  </a:cubicBezTo>
                  <a:cubicBezTo>
                    <a:pt x="6750" y="11019"/>
                    <a:pt x="5400" y="11432"/>
                    <a:pt x="5569" y="11500"/>
                  </a:cubicBezTo>
                  <a:cubicBezTo>
                    <a:pt x="5737" y="11569"/>
                    <a:pt x="7425" y="11294"/>
                    <a:pt x="10125" y="11363"/>
                  </a:cubicBezTo>
                  <a:cubicBezTo>
                    <a:pt x="12825" y="11432"/>
                    <a:pt x="16538" y="11844"/>
                    <a:pt x="18731" y="12807"/>
                  </a:cubicBezTo>
                  <a:cubicBezTo>
                    <a:pt x="20925" y="13771"/>
                    <a:pt x="21600" y="15284"/>
                    <a:pt x="20756" y="16729"/>
                  </a:cubicBezTo>
                  <a:cubicBezTo>
                    <a:pt x="19912" y="18173"/>
                    <a:pt x="17550" y="19549"/>
                    <a:pt x="15187" y="20374"/>
                  </a:cubicBezTo>
                  <a:cubicBezTo>
                    <a:pt x="12825" y="21200"/>
                    <a:pt x="10462" y="21475"/>
                    <a:pt x="8775" y="21337"/>
                  </a:cubicBezTo>
                  <a:cubicBezTo>
                    <a:pt x="7087" y="21200"/>
                    <a:pt x="6075" y="20650"/>
                    <a:pt x="5737" y="20030"/>
                  </a:cubicBezTo>
                  <a:cubicBezTo>
                    <a:pt x="5400" y="19411"/>
                    <a:pt x="5737" y="18723"/>
                    <a:pt x="6075" y="18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816156" y="3098800"/>
              <a:ext cx="22045" cy="57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600" fill="norm" stroke="1" extrusionOk="0">
                  <a:moveTo>
                    <a:pt x="2777" y="0"/>
                  </a:moveTo>
                  <a:cubicBezTo>
                    <a:pt x="814" y="2690"/>
                    <a:pt x="-1150" y="5380"/>
                    <a:pt x="814" y="8268"/>
                  </a:cubicBezTo>
                  <a:cubicBezTo>
                    <a:pt x="2777" y="11156"/>
                    <a:pt x="8668" y="14242"/>
                    <a:pt x="11614" y="16259"/>
                  </a:cubicBezTo>
                  <a:cubicBezTo>
                    <a:pt x="14559" y="18277"/>
                    <a:pt x="14559" y="19226"/>
                    <a:pt x="14559" y="19899"/>
                  </a:cubicBezTo>
                  <a:cubicBezTo>
                    <a:pt x="14559" y="20571"/>
                    <a:pt x="14559" y="20967"/>
                    <a:pt x="15541" y="21204"/>
                  </a:cubicBezTo>
                  <a:cubicBezTo>
                    <a:pt x="16523" y="21442"/>
                    <a:pt x="18486" y="21521"/>
                    <a:pt x="20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908050" y="3184471"/>
              <a:ext cx="127000" cy="3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7560" y="6310"/>
                  </a:moveTo>
                  <a:cubicBezTo>
                    <a:pt x="5400" y="8339"/>
                    <a:pt x="3240" y="10369"/>
                    <a:pt x="1980" y="12398"/>
                  </a:cubicBezTo>
                  <a:cubicBezTo>
                    <a:pt x="720" y="14428"/>
                    <a:pt x="360" y="16457"/>
                    <a:pt x="180" y="18124"/>
                  </a:cubicBezTo>
                  <a:cubicBezTo>
                    <a:pt x="0" y="19791"/>
                    <a:pt x="0" y="21096"/>
                    <a:pt x="0" y="21314"/>
                  </a:cubicBezTo>
                  <a:cubicBezTo>
                    <a:pt x="0" y="21531"/>
                    <a:pt x="0" y="20661"/>
                    <a:pt x="900" y="17762"/>
                  </a:cubicBezTo>
                  <a:cubicBezTo>
                    <a:pt x="1800" y="14863"/>
                    <a:pt x="3600" y="9934"/>
                    <a:pt x="4680" y="6962"/>
                  </a:cubicBezTo>
                  <a:cubicBezTo>
                    <a:pt x="5760" y="3990"/>
                    <a:pt x="6120" y="2975"/>
                    <a:pt x="6840" y="1961"/>
                  </a:cubicBezTo>
                  <a:cubicBezTo>
                    <a:pt x="7560" y="946"/>
                    <a:pt x="8640" y="-69"/>
                    <a:pt x="9360" y="3"/>
                  </a:cubicBezTo>
                  <a:cubicBezTo>
                    <a:pt x="10080" y="76"/>
                    <a:pt x="10440" y="1236"/>
                    <a:pt x="11880" y="4208"/>
                  </a:cubicBezTo>
                  <a:cubicBezTo>
                    <a:pt x="13320" y="7179"/>
                    <a:pt x="15840" y="11963"/>
                    <a:pt x="17640" y="15008"/>
                  </a:cubicBezTo>
                  <a:cubicBezTo>
                    <a:pt x="19440" y="18052"/>
                    <a:pt x="20520" y="19357"/>
                    <a:pt x="21600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933450" y="3371850"/>
              <a:ext cx="127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104900" y="2990849"/>
              <a:ext cx="95250" cy="608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0"/>
                  </a:moveTo>
                  <a:cubicBezTo>
                    <a:pt x="3840" y="2840"/>
                    <a:pt x="7680" y="5680"/>
                    <a:pt x="9840" y="8296"/>
                  </a:cubicBezTo>
                  <a:cubicBezTo>
                    <a:pt x="12000" y="10912"/>
                    <a:pt x="12480" y="13304"/>
                    <a:pt x="12960" y="15210"/>
                  </a:cubicBezTo>
                  <a:cubicBezTo>
                    <a:pt x="13440" y="17116"/>
                    <a:pt x="13920" y="18536"/>
                    <a:pt x="14640" y="19582"/>
                  </a:cubicBezTo>
                  <a:cubicBezTo>
                    <a:pt x="15360" y="20628"/>
                    <a:pt x="16320" y="21301"/>
                    <a:pt x="17520" y="21451"/>
                  </a:cubicBezTo>
                  <a:cubicBezTo>
                    <a:pt x="18720" y="21600"/>
                    <a:pt x="20160" y="21226"/>
                    <a:pt x="21600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284896" y="3179112"/>
              <a:ext cx="162904" cy="232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981" fill="norm" stroke="1" extrusionOk="0">
                  <a:moveTo>
                    <a:pt x="12175" y="7084"/>
                  </a:moveTo>
                  <a:cubicBezTo>
                    <a:pt x="11898" y="6128"/>
                    <a:pt x="11621" y="5172"/>
                    <a:pt x="11482" y="3834"/>
                  </a:cubicBezTo>
                  <a:cubicBezTo>
                    <a:pt x="11344" y="2496"/>
                    <a:pt x="11344" y="776"/>
                    <a:pt x="10790" y="202"/>
                  </a:cubicBezTo>
                  <a:cubicBezTo>
                    <a:pt x="10236" y="-371"/>
                    <a:pt x="9128" y="202"/>
                    <a:pt x="7190" y="2879"/>
                  </a:cubicBezTo>
                  <a:cubicBezTo>
                    <a:pt x="5251" y="5555"/>
                    <a:pt x="2482" y="10333"/>
                    <a:pt x="1098" y="13296"/>
                  </a:cubicBezTo>
                  <a:cubicBezTo>
                    <a:pt x="-287" y="16259"/>
                    <a:pt x="-287" y="17406"/>
                    <a:pt x="682" y="18648"/>
                  </a:cubicBezTo>
                  <a:cubicBezTo>
                    <a:pt x="1651" y="19891"/>
                    <a:pt x="3590" y="21229"/>
                    <a:pt x="7190" y="20942"/>
                  </a:cubicBezTo>
                  <a:cubicBezTo>
                    <a:pt x="10790" y="20656"/>
                    <a:pt x="16051" y="18744"/>
                    <a:pt x="21313" y="16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581150" y="2921000"/>
              <a:ext cx="63500" cy="58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583"/>
                    <a:pt x="7200" y="5165"/>
                    <a:pt x="9000" y="7943"/>
                  </a:cubicBezTo>
                  <a:cubicBezTo>
                    <a:pt x="10800" y="10722"/>
                    <a:pt x="10800" y="13696"/>
                    <a:pt x="11160" y="15887"/>
                  </a:cubicBezTo>
                  <a:cubicBezTo>
                    <a:pt x="11520" y="18078"/>
                    <a:pt x="12240" y="19487"/>
                    <a:pt x="14040" y="20309"/>
                  </a:cubicBezTo>
                  <a:cubicBezTo>
                    <a:pt x="15840" y="21130"/>
                    <a:pt x="18720" y="213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797050" y="3068048"/>
              <a:ext cx="38100" cy="291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2258"/>
                  </a:moveTo>
                  <a:cubicBezTo>
                    <a:pt x="1200" y="1170"/>
                    <a:pt x="2400" y="82"/>
                    <a:pt x="3000" y="5"/>
                  </a:cubicBezTo>
                  <a:cubicBezTo>
                    <a:pt x="3600" y="-73"/>
                    <a:pt x="3600" y="859"/>
                    <a:pt x="4800" y="3967"/>
                  </a:cubicBezTo>
                  <a:cubicBezTo>
                    <a:pt x="6000" y="7075"/>
                    <a:pt x="8400" y="12359"/>
                    <a:pt x="9600" y="15389"/>
                  </a:cubicBezTo>
                  <a:cubicBezTo>
                    <a:pt x="10800" y="18419"/>
                    <a:pt x="10800" y="19196"/>
                    <a:pt x="11400" y="19973"/>
                  </a:cubicBezTo>
                  <a:cubicBezTo>
                    <a:pt x="12000" y="20750"/>
                    <a:pt x="13200" y="21527"/>
                    <a:pt x="14400" y="21372"/>
                  </a:cubicBezTo>
                  <a:cubicBezTo>
                    <a:pt x="15600" y="21216"/>
                    <a:pt x="16800" y="20128"/>
                    <a:pt x="18000" y="19041"/>
                  </a:cubicBezTo>
                  <a:cubicBezTo>
                    <a:pt x="19200" y="17953"/>
                    <a:pt x="20400" y="16865"/>
                    <a:pt x="21600" y="15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797050" y="3028454"/>
              <a:ext cx="168026" cy="34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53" fill="norm" stroke="1" extrusionOk="0">
                  <a:moveTo>
                    <a:pt x="1600" y="5105"/>
                  </a:moveTo>
                  <a:cubicBezTo>
                    <a:pt x="800" y="3804"/>
                    <a:pt x="0" y="2502"/>
                    <a:pt x="0" y="1592"/>
                  </a:cubicBezTo>
                  <a:cubicBezTo>
                    <a:pt x="0" y="681"/>
                    <a:pt x="800" y="160"/>
                    <a:pt x="3467" y="30"/>
                  </a:cubicBezTo>
                  <a:cubicBezTo>
                    <a:pt x="6133" y="-100"/>
                    <a:pt x="10667" y="160"/>
                    <a:pt x="14267" y="1331"/>
                  </a:cubicBezTo>
                  <a:cubicBezTo>
                    <a:pt x="17867" y="2502"/>
                    <a:pt x="20533" y="4584"/>
                    <a:pt x="21067" y="6992"/>
                  </a:cubicBezTo>
                  <a:cubicBezTo>
                    <a:pt x="21600" y="9399"/>
                    <a:pt x="20000" y="12131"/>
                    <a:pt x="17200" y="14473"/>
                  </a:cubicBezTo>
                  <a:cubicBezTo>
                    <a:pt x="14400" y="16816"/>
                    <a:pt x="10400" y="18767"/>
                    <a:pt x="7600" y="19939"/>
                  </a:cubicBezTo>
                  <a:cubicBezTo>
                    <a:pt x="4800" y="21110"/>
                    <a:pt x="3200" y="21500"/>
                    <a:pt x="2533" y="21305"/>
                  </a:cubicBezTo>
                  <a:cubicBezTo>
                    <a:pt x="1867" y="21110"/>
                    <a:pt x="2133" y="20329"/>
                    <a:pt x="3067" y="19223"/>
                  </a:cubicBezTo>
                  <a:cubicBezTo>
                    <a:pt x="4000" y="18117"/>
                    <a:pt x="5600" y="16686"/>
                    <a:pt x="7200" y="15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924049" y="2889250"/>
              <a:ext cx="189974" cy="58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9755" y="0"/>
                  </a:moveTo>
                  <a:cubicBezTo>
                    <a:pt x="13239" y="2113"/>
                    <a:pt x="16723" y="4226"/>
                    <a:pt x="18813" y="6574"/>
                  </a:cubicBezTo>
                  <a:cubicBezTo>
                    <a:pt x="20903" y="8922"/>
                    <a:pt x="21600" y="11504"/>
                    <a:pt x="19858" y="13735"/>
                  </a:cubicBezTo>
                  <a:cubicBezTo>
                    <a:pt x="18116" y="15965"/>
                    <a:pt x="13935" y="17843"/>
                    <a:pt x="10219" y="19096"/>
                  </a:cubicBezTo>
                  <a:cubicBezTo>
                    <a:pt x="6503" y="20348"/>
                    <a:pt x="3252" y="20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82550" y="4406899"/>
              <a:ext cx="184150" cy="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2979" y="11435"/>
                  </a:moveTo>
                  <a:cubicBezTo>
                    <a:pt x="1490" y="15247"/>
                    <a:pt x="0" y="19059"/>
                    <a:pt x="0" y="20329"/>
                  </a:cubicBezTo>
                  <a:cubicBezTo>
                    <a:pt x="0" y="21600"/>
                    <a:pt x="1490" y="20329"/>
                    <a:pt x="5338" y="16518"/>
                  </a:cubicBezTo>
                  <a:cubicBezTo>
                    <a:pt x="9186" y="12706"/>
                    <a:pt x="15393" y="63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20649" y="4546599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408516" y="4173275"/>
              <a:ext cx="146822" cy="42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97" fill="norm" stroke="1" extrusionOk="0">
                  <a:moveTo>
                    <a:pt x="6997" y="7670"/>
                  </a:moveTo>
                  <a:cubicBezTo>
                    <a:pt x="7606" y="11217"/>
                    <a:pt x="8214" y="14763"/>
                    <a:pt x="8518" y="16858"/>
                  </a:cubicBezTo>
                  <a:cubicBezTo>
                    <a:pt x="8823" y="18954"/>
                    <a:pt x="8823" y="19599"/>
                    <a:pt x="8823" y="20243"/>
                  </a:cubicBezTo>
                  <a:cubicBezTo>
                    <a:pt x="8823" y="20888"/>
                    <a:pt x="8823" y="21533"/>
                    <a:pt x="8366" y="21372"/>
                  </a:cubicBezTo>
                  <a:cubicBezTo>
                    <a:pt x="7910" y="21211"/>
                    <a:pt x="6997" y="20243"/>
                    <a:pt x="5628" y="17772"/>
                  </a:cubicBezTo>
                  <a:cubicBezTo>
                    <a:pt x="4259" y="15300"/>
                    <a:pt x="2434" y="11324"/>
                    <a:pt x="1369" y="8584"/>
                  </a:cubicBezTo>
                  <a:cubicBezTo>
                    <a:pt x="304" y="5843"/>
                    <a:pt x="0" y="4339"/>
                    <a:pt x="0" y="3264"/>
                  </a:cubicBezTo>
                  <a:cubicBezTo>
                    <a:pt x="0" y="2190"/>
                    <a:pt x="304" y="1545"/>
                    <a:pt x="1217" y="1061"/>
                  </a:cubicBezTo>
                  <a:cubicBezTo>
                    <a:pt x="2130" y="578"/>
                    <a:pt x="3651" y="255"/>
                    <a:pt x="6085" y="94"/>
                  </a:cubicBezTo>
                  <a:cubicBezTo>
                    <a:pt x="8518" y="-67"/>
                    <a:pt x="11865" y="-67"/>
                    <a:pt x="14755" y="470"/>
                  </a:cubicBezTo>
                  <a:cubicBezTo>
                    <a:pt x="17645" y="1008"/>
                    <a:pt x="20079" y="2082"/>
                    <a:pt x="20839" y="3318"/>
                  </a:cubicBezTo>
                  <a:cubicBezTo>
                    <a:pt x="21600" y="4554"/>
                    <a:pt x="20687" y="5951"/>
                    <a:pt x="18406" y="6918"/>
                  </a:cubicBezTo>
                  <a:cubicBezTo>
                    <a:pt x="16124" y="7885"/>
                    <a:pt x="12473" y="8423"/>
                    <a:pt x="8823" y="8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533349" y="4318000"/>
              <a:ext cx="177852" cy="17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39" fill="norm" stroke="1" extrusionOk="0">
                  <a:moveTo>
                    <a:pt x="768" y="11435"/>
                  </a:moveTo>
                  <a:cubicBezTo>
                    <a:pt x="260" y="10165"/>
                    <a:pt x="-248" y="8894"/>
                    <a:pt x="133" y="7878"/>
                  </a:cubicBezTo>
                  <a:cubicBezTo>
                    <a:pt x="514" y="6861"/>
                    <a:pt x="1785" y="6099"/>
                    <a:pt x="3691" y="5845"/>
                  </a:cubicBezTo>
                  <a:cubicBezTo>
                    <a:pt x="5597" y="5591"/>
                    <a:pt x="8138" y="5845"/>
                    <a:pt x="10044" y="7369"/>
                  </a:cubicBezTo>
                  <a:cubicBezTo>
                    <a:pt x="11950" y="8894"/>
                    <a:pt x="13220" y="11689"/>
                    <a:pt x="13856" y="13722"/>
                  </a:cubicBezTo>
                  <a:cubicBezTo>
                    <a:pt x="14491" y="15755"/>
                    <a:pt x="14491" y="17026"/>
                    <a:pt x="14364" y="18296"/>
                  </a:cubicBezTo>
                  <a:cubicBezTo>
                    <a:pt x="14237" y="19567"/>
                    <a:pt x="13983" y="20838"/>
                    <a:pt x="13220" y="21219"/>
                  </a:cubicBezTo>
                  <a:cubicBezTo>
                    <a:pt x="12458" y="21600"/>
                    <a:pt x="11187" y="21092"/>
                    <a:pt x="10425" y="19440"/>
                  </a:cubicBezTo>
                  <a:cubicBezTo>
                    <a:pt x="9663" y="17788"/>
                    <a:pt x="9408" y="14993"/>
                    <a:pt x="10806" y="12071"/>
                  </a:cubicBezTo>
                  <a:cubicBezTo>
                    <a:pt x="12204" y="9148"/>
                    <a:pt x="15253" y="6099"/>
                    <a:pt x="17286" y="4066"/>
                  </a:cubicBezTo>
                  <a:cubicBezTo>
                    <a:pt x="19319" y="2033"/>
                    <a:pt x="20336" y="1016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782751" y="4181390"/>
              <a:ext cx="118949" cy="30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51" fill="norm" stroke="1" extrusionOk="0">
                  <a:moveTo>
                    <a:pt x="11063" y="5041"/>
                  </a:moveTo>
                  <a:cubicBezTo>
                    <a:pt x="10306" y="3874"/>
                    <a:pt x="9548" y="2706"/>
                    <a:pt x="8600" y="1757"/>
                  </a:cubicBezTo>
                  <a:cubicBezTo>
                    <a:pt x="7653" y="809"/>
                    <a:pt x="6516" y="79"/>
                    <a:pt x="5379" y="6"/>
                  </a:cubicBezTo>
                  <a:cubicBezTo>
                    <a:pt x="4242" y="-67"/>
                    <a:pt x="3106" y="517"/>
                    <a:pt x="1969" y="3290"/>
                  </a:cubicBezTo>
                  <a:cubicBezTo>
                    <a:pt x="832" y="6063"/>
                    <a:pt x="-305" y="11025"/>
                    <a:pt x="74" y="14455"/>
                  </a:cubicBezTo>
                  <a:cubicBezTo>
                    <a:pt x="453" y="17884"/>
                    <a:pt x="2348" y="19782"/>
                    <a:pt x="6137" y="20657"/>
                  </a:cubicBezTo>
                  <a:cubicBezTo>
                    <a:pt x="9927" y="21533"/>
                    <a:pt x="15611" y="21387"/>
                    <a:pt x="21295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977900" y="4273550"/>
              <a:ext cx="254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227"/>
                    <a:pt x="14400" y="12454"/>
                    <a:pt x="18000" y="16054"/>
                  </a:cubicBezTo>
                  <a:cubicBezTo>
                    <a:pt x="21600" y="19654"/>
                    <a:pt x="21600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971549" y="4183591"/>
              <a:ext cx="147992" cy="305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78" fill="norm" stroke="1" extrusionOk="0">
                  <a:moveTo>
                    <a:pt x="1825" y="4956"/>
                  </a:moveTo>
                  <a:cubicBezTo>
                    <a:pt x="1825" y="4068"/>
                    <a:pt x="1825" y="3181"/>
                    <a:pt x="2130" y="2367"/>
                  </a:cubicBezTo>
                  <a:cubicBezTo>
                    <a:pt x="2434" y="1553"/>
                    <a:pt x="3042" y="814"/>
                    <a:pt x="4411" y="370"/>
                  </a:cubicBezTo>
                  <a:cubicBezTo>
                    <a:pt x="5780" y="-74"/>
                    <a:pt x="7910" y="-222"/>
                    <a:pt x="9735" y="518"/>
                  </a:cubicBezTo>
                  <a:cubicBezTo>
                    <a:pt x="11561" y="1257"/>
                    <a:pt x="13082" y="2885"/>
                    <a:pt x="12930" y="4512"/>
                  </a:cubicBezTo>
                  <a:cubicBezTo>
                    <a:pt x="12777" y="6140"/>
                    <a:pt x="10952" y="7767"/>
                    <a:pt x="10039" y="8951"/>
                  </a:cubicBezTo>
                  <a:cubicBezTo>
                    <a:pt x="9127" y="10134"/>
                    <a:pt x="9127" y="10874"/>
                    <a:pt x="10344" y="11540"/>
                  </a:cubicBezTo>
                  <a:cubicBezTo>
                    <a:pt x="11561" y="12205"/>
                    <a:pt x="13994" y="12797"/>
                    <a:pt x="15972" y="13389"/>
                  </a:cubicBezTo>
                  <a:cubicBezTo>
                    <a:pt x="17949" y="13981"/>
                    <a:pt x="19470" y="14573"/>
                    <a:pt x="20383" y="15238"/>
                  </a:cubicBezTo>
                  <a:cubicBezTo>
                    <a:pt x="21296" y="15904"/>
                    <a:pt x="21600" y="16644"/>
                    <a:pt x="20839" y="17679"/>
                  </a:cubicBezTo>
                  <a:cubicBezTo>
                    <a:pt x="20079" y="18715"/>
                    <a:pt x="18254" y="20046"/>
                    <a:pt x="14603" y="20712"/>
                  </a:cubicBezTo>
                  <a:cubicBezTo>
                    <a:pt x="10952" y="21378"/>
                    <a:pt x="5476" y="21378"/>
                    <a:pt x="0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244600" y="4025900"/>
              <a:ext cx="95250" cy="605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0"/>
                  </a:moveTo>
                  <a:cubicBezTo>
                    <a:pt x="3840" y="2258"/>
                    <a:pt x="7680" y="4516"/>
                    <a:pt x="10320" y="6849"/>
                  </a:cubicBezTo>
                  <a:cubicBezTo>
                    <a:pt x="12960" y="9182"/>
                    <a:pt x="14400" y="11590"/>
                    <a:pt x="15360" y="13886"/>
                  </a:cubicBezTo>
                  <a:cubicBezTo>
                    <a:pt x="16320" y="16181"/>
                    <a:pt x="16800" y="18364"/>
                    <a:pt x="16800" y="19718"/>
                  </a:cubicBezTo>
                  <a:cubicBezTo>
                    <a:pt x="16800" y="21073"/>
                    <a:pt x="16320" y="21600"/>
                    <a:pt x="17040" y="21525"/>
                  </a:cubicBezTo>
                  <a:cubicBezTo>
                    <a:pt x="17760" y="21449"/>
                    <a:pt x="19680" y="20772"/>
                    <a:pt x="21600" y="20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1449916" y="4091577"/>
              <a:ext cx="182034" cy="40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2009" y="8026"/>
                  </a:moveTo>
                  <a:cubicBezTo>
                    <a:pt x="2512" y="10062"/>
                    <a:pt x="3014" y="12098"/>
                    <a:pt x="3265" y="13964"/>
                  </a:cubicBezTo>
                  <a:cubicBezTo>
                    <a:pt x="3516" y="15830"/>
                    <a:pt x="3516" y="17526"/>
                    <a:pt x="3014" y="18883"/>
                  </a:cubicBezTo>
                  <a:cubicBezTo>
                    <a:pt x="2512" y="20240"/>
                    <a:pt x="1507" y="21258"/>
                    <a:pt x="879" y="21371"/>
                  </a:cubicBezTo>
                  <a:cubicBezTo>
                    <a:pt x="251" y="21484"/>
                    <a:pt x="0" y="20692"/>
                    <a:pt x="0" y="18148"/>
                  </a:cubicBezTo>
                  <a:cubicBezTo>
                    <a:pt x="0" y="15603"/>
                    <a:pt x="251" y="11306"/>
                    <a:pt x="1005" y="8253"/>
                  </a:cubicBezTo>
                  <a:cubicBezTo>
                    <a:pt x="1758" y="5199"/>
                    <a:pt x="3014" y="3390"/>
                    <a:pt x="4144" y="2202"/>
                  </a:cubicBezTo>
                  <a:cubicBezTo>
                    <a:pt x="5274" y="1015"/>
                    <a:pt x="6279" y="449"/>
                    <a:pt x="7409" y="167"/>
                  </a:cubicBezTo>
                  <a:cubicBezTo>
                    <a:pt x="8540" y="-116"/>
                    <a:pt x="9795" y="-116"/>
                    <a:pt x="11051" y="789"/>
                  </a:cubicBezTo>
                  <a:cubicBezTo>
                    <a:pt x="12307" y="1693"/>
                    <a:pt x="13563" y="3503"/>
                    <a:pt x="14819" y="6217"/>
                  </a:cubicBezTo>
                  <a:cubicBezTo>
                    <a:pt x="16074" y="8931"/>
                    <a:pt x="17330" y="12550"/>
                    <a:pt x="18460" y="14699"/>
                  </a:cubicBezTo>
                  <a:cubicBezTo>
                    <a:pt x="19591" y="16847"/>
                    <a:pt x="20595" y="17526"/>
                    <a:pt x="21600" y="18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1460500" y="4330700"/>
              <a:ext cx="1270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1708150" y="4311650"/>
              <a:ext cx="444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1888041" y="4079655"/>
              <a:ext cx="143960" cy="284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50" fill="norm" stroke="1" extrusionOk="0">
                  <a:moveTo>
                    <a:pt x="15656" y="731"/>
                  </a:moveTo>
                  <a:cubicBezTo>
                    <a:pt x="14091" y="413"/>
                    <a:pt x="12526" y="96"/>
                    <a:pt x="10961" y="16"/>
                  </a:cubicBezTo>
                  <a:cubicBezTo>
                    <a:pt x="9395" y="-63"/>
                    <a:pt x="7830" y="96"/>
                    <a:pt x="5952" y="1605"/>
                  </a:cubicBezTo>
                  <a:cubicBezTo>
                    <a:pt x="4074" y="3113"/>
                    <a:pt x="1882" y="5972"/>
                    <a:pt x="787" y="9069"/>
                  </a:cubicBezTo>
                  <a:cubicBezTo>
                    <a:pt x="-309" y="12166"/>
                    <a:pt x="-309" y="15502"/>
                    <a:pt x="1100" y="17725"/>
                  </a:cubicBezTo>
                  <a:cubicBezTo>
                    <a:pt x="2508" y="19949"/>
                    <a:pt x="5326" y="21061"/>
                    <a:pt x="8926" y="21299"/>
                  </a:cubicBezTo>
                  <a:cubicBezTo>
                    <a:pt x="12526" y="21537"/>
                    <a:pt x="16908" y="20902"/>
                    <a:pt x="21291" y="20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2070099" y="4292600"/>
              <a:ext cx="635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2213472" y="4064000"/>
              <a:ext cx="34429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600" fill="norm" stroke="1" extrusionOk="0">
                  <a:moveTo>
                    <a:pt x="1607" y="0"/>
                  </a:moveTo>
                  <a:cubicBezTo>
                    <a:pt x="337" y="3600"/>
                    <a:pt x="-934" y="7200"/>
                    <a:pt x="972" y="10114"/>
                  </a:cubicBezTo>
                  <a:cubicBezTo>
                    <a:pt x="2878" y="13029"/>
                    <a:pt x="7960" y="15257"/>
                    <a:pt x="11137" y="16971"/>
                  </a:cubicBezTo>
                  <a:cubicBezTo>
                    <a:pt x="14313" y="18686"/>
                    <a:pt x="15584" y="19886"/>
                    <a:pt x="16854" y="20571"/>
                  </a:cubicBezTo>
                  <a:cubicBezTo>
                    <a:pt x="18125" y="21257"/>
                    <a:pt x="19395" y="21429"/>
                    <a:pt x="206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2228849" y="4002237"/>
              <a:ext cx="115391" cy="30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319" fill="norm" stroke="1" extrusionOk="0">
                  <a:moveTo>
                    <a:pt x="0" y="2098"/>
                  </a:moveTo>
                  <a:cubicBezTo>
                    <a:pt x="0" y="1358"/>
                    <a:pt x="0" y="619"/>
                    <a:pt x="1157" y="249"/>
                  </a:cubicBezTo>
                  <a:cubicBezTo>
                    <a:pt x="2314" y="-121"/>
                    <a:pt x="4629" y="-121"/>
                    <a:pt x="7714" y="545"/>
                  </a:cubicBezTo>
                  <a:cubicBezTo>
                    <a:pt x="10800" y="1211"/>
                    <a:pt x="14657" y="2542"/>
                    <a:pt x="17357" y="5205"/>
                  </a:cubicBezTo>
                  <a:cubicBezTo>
                    <a:pt x="20057" y="7868"/>
                    <a:pt x="21600" y="11863"/>
                    <a:pt x="20829" y="14747"/>
                  </a:cubicBezTo>
                  <a:cubicBezTo>
                    <a:pt x="20057" y="17632"/>
                    <a:pt x="16971" y="19408"/>
                    <a:pt x="14271" y="20369"/>
                  </a:cubicBezTo>
                  <a:cubicBezTo>
                    <a:pt x="11571" y="21331"/>
                    <a:pt x="9257" y="21479"/>
                    <a:pt x="7521" y="21183"/>
                  </a:cubicBezTo>
                  <a:cubicBezTo>
                    <a:pt x="5786" y="20887"/>
                    <a:pt x="4629" y="20147"/>
                    <a:pt x="4436" y="18964"/>
                  </a:cubicBezTo>
                  <a:cubicBezTo>
                    <a:pt x="4243" y="17780"/>
                    <a:pt x="5014" y="16153"/>
                    <a:pt x="5786" y="14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2406650" y="3898900"/>
              <a:ext cx="126323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600" fill="norm" stroke="1" extrusionOk="0">
                  <a:moveTo>
                    <a:pt x="0" y="0"/>
                  </a:moveTo>
                  <a:cubicBezTo>
                    <a:pt x="6968" y="2609"/>
                    <a:pt x="13935" y="5217"/>
                    <a:pt x="17594" y="8243"/>
                  </a:cubicBezTo>
                  <a:cubicBezTo>
                    <a:pt x="21252" y="11270"/>
                    <a:pt x="21600" y="14713"/>
                    <a:pt x="19510" y="17009"/>
                  </a:cubicBezTo>
                  <a:cubicBezTo>
                    <a:pt x="17419" y="19304"/>
                    <a:pt x="12890" y="20452"/>
                    <a:pt x="83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20650" y="5344704"/>
              <a:ext cx="171450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5867" y="13094"/>
                    <a:pt x="11733" y="5581"/>
                    <a:pt x="15333" y="2294"/>
                  </a:cubicBezTo>
                  <a:cubicBezTo>
                    <a:pt x="18933" y="-993"/>
                    <a:pt x="20267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203200" y="5461000"/>
              <a:ext cx="1270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515439" y="5110399"/>
              <a:ext cx="147291" cy="42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325" fill="norm" stroke="1" extrusionOk="0">
                  <a:moveTo>
                    <a:pt x="7046" y="9692"/>
                  </a:moveTo>
                  <a:cubicBezTo>
                    <a:pt x="5546" y="9585"/>
                    <a:pt x="4046" y="9478"/>
                    <a:pt x="3596" y="9692"/>
                  </a:cubicBezTo>
                  <a:cubicBezTo>
                    <a:pt x="3146" y="9905"/>
                    <a:pt x="3746" y="10440"/>
                    <a:pt x="5396" y="12151"/>
                  </a:cubicBezTo>
                  <a:cubicBezTo>
                    <a:pt x="7046" y="13862"/>
                    <a:pt x="9746" y="16749"/>
                    <a:pt x="11096" y="18567"/>
                  </a:cubicBezTo>
                  <a:cubicBezTo>
                    <a:pt x="12446" y="20385"/>
                    <a:pt x="12446" y="21133"/>
                    <a:pt x="11846" y="21294"/>
                  </a:cubicBezTo>
                  <a:cubicBezTo>
                    <a:pt x="11246" y="21454"/>
                    <a:pt x="10046" y="21026"/>
                    <a:pt x="8396" y="18995"/>
                  </a:cubicBezTo>
                  <a:cubicBezTo>
                    <a:pt x="6746" y="16963"/>
                    <a:pt x="4646" y="13327"/>
                    <a:pt x="3146" y="10173"/>
                  </a:cubicBezTo>
                  <a:cubicBezTo>
                    <a:pt x="1646" y="7018"/>
                    <a:pt x="746" y="4345"/>
                    <a:pt x="296" y="2741"/>
                  </a:cubicBezTo>
                  <a:cubicBezTo>
                    <a:pt x="-154" y="1137"/>
                    <a:pt x="-154" y="603"/>
                    <a:pt x="746" y="282"/>
                  </a:cubicBezTo>
                  <a:cubicBezTo>
                    <a:pt x="1646" y="-39"/>
                    <a:pt x="3446" y="-146"/>
                    <a:pt x="7046" y="282"/>
                  </a:cubicBezTo>
                  <a:cubicBezTo>
                    <a:pt x="10646" y="709"/>
                    <a:pt x="16046" y="1672"/>
                    <a:pt x="18746" y="3115"/>
                  </a:cubicBezTo>
                  <a:cubicBezTo>
                    <a:pt x="21446" y="4559"/>
                    <a:pt x="21446" y="6484"/>
                    <a:pt x="19496" y="7874"/>
                  </a:cubicBezTo>
                  <a:cubicBezTo>
                    <a:pt x="17546" y="9264"/>
                    <a:pt x="13646" y="10119"/>
                    <a:pt x="9746" y="10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679450" y="5257800"/>
              <a:ext cx="146050" cy="217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9346"/>
                  </a:moveTo>
                  <a:cubicBezTo>
                    <a:pt x="939" y="8515"/>
                    <a:pt x="1878" y="7685"/>
                    <a:pt x="3287" y="7373"/>
                  </a:cubicBezTo>
                  <a:cubicBezTo>
                    <a:pt x="4696" y="7062"/>
                    <a:pt x="6574" y="7269"/>
                    <a:pt x="8922" y="9138"/>
                  </a:cubicBezTo>
                  <a:cubicBezTo>
                    <a:pt x="11270" y="11008"/>
                    <a:pt x="14087" y="14538"/>
                    <a:pt x="15183" y="16823"/>
                  </a:cubicBezTo>
                  <a:cubicBezTo>
                    <a:pt x="16278" y="19108"/>
                    <a:pt x="15652" y="20146"/>
                    <a:pt x="14557" y="20769"/>
                  </a:cubicBezTo>
                  <a:cubicBezTo>
                    <a:pt x="13461" y="21392"/>
                    <a:pt x="11896" y="21600"/>
                    <a:pt x="10487" y="20665"/>
                  </a:cubicBezTo>
                  <a:cubicBezTo>
                    <a:pt x="9078" y="19731"/>
                    <a:pt x="7826" y="17654"/>
                    <a:pt x="9704" y="14019"/>
                  </a:cubicBezTo>
                  <a:cubicBezTo>
                    <a:pt x="11583" y="10385"/>
                    <a:pt x="16591" y="51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998773" y="5035293"/>
              <a:ext cx="150577" cy="411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18" fill="norm" stroke="1" extrusionOk="0">
                  <a:moveTo>
                    <a:pt x="13242" y="1658"/>
                  </a:moveTo>
                  <a:cubicBezTo>
                    <a:pt x="11742" y="891"/>
                    <a:pt x="10242" y="123"/>
                    <a:pt x="8892" y="14"/>
                  </a:cubicBezTo>
                  <a:cubicBezTo>
                    <a:pt x="7542" y="-96"/>
                    <a:pt x="6342" y="452"/>
                    <a:pt x="4842" y="2481"/>
                  </a:cubicBezTo>
                  <a:cubicBezTo>
                    <a:pt x="3342" y="4509"/>
                    <a:pt x="1542" y="8018"/>
                    <a:pt x="642" y="10923"/>
                  </a:cubicBezTo>
                  <a:cubicBezTo>
                    <a:pt x="-258" y="13829"/>
                    <a:pt x="-258" y="16131"/>
                    <a:pt x="942" y="17941"/>
                  </a:cubicBezTo>
                  <a:cubicBezTo>
                    <a:pt x="2142" y="19750"/>
                    <a:pt x="4542" y="21065"/>
                    <a:pt x="8142" y="21285"/>
                  </a:cubicBezTo>
                  <a:cubicBezTo>
                    <a:pt x="11742" y="21504"/>
                    <a:pt x="16542" y="20627"/>
                    <a:pt x="21342" y="19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1200150" y="5124450"/>
              <a:ext cx="254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60"/>
                    <a:pt x="7200" y="11520"/>
                    <a:pt x="10800" y="15120"/>
                  </a:cubicBezTo>
                  <a:cubicBezTo>
                    <a:pt x="14400" y="18720"/>
                    <a:pt x="180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1188460" y="5074690"/>
              <a:ext cx="160175" cy="284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30" fill="norm" stroke="1" extrusionOk="0">
                  <a:moveTo>
                    <a:pt x="1549" y="7069"/>
                  </a:moveTo>
                  <a:cubicBezTo>
                    <a:pt x="988" y="5798"/>
                    <a:pt x="427" y="4528"/>
                    <a:pt x="147" y="3496"/>
                  </a:cubicBezTo>
                  <a:cubicBezTo>
                    <a:pt x="-134" y="2463"/>
                    <a:pt x="-134" y="1669"/>
                    <a:pt x="1269" y="1113"/>
                  </a:cubicBezTo>
                  <a:cubicBezTo>
                    <a:pt x="2671" y="557"/>
                    <a:pt x="5476" y="240"/>
                    <a:pt x="7580" y="81"/>
                  </a:cubicBezTo>
                  <a:cubicBezTo>
                    <a:pt x="9684" y="-78"/>
                    <a:pt x="11087" y="-78"/>
                    <a:pt x="12349" y="796"/>
                  </a:cubicBezTo>
                  <a:cubicBezTo>
                    <a:pt x="13611" y="1669"/>
                    <a:pt x="14734" y="3416"/>
                    <a:pt x="14874" y="4687"/>
                  </a:cubicBezTo>
                  <a:cubicBezTo>
                    <a:pt x="15014" y="5957"/>
                    <a:pt x="14172" y="6751"/>
                    <a:pt x="13050" y="7546"/>
                  </a:cubicBezTo>
                  <a:cubicBezTo>
                    <a:pt x="11928" y="8340"/>
                    <a:pt x="10526" y="9134"/>
                    <a:pt x="11367" y="9848"/>
                  </a:cubicBezTo>
                  <a:cubicBezTo>
                    <a:pt x="12209" y="10563"/>
                    <a:pt x="15295" y="11198"/>
                    <a:pt x="17398" y="11913"/>
                  </a:cubicBezTo>
                  <a:cubicBezTo>
                    <a:pt x="19502" y="12628"/>
                    <a:pt x="20624" y="13422"/>
                    <a:pt x="21045" y="14613"/>
                  </a:cubicBezTo>
                  <a:cubicBezTo>
                    <a:pt x="21466" y="15804"/>
                    <a:pt x="21185" y="17393"/>
                    <a:pt x="19923" y="18663"/>
                  </a:cubicBezTo>
                  <a:cubicBezTo>
                    <a:pt x="18661" y="19934"/>
                    <a:pt x="16417" y="20887"/>
                    <a:pt x="14593" y="21204"/>
                  </a:cubicBezTo>
                  <a:cubicBezTo>
                    <a:pt x="12770" y="21522"/>
                    <a:pt x="11367" y="21204"/>
                    <a:pt x="10947" y="20648"/>
                  </a:cubicBezTo>
                  <a:cubicBezTo>
                    <a:pt x="10526" y="20093"/>
                    <a:pt x="11087" y="19298"/>
                    <a:pt x="11648" y="18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1428750" y="4921250"/>
              <a:ext cx="82550" cy="64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2416"/>
                    <a:pt x="4431" y="4832"/>
                    <a:pt x="6646" y="7247"/>
                  </a:cubicBezTo>
                  <a:cubicBezTo>
                    <a:pt x="8862" y="9663"/>
                    <a:pt x="11077" y="12079"/>
                    <a:pt x="13015" y="14282"/>
                  </a:cubicBezTo>
                  <a:cubicBezTo>
                    <a:pt x="14954" y="16484"/>
                    <a:pt x="16615" y="18474"/>
                    <a:pt x="17723" y="19753"/>
                  </a:cubicBezTo>
                  <a:cubicBezTo>
                    <a:pt x="18831" y="21032"/>
                    <a:pt x="19385" y="21600"/>
                    <a:pt x="19938" y="21600"/>
                  </a:cubicBezTo>
                  <a:cubicBezTo>
                    <a:pt x="20492" y="21600"/>
                    <a:pt x="21046" y="21032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1661583" y="5037861"/>
              <a:ext cx="148168" cy="28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3086" y="4115"/>
                  </a:moveTo>
                  <a:cubicBezTo>
                    <a:pt x="3086" y="9356"/>
                    <a:pt x="3086" y="14598"/>
                    <a:pt x="2777" y="17615"/>
                  </a:cubicBezTo>
                  <a:cubicBezTo>
                    <a:pt x="2469" y="20633"/>
                    <a:pt x="1851" y="21427"/>
                    <a:pt x="1234" y="21268"/>
                  </a:cubicBezTo>
                  <a:cubicBezTo>
                    <a:pt x="617" y="21109"/>
                    <a:pt x="0" y="19998"/>
                    <a:pt x="0" y="17139"/>
                  </a:cubicBezTo>
                  <a:cubicBezTo>
                    <a:pt x="0" y="14280"/>
                    <a:pt x="617" y="9674"/>
                    <a:pt x="1234" y="6895"/>
                  </a:cubicBezTo>
                  <a:cubicBezTo>
                    <a:pt x="1851" y="4115"/>
                    <a:pt x="2469" y="3162"/>
                    <a:pt x="3240" y="2289"/>
                  </a:cubicBezTo>
                  <a:cubicBezTo>
                    <a:pt x="4011" y="1415"/>
                    <a:pt x="4937" y="621"/>
                    <a:pt x="6171" y="224"/>
                  </a:cubicBezTo>
                  <a:cubicBezTo>
                    <a:pt x="7406" y="-173"/>
                    <a:pt x="8949" y="-173"/>
                    <a:pt x="11109" y="1336"/>
                  </a:cubicBezTo>
                  <a:cubicBezTo>
                    <a:pt x="13269" y="2845"/>
                    <a:pt x="16046" y="5862"/>
                    <a:pt x="17897" y="8642"/>
                  </a:cubicBezTo>
                  <a:cubicBezTo>
                    <a:pt x="19749" y="11421"/>
                    <a:pt x="20674" y="13962"/>
                    <a:pt x="21600" y="16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1695450" y="5137150"/>
              <a:ext cx="1206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1883002" y="4988144"/>
              <a:ext cx="160237" cy="24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0914" fill="norm" stroke="1" extrusionOk="0">
                  <a:moveTo>
                    <a:pt x="2047" y="8351"/>
                  </a:moveTo>
                  <a:cubicBezTo>
                    <a:pt x="2324" y="11591"/>
                    <a:pt x="2601" y="14831"/>
                    <a:pt x="2740" y="17081"/>
                  </a:cubicBezTo>
                  <a:cubicBezTo>
                    <a:pt x="2878" y="19331"/>
                    <a:pt x="2878" y="20591"/>
                    <a:pt x="2463" y="20861"/>
                  </a:cubicBezTo>
                  <a:cubicBezTo>
                    <a:pt x="2047" y="21131"/>
                    <a:pt x="1217" y="20411"/>
                    <a:pt x="663" y="17801"/>
                  </a:cubicBezTo>
                  <a:cubicBezTo>
                    <a:pt x="109" y="15191"/>
                    <a:pt x="-168" y="10691"/>
                    <a:pt x="109" y="7451"/>
                  </a:cubicBezTo>
                  <a:cubicBezTo>
                    <a:pt x="386" y="4211"/>
                    <a:pt x="1217" y="2231"/>
                    <a:pt x="3570" y="1061"/>
                  </a:cubicBezTo>
                  <a:cubicBezTo>
                    <a:pt x="5924" y="-109"/>
                    <a:pt x="9801" y="-469"/>
                    <a:pt x="13124" y="791"/>
                  </a:cubicBezTo>
                  <a:cubicBezTo>
                    <a:pt x="16447" y="2051"/>
                    <a:pt x="19217" y="4931"/>
                    <a:pt x="20324" y="8081"/>
                  </a:cubicBezTo>
                  <a:cubicBezTo>
                    <a:pt x="21432" y="11231"/>
                    <a:pt x="20878" y="14651"/>
                    <a:pt x="20324" y="18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2146347" y="4950955"/>
              <a:ext cx="95203" cy="21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85" fill="norm" stroke="1" extrusionOk="0">
                  <a:moveTo>
                    <a:pt x="14077" y="5808"/>
                  </a:moveTo>
                  <a:cubicBezTo>
                    <a:pt x="14077" y="4770"/>
                    <a:pt x="14077" y="3731"/>
                    <a:pt x="13842" y="2693"/>
                  </a:cubicBezTo>
                  <a:cubicBezTo>
                    <a:pt x="13607" y="1654"/>
                    <a:pt x="13137" y="616"/>
                    <a:pt x="11729" y="200"/>
                  </a:cubicBezTo>
                  <a:cubicBezTo>
                    <a:pt x="10320" y="-215"/>
                    <a:pt x="7972" y="-7"/>
                    <a:pt x="5624" y="1031"/>
                  </a:cubicBezTo>
                  <a:cubicBezTo>
                    <a:pt x="3277" y="2070"/>
                    <a:pt x="929" y="3939"/>
                    <a:pt x="224" y="7262"/>
                  </a:cubicBezTo>
                  <a:cubicBezTo>
                    <a:pt x="-480" y="10585"/>
                    <a:pt x="459" y="15362"/>
                    <a:pt x="3277" y="18062"/>
                  </a:cubicBezTo>
                  <a:cubicBezTo>
                    <a:pt x="6094" y="20762"/>
                    <a:pt x="10790" y="21385"/>
                    <a:pt x="14077" y="21385"/>
                  </a:cubicBezTo>
                  <a:cubicBezTo>
                    <a:pt x="17363" y="21385"/>
                    <a:pt x="19242" y="20762"/>
                    <a:pt x="21120" y="20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2317750" y="4898939"/>
              <a:ext cx="146050" cy="279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6096"/>
                  </a:moveTo>
                  <a:cubicBezTo>
                    <a:pt x="313" y="9994"/>
                    <a:pt x="626" y="13892"/>
                    <a:pt x="783" y="16247"/>
                  </a:cubicBezTo>
                  <a:cubicBezTo>
                    <a:pt x="939" y="18602"/>
                    <a:pt x="939" y="19414"/>
                    <a:pt x="1096" y="19251"/>
                  </a:cubicBezTo>
                  <a:cubicBezTo>
                    <a:pt x="1252" y="19089"/>
                    <a:pt x="1565" y="17952"/>
                    <a:pt x="2035" y="15354"/>
                  </a:cubicBezTo>
                  <a:cubicBezTo>
                    <a:pt x="2504" y="12755"/>
                    <a:pt x="3130" y="8695"/>
                    <a:pt x="3443" y="6178"/>
                  </a:cubicBezTo>
                  <a:cubicBezTo>
                    <a:pt x="3757" y="3660"/>
                    <a:pt x="3757" y="2686"/>
                    <a:pt x="4070" y="1793"/>
                  </a:cubicBezTo>
                  <a:cubicBezTo>
                    <a:pt x="4383" y="899"/>
                    <a:pt x="5009" y="87"/>
                    <a:pt x="6574" y="6"/>
                  </a:cubicBezTo>
                  <a:cubicBezTo>
                    <a:pt x="8139" y="-75"/>
                    <a:pt x="10643" y="575"/>
                    <a:pt x="12835" y="3498"/>
                  </a:cubicBezTo>
                  <a:cubicBezTo>
                    <a:pt x="15026" y="6421"/>
                    <a:pt x="16904" y="11618"/>
                    <a:pt x="17687" y="14704"/>
                  </a:cubicBezTo>
                  <a:cubicBezTo>
                    <a:pt x="18470" y="17790"/>
                    <a:pt x="18157" y="18764"/>
                    <a:pt x="18157" y="19657"/>
                  </a:cubicBezTo>
                  <a:cubicBezTo>
                    <a:pt x="18157" y="20551"/>
                    <a:pt x="18470" y="21363"/>
                    <a:pt x="19096" y="21444"/>
                  </a:cubicBezTo>
                  <a:cubicBezTo>
                    <a:pt x="19722" y="21525"/>
                    <a:pt x="20661" y="20875"/>
                    <a:pt x="21600" y="20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2533649" y="4894720"/>
              <a:ext cx="50801" cy="25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2238"/>
                  </a:moveTo>
                  <a:cubicBezTo>
                    <a:pt x="2700" y="1167"/>
                    <a:pt x="5400" y="96"/>
                    <a:pt x="7200" y="6"/>
                  </a:cubicBezTo>
                  <a:cubicBezTo>
                    <a:pt x="9000" y="-83"/>
                    <a:pt x="9900" y="810"/>
                    <a:pt x="11250" y="3577"/>
                  </a:cubicBezTo>
                  <a:cubicBezTo>
                    <a:pt x="12600" y="6343"/>
                    <a:pt x="14400" y="10985"/>
                    <a:pt x="16200" y="14287"/>
                  </a:cubicBezTo>
                  <a:cubicBezTo>
                    <a:pt x="18000" y="17590"/>
                    <a:pt x="19800" y="19553"/>
                    <a:pt x="2160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2570204" y="4858279"/>
              <a:ext cx="137160" cy="27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0949" fill="norm" stroke="1" extrusionOk="0">
                  <a:moveTo>
                    <a:pt x="1203" y="5240"/>
                  </a:moveTo>
                  <a:cubicBezTo>
                    <a:pt x="881" y="4440"/>
                    <a:pt x="558" y="3640"/>
                    <a:pt x="236" y="2840"/>
                  </a:cubicBezTo>
                  <a:cubicBezTo>
                    <a:pt x="-87" y="2040"/>
                    <a:pt x="-409" y="1240"/>
                    <a:pt x="1687" y="600"/>
                  </a:cubicBezTo>
                  <a:cubicBezTo>
                    <a:pt x="3782" y="-40"/>
                    <a:pt x="8295" y="-520"/>
                    <a:pt x="12487" y="1080"/>
                  </a:cubicBezTo>
                  <a:cubicBezTo>
                    <a:pt x="16678" y="2680"/>
                    <a:pt x="20546" y="6360"/>
                    <a:pt x="20869" y="9880"/>
                  </a:cubicBezTo>
                  <a:cubicBezTo>
                    <a:pt x="21191" y="13400"/>
                    <a:pt x="17967" y="16760"/>
                    <a:pt x="15549" y="18680"/>
                  </a:cubicBezTo>
                  <a:cubicBezTo>
                    <a:pt x="13131" y="20600"/>
                    <a:pt x="11519" y="21080"/>
                    <a:pt x="10552" y="20920"/>
                  </a:cubicBezTo>
                  <a:cubicBezTo>
                    <a:pt x="9585" y="20760"/>
                    <a:pt x="9263" y="19960"/>
                    <a:pt x="8940" y="19400"/>
                  </a:cubicBezTo>
                  <a:cubicBezTo>
                    <a:pt x="8618" y="18840"/>
                    <a:pt x="8295" y="18520"/>
                    <a:pt x="7973" y="18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2768600" y="4756150"/>
              <a:ext cx="121704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2197" y="0"/>
                  </a:moveTo>
                  <a:cubicBezTo>
                    <a:pt x="6224" y="1525"/>
                    <a:pt x="10251" y="3049"/>
                    <a:pt x="13729" y="5294"/>
                  </a:cubicBezTo>
                  <a:cubicBezTo>
                    <a:pt x="17207" y="7539"/>
                    <a:pt x="20136" y="10504"/>
                    <a:pt x="20868" y="13045"/>
                  </a:cubicBezTo>
                  <a:cubicBezTo>
                    <a:pt x="21600" y="15586"/>
                    <a:pt x="20136" y="17704"/>
                    <a:pt x="16292" y="19059"/>
                  </a:cubicBezTo>
                  <a:cubicBezTo>
                    <a:pt x="12447" y="20414"/>
                    <a:pt x="6224" y="210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663699" y="5278404"/>
              <a:ext cx="912672" cy="284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83" fill="norm" stroke="1" extrusionOk="0">
                  <a:moveTo>
                    <a:pt x="0" y="21483"/>
                  </a:moveTo>
                  <a:cubicBezTo>
                    <a:pt x="900" y="20043"/>
                    <a:pt x="1800" y="18603"/>
                    <a:pt x="3175" y="17083"/>
                  </a:cubicBezTo>
                  <a:cubicBezTo>
                    <a:pt x="4550" y="15563"/>
                    <a:pt x="6400" y="13963"/>
                    <a:pt x="8225" y="12603"/>
                  </a:cubicBezTo>
                  <a:cubicBezTo>
                    <a:pt x="10050" y="11243"/>
                    <a:pt x="11850" y="10123"/>
                    <a:pt x="13625" y="9003"/>
                  </a:cubicBezTo>
                  <a:cubicBezTo>
                    <a:pt x="15400" y="7883"/>
                    <a:pt x="17150" y="6763"/>
                    <a:pt x="18425" y="5643"/>
                  </a:cubicBezTo>
                  <a:cubicBezTo>
                    <a:pt x="19700" y="4523"/>
                    <a:pt x="20500" y="3403"/>
                    <a:pt x="20975" y="2443"/>
                  </a:cubicBezTo>
                  <a:cubicBezTo>
                    <a:pt x="21450" y="1483"/>
                    <a:pt x="21600" y="683"/>
                    <a:pt x="21550" y="283"/>
                  </a:cubicBezTo>
                  <a:cubicBezTo>
                    <a:pt x="21500" y="-117"/>
                    <a:pt x="21250" y="-117"/>
                    <a:pt x="20300" y="443"/>
                  </a:cubicBezTo>
                  <a:cubicBezTo>
                    <a:pt x="19350" y="1003"/>
                    <a:pt x="17700" y="2123"/>
                    <a:pt x="15975" y="3483"/>
                  </a:cubicBezTo>
                  <a:cubicBezTo>
                    <a:pt x="14250" y="4843"/>
                    <a:pt x="12450" y="6443"/>
                    <a:pt x="10825" y="8203"/>
                  </a:cubicBezTo>
                  <a:cubicBezTo>
                    <a:pt x="9200" y="9963"/>
                    <a:pt x="7750" y="11883"/>
                    <a:pt x="6725" y="13243"/>
                  </a:cubicBezTo>
                  <a:cubicBezTo>
                    <a:pt x="5700" y="14603"/>
                    <a:pt x="5100" y="15403"/>
                    <a:pt x="4700" y="16123"/>
                  </a:cubicBezTo>
                  <a:cubicBezTo>
                    <a:pt x="4300" y="16843"/>
                    <a:pt x="4100" y="17483"/>
                    <a:pt x="4125" y="17883"/>
                  </a:cubicBezTo>
                  <a:cubicBezTo>
                    <a:pt x="4150" y="18283"/>
                    <a:pt x="4400" y="18443"/>
                    <a:pt x="5500" y="17723"/>
                  </a:cubicBezTo>
                  <a:cubicBezTo>
                    <a:pt x="6600" y="17003"/>
                    <a:pt x="8550" y="15403"/>
                    <a:pt x="10475" y="13963"/>
                  </a:cubicBezTo>
                  <a:cubicBezTo>
                    <a:pt x="12400" y="12523"/>
                    <a:pt x="14300" y="11243"/>
                    <a:pt x="15900" y="10283"/>
                  </a:cubicBezTo>
                  <a:cubicBezTo>
                    <a:pt x="17500" y="9323"/>
                    <a:pt x="18800" y="8683"/>
                    <a:pt x="19675" y="8283"/>
                  </a:cubicBezTo>
                  <a:cubicBezTo>
                    <a:pt x="20550" y="7883"/>
                    <a:pt x="21000" y="7723"/>
                    <a:pt x="21025" y="7643"/>
                  </a:cubicBezTo>
                  <a:cubicBezTo>
                    <a:pt x="21050" y="7563"/>
                    <a:pt x="20650" y="7563"/>
                    <a:pt x="19600" y="8123"/>
                  </a:cubicBezTo>
                  <a:cubicBezTo>
                    <a:pt x="18550" y="8683"/>
                    <a:pt x="16850" y="9803"/>
                    <a:pt x="15875" y="10523"/>
                  </a:cubicBezTo>
                  <a:cubicBezTo>
                    <a:pt x="14900" y="11243"/>
                    <a:pt x="14650" y="11563"/>
                    <a:pt x="14725" y="11963"/>
                  </a:cubicBezTo>
                  <a:cubicBezTo>
                    <a:pt x="14800" y="12363"/>
                    <a:pt x="15200" y="12843"/>
                    <a:pt x="15650" y="13083"/>
                  </a:cubicBezTo>
                  <a:cubicBezTo>
                    <a:pt x="16100" y="13323"/>
                    <a:pt x="16600" y="13323"/>
                    <a:pt x="17100" y="1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7" name="Drawing"/>
          <p:cNvGrpSpPr/>
          <p:nvPr/>
        </p:nvGrpSpPr>
        <p:grpSpPr>
          <a:xfrm>
            <a:off x="285750" y="1525774"/>
            <a:ext cx="12693650" cy="7662676"/>
            <a:chOff x="0" y="0"/>
            <a:chExt cx="12693650" cy="7662676"/>
          </a:xfrm>
        </p:grpSpPr>
        <p:sp>
          <p:nvSpPr>
            <p:cNvPr id="1947" name="Line"/>
            <p:cNvSpPr/>
            <p:nvPr/>
          </p:nvSpPr>
          <p:spPr>
            <a:xfrm>
              <a:off x="1247493" y="220476"/>
              <a:ext cx="19608" cy="368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8" h="21227" fill="norm" stroke="1" extrusionOk="0">
                  <a:moveTo>
                    <a:pt x="3527" y="3295"/>
                  </a:moveTo>
                  <a:cubicBezTo>
                    <a:pt x="3527" y="2685"/>
                    <a:pt x="3527" y="2075"/>
                    <a:pt x="5687" y="1403"/>
                  </a:cubicBezTo>
                  <a:cubicBezTo>
                    <a:pt x="7847" y="732"/>
                    <a:pt x="12167" y="0"/>
                    <a:pt x="15407" y="0"/>
                  </a:cubicBezTo>
                  <a:cubicBezTo>
                    <a:pt x="18647" y="0"/>
                    <a:pt x="20807" y="732"/>
                    <a:pt x="19727" y="3295"/>
                  </a:cubicBezTo>
                  <a:cubicBezTo>
                    <a:pt x="18647" y="5858"/>
                    <a:pt x="14327" y="10251"/>
                    <a:pt x="10007" y="13973"/>
                  </a:cubicBezTo>
                  <a:cubicBezTo>
                    <a:pt x="5687" y="17695"/>
                    <a:pt x="1367" y="20746"/>
                    <a:pt x="287" y="21173"/>
                  </a:cubicBezTo>
                  <a:cubicBezTo>
                    <a:pt x="-793" y="21600"/>
                    <a:pt x="1367" y="19403"/>
                    <a:pt x="3527" y="17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1032933" y="188726"/>
              <a:ext cx="39581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21600"/>
                  </a:moveTo>
                  <a:cubicBezTo>
                    <a:pt x="3003" y="20520"/>
                    <a:pt x="2079" y="19440"/>
                    <a:pt x="1328" y="18360"/>
                  </a:cubicBezTo>
                  <a:cubicBezTo>
                    <a:pt x="578" y="17280"/>
                    <a:pt x="0" y="16200"/>
                    <a:pt x="0" y="15300"/>
                  </a:cubicBezTo>
                  <a:cubicBezTo>
                    <a:pt x="0" y="14400"/>
                    <a:pt x="578" y="13680"/>
                    <a:pt x="2888" y="11700"/>
                  </a:cubicBezTo>
                  <a:cubicBezTo>
                    <a:pt x="5198" y="9720"/>
                    <a:pt x="9241" y="6480"/>
                    <a:pt x="12648" y="4320"/>
                  </a:cubicBezTo>
                  <a:cubicBezTo>
                    <a:pt x="16056" y="2160"/>
                    <a:pt x="18828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1403820" y="385576"/>
              <a:ext cx="120181" cy="19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26" fill="norm" stroke="1" extrusionOk="0">
                  <a:moveTo>
                    <a:pt x="11284" y="5574"/>
                  </a:moveTo>
                  <a:cubicBezTo>
                    <a:pt x="10905" y="4413"/>
                    <a:pt x="10527" y="3252"/>
                    <a:pt x="9390" y="2903"/>
                  </a:cubicBezTo>
                  <a:cubicBezTo>
                    <a:pt x="8253" y="2555"/>
                    <a:pt x="6358" y="3019"/>
                    <a:pt x="4653" y="4994"/>
                  </a:cubicBezTo>
                  <a:cubicBezTo>
                    <a:pt x="2948" y="6968"/>
                    <a:pt x="1432" y="10452"/>
                    <a:pt x="674" y="13006"/>
                  </a:cubicBezTo>
                  <a:cubicBezTo>
                    <a:pt x="-84" y="15561"/>
                    <a:pt x="-84" y="17187"/>
                    <a:pt x="105" y="18697"/>
                  </a:cubicBezTo>
                  <a:cubicBezTo>
                    <a:pt x="295" y="20206"/>
                    <a:pt x="674" y="21600"/>
                    <a:pt x="3895" y="21135"/>
                  </a:cubicBezTo>
                  <a:cubicBezTo>
                    <a:pt x="7116" y="20671"/>
                    <a:pt x="13179" y="18348"/>
                    <a:pt x="16779" y="15329"/>
                  </a:cubicBezTo>
                  <a:cubicBezTo>
                    <a:pt x="20379" y="12310"/>
                    <a:pt x="21516" y="8594"/>
                    <a:pt x="21516" y="6155"/>
                  </a:cubicBezTo>
                  <a:cubicBezTo>
                    <a:pt x="21516" y="3716"/>
                    <a:pt x="20379" y="2555"/>
                    <a:pt x="18674" y="1742"/>
                  </a:cubicBezTo>
                  <a:cubicBezTo>
                    <a:pt x="16969" y="929"/>
                    <a:pt x="14695" y="465"/>
                    <a:pt x="14316" y="232"/>
                  </a:cubicBezTo>
                  <a:cubicBezTo>
                    <a:pt x="13937" y="0"/>
                    <a:pt x="15453" y="0"/>
                    <a:pt x="169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1645155" y="151167"/>
              <a:ext cx="94745" cy="39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07" fill="norm" stroke="1" extrusionOk="0">
                  <a:moveTo>
                    <a:pt x="2765" y="2039"/>
                  </a:moveTo>
                  <a:cubicBezTo>
                    <a:pt x="2765" y="1120"/>
                    <a:pt x="2765" y="201"/>
                    <a:pt x="2525" y="28"/>
                  </a:cubicBezTo>
                  <a:cubicBezTo>
                    <a:pt x="2285" y="-144"/>
                    <a:pt x="1805" y="430"/>
                    <a:pt x="1565" y="3073"/>
                  </a:cubicBezTo>
                  <a:cubicBezTo>
                    <a:pt x="1325" y="5716"/>
                    <a:pt x="1325" y="10426"/>
                    <a:pt x="1085" y="13471"/>
                  </a:cubicBezTo>
                  <a:cubicBezTo>
                    <a:pt x="845" y="16516"/>
                    <a:pt x="365" y="17894"/>
                    <a:pt x="125" y="18871"/>
                  </a:cubicBezTo>
                  <a:cubicBezTo>
                    <a:pt x="-115" y="19847"/>
                    <a:pt x="-115" y="20422"/>
                    <a:pt x="1085" y="20824"/>
                  </a:cubicBezTo>
                  <a:cubicBezTo>
                    <a:pt x="2285" y="21226"/>
                    <a:pt x="4685" y="21456"/>
                    <a:pt x="8285" y="20767"/>
                  </a:cubicBezTo>
                  <a:cubicBezTo>
                    <a:pt x="11885" y="20077"/>
                    <a:pt x="16685" y="18469"/>
                    <a:pt x="21485" y="16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1606550" y="379226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741352" y="346980"/>
              <a:ext cx="239849" cy="149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846" fill="norm" stroke="1" extrusionOk="0">
                  <a:moveTo>
                    <a:pt x="9533" y="2732"/>
                  </a:moveTo>
                  <a:cubicBezTo>
                    <a:pt x="8775" y="1548"/>
                    <a:pt x="8017" y="365"/>
                    <a:pt x="7165" y="69"/>
                  </a:cubicBezTo>
                  <a:cubicBezTo>
                    <a:pt x="6312" y="-227"/>
                    <a:pt x="5365" y="365"/>
                    <a:pt x="4133" y="3028"/>
                  </a:cubicBezTo>
                  <a:cubicBezTo>
                    <a:pt x="2902" y="5691"/>
                    <a:pt x="1386" y="10425"/>
                    <a:pt x="628" y="13532"/>
                  </a:cubicBezTo>
                  <a:cubicBezTo>
                    <a:pt x="-130" y="16639"/>
                    <a:pt x="-130" y="18118"/>
                    <a:pt x="249" y="19302"/>
                  </a:cubicBezTo>
                  <a:cubicBezTo>
                    <a:pt x="628" y="20485"/>
                    <a:pt x="1386" y="21373"/>
                    <a:pt x="2523" y="20485"/>
                  </a:cubicBezTo>
                  <a:cubicBezTo>
                    <a:pt x="3659" y="19598"/>
                    <a:pt x="5175" y="16935"/>
                    <a:pt x="6217" y="14715"/>
                  </a:cubicBezTo>
                  <a:cubicBezTo>
                    <a:pt x="7259" y="12496"/>
                    <a:pt x="7828" y="10721"/>
                    <a:pt x="8207" y="9094"/>
                  </a:cubicBezTo>
                  <a:cubicBezTo>
                    <a:pt x="8586" y="7466"/>
                    <a:pt x="8775" y="5987"/>
                    <a:pt x="8870" y="5987"/>
                  </a:cubicBezTo>
                  <a:cubicBezTo>
                    <a:pt x="8965" y="5987"/>
                    <a:pt x="8965" y="7466"/>
                    <a:pt x="9059" y="9685"/>
                  </a:cubicBezTo>
                  <a:cubicBezTo>
                    <a:pt x="9154" y="11905"/>
                    <a:pt x="9344" y="14863"/>
                    <a:pt x="9817" y="16935"/>
                  </a:cubicBezTo>
                  <a:cubicBezTo>
                    <a:pt x="10291" y="19006"/>
                    <a:pt x="11049" y="20189"/>
                    <a:pt x="12754" y="19154"/>
                  </a:cubicBezTo>
                  <a:cubicBezTo>
                    <a:pt x="14459" y="18118"/>
                    <a:pt x="17112" y="14863"/>
                    <a:pt x="18723" y="12200"/>
                  </a:cubicBezTo>
                  <a:cubicBezTo>
                    <a:pt x="20333" y="9537"/>
                    <a:pt x="20902" y="7466"/>
                    <a:pt x="21470" y="5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983316" y="94734"/>
              <a:ext cx="61385" cy="407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12662" y="3921"/>
                  </a:moveTo>
                  <a:cubicBezTo>
                    <a:pt x="11917" y="3368"/>
                    <a:pt x="11172" y="2814"/>
                    <a:pt x="9683" y="2038"/>
                  </a:cubicBezTo>
                  <a:cubicBezTo>
                    <a:pt x="8193" y="1263"/>
                    <a:pt x="5959" y="266"/>
                    <a:pt x="4469" y="45"/>
                  </a:cubicBezTo>
                  <a:cubicBezTo>
                    <a:pt x="2979" y="-177"/>
                    <a:pt x="2234" y="377"/>
                    <a:pt x="1490" y="2703"/>
                  </a:cubicBezTo>
                  <a:cubicBezTo>
                    <a:pt x="745" y="5029"/>
                    <a:pt x="0" y="9128"/>
                    <a:pt x="0" y="12229"/>
                  </a:cubicBezTo>
                  <a:cubicBezTo>
                    <a:pt x="0" y="15331"/>
                    <a:pt x="745" y="17435"/>
                    <a:pt x="1862" y="18820"/>
                  </a:cubicBezTo>
                  <a:cubicBezTo>
                    <a:pt x="2979" y="20205"/>
                    <a:pt x="4469" y="20869"/>
                    <a:pt x="7821" y="21146"/>
                  </a:cubicBezTo>
                  <a:cubicBezTo>
                    <a:pt x="11172" y="21423"/>
                    <a:pt x="16386" y="21312"/>
                    <a:pt x="21600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2559992" y="1314"/>
              <a:ext cx="122648" cy="406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497" fill="norm" stroke="1" extrusionOk="0">
                  <a:moveTo>
                    <a:pt x="3080" y="12260"/>
                  </a:moveTo>
                  <a:cubicBezTo>
                    <a:pt x="3800" y="14946"/>
                    <a:pt x="4520" y="17632"/>
                    <a:pt x="4880" y="19255"/>
                  </a:cubicBezTo>
                  <a:cubicBezTo>
                    <a:pt x="5240" y="20877"/>
                    <a:pt x="5240" y="21437"/>
                    <a:pt x="4700" y="21493"/>
                  </a:cubicBezTo>
                  <a:cubicBezTo>
                    <a:pt x="4160" y="21549"/>
                    <a:pt x="3080" y="21101"/>
                    <a:pt x="2000" y="19087"/>
                  </a:cubicBezTo>
                  <a:cubicBezTo>
                    <a:pt x="920" y="17072"/>
                    <a:pt x="-160" y="13491"/>
                    <a:pt x="20" y="10245"/>
                  </a:cubicBezTo>
                  <a:cubicBezTo>
                    <a:pt x="200" y="7000"/>
                    <a:pt x="1640" y="4090"/>
                    <a:pt x="3080" y="2355"/>
                  </a:cubicBezTo>
                  <a:cubicBezTo>
                    <a:pt x="4520" y="621"/>
                    <a:pt x="5960" y="61"/>
                    <a:pt x="8300" y="5"/>
                  </a:cubicBezTo>
                  <a:cubicBezTo>
                    <a:pt x="10640" y="-51"/>
                    <a:pt x="13880" y="397"/>
                    <a:pt x="16580" y="1908"/>
                  </a:cubicBezTo>
                  <a:cubicBezTo>
                    <a:pt x="19280" y="3418"/>
                    <a:pt x="21440" y="5993"/>
                    <a:pt x="20720" y="7839"/>
                  </a:cubicBezTo>
                  <a:cubicBezTo>
                    <a:pt x="20000" y="9686"/>
                    <a:pt x="16400" y="10805"/>
                    <a:pt x="13160" y="11365"/>
                  </a:cubicBezTo>
                  <a:cubicBezTo>
                    <a:pt x="9920" y="11924"/>
                    <a:pt x="7040" y="11924"/>
                    <a:pt x="5780" y="11644"/>
                  </a:cubicBezTo>
                  <a:cubicBezTo>
                    <a:pt x="4520" y="11365"/>
                    <a:pt x="4880" y="10805"/>
                    <a:pt x="5240" y="10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2588122" y="328426"/>
              <a:ext cx="2172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6300"/>
                    <a:pt x="-1443" y="12600"/>
                    <a:pt x="1502" y="16200"/>
                  </a:cubicBezTo>
                  <a:cubicBezTo>
                    <a:pt x="4448" y="19800"/>
                    <a:pt x="12302" y="207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2680695" y="258576"/>
              <a:ext cx="170455" cy="22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81" fill="norm" stroke="1" extrusionOk="0">
                  <a:moveTo>
                    <a:pt x="667" y="5450"/>
                  </a:moveTo>
                  <a:cubicBezTo>
                    <a:pt x="140" y="4037"/>
                    <a:pt x="-387" y="2624"/>
                    <a:pt x="403" y="1918"/>
                  </a:cubicBezTo>
                  <a:cubicBezTo>
                    <a:pt x="1193" y="1211"/>
                    <a:pt x="3301" y="1211"/>
                    <a:pt x="5935" y="2927"/>
                  </a:cubicBezTo>
                  <a:cubicBezTo>
                    <a:pt x="8569" y="4643"/>
                    <a:pt x="11730" y="8075"/>
                    <a:pt x="13179" y="10901"/>
                  </a:cubicBezTo>
                  <a:cubicBezTo>
                    <a:pt x="14628" y="13727"/>
                    <a:pt x="14364" y="15948"/>
                    <a:pt x="13706" y="17563"/>
                  </a:cubicBezTo>
                  <a:cubicBezTo>
                    <a:pt x="13047" y="19178"/>
                    <a:pt x="11993" y="20187"/>
                    <a:pt x="10808" y="20793"/>
                  </a:cubicBezTo>
                  <a:cubicBezTo>
                    <a:pt x="9623" y="21398"/>
                    <a:pt x="8306" y="21600"/>
                    <a:pt x="7515" y="21095"/>
                  </a:cubicBezTo>
                  <a:cubicBezTo>
                    <a:pt x="6725" y="20591"/>
                    <a:pt x="6462" y="19379"/>
                    <a:pt x="6857" y="16351"/>
                  </a:cubicBezTo>
                  <a:cubicBezTo>
                    <a:pt x="7252" y="13323"/>
                    <a:pt x="8306" y="8479"/>
                    <a:pt x="10808" y="5450"/>
                  </a:cubicBezTo>
                  <a:cubicBezTo>
                    <a:pt x="13311" y="2422"/>
                    <a:pt x="17262" y="1211"/>
                    <a:pt x="212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2873015" y="283500"/>
              <a:ext cx="117873" cy="16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7" h="20591" fill="norm" stroke="1" extrusionOk="0">
                  <a:moveTo>
                    <a:pt x="14641" y="5458"/>
                  </a:moveTo>
                  <a:cubicBezTo>
                    <a:pt x="13561" y="4430"/>
                    <a:pt x="12481" y="3401"/>
                    <a:pt x="11401" y="2372"/>
                  </a:cubicBezTo>
                  <a:cubicBezTo>
                    <a:pt x="10321" y="1344"/>
                    <a:pt x="9241" y="315"/>
                    <a:pt x="7801" y="58"/>
                  </a:cubicBezTo>
                  <a:cubicBezTo>
                    <a:pt x="6361" y="-199"/>
                    <a:pt x="4561" y="315"/>
                    <a:pt x="2761" y="3401"/>
                  </a:cubicBezTo>
                  <a:cubicBezTo>
                    <a:pt x="961" y="6487"/>
                    <a:pt x="-839" y="12144"/>
                    <a:pt x="421" y="15872"/>
                  </a:cubicBezTo>
                  <a:cubicBezTo>
                    <a:pt x="1681" y="19601"/>
                    <a:pt x="6001" y="21401"/>
                    <a:pt x="10321" y="20244"/>
                  </a:cubicBezTo>
                  <a:cubicBezTo>
                    <a:pt x="14641" y="19087"/>
                    <a:pt x="18961" y="14972"/>
                    <a:pt x="19861" y="11244"/>
                  </a:cubicBezTo>
                  <a:cubicBezTo>
                    <a:pt x="20761" y="7515"/>
                    <a:pt x="18241" y="4172"/>
                    <a:pt x="15721" y="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3048000" y="83712"/>
              <a:ext cx="172521" cy="37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0864" fill="norm" stroke="1" extrusionOk="0">
                  <a:moveTo>
                    <a:pt x="0" y="2315"/>
                  </a:moveTo>
                  <a:cubicBezTo>
                    <a:pt x="260" y="1725"/>
                    <a:pt x="520" y="1134"/>
                    <a:pt x="651" y="544"/>
                  </a:cubicBezTo>
                  <a:cubicBezTo>
                    <a:pt x="781" y="-46"/>
                    <a:pt x="781" y="-636"/>
                    <a:pt x="911" y="1548"/>
                  </a:cubicBezTo>
                  <a:cubicBezTo>
                    <a:pt x="1041" y="3731"/>
                    <a:pt x="1301" y="8689"/>
                    <a:pt x="1301" y="12702"/>
                  </a:cubicBezTo>
                  <a:cubicBezTo>
                    <a:pt x="1301" y="16715"/>
                    <a:pt x="1041" y="19784"/>
                    <a:pt x="1692" y="20020"/>
                  </a:cubicBezTo>
                  <a:cubicBezTo>
                    <a:pt x="2342" y="20256"/>
                    <a:pt x="3904" y="17659"/>
                    <a:pt x="5595" y="15948"/>
                  </a:cubicBezTo>
                  <a:cubicBezTo>
                    <a:pt x="7287" y="14236"/>
                    <a:pt x="9108" y="13410"/>
                    <a:pt x="10670" y="12997"/>
                  </a:cubicBezTo>
                  <a:cubicBezTo>
                    <a:pt x="12231" y="12584"/>
                    <a:pt x="13533" y="12584"/>
                    <a:pt x="15224" y="13174"/>
                  </a:cubicBezTo>
                  <a:cubicBezTo>
                    <a:pt x="16916" y="13764"/>
                    <a:pt x="18998" y="14944"/>
                    <a:pt x="20169" y="16066"/>
                  </a:cubicBezTo>
                  <a:cubicBezTo>
                    <a:pt x="21340" y="17187"/>
                    <a:pt x="21600" y="18249"/>
                    <a:pt x="20559" y="19134"/>
                  </a:cubicBezTo>
                  <a:cubicBezTo>
                    <a:pt x="19518" y="20020"/>
                    <a:pt x="17176" y="20728"/>
                    <a:pt x="14053" y="20846"/>
                  </a:cubicBezTo>
                  <a:cubicBezTo>
                    <a:pt x="10930" y="20964"/>
                    <a:pt x="7027" y="20492"/>
                    <a:pt x="3123" y="20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3255098" y="318999"/>
              <a:ext cx="256452" cy="17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0225" fill="norm" stroke="1" extrusionOk="0">
                  <a:moveTo>
                    <a:pt x="11794" y="5389"/>
                  </a:moveTo>
                  <a:cubicBezTo>
                    <a:pt x="11794" y="4189"/>
                    <a:pt x="11794" y="2989"/>
                    <a:pt x="10916" y="1789"/>
                  </a:cubicBezTo>
                  <a:cubicBezTo>
                    <a:pt x="10038" y="589"/>
                    <a:pt x="8282" y="-611"/>
                    <a:pt x="6438" y="349"/>
                  </a:cubicBezTo>
                  <a:cubicBezTo>
                    <a:pt x="4594" y="1309"/>
                    <a:pt x="2662" y="4429"/>
                    <a:pt x="1433" y="7909"/>
                  </a:cubicBezTo>
                  <a:cubicBezTo>
                    <a:pt x="204" y="11389"/>
                    <a:pt x="-323" y="15229"/>
                    <a:pt x="204" y="17629"/>
                  </a:cubicBezTo>
                  <a:cubicBezTo>
                    <a:pt x="731" y="20029"/>
                    <a:pt x="2311" y="20989"/>
                    <a:pt x="4418" y="19549"/>
                  </a:cubicBezTo>
                  <a:cubicBezTo>
                    <a:pt x="6526" y="18109"/>
                    <a:pt x="9160" y="14269"/>
                    <a:pt x="10653" y="11629"/>
                  </a:cubicBezTo>
                  <a:cubicBezTo>
                    <a:pt x="12145" y="8989"/>
                    <a:pt x="12497" y="7549"/>
                    <a:pt x="12848" y="6229"/>
                  </a:cubicBezTo>
                  <a:cubicBezTo>
                    <a:pt x="13199" y="4909"/>
                    <a:pt x="13550" y="3709"/>
                    <a:pt x="13726" y="3829"/>
                  </a:cubicBezTo>
                  <a:cubicBezTo>
                    <a:pt x="13901" y="3949"/>
                    <a:pt x="13901" y="5389"/>
                    <a:pt x="14253" y="7189"/>
                  </a:cubicBezTo>
                  <a:cubicBezTo>
                    <a:pt x="14604" y="8989"/>
                    <a:pt x="15306" y="11149"/>
                    <a:pt x="16097" y="12349"/>
                  </a:cubicBezTo>
                  <a:cubicBezTo>
                    <a:pt x="16887" y="13549"/>
                    <a:pt x="17765" y="13789"/>
                    <a:pt x="18643" y="13069"/>
                  </a:cubicBezTo>
                  <a:cubicBezTo>
                    <a:pt x="19521" y="12349"/>
                    <a:pt x="20399" y="10669"/>
                    <a:pt x="21277" y="8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3549086" y="61726"/>
              <a:ext cx="132822" cy="399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459" fill="norm" stroke="1" extrusionOk="0">
                  <a:moveTo>
                    <a:pt x="9061" y="0"/>
                  </a:moveTo>
                  <a:cubicBezTo>
                    <a:pt x="8064" y="3297"/>
                    <a:pt x="7067" y="6594"/>
                    <a:pt x="6236" y="9834"/>
                  </a:cubicBezTo>
                  <a:cubicBezTo>
                    <a:pt x="5405" y="13074"/>
                    <a:pt x="4741" y="16257"/>
                    <a:pt x="4408" y="18303"/>
                  </a:cubicBezTo>
                  <a:cubicBezTo>
                    <a:pt x="4076" y="20349"/>
                    <a:pt x="4076" y="21259"/>
                    <a:pt x="3910" y="21429"/>
                  </a:cubicBezTo>
                  <a:cubicBezTo>
                    <a:pt x="3744" y="21600"/>
                    <a:pt x="3411" y="21032"/>
                    <a:pt x="3910" y="19724"/>
                  </a:cubicBezTo>
                  <a:cubicBezTo>
                    <a:pt x="4408" y="18417"/>
                    <a:pt x="5738" y="16371"/>
                    <a:pt x="7067" y="15063"/>
                  </a:cubicBezTo>
                  <a:cubicBezTo>
                    <a:pt x="8396" y="13756"/>
                    <a:pt x="9725" y="13187"/>
                    <a:pt x="11221" y="12789"/>
                  </a:cubicBezTo>
                  <a:cubicBezTo>
                    <a:pt x="12716" y="12392"/>
                    <a:pt x="14378" y="12164"/>
                    <a:pt x="15873" y="12392"/>
                  </a:cubicBezTo>
                  <a:cubicBezTo>
                    <a:pt x="17368" y="12619"/>
                    <a:pt x="18698" y="13301"/>
                    <a:pt x="19694" y="14381"/>
                  </a:cubicBezTo>
                  <a:cubicBezTo>
                    <a:pt x="20691" y="15461"/>
                    <a:pt x="21356" y="16939"/>
                    <a:pt x="20359" y="18133"/>
                  </a:cubicBezTo>
                  <a:cubicBezTo>
                    <a:pt x="19362" y="19326"/>
                    <a:pt x="16704" y="20236"/>
                    <a:pt x="13547" y="20634"/>
                  </a:cubicBezTo>
                  <a:cubicBezTo>
                    <a:pt x="10390" y="21032"/>
                    <a:pt x="6734" y="20918"/>
                    <a:pt x="4242" y="20691"/>
                  </a:cubicBezTo>
                  <a:cubicBezTo>
                    <a:pt x="1750" y="20463"/>
                    <a:pt x="421" y="20122"/>
                    <a:pt x="88" y="19497"/>
                  </a:cubicBezTo>
                  <a:cubicBezTo>
                    <a:pt x="-244" y="18872"/>
                    <a:pt x="421" y="17962"/>
                    <a:pt x="1085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3752850" y="290326"/>
              <a:ext cx="317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3790950" y="156976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3835400" y="68076"/>
              <a:ext cx="635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600"/>
                    <a:pt x="18720" y="7200"/>
                    <a:pt x="15120" y="10800"/>
                  </a:cubicBezTo>
                  <a:cubicBezTo>
                    <a:pt x="11520" y="14400"/>
                    <a:pt x="576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3917950" y="315726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3994150" y="169676"/>
              <a:ext cx="25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364"/>
                    <a:pt x="0" y="11127"/>
                    <a:pt x="3600" y="7527"/>
                  </a:cubicBezTo>
                  <a:cubicBezTo>
                    <a:pt x="7200" y="3927"/>
                    <a:pt x="144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4039779" y="49026"/>
              <a:ext cx="248588" cy="65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99" fill="norm" stroke="1" extrusionOk="0">
                  <a:moveTo>
                    <a:pt x="7523" y="0"/>
                  </a:moveTo>
                  <a:cubicBezTo>
                    <a:pt x="5707" y="2377"/>
                    <a:pt x="3892" y="4753"/>
                    <a:pt x="2622" y="6641"/>
                  </a:cubicBezTo>
                  <a:cubicBezTo>
                    <a:pt x="1351" y="8528"/>
                    <a:pt x="625" y="9926"/>
                    <a:pt x="262" y="10940"/>
                  </a:cubicBezTo>
                  <a:cubicBezTo>
                    <a:pt x="-101" y="11953"/>
                    <a:pt x="-101" y="12583"/>
                    <a:pt x="353" y="12932"/>
                  </a:cubicBezTo>
                  <a:cubicBezTo>
                    <a:pt x="807" y="13282"/>
                    <a:pt x="1714" y="13351"/>
                    <a:pt x="2531" y="13247"/>
                  </a:cubicBezTo>
                  <a:cubicBezTo>
                    <a:pt x="3348" y="13142"/>
                    <a:pt x="4074" y="12862"/>
                    <a:pt x="4618" y="12338"/>
                  </a:cubicBezTo>
                  <a:cubicBezTo>
                    <a:pt x="5163" y="11814"/>
                    <a:pt x="5526" y="11045"/>
                    <a:pt x="5617" y="10450"/>
                  </a:cubicBezTo>
                  <a:cubicBezTo>
                    <a:pt x="5707" y="9856"/>
                    <a:pt x="5526" y="9437"/>
                    <a:pt x="5072" y="9122"/>
                  </a:cubicBezTo>
                  <a:cubicBezTo>
                    <a:pt x="4618" y="8808"/>
                    <a:pt x="3892" y="8598"/>
                    <a:pt x="3075" y="8458"/>
                  </a:cubicBezTo>
                  <a:cubicBezTo>
                    <a:pt x="2259" y="8318"/>
                    <a:pt x="1351" y="8249"/>
                    <a:pt x="1351" y="8214"/>
                  </a:cubicBezTo>
                  <a:cubicBezTo>
                    <a:pt x="1351" y="8179"/>
                    <a:pt x="2259" y="8179"/>
                    <a:pt x="3983" y="7899"/>
                  </a:cubicBezTo>
                  <a:cubicBezTo>
                    <a:pt x="5707" y="7619"/>
                    <a:pt x="8249" y="7060"/>
                    <a:pt x="9973" y="6711"/>
                  </a:cubicBezTo>
                  <a:cubicBezTo>
                    <a:pt x="11697" y="6361"/>
                    <a:pt x="12605" y="6221"/>
                    <a:pt x="12877" y="6326"/>
                  </a:cubicBezTo>
                  <a:cubicBezTo>
                    <a:pt x="13149" y="6431"/>
                    <a:pt x="12786" y="6781"/>
                    <a:pt x="12423" y="7130"/>
                  </a:cubicBezTo>
                  <a:cubicBezTo>
                    <a:pt x="12060" y="7480"/>
                    <a:pt x="11697" y="7829"/>
                    <a:pt x="11516" y="8179"/>
                  </a:cubicBezTo>
                  <a:cubicBezTo>
                    <a:pt x="11334" y="8528"/>
                    <a:pt x="11334" y="8878"/>
                    <a:pt x="11425" y="9227"/>
                  </a:cubicBezTo>
                  <a:cubicBezTo>
                    <a:pt x="11516" y="9577"/>
                    <a:pt x="11697" y="9926"/>
                    <a:pt x="12333" y="10066"/>
                  </a:cubicBezTo>
                  <a:cubicBezTo>
                    <a:pt x="12968" y="10206"/>
                    <a:pt x="14057" y="10136"/>
                    <a:pt x="15055" y="9926"/>
                  </a:cubicBezTo>
                  <a:cubicBezTo>
                    <a:pt x="16054" y="9717"/>
                    <a:pt x="16961" y="9367"/>
                    <a:pt x="17869" y="8948"/>
                  </a:cubicBezTo>
                  <a:cubicBezTo>
                    <a:pt x="18776" y="8528"/>
                    <a:pt x="19684" y="8039"/>
                    <a:pt x="20228" y="7969"/>
                  </a:cubicBezTo>
                  <a:cubicBezTo>
                    <a:pt x="20773" y="7899"/>
                    <a:pt x="20954" y="8249"/>
                    <a:pt x="21136" y="9612"/>
                  </a:cubicBezTo>
                  <a:cubicBezTo>
                    <a:pt x="21317" y="10975"/>
                    <a:pt x="21499" y="13351"/>
                    <a:pt x="20954" y="15449"/>
                  </a:cubicBezTo>
                  <a:cubicBezTo>
                    <a:pt x="20410" y="17546"/>
                    <a:pt x="19139" y="19363"/>
                    <a:pt x="18141" y="20377"/>
                  </a:cubicBezTo>
                  <a:cubicBezTo>
                    <a:pt x="17143" y="21390"/>
                    <a:pt x="16417" y="21600"/>
                    <a:pt x="15146" y="21460"/>
                  </a:cubicBezTo>
                  <a:cubicBezTo>
                    <a:pt x="13875" y="21320"/>
                    <a:pt x="12060" y="20831"/>
                    <a:pt x="10790" y="20167"/>
                  </a:cubicBezTo>
                  <a:cubicBezTo>
                    <a:pt x="9519" y="19503"/>
                    <a:pt x="8793" y="18664"/>
                    <a:pt x="8067" y="17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4714630" y="67916"/>
              <a:ext cx="203719" cy="438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299" fill="norm" stroke="1" extrusionOk="0">
                  <a:moveTo>
                    <a:pt x="4280" y="6488"/>
                  </a:moveTo>
                  <a:cubicBezTo>
                    <a:pt x="3843" y="10088"/>
                    <a:pt x="3407" y="13688"/>
                    <a:pt x="3080" y="15745"/>
                  </a:cubicBezTo>
                  <a:cubicBezTo>
                    <a:pt x="2752" y="17802"/>
                    <a:pt x="2534" y="18316"/>
                    <a:pt x="2207" y="18933"/>
                  </a:cubicBezTo>
                  <a:cubicBezTo>
                    <a:pt x="1880" y="19550"/>
                    <a:pt x="1443" y="20270"/>
                    <a:pt x="1007" y="20373"/>
                  </a:cubicBezTo>
                  <a:cubicBezTo>
                    <a:pt x="571" y="20476"/>
                    <a:pt x="134" y="19962"/>
                    <a:pt x="25" y="17853"/>
                  </a:cubicBezTo>
                  <a:cubicBezTo>
                    <a:pt x="-84" y="15745"/>
                    <a:pt x="134" y="12042"/>
                    <a:pt x="1225" y="8853"/>
                  </a:cubicBezTo>
                  <a:cubicBezTo>
                    <a:pt x="2316" y="5665"/>
                    <a:pt x="4280" y="2990"/>
                    <a:pt x="6680" y="1499"/>
                  </a:cubicBezTo>
                  <a:cubicBezTo>
                    <a:pt x="9080" y="8"/>
                    <a:pt x="11916" y="-301"/>
                    <a:pt x="14643" y="265"/>
                  </a:cubicBezTo>
                  <a:cubicBezTo>
                    <a:pt x="17371" y="830"/>
                    <a:pt x="19989" y="2270"/>
                    <a:pt x="20752" y="4019"/>
                  </a:cubicBezTo>
                  <a:cubicBezTo>
                    <a:pt x="21516" y="5768"/>
                    <a:pt x="20425" y="7825"/>
                    <a:pt x="18571" y="9110"/>
                  </a:cubicBezTo>
                  <a:cubicBezTo>
                    <a:pt x="16716" y="10396"/>
                    <a:pt x="14098" y="10910"/>
                    <a:pt x="12243" y="11168"/>
                  </a:cubicBezTo>
                  <a:cubicBezTo>
                    <a:pt x="10389" y="11425"/>
                    <a:pt x="9298" y="11425"/>
                    <a:pt x="7880" y="11168"/>
                  </a:cubicBezTo>
                  <a:cubicBezTo>
                    <a:pt x="6461" y="10910"/>
                    <a:pt x="4716" y="10396"/>
                    <a:pt x="4280" y="10396"/>
                  </a:cubicBezTo>
                  <a:cubicBezTo>
                    <a:pt x="3843" y="10396"/>
                    <a:pt x="4716" y="10910"/>
                    <a:pt x="7225" y="12813"/>
                  </a:cubicBezTo>
                  <a:cubicBezTo>
                    <a:pt x="9734" y="14716"/>
                    <a:pt x="13880" y="18008"/>
                    <a:pt x="18025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4974166" y="283976"/>
              <a:ext cx="232835" cy="17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3338" y="2287"/>
                  </a:moveTo>
                  <a:cubicBezTo>
                    <a:pt x="2356" y="2795"/>
                    <a:pt x="1375" y="3304"/>
                    <a:pt x="785" y="5591"/>
                  </a:cubicBezTo>
                  <a:cubicBezTo>
                    <a:pt x="196" y="7878"/>
                    <a:pt x="0" y="11944"/>
                    <a:pt x="0" y="14739"/>
                  </a:cubicBezTo>
                  <a:cubicBezTo>
                    <a:pt x="0" y="17534"/>
                    <a:pt x="196" y="19059"/>
                    <a:pt x="785" y="20075"/>
                  </a:cubicBezTo>
                  <a:cubicBezTo>
                    <a:pt x="1375" y="21092"/>
                    <a:pt x="2356" y="21600"/>
                    <a:pt x="3436" y="20584"/>
                  </a:cubicBezTo>
                  <a:cubicBezTo>
                    <a:pt x="4516" y="19567"/>
                    <a:pt x="5695" y="17026"/>
                    <a:pt x="6480" y="14866"/>
                  </a:cubicBezTo>
                  <a:cubicBezTo>
                    <a:pt x="7265" y="12706"/>
                    <a:pt x="7658" y="10927"/>
                    <a:pt x="7953" y="9148"/>
                  </a:cubicBezTo>
                  <a:cubicBezTo>
                    <a:pt x="8247" y="7369"/>
                    <a:pt x="8444" y="5591"/>
                    <a:pt x="8542" y="5718"/>
                  </a:cubicBezTo>
                  <a:cubicBezTo>
                    <a:pt x="8640" y="5845"/>
                    <a:pt x="8640" y="7878"/>
                    <a:pt x="8836" y="10165"/>
                  </a:cubicBezTo>
                  <a:cubicBezTo>
                    <a:pt x="9033" y="12452"/>
                    <a:pt x="9425" y="14993"/>
                    <a:pt x="10015" y="16772"/>
                  </a:cubicBezTo>
                  <a:cubicBezTo>
                    <a:pt x="10604" y="18551"/>
                    <a:pt x="11389" y="19567"/>
                    <a:pt x="12567" y="19313"/>
                  </a:cubicBezTo>
                  <a:cubicBezTo>
                    <a:pt x="13745" y="19059"/>
                    <a:pt x="15316" y="17534"/>
                    <a:pt x="16887" y="14104"/>
                  </a:cubicBezTo>
                  <a:cubicBezTo>
                    <a:pt x="18458" y="10673"/>
                    <a:pt x="20029" y="53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5225486" y="99826"/>
              <a:ext cx="1961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713"/>
                    <a:pt x="2735" y="9425"/>
                    <a:pt x="575" y="13025"/>
                  </a:cubicBezTo>
                  <a:cubicBezTo>
                    <a:pt x="-1585" y="16625"/>
                    <a:pt x="2735" y="1911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5288070" y="226969"/>
              <a:ext cx="191980" cy="20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273" fill="norm" stroke="1" extrusionOk="0">
                  <a:moveTo>
                    <a:pt x="163" y="11649"/>
                  </a:moveTo>
                  <a:cubicBezTo>
                    <a:pt x="1092" y="12297"/>
                    <a:pt x="2021" y="12945"/>
                    <a:pt x="4343" y="11973"/>
                  </a:cubicBezTo>
                  <a:cubicBezTo>
                    <a:pt x="6666" y="11001"/>
                    <a:pt x="10382" y="8409"/>
                    <a:pt x="12356" y="6573"/>
                  </a:cubicBezTo>
                  <a:cubicBezTo>
                    <a:pt x="14331" y="4737"/>
                    <a:pt x="14563" y="3657"/>
                    <a:pt x="14795" y="2577"/>
                  </a:cubicBezTo>
                  <a:cubicBezTo>
                    <a:pt x="15027" y="1497"/>
                    <a:pt x="15260" y="417"/>
                    <a:pt x="14679" y="93"/>
                  </a:cubicBezTo>
                  <a:cubicBezTo>
                    <a:pt x="14098" y="-231"/>
                    <a:pt x="12705" y="201"/>
                    <a:pt x="10034" y="2793"/>
                  </a:cubicBezTo>
                  <a:cubicBezTo>
                    <a:pt x="7363" y="5385"/>
                    <a:pt x="3414" y="10137"/>
                    <a:pt x="1440" y="13377"/>
                  </a:cubicBezTo>
                  <a:cubicBezTo>
                    <a:pt x="-534" y="16617"/>
                    <a:pt x="-534" y="18345"/>
                    <a:pt x="1789" y="19533"/>
                  </a:cubicBezTo>
                  <a:cubicBezTo>
                    <a:pt x="4111" y="20721"/>
                    <a:pt x="8756" y="21369"/>
                    <a:pt x="12356" y="21261"/>
                  </a:cubicBezTo>
                  <a:cubicBezTo>
                    <a:pt x="15956" y="21153"/>
                    <a:pt x="18511" y="20289"/>
                    <a:pt x="21066" y="19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774700" y="664976"/>
              <a:ext cx="43688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" y="21600"/>
                    <a:pt x="691" y="21600"/>
                    <a:pt x="1067" y="21462"/>
                  </a:cubicBezTo>
                  <a:cubicBezTo>
                    <a:pt x="1444" y="21323"/>
                    <a:pt x="1852" y="21046"/>
                    <a:pt x="2287" y="20908"/>
                  </a:cubicBezTo>
                  <a:cubicBezTo>
                    <a:pt x="2721" y="20769"/>
                    <a:pt x="3181" y="20769"/>
                    <a:pt x="3626" y="20769"/>
                  </a:cubicBezTo>
                  <a:cubicBezTo>
                    <a:pt x="4071" y="20769"/>
                    <a:pt x="4500" y="20769"/>
                    <a:pt x="4903" y="20769"/>
                  </a:cubicBezTo>
                  <a:cubicBezTo>
                    <a:pt x="5306" y="20769"/>
                    <a:pt x="5683" y="20769"/>
                    <a:pt x="6075" y="20769"/>
                  </a:cubicBezTo>
                  <a:cubicBezTo>
                    <a:pt x="6467" y="20769"/>
                    <a:pt x="6876" y="20769"/>
                    <a:pt x="7310" y="20631"/>
                  </a:cubicBezTo>
                  <a:cubicBezTo>
                    <a:pt x="7744" y="20492"/>
                    <a:pt x="8205" y="20215"/>
                    <a:pt x="8602" y="19938"/>
                  </a:cubicBezTo>
                  <a:cubicBezTo>
                    <a:pt x="9000" y="19662"/>
                    <a:pt x="9335" y="19385"/>
                    <a:pt x="9654" y="19108"/>
                  </a:cubicBezTo>
                  <a:cubicBezTo>
                    <a:pt x="9973" y="18831"/>
                    <a:pt x="10277" y="18554"/>
                    <a:pt x="10596" y="18277"/>
                  </a:cubicBezTo>
                  <a:cubicBezTo>
                    <a:pt x="10915" y="18000"/>
                    <a:pt x="11250" y="17723"/>
                    <a:pt x="11580" y="17446"/>
                  </a:cubicBezTo>
                  <a:cubicBezTo>
                    <a:pt x="11909" y="17169"/>
                    <a:pt x="12234" y="16892"/>
                    <a:pt x="12558" y="16615"/>
                  </a:cubicBezTo>
                  <a:cubicBezTo>
                    <a:pt x="12883" y="16338"/>
                    <a:pt x="13207" y="16062"/>
                    <a:pt x="13537" y="15785"/>
                  </a:cubicBezTo>
                  <a:cubicBezTo>
                    <a:pt x="13866" y="15508"/>
                    <a:pt x="14201" y="15231"/>
                    <a:pt x="14526" y="14815"/>
                  </a:cubicBezTo>
                  <a:cubicBezTo>
                    <a:pt x="14850" y="14400"/>
                    <a:pt x="15164" y="13846"/>
                    <a:pt x="15551" y="13154"/>
                  </a:cubicBezTo>
                  <a:cubicBezTo>
                    <a:pt x="15938" y="12462"/>
                    <a:pt x="16399" y="11631"/>
                    <a:pt x="16844" y="10662"/>
                  </a:cubicBezTo>
                  <a:cubicBezTo>
                    <a:pt x="17288" y="9692"/>
                    <a:pt x="17717" y="8585"/>
                    <a:pt x="18120" y="7615"/>
                  </a:cubicBezTo>
                  <a:cubicBezTo>
                    <a:pt x="18523" y="6646"/>
                    <a:pt x="18900" y="5815"/>
                    <a:pt x="19287" y="4846"/>
                  </a:cubicBezTo>
                  <a:cubicBezTo>
                    <a:pt x="19674" y="3877"/>
                    <a:pt x="20072" y="2769"/>
                    <a:pt x="20459" y="1938"/>
                  </a:cubicBezTo>
                  <a:cubicBezTo>
                    <a:pt x="20847" y="1108"/>
                    <a:pt x="21223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990600" y="855476"/>
              <a:ext cx="35115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" y="20930"/>
                    <a:pt x="78" y="20260"/>
                    <a:pt x="189" y="19842"/>
                  </a:cubicBezTo>
                  <a:cubicBezTo>
                    <a:pt x="299" y="19423"/>
                    <a:pt x="482" y="19256"/>
                    <a:pt x="820" y="18753"/>
                  </a:cubicBezTo>
                  <a:cubicBezTo>
                    <a:pt x="1159" y="18251"/>
                    <a:pt x="1654" y="17414"/>
                    <a:pt x="2129" y="16744"/>
                  </a:cubicBezTo>
                  <a:cubicBezTo>
                    <a:pt x="2604" y="16074"/>
                    <a:pt x="3060" y="15572"/>
                    <a:pt x="3522" y="14986"/>
                  </a:cubicBezTo>
                  <a:cubicBezTo>
                    <a:pt x="3984" y="14400"/>
                    <a:pt x="4453" y="13730"/>
                    <a:pt x="4954" y="13144"/>
                  </a:cubicBezTo>
                  <a:cubicBezTo>
                    <a:pt x="5455" y="12558"/>
                    <a:pt x="5989" y="12056"/>
                    <a:pt x="6464" y="11637"/>
                  </a:cubicBezTo>
                  <a:cubicBezTo>
                    <a:pt x="6940" y="11219"/>
                    <a:pt x="7356" y="10884"/>
                    <a:pt x="7779" y="10465"/>
                  </a:cubicBezTo>
                  <a:cubicBezTo>
                    <a:pt x="8203" y="10047"/>
                    <a:pt x="8632" y="9544"/>
                    <a:pt x="9075" y="9126"/>
                  </a:cubicBezTo>
                  <a:cubicBezTo>
                    <a:pt x="9518" y="8707"/>
                    <a:pt x="9973" y="8372"/>
                    <a:pt x="10448" y="8037"/>
                  </a:cubicBezTo>
                  <a:cubicBezTo>
                    <a:pt x="10924" y="7702"/>
                    <a:pt x="11418" y="7367"/>
                    <a:pt x="11887" y="7033"/>
                  </a:cubicBezTo>
                  <a:cubicBezTo>
                    <a:pt x="12356" y="6698"/>
                    <a:pt x="12799" y="6363"/>
                    <a:pt x="13241" y="6112"/>
                  </a:cubicBezTo>
                  <a:cubicBezTo>
                    <a:pt x="13684" y="5860"/>
                    <a:pt x="14127" y="5693"/>
                    <a:pt x="14556" y="5526"/>
                  </a:cubicBezTo>
                  <a:cubicBezTo>
                    <a:pt x="14986" y="5358"/>
                    <a:pt x="15403" y="5191"/>
                    <a:pt x="15878" y="4940"/>
                  </a:cubicBezTo>
                  <a:cubicBezTo>
                    <a:pt x="16353" y="4688"/>
                    <a:pt x="16887" y="4353"/>
                    <a:pt x="17447" y="3935"/>
                  </a:cubicBezTo>
                  <a:cubicBezTo>
                    <a:pt x="18007" y="3516"/>
                    <a:pt x="18592" y="3014"/>
                    <a:pt x="19178" y="2428"/>
                  </a:cubicBezTo>
                  <a:cubicBezTo>
                    <a:pt x="19764" y="1842"/>
                    <a:pt x="20350" y="1172"/>
                    <a:pt x="20754" y="753"/>
                  </a:cubicBezTo>
                  <a:cubicBezTo>
                    <a:pt x="21157" y="335"/>
                    <a:pt x="21379" y="1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2161116" y="1293626"/>
              <a:ext cx="150284" cy="388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16124" y="0"/>
                  </a:moveTo>
                  <a:cubicBezTo>
                    <a:pt x="13994" y="0"/>
                    <a:pt x="11865" y="0"/>
                    <a:pt x="9583" y="876"/>
                  </a:cubicBezTo>
                  <a:cubicBezTo>
                    <a:pt x="7301" y="1751"/>
                    <a:pt x="4868" y="3503"/>
                    <a:pt x="3042" y="6130"/>
                  </a:cubicBezTo>
                  <a:cubicBezTo>
                    <a:pt x="1217" y="8757"/>
                    <a:pt x="0" y="12259"/>
                    <a:pt x="0" y="15003"/>
                  </a:cubicBezTo>
                  <a:cubicBezTo>
                    <a:pt x="0" y="17747"/>
                    <a:pt x="1217" y="19732"/>
                    <a:pt x="5020" y="20666"/>
                  </a:cubicBezTo>
                  <a:cubicBezTo>
                    <a:pt x="8823" y="21600"/>
                    <a:pt x="15211" y="21483"/>
                    <a:pt x="2160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2402003" y="1369826"/>
              <a:ext cx="3639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600" fill="norm" stroke="1" extrusionOk="0">
                  <a:moveTo>
                    <a:pt x="13434" y="0"/>
                  </a:moveTo>
                  <a:cubicBezTo>
                    <a:pt x="7434" y="3370"/>
                    <a:pt x="1434" y="6740"/>
                    <a:pt x="234" y="10111"/>
                  </a:cubicBezTo>
                  <a:cubicBezTo>
                    <a:pt x="-966" y="13481"/>
                    <a:pt x="2634" y="16851"/>
                    <a:pt x="6834" y="18766"/>
                  </a:cubicBezTo>
                  <a:cubicBezTo>
                    <a:pt x="11034" y="20681"/>
                    <a:pt x="15834" y="21140"/>
                    <a:pt x="206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2261598" y="1350776"/>
              <a:ext cx="32920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2012" y="21600"/>
                  </a:moveTo>
                  <a:cubicBezTo>
                    <a:pt x="1043" y="21600"/>
                    <a:pt x="73" y="21600"/>
                    <a:pt x="4" y="21273"/>
                  </a:cubicBezTo>
                  <a:cubicBezTo>
                    <a:pt x="-65" y="20945"/>
                    <a:pt x="766" y="20291"/>
                    <a:pt x="3881" y="17345"/>
                  </a:cubicBezTo>
                  <a:cubicBezTo>
                    <a:pt x="6997" y="14400"/>
                    <a:pt x="12397" y="9164"/>
                    <a:pt x="15720" y="5891"/>
                  </a:cubicBezTo>
                  <a:cubicBezTo>
                    <a:pt x="19043" y="2618"/>
                    <a:pt x="20289" y="1309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2628899" y="1357126"/>
              <a:ext cx="25401" cy="28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10800" y="0"/>
                  </a:moveTo>
                  <a:cubicBezTo>
                    <a:pt x="5400" y="2880"/>
                    <a:pt x="0" y="5760"/>
                    <a:pt x="0" y="9040"/>
                  </a:cubicBezTo>
                  <a:cubicBezTo>
                    <a:pt x="0" y="12320"/>
                    <a:pt x="5400" y="16000"/>
                    <a:pt x="9000" y="18320"/>
                  </a:cubicBezTo>
                  <a:cubicBezTo>
                    <a:pt x="12600" y="20640"/>
                    <a:pt x="14400" y="21600"/>
                    <a:pt x="16200" y="21360"/>
                  </a:cubicBezTo>
                  <a:cubicBezTo>
                    <a:pt x="18000" y="21120"/>
                    <a:pt x="19800" y="19680"/>
                    <a:pt x="21600" y="18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2628899" y="1270450"/>
              <a:ext cx="154671" cy="19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257" fill="norm" stroke="1" extrusionOk="0">
                  <a:moveTo>
                    <a:pt x="2558" y="15449"/>
                  </a:moveTo>
                  <a:cubicBezTo>
                    <a:pt x="2274" y="11357"/>
                    <a:pt x="1989" y="7264"/>
                    <a:pt x="2132" y="4649"/>
                  </a:cubicBezTo>
                  <a:cubicBezTo>
                    <a:pt x="2274" y="2035"/>
                    <a:pt x="2842" y="898"/>
                    <a:pt x="3837" y="329"/>
                  </a:cubicBezTo>
                  <a:cubicBezTo>
                    <a:pt x="4832" y="-239"/>
                    <a:pt x="6253" y="-239"/>
                    <a:pt x="9379" y="1694"/>
                  </a:cubicBezTo>
                  <a:cubicBezTo>
                    <a:pt x="12505" y="3626"/>
                    <a:pt x="17337" y="7492"/>
                    <a:pt x="19468" y="10788"/>
                  </a:cubicBezTo>
                  <a:cubicBezTo>
                    <a:pt x="21600" y="14085"/>
                    <a:pt x="21032" y="16814"/>
                    <a:pt x="18332" y="18633"/>
                  </a:cubicBezTo>
                  <a:cubicBezTo>
                    <a:pt x="15632" y="20452"/>
                    <a:pt x="10800" y="21361"/>
                    <a:pt x="7389" y="21247"/>
                  </a:cubicBezTo>
                  <a:cubicBezTo>
                    <a:pt x="3979" y="21134"/>
                    <a:pt x="1989" y="19997"/>
                    <a:pt x="0" y="18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244850" y="1420626"/>
              <a:ext cx="203200" cy="20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6612"/>
                  </a:moveTo>
                  <a:cubicBezTo>
                    <a:pt x="900" y="5951"/>
                    <a:pt x="1800" y="5290"/>
                    <a:pt x="4162" y="6502"/>
                  </a:cubicBezTo>
                  <a:cubicBezTo>
                    <a:pt x="6525" y="7714"/>
                    <a:pt x="10350" y="10800"/>
                    <a:pt x="12262" y="12894"/>
                  </a:cubicBezTo>
                  <a:cubicBezTo>
                    <a:pt x="14175" y="14988"/>
                    <a:pt x="14175" y="16090"/>
                    <a:pt x="13388" y="17522"/>
                  </a:cubicBezTo>
                  <a:cubicBezTo>
                    <a:pt x="12600" y="18955"/>
                    <a:pt x="11025" y="20718"/>
                    <a:pt x="9788" y="21159"/>
                  </a:cubicBezTo>
                  <a:cubicBezTo>
                    <a:pt x="8550" y="21600"/>
                    <a:pt x="7650" y="20718"/>
                    <a:pt x="7650" y="17522"/>
                  </a:cubicBezTo>
                  <a:cubicBezTo>
                    <a:pt x="7650" y="14327"/>
                    <a:pt x="8550" y="8816"/>
                    <a:pt x="11025" y="5510"/>
                  </a:cubicBezTo>
                  <a:cubicBezTo>
                    <a:pt x="13500" y="2204"/>
                    <a:pt x="17550" y="11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458547" y="1190896"/>
              <a:ext cx="453054" cy="380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46" fill="norm" stroke="1" extrusionOk="0">
                  <a:moveTo>
                    <a:pt x="1311" y="14026"/>
                  </a:moveTo>
                  <a:cubicBezTo>
                    <a:pt x="808" y="15577"/>
                    <a:pt x="306" y="17129"/>
                    <a:pt x="105" y="18262"/>
                  </a:cubicBezTo>
                  <a:cubicBezTo>
                    <a:pt x="-96" y="19396"/>
                    <a:pt x="4" y="20112"/>
                    <a:pt x="306" y="20530"/>
                  </a:cubicBezTo>
                  <a:cubicBezTo>
                    <a:pt x="607" y="20947"/>
                    <a:pt x="1110" y="21067"/>
                    <a:pt x="1662" y="20589"/>
                  </a:cubicBezTo>
                  <a:cubicBezTo>
                    <a:pt x="2215" y="20112"/>
                    <a:pt x="2817" y="19038"/>
                    <a:pt x="3270" y="18143"/>
                  </a:cubicBezTo>
                  <a:cubicBezTo>
                    <a:pt x="3722" y="17248"/>
                    <a:pt x="4023" y="16532"/>
                    <a:pt x="4274" y="15875"/>
                  </a:cubicBezTo>
                  <a:cubicBezTo>
                    <a:pt x="4525" y="15219"/>
                    <a:pt x="4726" y="14622"/>
                    <a:pt x="4827" y="14622"/>
                  </a:cubicBezTo>
                  <a:cubicBezTo>
                    <a:pt x="4927" y="14622"/>
                    <a:pt x="4927" y="15219"/>
                    <a:pt x="4927" y="15816"/>
                  </a:cubicBezTo>
                  <a:cubicBezTo>
                    <a:pt x="4927" y="16413"/>
                    <a:pt x="4927" y="17009"/>
                    <a:pt x="5028" y="17666"/>
                  </a:cubicBezTo>
                  <a:cubicBezTo>
                    <a:pt x="5128" y="18322"/>
                    <a:pt x="5329" y="19038"/>
                    <a:pt x="5681" y="19456"/>
                  </a:cubicBezTo>
                  <a:cubicBezTo>
                    <a:pt x="6032" y="19873"/>
                    <a:pt x="6535" y="19993"/>
                    <a:pt x="6987" y="19873"/>
                  </a:cubicBezTo>
                  <a:cubicBezTo>
                    <a:pt x="7439" y="19754"/>
                    <a:pt x="7841" y="19396"/>
                    <a:pt x="8494" y="17845"/>
                  </a:cubicBezTo>
                  <a:cubicBezTo>
                    <a:pt x="9147" y="16293"/>
                    <a:pt x="10051" y="13548"/>
                    <a:pt x="10754" y="10565"/>
                  </a:cubicBezTo>
                  <a:cubicBezTo>
                    <a:pt x="11457" y="7582"/>
                    <a:pt x="11960" y="4359"/>
                    <a:pt x="12211" y="2450"/>
                  </a:cubicBezTo>
                  <a:cubicBezTo>
                    <a:pt x="12462" y="541"/>
                    <a:pt x="12462" y="-56"/>
                    <a:pt x="12311" y="4"/>
                  </a:cubicBezTo>
                  <a:cubicBezTo>
                    <a:pt x="12161" y="63"/>
                    <a:pt x="11859" y="779"/>
                    <a:pt x="11558" y="3166"/>
                  </a:cubicBezTo>
                  <a:cubicBezTo>
                    <a:pt x="11257" y="5553"/>
                    <a:pt x="10955" y="9610"/>
                    <a:pt x="10955" y="12832"/>
                  </a:cubicBezTo>
                  <a:cubicBezTo>
                    <a:pt x="10955" y="16054"/>
                    <a:pt x="11257" y="18441"/>
                    <a:pt x="11608" y="19814"/>
                  </a:cubicBezTo>
                  <a:cubicBezTo>
                    <a:pt x="11960" y="21186"/>
                    <a:pt x="12362" y="21544"/>
                    <a:pt x="12864" y="21425"/>
                  </a:cubicBezTo>
                  <a:cubicBezTo>
                    <a:pt x="13366" y="21305"/>
                    <a:pt x="13969" y="20709"/>
                    <a:pt x="14823" y="19277"/>
                  </a:cubicBezTo>
                  <a:cubicBezTo>
                    <a:pt x="15677" y="17845"/>
                    <a:pt x="16782" y="15577"/>
                    <a:pt x="17385" y="13966"/>
                  </a:cubicBezTo>
                  <a:cubicBezTo>
                    <a:pt x="17988" y="12355"/>
                    <a:pt x="18088" y="11400"/>
                    <a:pt x="17837" y="11162"/>
                  </a:cubicBezTo>
                  <a:cubicBezTo>
                    <a:pt x="17586" y="10923"/>
                    <a:pt x="16983" y="11400"/>
                    <a:pt x="16380" y="12534"/>
                  </a:cubicBezTo>
                  <a:cubicBezTo>
                    <a:pt x="15777" y="13668"/>
                    <a:pt x="15175" y="15458"/>
                    <a:pt x="14873" y="16651"/>
                  </a:cubicBezTo>
                  <a:cubicBezTo>
                    <a:pt x="14572" y="17845"/>
                    <a:pt x="14572" y="18441"/>
                    <a:pt x="15124" y="19038"/>
                  </a:cubicBezTo>
                  <a:cubicBezTo>
                    <a:pt x="15677" y="19635"/>
                    <a:pt x="16782" y="20231"/>
                    <a:pt x="17937" y="19933"/>
                  </a:cubicBezTo>
                  <a:cubicBezTo>
                    <a:pt x="19093" y="19635"/>
                    <a:pt x="20298" y="18441"/>
                    <a:pt x="21504" y="17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3924300" y="1217426"/>
              <a:ext cx="81175" cy="408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477" fill="norm" stroke="1" extrusionOk="0">
                  <a:moveTo>
                    <a:pt x="0" y="0"/>
                  </a:moveTo>
                  <a:cubicBezTo>
                    <a:pt x="6480" y="3006"/>
                    <a:pt x="12960" y="6012"/>
                    <a:pt x="16740" y="9130"/>
                  </a:cubicBezTo>
                  <a:cubicBezTo>
                    <a:pt x="20520" y="12247"/>
                    <a:pt x="21600" y="15476"/>
                    <a:pt x="19980" y="17592"/>
                  </a:cubicBezTo>
                  <a:cubicBezTo>
                    <a:pt x="18360" y="19707"/>
                    <a:pt x="14040" y="20709"/>
                    <a:pt x="10260" y="21155"/>
                  </a:cubicBezTo>
                  <a:cubicBezTo>
                    <a:pt x="6480" y="21600"/>
                    <a:pt x="3240" y="21489"/>
                    <a:pt x="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5689600" y="220476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5708650" y="44272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5492749" y="88075"/>
              <a:ext cx="255065" cy="1199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13" fill="norm" stroke="1" extrusionOk="0">
                  <a:moveTo>
                    <a:pt x="10092" y="780"/>
                  </a:moveTo>
                  <a:cubicBezTo>
                    <a:pt x="9384" y="628"/>
                    <a:pt x="8675" y="476"/>
                    <a:pt x="8587" y="325"/>
                  </a:cubicBezTo>
                  <a:cubicBezTo>
                    <a:pt x="8498" y="173"/>
                    <a:pt x="9030" y="21"/>
                    <a:pt x="9738" y="2"/>
                  </a:cubicBezTo>
                  <a:cubicBezTo>
                    <a:pt x="10446" y="-17"/>
                    <a:pt x="11331" y="97"/>
                    <a:pt x="13102" y="571"/>
                  </a:cubicBezTo>
                  <a:cubicBezTo>
                    <a:pt x="14872" y="1046"/>
                    <a:pt x="17528" y="1881"/>
                    <a:pt x="19210" y="2678"/>
                  </a:cubicBezTo>
                  <a:cubicBezTo>
                    <a:pt x="20892" y="3475"/>
                    <a:pt x="21600" y="4235"/>
                    <a:pt x="21246" y="4899"/>
                  </a:cubicBezTo>
                  <a:cubicBezTo>
                    <a:pt x="20892" y="5563"/>
                    <a:pt x="19475" y="6133"/>
                    <a:pt x="17970" y="6664"/>
                  </a:cubicBezTo>
                  <a:cubicBezTo>
                    <a:pt x="16466" y="7196"/>
                    <a:pt x="14872" y="7689"/>
                    <a:pt x="13987" y="8240"/>
                  </a:cubicBezTo>
                  <a:cubicBezTo>
                    <a:pt x="13102" y="8790"/>
                    <a:pt x="12925" y="9397"/>
                    <a:pt x="12570" y="10176"/>
                  </a:cubicBezTo>
                  <a:cubicBezTo>
                    <a:pt x="12216" y="10954"/>
                    <a:pt x="11685" y="11903"/>
                    <a:pt x="11331" y="12833"/>
                  </a:cubicBezTo>
                  <a:cubicBezTo>
                    <a:pt x="10977" y="13763"/>
                    <a:pt x="10800" y="14674"/>
                    <a:pt x="11508" y="15623"/>
                  </a:cubicBezTo>
                  <a:cubicBezTo>
                    <a:pt x="12216" y="16572"/>
                    <a:pt x="13810" y="17559"/>
                    <a:pt x="14695" y="18375"/>
                  </a:cubicBezTo>
                  <a:cubicBezTo>
                    <a:pt x="15580" y="19191"/>
                    <a:pt x="15757" y="19837"/>
                    <a:pt x="15315" y="20349"/>
                  </a:cubicBezTo>
                  <a:cubicBezTo>
                    <a:pt x="14872" y="20862"/>
                    <a:pt x="13810" y="21241"/>
                    <a:pt x="11685" y="21412"/>
                  </a:cubicBezTo>
                  <a:cubicBezTo>
                    <a:pt x="9561" y="21583"/>
                    <a:pt x="6374" y="21545"/>
                    <a:pt x="4249" y="21241"/>
                  </a:cubicBezTo>
                  <a:cubicBezTo>
                    <a:pt x="2125" y="20938"/>
                    <a:pt x="1062" y="20368"/>
                    <a:pt x="0" y="19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6066519" y="40559"/>
              <a:ext cx="296181" cy="48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07" fill="norm" stroke="1" extrusionOk="0">
                  <a:moveTo>
                    <a:pt x="7189" y="3505"/>
                  </a:moveTo>
                  <a:cubicBezTo>
                    <a:pt x="6730" y="3884"/>
                    <a:pt x="6270" y="4263"/>
                    <a:pt x="5734" y="4595"/>
                  </a:cubicBezTo>
                  <a:cubicBezTo>
                    <a:pt x="5198" y="4926"/>
                    <a:pt x="4585" y="5211"/>
                    <a:pt x="3896" y="5305"/>
                  </a:cubicBezTo>
                  <a:cubicBezTo>
                    <a:pt x="3206" y="5400"/>
                    <a:pt x="2440" y="5305"/>
                    <a:pt x="2364" y="4547"/>
                  </a:cubicBezTo>
                  <a:cubicBezTo>
                    <a:pt x="2287" y="3789"/>
                    <a:pt x="2900" y="2368"/>
                    <a:pt x="3666" y="1421"/>
                  </a:cubicBezTo>
                  <a:cubicBezTo>
                    <a:pt x="4432" y="474"/>
                    <a:pt x="5351" y="0"/>
                    <a:pt x="5887" y="0"/>
                  </a:cubicBezTo>
                  <a:cubicBezTo>
                    <a:pt x="6423" y="0"/>
                    <a:pt x="6576" y="474"/>
                    <a:pt x="6653" y="2179"/>
                  </a:cubicBezTo>
                  <a:cubicBezTo>
                    <a:pt x="6730" y="3884"/>
                    <a:pt x="6730" y="6821"/>
                    <a:pt x="6347" y="8763"/>
                  </a:cubicBezTo>
                  <a:cubicBezTo>
                    <a:pt x="5964" y="10705"/>
                    <a:pt x="5198" y="11653"/>
                    <a:pt x="4432" y="12316"/>
                  </a:cubicBezTo>
                  <a:cubicBezTo>
                    <a:pt x="3666" y="12979"/>
                    <a:pt x="2900" y="13358"/>
                    <a:pt x="2134" y="13500"/>
                  </a:cubicBezTo>
                  <a:cubicBezTo>
                    <a:pt x="1368" y="13642"/>
                    <a:pt x="602" y="13547"/>
                    <a:pt x="219" y="13216"/>
                  </a:cubicBezTo>
                  <a:cubicBezTo>
                    <a:pt x="-164" y="12884"/>
                    <a:pt x="-164" y="12316"/>
                    <a:pt x="1215" y="11179"/>
                  </a:cubicBezTo>
                  <a:cubicBezTo>
                    <a:pt x="2593" y="10042"/>
                    <a:pt x="5351" y="8337"/>
                    <a:pt x="7955" y="6679"/>
                  </a:cubicBezTo>
                  <a:cubicBezTo>
                    <a:pt x="10559" y="5021"/>
                    <a:pt x="13010" y="3411"/>
                    <a:pt x="14313" y="2368"/>
                  </a:cubicBezTo>
                  <a:cubicBezTo>
                    <a:pt x="15615" y="1326"/>
                    <a:pt x="15768" y="853"/>
                    <a:pt x="15538" y="758"/>
                  </a:cubicBezTo>
                  <a:cubicBezTo>
                    <a:pt x="15308" y="663"/>
                    <a:pt x="14696" y="947"/>
                    <a:pt x="13930" y="1847"/>
                  </a:cubicBezTo>
                  <a:cubicBezTo>
                    <a:pt x="13164" y="2747"/>
                    <a:pt x="12245" y="4263"/>
                    <a:pt x="11249" y="6395"/>
                  </a:cubicBezTo>
                  <a:cubicBezTo>
                    <a:pt x="10253" y="8526"/>
                    <a:pt x="9181" y="11274"/>
                    <a:pt x="8568" y="13595"/>
                  </a:cubicBezTo>
                  <a:cubicBezTo>
                    <a:pt x="7955" y="15916"/>
                    <a:pt x="7802" y="17811"/>
                    <a:pt x="7802" y="19042"/>
                  </a:cubicBezTo>
                  <a:cubicBezTo>
                    <a:pt x="7802" y="20274"/>
                    <a:pt x="7955" y="20842"/>
                    <a:pt x="8491" y="21174"/>
                  </a:cubicBezTo>
                  <a:cubicBezTo>
                    <a:pt x="9027" y="21505"/>
                    <a:pt x="9947" y="21600"/>
                    <a:pt x="10636" y="21411"/>
                  </a:cubicBezTo>
                  <a:cubicBezTo>
                    <a:pt x="11325" y="21221"/>
                    <a:pt x="11785" y="20747"/>
                    <a:pt x="12551" y="19421"/>
                  </a:cubicBezTo>
                  <a:cubicBezTo>
                    <a:pt x="13317" y="18095"/>
                    <a:pt x="14389" y="15916"/>
                    <a:pt x="14925" y="14589"/>
                  </a:cubicBezTo>
                  <a:cubicBezTo>
                    <a:pt x="15462" y="13263"/>
                    <a:pt x="15462" y="12789"/>
                    <a:pt x="15155" y="12363"/>
                  </a:cubicBezTo>
                  <a:cubicBezTo>
                    <a:pt x="14849" y="11937"/>
                    <a:pt x="14236" y="11558"/>
                    <a:pt x="14159" y="11558"/>
                  </a:cubicBezTo>
                  <a:cubicBezTo>
                    <a:pt x="14083" y="11558"/>
                    <a:pt x="14542" y="11937"/>
                    <a:pt x="15155" y="12126"/>
                  </a:cubicBezTo>
                  <a:cubicBezTo>
                    <a:pt x="15768" y="12316"/>
                    <a:pt x="16534" y="12316"/>
                    <a:pt x="17606" y="12126"/>
                  </a:cubicBezTo>
                  <a:cubicBezTo>
                    <a:pt x="18679" y="11937"/>
                    <a:pt x="20057" y="11558"/>
                    <a:pt x="21436" y="1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6709697" y="27459"/>
              <a:ext cx="110204" cy="36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10" fill="norm" stroke="1" extrusionOk="0">
                  <a:moveTo>
                    <a:pt x="17551" y="1986"/>
                  </a:moveTo>
                  <a:cubicBezTo>
                    <a:pt x="17959" y="1373"/>
                    <a:pt x="18366" y="759"/>
                    <a:pt x="17551" y="391"/>
                  </a:cubicBezTo>
                  <a:cubicBezTo>
                    <a:pt x="16736" y="23"/>
                    <a:pt x="14698" y="-100"/>
                    <a:pt x="12864" y="84"/>
                  </a:cubicBezTo>
                  <a:cubicBezTo>
                    <a:pt x="11030" y="268"/>
                    <a:pt x="9400" y="759"/>
                    <a:pt x="7770" y="1618"/>
                  </a:cubicBezTo>
                  <a:cubicBezTo>
                    <a:pt x="6140" y="2477"/>
                    <a:pt x="4510" y="3705"/>
                    <a:pt x="5325" y="5177"/>
                  </a:cubicBezTo>
                  <a:cubicBezTo>
                    <a:pt x="6140" y="6650"/>
                    <a:pt x="9400" y="8368"/>
                    <a:pt x="11030" y="9534"/>
                  </a:cubicBezTo>
                  <a:cubicBezTo>
                    <a:pt x="12661" y="10700"/>
                    <a:pt x="12661" y="11314"/>
                    <a:pt x="11845" y="11805"/>
                  </a:cubicBezTo>
                  <a:cubicBezTo>
                    <a:pt x="11030" y="12295"/>
                    <a:pt x="9400" y="12664"/>
                    <a:pt x="7566" y="12970"/>
                  </a:cubicBezTo>
                  <a:cubicBezTo>
                    <a:pt x="5732" y="13277"/>
                    <a:pt x="3694" y="13523"/>
                    <a:pt x="2268" y="13339"/>
                  </a:cubicBezTo>
                  <a:cubicBezTo>
                    <a:pt x="842" y="13155"/>
                    <a:pt x="27" y="12541"/>
                    <a:pt x="638" y="12418"/>
                  </a:cubicBezTo>
                  <a:cubicBezTo>
                    <a:pt x="1249" y="12295"/>
                    <a:pt x="3287" y="12664"/>
                    <a:pt x="4306" y="13155"/>
                  </a:cubicBezTo>
                  <a:cubicBezTo>
                    <a:pt x="5325" y="13645"/>
                    <a:pt x="5325" y="14259"/>
                    <a:pt x="4510" y="15241"/>
                  </a:cubicBezTo>
                  <a:cubicBezTo>
                    <a:pt x="3694" y="16223"/>
                    <a:pt x="2064" y="17573"/>
                    <a:pt x="1045" y="18677"/>
                  </a:cubicBezTo>
                  <a:cubicBezTo>
                    <a:pt x="27" y="19782"/>
                    <a:pt x="-381" y="20641"/>
                    <a:pt x="434" y="21070"/>
                  </a:cubicBezTo>
                  <a:cubicBezTo>
                    <a:pt x="1249" y="21500"/>
                    <a:pt x="3287" y="21500"/>
                    <a:pt x="6955" y="21193"/>
                  </a:cubicBezTo>
                  <a:cubicBezTo>
                    <a:pt x="10623" y="20886"/>
                    <a:pt x="15921" y="20273"/>
                    <a:pt x="21219" y="19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6881147" y="88776"/>
              <a:ext cx="148304" cy="24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04" fill="norm" stroke="1" extrusionOk="0">
                  <a:moveTo>
                    <a:pt x="17664" y="2581"/>
                  </a:moveTo>
                  <a:cubicBezTo>
                    <a:pt x="18577" y="1673"/>
                    <a:pt x="19490" y="766"/>
                    <a:pt x="18729" y="312"/>
                  </a:cubicBezTo>
                  <a:cubicBezTo>
                    <a:pt x="17969" y="-142"/>
                    <a:pt x="15535" y="-142"/>
                    <a:pt x="12797" y="584"/>
                  </a:cubicBezTo>
                  <a:cubicBezTo>
                    <a:pt x="10059" y="1310"/>
                    <a:pt x="7016" y="2762"/>
                    <a:pt x="4887" y="5576"/>
                  </a:cubicBezTo>
                  <a:cubicBezTo>
                    <a:pt x="2757" y="8389"/>
                    <a:pt x="1540" y="12564"/>
                    <a:pt x="780" y="15377"/>
                  </a:cubicBezTo>
                  <a:cubicBezTo>
                    <a:pt x="19" y="18191"/>
                    <a:pt x="-285" y="19643"/>
                    <a:pt x="323" y="20460"/>
                  </a:cubicBezTo>
                  <a:cubicBezTo>
                    <a:pt x="932" y="21276"/>
                    <a:pt x="2453" y="21458"/>
                    <a:pt x="5800" y="21186"/>
                  </a:cubicBezTo>
                  <a:cubicBezTo>
                    <a:pt x="9146" y="20913"/>
                    <a:pt x="14318" y="20187"/>
                    <a:pt x="17208" y="19643"/>
                  </a:cubicBezTo>
                  <a:cubicBezTo>
                    <a:pt x="20098" y="19098"/>
                    <a:pt x="20707" y="18735"/>
                    <a:pt x="21315" y="18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6902450" y="233176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7073900" y="252226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7156450" y="379226"/>
              <a:ext cx="63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7278750" y="80776"/>
              <a:ext cx="138050" cy="271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53" fill="norm" stroke="1" extrusionOk="0">
                  <a:moveTo>
                    <a:pt x="21345" y="0"/>
                  </a:moveTo>
                  <a:cubicBezTo>
                    <a:pt x="17090" y="0"/>
                    <a:pt x="12836" y="0"/>
                    <a:pt x="10054" y="921"/>
                  </a:cubicBezTo>
                  <a:cubicBezTo>
                    <a:pt x="7272" y="1842"/>
                    <a:pt x="5963" y="3684"/>
                    <a:pt x="4490" y="6698"/>
                  </a:cubicBezTo>
                  <a:cubicBezTo>
                    <a:pt x="3018" y="9712"/>
                    <a:pt x="1381" y="13898"/>
                    <a:pt x="563" y="16577"/>
                  </a:cubicBezTo>
                  <a:cubicBezTo>
                    <a:pt x="-255" y="19256"/>
                    <a:pt x="-255" y="20428"/>
                    <a:pt x="1054" y="21014"/>
                  </a:cubicBezTo>
                  <a:cubicBezTo>
                    <a:pt x="2363" y="21600"/>
                    <a:pt x="4981" y="21600"/>
                    <a:pt x="8581" y="21014"/>
                  </a:cubicBezTo>
                  <a:cubicBezTo>
                    <a:pt x="12181" y="20428"/>
                    <a:pt x="16763" y="19256"/>
                    <a:pt x="21345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7308850" y="214126"/>
              <a:ext cx="139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6457"/>
                    <a:pt x="655" y="11314"/>
                    <a:pt x="2618" y="8229"/>
                  </a:cubicBezTo>
                  <a:cubicBezTo>
                    <a:pt x="4582" y="5143"/>
                    <a:pt x="8182" y="4114"/>
                    <a:pt x="11618" y="3086"/>
                  </a:cubicBezTo>
                  <a:cubicBezTo>
                    <a:pt x="15055" y="2057"/>
                    <a:pt x="1832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7461250" y="251003"/>
              <a:ext cx="88900" cy="10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1577"/>
                  </a:moveTo>
                  <a:cubicBezTo>
                    <a:pt x="2571" y="696"/>
                    <a:pt x="5143" y="-186"/>
                    <a:pt x="7457" y="34"/>
                  </a:cubicBezTo>
                  <a:cubicBezTo>
                    <a:pt x="9771" y="255"/>
                    <a:pt x="11829" y="1577"/>
                    <a:pt x="12857" y="3341"/>
                  </a:cubicBezTo>
                  <a:cubicBezTo>
                    <a:pt x="13886" y="5104"/>
                    <a:pt x="13886" y="7308"/>
                    <a:pt x="12086" y="10394"/>
                  </a:cubicBezTo>
                  <a:cubicBezTo>
                    <a:pt x="10286" y="13479"/>
                    <a:pt x="6686" y="17447"/>
                    <a:pt x="6429" y="19430"/>
                  </a:cubicBezTo>
                  <a:cubicBezTo>
                    <a:pt x="6171" y="21414"/>
                    <a:pt x="9257" y="21414"/>
                    <a:pt x="12343" y="20973"/>
                  </a:cubicBezTo>
                  <a:cubicBezTo>
                    <a:pt x="15429" y="20532"/>
                    <a:pt x="18514" y="19651"/>
                    <a:pt x="21600" y="18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7550150" y="353826"/>
              <a:ext cx="825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7721600" y="353826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7893050" y="334776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8007350" y="303026"/>
              <a:ext cx="69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8070850" y="341126"/>
              <a:ext cx="63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8220572" y="56555"/>
              <a:ext cx="193178" cy="298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51" fill="norm" stroke="1" extrusionOk="0">
                  <a:moveTo>
                    <a:pt x="18610" y="2197"/>
                  </a:moveTo>
                  <a:cubicBezTo>
                    <a:pt x="19079" y="1436"/>
                    <a:pt x="19549" y="676"/>
                    <a:pt x="18962" y="295"/>
                  </a:cubicBezTo>
                  <a:cubicBezTo>
                    <a:pt x="18375" y="-85"/>
                    <a:pt x="16731" y="-85"/>
                    <a:pt x="14501" y="219"/>
                  </a:cubicBezTo>
                  <a:cubicBezTo>
                    <a:pt x="12270" y="523"/>
                    <a:pt x="9453" y="1132"/>
                    <a:pt x="7457" y="1664"/>
                  </a:cubicBezTo>
                  <a:cubicBezTo>
                    <a:pt x="5462" y="2197"/>
                    <a:pt x="4288" y="2653"/>
                    <a:pt x="3349" y="3718"/>
                  </a:cubicBezTo>
                  <a:cubicBezTo>
                    <a:pt x="2410" y="4783"/>
                    <a:pt x="1705" y="6456"/>
                    <a:pt x="1236" y="8966"/>
                  </a:cubicBezTo>
                  <a:cubicBezTo>
                    <a:pt x="766" y="11476"/>
                    <a:pt x="531" y="14822"/>
                    <a:pt x="297" y="16876"/>
                  </a:cubicBezTo>
                  <a:cubicBezTo>
                    <a:pt x="62" y="18929"/>
                    <a:pt x="-173" y="19690"/>
                    <a:pt x="179" y="20298"/>
                  </a:cubicBezTo>
                  <a:cubicBezTo>
                    <a:pt x="531" y="20907"/>
                    <a:pt x="1470" y="21363"/>
                    <a:pt x="5110" y="21439"/>
                  </a:cubicBezTo>
                  <a:cubicBezTo>
                    <a:pt x="8749" y="21515"/>
                    <a:pt x="15088" y="21211"/>
                    <a:pt x="21427" y="20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8223249" y="252226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8452576" y="315726"/>
              <a:ext cx="8182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1472" y="2274"/>
                  </a:moveTo>
                  <a:cubicBezTo>
                    <a:pt x="2025" y="4168"/>
                    <a:pt x="2579" y="6063"/>
                    <a:pt x="2302" y="8716"/>
                  </a:cubicBezTo>
                  <a:cubicBezTo>
                    <a:pt x="2025" y="11368"/>
                    <a:pt x="918" y="14779"/>
                    <a:pt x="364" y="15537"/>
                  </a:cubicBezTo>
                  <a:cubicBezTo>
                    <a:pt x="-190" y="16295"/>
                    <a:pt x="-190" y="14400"/>
                    <a:pt x="918" y="11747"/>
                  </a:cubicBezTo>
                  <a:cubicBezTo>
                    <a:pt x="2025" y="9095"/>
                    <a:pt x="4241" y="5684"/>
                    <a:pt x="6456" y="3411"/>
                  </a:cubicBezTo>
                  <a:cubicBezTo>
                    <a:pt x="8672" y="1137"/>
                    <a:pt x="10887" y="0"/>
                    <a:pt x="13102" y="0"/>
                  </a:cubicBezTo>
                  <a:cubicBezTo>
                    <a:pt x="15318" y="0"/>
                    <a:pt x="17533" y="1137"/>
                    <a:pt x="18918" y="4926"/>
                  </a:cubicBezTo>
                  <a:cubicBezTo>
                    <a:pt x="20302" y="8716"/>
                    <a:pt x="20856" y="15158"/>
                    <a:pt x="214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8597900" y="27724"/>
              <a:ext cx="91017" cy="36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83" fill="norm" stroke="1" extrusionOk="0">
                  <a:moveTo>
                    <a:pt x="0" y="1631"/>
                  </a:moveTo>
                  <a:cubicBezTo>
                    <a:pt x="1473" y="1007"/>
                    <a:pt x="2945" y="382"/>
                    <a:pt x="4909" y="133"/>
                  </a:cubicBezTo>
                  <a:cubicBezTo>
                    <a:pt x="6873" y="-117"/>
                    <a:pt x="9327" y="8"/>
                    <a:pt x="11291" y="320"/>
                  </a:cubicBezTo>
                  <a:cubicBezTo>
                    <a:pt x="13255" y="632"/>
                    <a:pt x="14727" y="1132"/>
                    <a:pt x="13991" y="2567"/>
                  </a:cubicBezTo>
                  <a:cubicBezTo>
                    <a:pt x="13255" y="4003"/>
                    <a:pt x="10309" y="6375"/>
                    <a:pt x="8345" y="7874"/>
                  </a:cubicBezTo>
                  <a:cubicBezTo>
                    <a:pt x="6382" y="9372"/>
                    <a:pt x="5400" y="9996"/>
                    <a:pt x="6627" y="10745"/>
                  </a:cubicBezTo>
                  <a:cubicBezTo>
                    <a:pt x="7855" y="11495"/>
                    <a:pt x="11291" y="12369"/>
                    <a:pt x="14236" y="13617"/>
                  </a:cubicBezTo>
                  <a:cubicBezTo>
                    <a:pt x="17182" y="14866"/>
                    <a:pt x="19636" y="16489"/>
                    <a:pt x="20618" y="17612"/>
                  </a:cubicBezTo>
                  <a:cubicBezTo>
                    <a:pt x="21600" y="18736"/>
                    <a:pt x="21109" y="19360"/>
                    <a:pt x="19145" y="19922"/>
                  </a:cubicBezTo>
                  <a:cubicBezTo>
                    <a:pt x="17182" y="20484"/>
                    <a:pt x="13745" y="20984"/>
                    <a:pt x="10309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9023350" y="-1"/>
              <a:ext cx="139700" cy="366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21600" y="3229"/>
                  </a:moveTo>
                  <a:cubicBezTo>
                    <a:pt x="21273" y="2488"/>
                    <a:pt x="20945" y="1748"/>
                    <a:pt x="19145" y="1069"/>
                  </a:cubicBezTo>
                  <a:cubicBezTo>
                    <a:pt x="17345" y="390"/>
                    <a:pt x="14073" y="-227"/>
                    <a:pt x="11455" y="82"/>
                  </a:cubicBezTo>
                  <a:cubicBezTo>
                    <a:pt x="8836" y="390"/>
                    <a:pt x="6873" y="1624"/>
                    <a:pt x="5236" y="3970"/>
                  </a:cubicBezTo>
                  <a:cubicBezTo>
                    <a:pt x="3600" y="6315"/>
                    <a:pt x="2291" y="9771"/>
                    <a:pt x="1473" y="12548"/>
                  </a:cubicBezTo>
                  <a:cubicBezTo>
                    <a:pt x="655" y="15325"/>
                    <a:pt x="327" y="17423"/>
                    <a:pt x="164" y="18781"/>
                  </a:cubicBezTo>
                  <a:cubicBezTo>
                    <a:pt x="0" y="20139"/>
                    <a:pt x="0" y="20756"/>
                    <a:pt x="0" y="21064"/>
                  </a:cubicBezTo>
                  <a:cubicBezTo>
                    <a:pt x="0" y="21373"/>
                    <a:pt x="0" y="21373"/>
                    <a:pt x="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8972550" y="226826"/>
              <a:ext cx="177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7600"/>
                    <a:pt x="1029" y="13600"/>
                    <a:pt x="4629" y="10000"/>
                  </a:cubicBezTo>
                  <a:cubicBezTo>
                    <a:pt x="8229" y="6400"/>
                    <a:pt x="14914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9098148" y="209429"/>
              <a:ext cx="103002" cy="121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0633" fill="norm" stroke="1" extrusionOk="0">
                  <a:moveTo>
                    <a:pt x="21022" y="799"/>
                  </a:moveTo>
                  <a:cubicBezTo>
                    <a:pt x="18430" y="79"/>
                    <a:pt x="15838" y="-641"/>
                    <a:pt x="12382" y="979"/>
                  </a:cubicBezTo>
                  <a:cubicBezTo>
                    <a:pt x="8926" y="2599"/>
                    <a:pt x="4606" y="6559"/>
                    <a:pt x="2230" y="9439"/>
                  </a:cubicBezTo>
                  <a:cubicBezTo>
                    <a:pt x="-146" y="12319"/>
                    <a:pt x="-578" y="14119"/>
                    <a:pt x="718" y="16279"/>
                  </a:cubicBezTo>
                  <a:cubicBezTo>
                    <a:pt x="2014" y="18439"/>
                    <a:pt x="5038" y="20959"/>
                    <a:pt x="8494" y="20599"/>
                  </a:cubicBezTo>
                  <a:cubicBezTo>
                    <a:pt x="11950" y="20239"/>
                    <a:pt x="15838" y="16999"/>
                    <a:pt x="16918" y="13579"/>
                  </a:cubicBezTo>
                  <a:cubicBezTo>
                    <a:pt x="17998" y="10159"/>
                    <a:pt x="16270" y="6559"/>
                    <a:pt x="14542" y="2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9201150" y="190427"/>
              <a:ext cx="120650" cy="144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0" y="1603"/>
                  </a:moveTo>
                  <a:cubicBezTo>
                    <a:pt x="1516" y="678"/>
                    <a:pt x="3032" y="-248"/>
                    <a:pt x="5495" y="61"/>
                  </a:cubicBezTo>
                  <a:cubicBezTo>
                    <a:pt x="7958" y="369"/>
                    <a:pt x="11368" y="1912"/>
                    <a:pt x="13453" y="4689"/>
                  </a:cubicBezTo>
                  <a:cubicBezTo>
                    <a:pt x="15537" y="7466"/>
                    <a:pt x="16295" y="11478"/>
                    <a:pt x="16295" y="14255"/>
                  </a:cubicBezTo>
                  <a:cubicBezTo>
                    <a:pt x="16295" y="17032"/>
                    <a:pt x="15537" y="18575"/>
                    <a:pt x="14021" y="19655"/>
                  </a:cubicBezTo>
                  <a:cubicBezTo>
                    <a:pt x="12505" y="20735"/>
                    <a:pt x="10232" y="21352"/>
                    <a:pt x="8716" y="20889"/>
                  </a:cubicBezTo>
                  <a:cubicBezTo>
                    <a:pt x="7200" y="20426"/>
                    <a:pt x="6442" y="18883"/>
                    <a:pt x="7011" y="15952"/>
                  </a:cubicBezTo>
                  <a:cubicBezTo>
                    <a:pt x="7579" y="13021"/>
                    <a:pt x="9474" y="8701"/>
                    <a:pt x="12126" y="5923"/>
                  </a:cubicBezTo>
                  <a:cubicBezTo>
                    <a:pt x="14779" y="3146"/>
                    <a:pt x="18189" y="1912"/>
                    <a:pt x="21600" y="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9347926" y="182376"/>
              <a:ext cx="147441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56" fill="norm" stroke="1" extrusionOk="0">
                  <a:moveTo>
                    <a:pt x="1745" y="0"/>
                  </a:moveTo>
                  <a:cubicBezTo>
                    <a:pt x="1745" y="5863"/>
                    <a:pt x="1745" y="11726"/>
                    <a:pt x="1437" y="15583"/>
                  </a:cubicBezTo>
                  <a:cubicBezTo>
                    <a:pt x="1128" y="19440"/>
                    <a:pt x="511" y="21291"/>
                    <a:pt x="203" y="21446"/>
                  </a:cubicBezTo>
                  <a:cubicBezTo>
                    <a:pt x="-106" y="21600"/>
                    <a:pt x="-106" y="20057"/>
                    <a:pt x="511" y="17434"/>
                  </a:cubicBezTo>
                  <a:cubicBezTo>
                    <a:pt x="1128" y="14811"/>
                    <a:pt x="2363" y="11109"/>
                    <a:pt x="3288" y="8331"/>
                  </a:cubicBezTo>
                  <a:cubicBezTo>
                    <a:pt x="4214" y="5554"/>
                    <a:pt x="4831" y="3703"/>
                    <a:pt x="5603" y="3394"/>
                  </a:cubicBezTo>
                  <a:cubicBezTo>
                    <a:pt x="6374" y="3086"/>
                    <a:pt x="7300" y="4320"/>
                    <a:pt x="7608" y="5709"/>
                  </a:cubicBezTo>
                  <a:cubicBezTo>
                    <a:pt x="7917" y="7097"/>
                    <a:pt x="7608" y="8640"/>
                    <a:pt x="7454" y="10491"/>
                  </a:cubicBezTo>
                  <a:cubicBezTo>
                    <a:pt x="7300" y="12343"/>
                    <a:pt x="7300" y="14503"/>
                    <a:pt x="7608" y="14657"/>
                  </a:cubicBezTo>
                  <a:cubicBezTo>
                    <a:pt x="7917" y="14811"/>
                    <a:pt x="8534" y="12960"/>
                    <a:pt x="9923" y="10646"/>
                  </a:cubicBezTo>
                  <a:cubicBezTo>
                    <a:pt x="11311" y="8331"/>
                    <a:pt x="13471" y="5554"/>
                    <a:pt x="15323" y="4166"/>
                  </a:cubicBezTo>
                  <a:cubicBezTo>
                    <a:pt x="17174" y="2777"/>
                    <a:pt x="18717" y="2777"/>
                    <a:pt x="19797" y="3549"/>
                  </a:cubicBezTo>
                  <a:cubicBezTo>
                    <a:pt x="20877" y="4320"/>
                    <a:pt x="21494" y="5863"/>
                    <a:pt x="21494" y="8949"/>
                  </a:cubicBezTo>
                  <a:cubicBezTo>
                    <a:pt x="21494" y="12034"/>
                    <a:pt x="20877" y="16663"/>
                    <a:pt x="2026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9544049" y="180173"/>
              <a:ext cx="63501" cy="163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7" fill="norm" stroke="1" extrusionOk="0">
                  <a:moveTo>
                    <a:pt x="21600" y="3566"/>
                  </a:moveTo>
                  <a:cubicBezTo>
                    <a:pt x="21600" y="2199"/>
                    <a:pt x="21600" y="832"/>
                    <a:pt x="19080" y="285"/>
                  </a:cubicBezTo>
                  <a:cubicBezTo>
                    <a:pt x="16560" y="-262"/>
                    <a:pt x="11520" y="11"/>
                    <a:pt x="7560" y="832"/>
                  </a:cubicBezTo>
                  <a:cubicBezTo>
                    <a:pt x="3600" y="1652"/>
                    <a:pt x="720" y="3019"/>
                    <a:pt x="720" y="4933"/>
                  </a:cubicBezTo>
                  <a:cubicBezTo>
                    <a:pt x="720" y="6847"/>
                    <a:pt x="3600" y="9308"/>
                    <a:pt x="7560" y="11495"/>
                  </a:cubicBezTo>
                  <a:cubicBezTo>
                    <a:pt x="11520" y="13682"/>
                    <a:pt x="16560" y="15596"/>
                    <a:pt x="19080" y="17237"/>
                  </a:cubicBezTo>
                  <a:cubicBezTo>
                    <a:pt x="21600" y="18877"/>
                    <a:pt x="21600" y="20244"/>
                    <a:pt x="18000" y="20791"/>
                  </a:cubicBezTo>
                  <a:cubicBezTo>
                    <a:pt x="14400" y="21338"/>
                    <a:pt x="7200" y="21065"/>
                    <a:pt x="0" y="20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9931995" y="176329"/>
              <a:ext cx="202605" cy="177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812" fill="norm" stroke="1" extrusionOk="0">
                  <a:moveTo>
                    <a:pt x="14787" y="5923"/>
                  </a:moveTo>
                  <a:cubicBezTo>
                    <a:pt x="13887" y="3937"/>
                    <a:pt x="12987" y="1951"/>
                    <a:pt x="11975" y="834"/>
                  </a:cubicBezTo>
                  <a:cubicBezTo>
                    <a:pt x="10962" y="-284"/>
                    <a:pt x="9837" y="-532"/>
                    <a:pt x="7924" y="1702"/>
                  </a:cubicBezTo>
                  <a:cubicBezTo>
                    <a:pt x="6012" y="3937"/>
                    <a:pt x="3312" y="8654"/>
                    <a:pt x="1849" y="11758"/>
                  </a:cubicBezTo>
                  <a:cubicBezTo>
                    <a:pt x="387" y="14861"/>
                    <a:pt x="162" y="16351"/>
                    <a:pt x="49" y="17716"/>
                  </a:cubicBezTo>
                  <a:cubicBezTo>
                    <a:pt x="-63" y="19082"/>
                    <a:pt x="-63" y="20323"/>
                    <a:pt x="949" y="20696"/>
                  </a:cubicBezTo>
                  <a:cubicBezTo>
                    <a:pt x="1962" y="21068"/>
                    <a:pt x="3987" y="20571"/>
                    <a:pt x="5899" y="18834"/>
                  </a:cubicBezTo>
                  <a:cubicBezTo>
                    <a:pt x="7812" y="17096"/>
                    <a:pt x="9612" y="14116"/>
                    <a:pt x="10737" y="11882"/>
                  </a:cubicBezTo>
                  <a:cubicBezTo>
                    <a:pt x="11862" y="9647"/>
                    <a:pt x="12312" y="8158"/>
                    <a:pt x="12537" y="8034"/>
                  </a:cubicBezTo>
                  <a:cubicBezTo>
                    <a:pt x="12762" y="7909"/>
                    <a:pt x="12762" y="9151"/>
                    <a:pt x="13099" y="10765"/>
                  </a:cubicBezTo>
                  <a:cubicBezTo>
                    <a:pt x="13437" y="12378"/>
                    <a:pt x="14112" y="14365"/>
                    <a:pt x="14899" y="15978"/>
                  </a:cubicBezTo>
                  <a:cubicBezTo>
                    <a:pt x="15687" y="17592"/>
                    <a:pt x="16587" y="18834"/>
                    <a:pt x="17712" y="19206"/>
                  </a:cubicBezTo>
                  <a:cubicBezTo>
                    <a:pt x="18837" y="19578"/>
                    <a:pt x="20187" y="19082"/>
                    <a:pt x="21537" y="18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10443633" y="204511"/>
              <a:ext cx="120880" cy="278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25" fill="norm" stroke="1" extrusionOk="0">
                  <a:moveTo>
                    <a:pt x="8193" y="6143"/>
                  </a:moveTo>
                  <a:cubicBezTo>
                    <a:pt x="6331" y="9089"/>
                    <a:pt x="4469" y="12034"/>
                    <a:pt x="3538" y="14325"/>
                  </a:cubicBezTo>
                  <a:cubicBezTo>
                    <a:pt x="2607" y="16616"/>
                    <a:pt x="2607" y="18252"/>
                    <a:pt x="2421" y="19480"/>
                  </a:cubicBezTo>
                  <a:cubicBezTo>
                    <a:pt x="2234" y="20707"/>
                    <a:pt x="1862" y="21525"/>
                    <a:pt x="1303" y="21525"/>
                  </a:cubicBezTo>
                  <a:cubicBezTo>
                    <a:pt x="745" y="21525"/>
                    <a:pt x="0" y="20707"/>
                    <a:pt x="0" y="17680"/>
                  </a:cubicBezTo>
                  <a:cubicBezTo>
                    <a:pt x="0" y="14652"/>
                    <a:pt x="745" y="9416"/>
                    <a:pt x="1490" y="6307"/>
                  </a:cubicBezTo>
                  <a:cubicBezTo>
                    <a:pt x="2234" y="3198"/>
                    <a:pt x="2979" y="2216"/>
                    <a:pt x="3910" y="1398"/>
                  </a:cubicBezTo>
                  <a:cubicBezTo>
                    <a:pt x="4841" y="580"/>
                    <a:pt x="5959" y="-75"/>
                    <a:pt x="8007" y="7"/>
                  </a:cubicBezTo>
                  <a:cubicBezTo>
                    <a:pt x="10055" y="89"/>
                    <a:pt x="13034" y="907"/>
                    <a:pt x="15455" y="2052"/>
                  </a:cubicBezTo>
                  <a:cubicBezTo>
                    <a:pt x="17876" y="3198"/>
                    <a:pt x="19738" y="4670"/>
                    <a:pt x="20669" y="5816"/>
                  </a:cubicBezTo>
                  <a:cubicBezTo>
                    <a:pt x="21600" y="6961"/>
                    <a:pt x="21600" y="7780"/>
                    <a:pt x="19552" y="8434"/>
                  </a:cubicBezTo>
                  <a:cubicBezTo>
                    <a:pt x="17503" y="9089"/>
                    <a:pt x="13407" y="9580"/>
                    <a:pt x="10428" y="9743"/>
                  </a:cubicBezTo>
                  <a:cubicBezTo>
                    <a:pt x="7448" y="9907"/>
                    <a:pt x="5586" y="9743"/>
                    <a:pt x="5028" y="9661"/>
                  </a:cubicBezTo>
                  <a:cubicBezTo>
                    <a:pt x="4469" y="9580"/>
                    <a:pt x="5214" y="9580"/>
                    <a:pt x="5959" y="9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10563533" y="222492"/>
              <a:ext cx="123518" cy="11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19" fill="norm" stroke="1" extrusionOk="0">
                  <a:moveTo>
                    <a:pt x="14774" y="12819"/>
                  </a:moveTo>
                  <a:cubicBezTo>
                    <a:pt x="15140" y="10819"/>
                    <a:pt x="15506" y="8819"/>
                    <a:pt x="15506" y="6619"/>
                  </a:cubicBezTo>
                  <a:cubicBezTo>
                    <a:pt x="15506" y="4419"/>
                    <a:pt x="15140" y="2019"/>
                    <a:pt x="14042" y="819"/>
                  </a:cubicBezTo>
                  <a:cubicBezTo>
                    <a:pt x="12944" y="-381"/>
                    <a:pt x="11113" y="-381"/>
                    <a:pt x="8733" y="1619"/>
                  </a:cubicBezTo>
                  <a:cubicBezTo>
                    <a:pt x="6354" y="3619"/>
                    <a:pt x="3425" y="7619"/>
                    <a:pt x="1778" y="10619"/>
                  </a:cubicBezTo>
                  <a:cubicBezTo>
                    <a:pt x="130" y="13619"/>
                    <a:pt x="-236" y="15619"/>
                    <a:pt x="130" y="17419"/>
                  </a:cubicBezTo>
                  <a:cubicBezTo>
                    <a:pt x="496" y="19219"/>
                    <a:pt x="1595" y="20819"/>
                    <a:pt x="3791" y="20819"/>
                  </a:cubicBezTo>
                  <a:cubicBezTo>
                    <a:pt x="5988" y="20819"/>
                    <a:pt x="9283" y="19219"/>
                    <a:pt x="11662" y="17019"/>
                  </a:cubicBezTo>
                  <a:cubicBezTo>
                    <a:pt x="14042" y="14819"/>
                    <a:pt x="15506" y="12019"/>
                    <a:pt x="16239" y="12019"/>
                  </a:cubicBezTo>
                  <a:cubicBezTo>
                    <a:pt x="16971" y="12019"/>
                    <a:pt x="16971" y="14819"/>
                    <a:pt x="17703" y="16819"/>
                  </a:cubicBezTo>
                  <a:cubicBezTo>
                    <a:pt x="18435" y="18819"/>
                    <a:pt x="19900" y="20019"/>
                    <a:pt x="21364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10718800" y="188726"/>
              <a:ext cx="114300" cy="142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8452"/>
                  </a:moveTo>
                  <a:cubicBezTo>
                    <a:pt x="2000" y="8452"/>
                    <a:pt x="4000" y="8452"/>
                    <a:pt x="6000" y="8922"/>
                  </a:cubicBezTo>
                  <a:cubicBezTo>
                    <a:pt x="8000" y="9391"/>
                    <a:pt x="10000" y="10330"/>
                    <a:pt x="11400" y="12209"/>
                  </a:cubicBezTo>
                  <a:cubicBezTo>
                    <a:pt x="12800" y="14087"/>
                    <a:pt x="13600" y="16904"/>
                    <a:pt x="13200" y="18783"/>
                  </a:cubicBezTo>
                  <a:cubicBezTo>
                    <a:pt x="12800" y="20661"/>
                    <a:pt x="11200" y="21600"/>
                    <a:pt x="10200" y="20661"/>
                  </a:cubicBezTo>
                  <a:cubicBezTo>
                    <a:pt x="9200" y="19722"/>
                    <a:pt x="8800" y="16904"/>
                    <a:pt x="10800" y="13148"/>
                  </a:cubicBezTo>
                  <a:cubicBezTo>
                    <a:pt x="12800" y="9391"/>
                    <a:pt x="17200" y="46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0909299" y="80776"/>
              <a:ext cx="31751" cy="23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0"/>
                  </a:moveTo>
                  <a:cubicBezTo>
                    <a:pt x="14400" y="5305"/>
                    <a:pt x="7200" y="10611"/>
                    <a:pt x="3600" y="13832"/>
                  </a:cubicBezTo>
                  <a:cubicBezTo>
                    <a:pt x="0" y="17053"/>
                    <a:pt x="0" y="18189"/>
                    <a:pt x="0" y="19232"/>
                  </a:cubicBezTo>
                  <a:cubicBezTo>
                    <a:pt x="0" y="20274"/>
                    <a:pt x="0" y="21221"/>
                    <a:pt x="2160" y="21411"/>
                  </a:cubicBezTo>
                  <a:cubicBezTo>
                    <a:pt x="4320" y="21600"/>
                    <a:pt x="8640" y="21032"/>
                    <a:pt x="1296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0846796" y="207776"/>
              <a:ext cx="13870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7701" y="21600"/>
                  </a:moveTo>
                  <a:cubicBezTo>
                    <a:pt x="6391" y="17600"/>
                    <a:pt x="5082" y="13600"/>
                    <a:pt x="3446" y="10000"/>
                  </a:cubicBezTo>
                  <a:cubicBezTo>
                    <a:pt x="1810" y="6400"/>
                    <a:pt x="-154" y="3200"/>
                    <a:pt x="10" y="2000"/>
                  </a:cubicBezTo>
                  <a:cubicBezTo>
                    <a:pt x="173" y="800"/>
                    <a:pt x="2464" y="1600"/>
                    <a:pt x="6391" y="1600"/>
                  </a:cubicBezTo>
                  <a:cubicBezTo>
                    <a:pt x="10319" y="1600"/>
                    <a:pt x="15882" y="800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0998199" y="214126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11042650" y="144276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11098582" y="74426"/>
              <a:ext cx="83768" cy="26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34" fill="norm" stroke="1" extrusionOk="0">
                  <a:moveTo>
                    <a:pt x="19750" y="0"/>
                  </a:moveTo>
                  <a:cubicBezTo>
                    <a:pt x="14350" y="4493"/>
                    <a:pt x="8950" y="8986"/>
                    <a:pt x="5440" y="12182"/>
                  </a:cubicBezTo>
                  <a:cubicBezTo>
                    <a:pt x="1930" y="15379"/>
                    <a:pt x="310" y="17280"/>
                    <a:pt x="40" y="18662"/>
                  </a:cubicBezTo>
                  <a:cubicBezTo>
                    <a:pt x="-230" y="20045"/>
                    <a:pt x="850" y="20909"/>
                    <a:pt x="3280" y="21254"/>
                  </a:cubicBezTo>
                  <a:cubicBezTo>
                    <a:pt x="5710" y="21600"/>
                    <a:pt x="9490" y="21427"/>
                    <a:pt x="12730" y="20909"/>
                  </a:cubicBezTo>
                  <a:cubicBezTo>
                    <a:pt x="15970" y="20390"/>
                    <a:pt x="18670" y="19526"/>
                    <a:pt x="21370" y="18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11068050" y="201426"/>
              <a:ext cx="114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800"/>
                    <a:pt x="2400" y="12000"/>
                    <a:pt x="6000" y="8400"/>
                  </a:cubicBezTo>
                  <a:cubicBezTo>
                    <a:pt x="9600" y="4800"/>
                    <a:pt x="156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11181128" y="163326"/>
              <a:ext cx="52023" cy="13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17" fill="norm" stroke="1" extrusionOk="0">
                  <a:moveTo>
                    <a:pt x="10867" y="10966"/>
                  </a:moveTo>
                  <a:cubicBezTo>
                    <a:pt x="8275" y="12960"/>
                    <a:pt x="5683" y="14954"/>
                    <a:pt x="3523" y="16948"/>
                  </a:cubicBezTo>
                  <a:cubicBezTo>
                    <a:pt x="1363" y="18942"/>
                    <a:pt x="-365" y="20935"/>
                    <a:pt x="67" y="21268"/>
                  </a:cubicBezTo>
                  <a:cubicBezTo>
                    <a:pt x="499" y="21600"/>
                    <a:pt x="3091" y="20271"/>
                    <a:pt x="6979" y="16449"/>
                  </a:cubicBezTo>
                  <a:cubicBezTo>
                    <a:pt x="10867" y="12628"/>
                    <a:pt x="16051" y="6314"/>
                    <a:pt x="212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1225579" y="200863"/>
              <a:ext cx="71635" cy="13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109" fill="norm" stroke="1" extrusionOk="0">
                  <a:moveTo>
                    <a:pt x="18870" y="1085"/>
                  </a:moveTo>
                  <a:cubicBezTo>
                    <a:pt x="15785" y="421"/>
                    <a:pt x="12699" y="-244"/>
                    <a:pt x="9922" y="88"/>
                  </a:cubicBezTo>
                  <a:cubicBezTo>
                    <a:pt x="7145" y="421"/>
                    <a:pt x="4676" y="1750"/>
                    <a:pt x="2825" y="4907"/>
                  </a:cubicBezTo>
                  <a:cubicBezTo>
                    <a:pt x="973" y="8064"/>
                    <a:pt x="-261" y="13048"/>
                    <a:pt x="48" y="16205"/>
                  </a:cubicBezTo>
                  <a:cubicBezTo>
                    <a:pt x="356" y="19362"/>
                    <a:pt x="2208" y="20691"/>
                    <a:pt x="4985" y="21024"/>
                  </a:cubicBezTo>
                  <a:cubicBezTo>
                    <a:pt x="7762" y="21356"/>
                    <a:pt x="11465" y="20691"/>
                    <a:pt x="14550" y="19528"/>
                  </a:cubicBezTo>
                  <a:cubicBezTo>
                    <a:pt x="17636" y="18365"/>
                    <a:pt x="20105" y="16704"/>
                    <a:pt x="20722" y="14211"/>
                  </a:cubicBezTo>
                  <a:cubicBezTo>
                    <a:pt x="21339" y="11719"/>
                    <a:pt x="20105" y="8396"/>
                    <a:pt x="18870" y="5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11331947" y="174607"/>
              <a:ext cx="143054" cy="160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227" fill="norm" stroke="1" extrusionOk="0">
                  <a:moveTo>
                    <a:pt x="2292" y="5237"/>
                  </a:moveTo>
                  <a:cubicBezTo>
                    <a:pt x="2292" y="8043"/>
                    <a:pt x="2292" y="10848"/>
                    <a:pt x="1823" y="13232"/>
                  </a:cubicBezTo>
                  <a:cubicBezTo>
                    <a:pt x="1353" y="15617"/>
                    <a:pt x="414" y="17580"/>
                    <a:pt x="101" y="17861"/>
                  </a:cubicBezTo>
                  <a:cubicBezTo>
                    <a:pt x="-212" y="18141"/>
                    <a:pt x="101" y="16739"/>
                    <a:pt x="2449" y="13513"/>
                  </a:cubicBezTo>
                  <a:cubicBezTo>
                    <a:pt x="4797" y="10287"/>
                    <a:pt x="9179" y="5237"/>
                    <a:pt x="12153" y="2572"/>
                  </a:cubicBezTo>
                  <a:cubicBezTo>
                    <a:pt x="15127" y="-92"/>
                    <a:pt x="16692" y="-373"/>
                    <a:pt x="18101" y="328"/>
                  </a:cubicBezTo>
                  <a:cubicBezTo>
                    <a:pt x="19510" y="1030"/>
                    <a:pt x="20762" y="2713"/>
                    <a:pt x="21075" y="5939"/>
                  </a:cubicBezTo>
                  <a:cubicBezTo>
                    <a:pt x="21388" y="9165"/>
                    <a:pt x="20762" y="13933"/>
                    <a:pt x="19823" y="16739"/>
                  </a:cubicBezTo>
                  <a:cubicBezTo>
                    <a:pt x="18884" y="19544"/>
                    <a:pt x="17631" y="20385"/>
                    <a:pt x="16379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11723546" y="179964"/>
              <a:ext cx="125554" cy="15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125" fill="norm" stroke="1" extrusionOk="0">
                  <a:moveTo>
                    <a:pt x="14874" y="7997"/>
                  </a:moveTo>
                  <a:cubicBezTo>
                    <a:pt x="14874" y="5439"/>
                    <a:pt x="14874" y="2881"/>
                    <a:pt x="13974" y="1460"/>
                  </a:cubicBezTo>
                  <a:cubicBezTo>
                    <a:pt x="13074" y="39"/>
                    <a:pt x="11274" y="-245"/>
                    <a:pt x="9834" y="181"/>
                  </a:cubicBezTo>
                  <a:cubicBezTo>
                    <a:pt x="8394" y="608"/>
                    <a:pt x="7314" y="1744"/>
                    <a:pt x="5694" y="4587"/>
                  </a:cubicBezTo>
                  <a:cubicBezTo>
                    <a:pt x="4074" y="7429"/>
                    <a:pt x="1914" y="11976"/>
                    <a:pt x="834" y="14960"/>
                  </a:cubicBezTo>
                  <a:cubicBezTo>
                    <a:pt x="-246" y="17944"/>
                    <a:pt x="-246" y="19366"/>
                    <a:pt x="654" y="20218"/>
                  </a:cubicBezTo>
                  <a:cubicBezTo>
                    <a:pt x="1554" y="21071"/>
                    <a:pt x="3354" y="21355"/>
                    <a:pt x="4794" y="20929"/>
                  </a:cubicBezTo>
                  <a:cubicBezTo>
                    <a:pt x="6234" y="20502"/>
                    <a:pt x="7314" y="19366"/>
                    <a:pt x="8934" y="17092"/>
                  </a:cubicBezTo>
                  <a:cubicBezTo>
                    <a:pt x="10554" y="14818"/>
                    <a:pt x="12714" y="11408"/>
                    <a:pt x="14154" y="8992"/>
                  </a:cubicBezTo>
                  <a:cubicBezTo>
                    <a:pt x="15594" y="6576"/>
                    <a:pt x="16314" y="5155"/>
                    <a:pt x="16494" y="5155"/>
                  </a:cubicBezTo>
                  <a:cubicBezTo>
                    <a:pt x="16674" y="5155"/>
                    <a:pt x="16314" y="6576"/>
                    <a:pt x="15774" y="8423"/>
                  </a:cubicBezTo>
                  <a:cubicBezTo>
                    <a:pt x="15234" y="10271"/>
                    <a:pt x="14514" y="12544"/>
                    <a:pt x="14154" y="14676"/>
                  </a:cubicBezTo>
                  <a:cubicBezTo>
                    <a:pt x="13794" y="16808"/>
                    <a:pt x="13794" y="18797"/>
                    <a:pt x="15054" y="19223"/>
                  </a:cubicBezTo>
                  <a:cubicBezTo>
                    <a:pt x="16314" y="19650"/>
                    <a:pt x="18834" y="18513"/>
                    <a:pt x="21354" y="17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11875141" y="216516"/>
              <a:ext cx="88259" cy="130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13" fill="norm" stroke="1" extrusionOk="0">
                  <a:moveTo>
                    <a:pt x="2930" y="5784"/>
                  </a:moveTo>
                  <a:cubicBezTo>
                    <a:pt x="2930" y="7499"/>
                    <a:pt x="2930" y="9213"/>
                    <a:pt x="2415" y="11099"/>
                  </a:cubicBezTo>
                  <a:cubicBezTo>
                    <a:pt x="1901" y="12984"/>
                    <a:pt x="873" y="15042"/>
                    <a:pt x="358" y="15042"/>
                  </a:cubicBezTo>
                  <a:cubicBezTo>
                    <a:pt x="-156" y="15042"/>
                    <a:pt x="-156" y="12984"/>
                    <a:pt x="615" y="10927"/>
                  </a:cubicBezTo>
                  <a:cubicBezTo>
                    <a:pt x="1387" y="8870"/>
                    <a:pt x="2930" y="6813"/>
                    <a:pt x="4473" y="4927"/>
                  </a:cubicBezTo>
                  <a:cubicBezTo>
                    <a:pt x="6015" y="3042"/>
                    <a:pt x="7558" y="1327"/>
                    <a:pt x="9615" y="470"/>
                  </a:cubicBezTo>
                  <a:cubicBezTo>
                    <a:pt x="11673" y="-387"/>
                    <a:pt x="14244" y="-387"/>
                    <a:pt x="16301" y="3213"/>
                  </a:cubicBezTo>
                  <a:cubicBezTo>
                    <a:pt x="18358" y="6813"/>
                    <a:pt x="19901" y="14013"/>
                    <a:pt x="21444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1986365" y="70000"/>
              <a:ext cx="165798" cy="285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081" fill="norm" stroke="1" extrusionOk="0">
                  <a:moveTo>
                    <a:pt x="13271" y="14415"/>
                  </a:moveTo>
                  <a:cubicBezTo>
                    <a:pt x="13541" y="13632"/>
                    <a:pt x="13811" y="12849"/>
                    <a:pt x="13406" y="12223"/>
                  </a:cubicBezTo>
                  <a:cubicBezTo>
                    <a:pt x="13001" y="11597"/>
                    <a:pt x="11921" y="11128"/>
                    <a:pt x="10706" y="11128"/>
                  </a:cubicBezTo>
                  <a:cubicBezTo>
                    <a:pt x="9491" y="11128"/>
                    <a:pt x="8141" y="11597"/>
                    <a:pt x="6386" y="12771"/>
                  </a:cubicBezTo>
                  <a:cubicBezTo>
                    <a:pt x="4631" y="13945"/>
                    <a:pt x="2471" y="15823"/>
                    <a:pt x="1256" y="17232"/>
                  </a:cubicBezTo>
                  <a:cubicBezTo>
                    <a:pt x="41" y="18641"/>
                    <a:pt x="-229" y="19580"/>
                    <a:pt x="176" y="20284"/>
                  </a:cubicBezTo>
                  <a:cubicBezTo>
                    <a:pt x="581" y="20988"/>
                    <a:pt x="1661" y="21458"/>
                    <a:pt x="4091" y="20675"/>
                  </a:cubicBezTo>
                  <a:cubicBezTo>
                    <a:pt x="6521" y="19893"/>
                    <a:pt x="10301" y="17858"/>
                    <a:pt x="13406" y="14649"/>
                  </a:cubicBezTo>
                  <a:cubicBezTo>
                    <a:pt x="16511" y="11441"/>
                    <a:pt x="18941" y="7058"/>
                    <a:pt x="20156" y="4397"/>
                  </a:cubicBezTo>
                  <a:cubicBezTo>
                    <a:pt x="21371" y="1736"/>
                    <a:pt x="21371" y="797"/>
                    <a:pt x="20696" y="328"/>
                  </a:cubicBezTo>
                  <a:cubicBezTo>
                    <a:pt x="20021" y="-142"/>
                    <a:pt x="18671" y="-142"/>
                    <a:pt x="17186" y="562"/>
                  </a:cubicBezTo>
                  <a:cubicBezTo>
                    <a:pt x="15701" y="1267"/>
                    <a:pt x="14081" y="2675"/>
                    <a:pt x="13001" y="5023"/>
                  </a:cubicBezTo>
                  <a:cubicBezTo>
                    <a:pt x="11921" y="7371"/>
                    <a:pt x="11381" y="10658"/>
                    <a:pt x="12191" y="13006"/>
                  </a:cubicBezTo>
                  <a:cubicBezTo>
                    <a:pt x="13001" y="15354"/>
                    <a:pt x="15161" y="16762"/>
                    <a:pt x="17321" y="18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6220883" y="819492"/>
              <a:ext cx="142381" cy="291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27" fill="norm" stroke="1" extrusionOk="0">
                  <a:moveTo>
                    <a:pt x="3176" y="8765"/>
                  </a:moveTo>
                  <a:cubicBezTo>
                    <a:pt x="4129" y="9391"/>
                    <a:pt x="5082" y="10017"/>
                    <a:pt x="4765" y="11896"/>
                  </a:cubicBezTo>
                  <a:cubicBezTo>
                    <a:pt x="4447" y="13774"/>
                    <a:pt x="2859" y="16904"/>
                    <a:pt x="1747" y="18861"/>
                  </a:cubicBezTo>
                  <a:cubicBezTo>
                    <a:pt x="635" y="20817"/>
                    <a:pt x="0" y="21600"/>
                    <a:pt x="0" y="21522"/>
                  </a:cubicBezTo>
                  <a:cubicBezTo>
                    <a:pt x="0" y="21443"/>
                    <a:pt x="635" y="20504"/>
                    <a:pt x="2224" y="17687"/>
                  </a:cubicBezTo>
                  <a:cubicBezTo>
                    <a:pt x="3812" y="14870"/>
                    <a:pt x="6353" y="10174"/>
                    <a:pt x="8100" y="7122"/>
                  </a:cubicBezTo>
                  <a:cubicBezTo>
                    <a:pt x="9847" y="4070"/>
                    <a:pt x="10800" y="2661"/>
                    <a:pt x="11912" y="1643"/>
                  </a:cubicBezTo>
                  <a:cubicBezTo>
                    <a:pt x="13024" y="626"/>
                    <a:pt x="14294" y="0"/>
                    <a:pt x="15406" y="0"/>
                  </a:cubicBezTo>
                  <a:cubicBezTo>
                    <a:pt x="16518" y="0"/>
                    <a:pt x="17471" y="626"/>
                    <a:pt x="18582" y="3052"/>
                  </a:cubicBezTo>
                  <a:cubicBezTo>
                    <a:pt x="19694" y="5478"/>
                    <a:pt x="20965" y="9704"/>
                    <a:pt x="21282" y="12678"/>
                  </a:cubicBezTo>
                  <a:cubicBezTo>
                    <a:pt x="21600" y="15652"/>
                    <a:pt x="20965" y="17374"/>
                    <a:pt x="20329" y="19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6273800" y="982476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6750050" y="1007876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6756400" y="944376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6823880" y="926334"/>
              <a:ext cx="84921" cy="202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93" fill="norm" stroke="1" extrusionOk="0">
                  <a:moveTo>
                    <a:pt x="14814" y="3268"/>
                  </a:moveTo>
                  <a:cubicBezTo>
                    <a:pt x="14287" y="2143"/>
                    <a:pt x="13760" y="1018"/>
                    <a:pt x="12180" y="456"/>
                  </a:cubicBezTo>
                  <a:cubicBezTo>
                    <a:pt x="10599" y="-107"/>
                    <a:pt x="7965" y="-107"/>
                    <a:pt x="5595" y="231"/>
                  </a:cubicBezTo>
                  <a:cubicBezTo>
                    <a:pt x="3224" y="568"/>
                    <a:pt x="1116" y="1243"/>
                    <a:pt x="326" y="2818"/>
                  </a:cubicBezTo>
                  <a:cubicBezTo>
                    <a:pt x="-464" y="4393"/>
                    <a:pt x="63" y="6868"/>
                    <a:pt x="3224" y="9118"/>
                  </a:cubicBezTo>
                  <a:cubicBezTo>
                    <a:pt x="6385" y="11368"/>
                    <a:pt x="12180" y="13393"/>
                    <a:pt x="15868" y="14968"/>
                  </a:cubicBezTo>
                  <a:cubicBezTo>
                    <a:pt x="19556" y="16543"/>
                    <a:pt x="21136" y="17668"/>
                    <a:pt x="21136" y="18681"/>
                  </a:cubicBezTo>
                  <a:cubicBezTo>
                    <a:pt x="21136" y="19693"/>
                    <a:pt x="19556" y="20593"/>
                    <a:pt x="15868" y="21043"/>
                  </a:cubicBezTo>
                  <a:cubicBezTo>
                    <a:pt x="12180" y="21493"/>
                    <a:pt x="6385" y="21493"/>
                    <a:pt x="59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7226734" y="954559"/>
              <a:ext cx="82116" cy="172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265" fill="norm" stroke="1" extrusionOk="0">
                  <a:moveTo>
                    <a:pt x="20949" y="4213"/>
                  </a:moveTo>
                  <a:cubicBezTo>
                    <a:pt x="20949" y="2912"/>
                    <a:pt x="20949" y="1611"/>
                    <a:pt x="18789" y="830"/>
                  </a:cubicBezTo>
                  <a:cubicBezTo>
                    <a:pt x="16629" y="49"/>
                    <a:pt x="12309" y="-211"/>
                    <a:pt x="9069" y="179"/>
                  </a:cubicBezTo>
                  <a:cubicBezTo>
                    <a:pt x="5829" y="570"/>
                    <a:pt x="3669" y="1611"/>
                    <a:pt x="2319" y="2782"/>
                  </a:cubicBezTo>
                  <a:cubicBezTo>
                    <a:pt x="969" y="3953"/>
                    <a:pt x="429" y="5254"/>
                    <a:pt x="3129" y="7336"/>
                  </a:cubicBezTo>
                  <a:cubicBezTo>
                    <a:pt x="5829" y="9418"/>
                    <a:pt x="11769" y="12281"/>
                    <a:pt x="15009" y="14362"/>
                  </a:cubicBezTo>
                  <a:cubicBezTo>
                    <a:pt x="18249" y="16444"/>
                    <a:pt x="18789" y="17746"/>
                    <a:pt x="17439" y="18787"/>
                  </a:cubicBezTo>
                  <a:cubicBezTo>
                    <a:pt x="16089" y="19828"/>
                    <a:pt x="12849" y="20608"/>
                    <a:pt x="9879" y="20999"/>
                  </a:cubicBezTo>
                  <a:cubicBezTo>
                    <a:pt x="6909" y="21389"/>
                    <a:pt x="4209" y="21389"/>
                    <a:pt x="2319" y="20738"/>
                  </a:cubicBezTo>
                  <a:cubicBezTo>
                    <a:pt x="429" y="20088"/>
                    <a:pt x="-651" y="18787"/>
                    <a:pt x="429" y="17616"/>
                  </a:cubicBezTo>
                  <a:cubicBezTo>
                    <a:pt x="1509" y="16444"/>
                    <a:pt x="4749" y="15403"/>
                    <a:pt x="7989" y="14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7329454" y="1001526"/>
              <a:ext cx="94912" cy="109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147" fill="norm" stroke="1" extrusionOk="0">
                  <a:moveTo>
                    <a:pt x="16559" y="0"/>
                  </a:moveTo>
                  <a:cubicBezTo>
                    <a:pt x="14212" y="0"/>
                    <a:pt x="11864" y="0"/>
                    <a:pt x="9046" y="2242"/>
                  </a:cubicBezTo>
                  <a:cubicBezTo>
                    <a:pt x="6229" y="4483"/>
                    <a:pt x="2942" y="8966"/>
                    <a:pt x="1298" y="12430"/>
                  </a:cubicBezTo>
                  <a:cubicBezTo>
                    <a:pt x="-345" y="15894"/>
                    <a:pt x="-345" y="18340"/>
                    <a:pt x="829" y="19766"/>
                  </a:cubicBezTo>
                  <a:cubicBezTo>
                    <a:pt x="2003" y="21192"/>
                    <a:pt x="4351" y="21600"/>
                    <a:pt x="7638" y="20581"/>
                  </a:cubicBezTo>
                  <a:cubicBezTo>
                    <a:pt x="10925" y="19562"/>
                    <a:pt x="15151" y="17117"/>
                    <a:pt x="17733" y="14875"/>
                  </a:cubicBezTo>
                  <a:cubicBezTo>
                    <a:pt x="20316" y="12634"/>
                    <a:pt x="21255" y="10596"/>
                    <a:pt x="21020" y="8762"/>
                  </a:cubicBezTo>
                  <a:cubicBezTo>
                    <a:pt x="20785" y="6928"/>
                    <a:pt x="19377" y="5298"/>
                    <a:pt x="17968" y="3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7454900" y="985561"/>
              <a:ext cx="190500" cy="13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529"/>
                  </a:moveTo>
                  <a:cubicBezTo>
                    <a:pt x="1200" y="1214"/>
                    <a:pt x="2400" y="1900"/>
                    <a:pt x="3120" y="4814"/>
                  </a:cubicBezTo>
                  <a:cubicBezTo>
                    <a:pt x="3840" y="7729"/>
                    <a:pt x="4080" y="12872"/>
                    <a:pt x="4080" y="16300"/>
                  </a:cubicBezTo>
                  <a:cubicBezTo>
                    <a:pt x="4080" y="19729"/>
                    <a:pt x="3840" y="21443"/>
                    <a:pt x="3720" y="21272"/>
                  </a:cubicBezTo>
                  <a:cubicBezTo>
                    <a:pt x="3600" y="21100"/>
                    <a:pt x="3600" y="19043"/>
                    <a:pt x="3960" y="15786"/>
                  </a:cubicBezTo>
                  <a:cubicBezTo>
                    <a:pt x="4320" y="12529"/>
                    <a:pt x="5040" y="8072"/>
                    <a:pt x="5640" y="4986"/>
                  </a:cubicBezTo>
                  <a:cubicBezTo>
                    <a:pt x="6240" y="1900"/>
                    <a:pt x="6720" y="186"/>
                    <a:pt x="7320" y="14"/>
                  </a:cubicBezTo>
                  <a:cubicBezTo>
                    <a:pt x="7920" y="-157"/>
                    <a:pt x="8640" y="1214"/>
                    <a:pt x="9000" y="2757"/>
                  </a:cubicBezTo>
                  <a:cubicBezTo>
                    <a:pt x="9360" y="4300"/>
                    <a:pt x="9360" y="6014"/>
                    <a:pt x="9360" y="7729"/>
                  </a:cubicBezTo>
                  <a:cubicBezTo>
                    <a:pt x="9360" y="9443"/>
                    <a:pt x="9360" y="11157"/>
                    <a:pt x="9360" y="11157"/>
                  </a:cubicBezTo>
                  <a:cubicBezTo>
                    <a:pt x="9360" y="11157"/>
                    <a:pt x="9360" y="9443"/>
                    <a:pt x="9720" y="7729"/>
                  </a:cubicBezTo>
                  <a:cubicBezTo>
                    <a:pt x="10080" y="6014"/>
                    <a:pt x="10800" y="4300"/>
                    <a:pt x="11640" y="2757"/>
                  </a:cubicBezTo>
                  <a:cubicBezTo>
                    <a:pt x="12480" y="1214"/>
                    <a:pt x="13440" y="-157"/>
                    <a:pt x="14880" y="529"/>
                  </a:cubicBezTo>
                  <a:cubicBezTo>
                    <a:pt x="16320" y="1214"/>
                    <a:pt x="18240" y="3957"/>
                    <a:pt x="19440" y="7214"/>
                  </a:cubicBezTo>
                  <a:cubicBezTo>
                    <a:pt x="20640" y="10472"/>
                    <a:pt x="21120" y="14243"/>
                    <a:pt x="21600" y="18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7667380" y="967823"/>
              <a:ext cx="111370" cy="135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928" fill="norm" stroke="1" extrusionOk="0">
                  <a:moveTo>
                    <a:pt x="658" y="8156"/>
                  </a:moveTo>
                  <a:cubicBezTo>
                    <a:pt x="2288" y="9138"/>
                    <a:pt x="3918" y="10120"/>
                    <a:pt x="5752" y="10120"/>
                  </a:cubicBezTo>
                  <a:cubicBezTo>
                    <a:pt x="7586" y="10120"/>
                    <a:pt x="9624" y="9138"/>
                    <a:pt x="11254" y="7992"/>
                  </a:cubicBezTo>
                  <a:cubicBezTo>
                    <a:pt x="12885" y="6847"/>
                    <a:pt x="14107" y="5538"/>
                    <a:pt x="15126" y="4065"/>
                  </a:cubicBezTo>
                  <a:cubicBezTo>
                    <a:pt x="16145" y="2592"/>
                    <a:pt x="16960" y="956"/>
                    <a:pt x="16349" y="302"/>
                  </a:cubicBezTo>
                  <a:cubicBezTo>
                    <a:pt x="15737" y="-353"/>
                    <a:pt x="13700" y="-26"/>
                    <a:pt x="10847" y="2102"/>
                  </a:cubicBezTo>
                  <a:cubicBezTo>
                    <a:pt x="7994" y="4229"/>
                    <a:pt x="4326" y="8156"/>
                    <a:pt x="2288" y="10938"/>
                  </a:cubicBezTo>
                  <a:cubicBezTo>
                    <a:pt x="251" y="13720"/>
                    <a:pt x="-157" y="15356"/>
                    <a:pt x="47" y="16992"/>
                  </a:cubicBezTo>
                  <a:cubicBezTo>
                    <a:pt x="251" y="18629"/>
                    <a:pt x="1066" y="20265"/>
                    <a:pt x="4734" y="20756"/>
                  </a:cubicBezTo>
                  <a:cubicBezTo>
                    <a:pt x="8401" y="21247"/>
                    <a:pt x="14922" y="20592"/>
                    <a:pt x="21443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8257905" y="984291"/>
              <a:ext cx="238396" cy="148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39" fill="norm" stroke="1" extrusionOk="0">
                  <a:moveTo>
                    <a:pt x="885" y="1564"/>
                  </a:moveTo>
                  <a:cubicBezTo>
                    <a:pt x="502" y="5215"/>
                    <a:pt x="120" y="8866"/>
                    <a:pt x="25" y="11756"/>
                  </a:cubicBezTo>
                  <a:cubicBezTo>
                    <a:pt x="-71" y="14646"/>
                    <a:pt x="120" y="16776"/>
                    <a:pt x="502" y="18449"/>
                  </a:cubicBezTo>
                  <a:cubicBezTo>
                    <a:pt x="885" y="20122"/>
                    <a:pt x="1458" y="21339"/>
                    <a:pt x="2032" y="21339"/>
                  </a:cubicBezTo>
                  <a:cubicBezTo>
                    <a:pt x="2605" y="21339"/>
                    <a:pt x="3179" y="20122"/>
                    <a:pt x="3848" y="17232"/>
                  </a:cubicBezTo>
                  <a:cubicBezTo>
                    <a:pt x="4517" y="14342"/>
                    <a:pt x="5281" y="9778"/>
                    <a:pt x="5950" y="6888"/>
                  </a:cubicBezTo>
                  <a:cubicBezTo>
                    <a:pt x="6619" y="3998"/>
                    <a:pt x="7193" y="2781"/>
                    <a:pt x="7957" y="2477"/>
                  </a:cubicBezTo>
                  <a:cubicBezTo>
                    <a:pt x="8722" y="2173"/>
                    <a:pt x="9678" y="2781"/>
                    <a:pt x="10442" y="3694"/>
                  </a:cubicBezTo>
                  <a:cubicBezTo>
                    <a:pt x="11207" y="4607"/>
                    <a:pt x="11780" y="5824"/>
                    <a:pt x="12736" y="5976"/>
                  </a:cubicBezTo>
                  <a:cubicBezTo>
                    <a:pt x="13692" y="6128"/>
                    <a:pt x="15030" y="5215"/>
                    <a:pt x="15986" y="3998"/>
                  </a:cubicBezTo>
                  <a:cubicBezTo>
                    <a:pt x="16941" y="2781"/>
                    <a:pt x="17515" y="1260"/>
                    <a:pt x="17324" y="500"/>
                  </a:cubicBezTo>
                  <a:cubicBezTo>
                    <a:pt x="17133" y="-261"/>
                    <a:pt x="16177" y="-261"/>
                    <a:pt x="15030" y="1260"/>
                  </a:cubicBezTo>
                  <a:cubicBezTo>
                    <a:pt x="13883" y="2781"/>
                    <a:pt x="12545" y="5824"/>
                    <a:pt x="11780" y="8105"/>
                  </a:cubicBezTo>
                  <a:cubicBezTo>
                    <a:pt x="11016" y="10387"/>
                    <a:pt x="10825" y="11908"/>
                    <a:pt x="10729" y="13581"/>
                  </a:cubicBezTo>
                  <a:cubicBezTo>
                    <a:pt x="10633" y="15254"/>
                    <a:pt x="10633" y="17080"/>
                    <a:pt x="12449" y="17384"/>
                  </a:cubicBezTo>
                  <a:cubicBezTo>
                    <a:pt x="14265" y="17688"/>
                    <a:pt x="17897" y="16471"/>
                    <a:pt x="21529" y="15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8128000" y="976153"/>
              <a:ext cx="146050" cy="14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6570"/>
                  </a:moveTo>
                  <a:cubicBezTo>
                    <a:pt x="313" y="8135"/>
                    <a:pt x="626" y="9700"/>
                    <a:pt x="1878" y="10640"/>
                  </a:cubicBezTo>
                  <a:cubicBezTo>
                    <a:pt x="3130" y="11579"/>
                    <a:pt x="5322" y="11892"/>
                    <a:pt x="7043" y="11422"/>
                  </a:cubicBezTo>
                  <a:cubicBezTo>
                    <a:pt x="8765" y="10953"/>
                    <a:pt x="10017" y="9700"/>
                    <a:pt x="11113" y="8292"/>
                  </a:cubicBezTo>
                  <a:cubicBezTo>
                    <a:pt x="12209" y="6883"/>
                    <a:pt x="13148" y="5318"/>
                    <a:pt x="13304" y="3753"/>
                  </a:cubicBezTo>
                  <a:cubicBezTo>
                    <a:pt x="13461" y="2187"/>
                    <a:pt x="12835" y="622"/>
                    <a:pt x="11583" y="153"/>
                  </a:cubicBezTo>
                  <a:cubicBezTo>
                    <a:pt x="10330" y="-317"/>
                    <a:pt x="8452" y="309"/>
                    <a:pt x="6574" y="1874"/>
                  </a:cubicBezTo>
                  <a:cubicBezTo>
                    <a:pt x="4696" y="3440"/>
                    <a:pt x="2817" y="5944"/>
                    <a:pt x="1878" y="8918"/>
                  </a:cubicBezTo>
                  <a:cubicBezTo>
                    <a:pt x="939" y="11892"/>
                    <a:pt x="939" y="15335"/>
                    <a:pt x="1565" y="17526"/>
                  </a:cubicBezTo>
                  <a:cubicBezTo>
                    <a:pt x="2191" y="19718"/>
                    <a:pt x="3443" y="20657"/>
                    <a:pt x="6887" y="20970"/>
                  </a:cubicBezTo>
                  <a:cubicBezTo>
                    <a:pt x="10330" y="21283"/>
                    <a:pt x="15965" y="20970"/>
                    <a:pt x="21600" y="20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8528990" y="966513"/>
              <a:ext cx="107587" cy="14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456" fill="norm" stroke="1" extrusionOk="0">
                  <a:moveTo>
                    <a:pt x="4800" y="5178"/>
                  </a:moveTo>
                  <a:cubicBezTo>
                    <a:pt x="3969" y="8621"/>
                    <a:pt x="3138" y="12065"/>
                    <a:pt x="2307" y="14726"/>
                  </a:cubicBezTo>
                  <a:cubicBezTo>
                    <a:pt x="1477" y="17386"/>
                    <a:pt x="646" y="19265"/>
                    <a:pt x="230" y="19421"/>
                  </a:cubicBezTo>
                  <a:cubicBezTo>
                    <a:pt x="-185" y="19578"/>
                    <a:pt x="-185" y="18013"/>
                    <a:pt x="1477" y="14882"/>
                  </a:cubicBezTo>
                  <a:cubicBezTo>
                    <a:pt x="3138" y="11752"/>
                    <a:pt x="6461" y="7056"/>
                    <a:pt x="8746" y="4082"/>
                  </a:cubicBezTo>
                  <a:cubicBezTo>
                    <a:pt x="11030" y="1108"/>
                    <a:pt x="12277" y="-144"/>
                    <a:pt x="13523" y="13"/>
                  </a:cubicBezTo>
                  <a:cubicBezTo>
                    <a:pt x="14769" y="169"/>
                    <a:pt x="16015" y="1734"/>
                    <a:pt x="17469" y="5021"/>
                  </a:cubicBezTo>
                  <a:cubicBezTo>
                    <a:pt x="18923" y="8308"/>
                    <a:pt x="20584" y="13317"/>
                    <a:pt x="21000" y="16604"/>
                  </a:cubicBezTo>
                  <a:cubicBezTo>
                    <a:pt x="21415" y="19891"/>
                    <a:pt x="20584" y="21456"/>
                    <a:pt x="20169" y="21456"/>
                  </a:cubicBezTo>
                  <a:cubicBezTo>
                    <a:pt x="19753" y="21456"/>
                    <a:pt x="19753" y="19891"/>
                    <a:pt x="19753" y="18326"/>
                  </a:cubicBezTo>
                  <a:cubicBezTo>
                    <a:pt x="19753" y="16760"/>
                    <a:pt x="19753" y="15195"/>
                    <a:pt x="19753" y="13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8694000" y="842776"/>
              <a:ext cx="69000" cy="271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89" fill="norm" stroke="1" extrusionOk="0">
                  <a:moveTo>
                    <a:pt x="9555" y="0"/>
                  </a:moveTo>
                  <a:cubicBezTo>
                    <a:pt x="7592" y="4486"/>
                    <a:pt x="5628" y="8972"/>
                    <a:pt x="3992" y="11797"/>
                  </a:cubicBezTo>
                  <a:cubicBezTo>
                    <a:pt x="2355" y="14622"/>
                    <a:pt x="1046" y="15785"/>
                    <a:pt x="392" y="17197"/>
                  </a:cubicBezTo>
                  <a:cubicBezTo>
                    <a:pt x="-263" y="18609"/>
                    <a:pt x="-263" y="20271"/>
                    <a:pt x="1701" y="20935"/>
                  </a:cubicBezTo>
                  <a:cubicBezTo>
                    <a:pt x="3664" y="21600"/>
                    <a:pt x="7592" y="21268"/>
                    <a:pt x="11192" y="20437"/>
                  </a:cubicBezTo>
                  <a:cubicBezTo>
                    <a:pt x="14792" y="19606"/>
                    <a:pt x="18064" y="18277"/>
                    <a:pt x="21337" y="16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8661400" y="976126"/>
              <a:ext cx="107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8769350" y="1109476"/>
              <a:ext cx="698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9373105" y="817376"/>
              <a:ext cx="56645" cy="303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47" fill="norm" stroke="1" extrusionOk="0">
                  <a:moveTo>
                    <a:pt x="21409" y="0"/>
                  </a:moveTo>
                  <a:cubicBezTo>
                    <a:pt x="15009" y="4022"/>
                    <a:pt x="8609" y="8044"/>
                    <a:pt x="5009" y="11098"/>
                  </a:cubicBezTo>
                  <a:cubicBezTo>
                    <a:pt x="1409" y="14152"/>
                    <a:pt x="609" y="16237"/>
                    <a:pt x="209" y="17727"/>
                  </a:cubicBezTo>
                  <a:cubicBezTo>
                    <a:pt x="-191" y="19217"/>
                    <a:pt x="-191" y="20110"/>
                    <a:pt x="1809" y="20706"/>
                  </a:cubicBezTo>
                  <a:cubicBezTo>
                    <a:pt x="3809" y="21302"/>
                    <a:pt x="7809" y="21600"/>
                    <a:pt x="11009" y="21079"/>
                  </a:cubicBezTo>
                  <a:cubicBezTo>
                    <a:pt x="14209" y="20557"/>
                    <a:pt x="16609" y="19217"/>
                    <a:pt x="19009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9321800" y="840659"/>
              <a:ext cx="215900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010"/>
                  </a:moveTo>
                  <a:cubicBezTo>
                    <a:pt x="2118" y="14095"/>
                    <a:pt x="4235" y="13180"/>
                    <a:pt x="6988" y="11532"/>
                  </a:cubicBezTo>
                  <a:cubicBezTo>
                    <a:pt x="9741" y="9885"/>
                    <a:pt x="13129" y="7505"/>
                    <a:pt x="15141" y="5766"/>
                  </a:cubicBezTo>
                  <a:cubicBezTo>
                    <a:pt x="17153" y="4027"/>
                    <a:pt x="17788" y="2929"/>
                    <a:pt x="18212" y="1922"/>
                  </a:cubicBezTo>
                  <a:cubicBezTo>
                    <a:pt x="18635" y="915"/>
                    <a:pt x="18847" y="0"/>
                    <a:pt x="18953" y="0"/>
                  </a:cubicBezTo>
                  <a:cubicBezTo>
                    <a:pt x="19059" y="0"/>
                    <a:pt x="19059" y="915"/>
                    <a:pt x="18529" y="3661"/>
                  </a:cubicBezTo>
                  <a:cubicBezTo>
                    <a:pt x="18000" y="6407"/>
                    <a:pt x="16941" y="10983"/>
                    <a:pt x="16200" y="13729"/>
                  </a:cubicBezTo>
                  <a:cubicBezTo>
                    <a:pt x="15459" y="16475"/>
                    <a:pt x="15035" y="17390"/>
                    <a:pt x="14506" y="18214"/>
                  </a:cubicBezTo>
                  <a:cubicBezTo>
                    <a:pt x="13976" y="19037"/>
                    <a:pt x="13341" y="19769"/>
                    <a:pt x="13129" y="19403"/>
                  </a:cubicBezTo>
                  <a:cubicBezTo>
                    <a:pt x="12918" y="19037"/>
                    <a:pt x="13129" y="17573"/>
                    <a:pt x="13659" y="16292"/>
                  </a:cubicBezTo>
                  <a:cubicBezTo>
                    <a:pt x="14188" y="15010"/>
                    <a:pt x="15035" y="13912"/>
                    <a:pt x="15882" y="13729"/>
                  </a:cubicBezTo>
                  <a:cubicBezTo>
                    <a:pt x="16729" y="13546"/>
                    <a:pt x="17576" y="14278"/>
                    <a:pt x="18529" y="15742"/>
                  </a:cubicBezTo>
                  <a:cubicBezTo>
                    <a:pt x="19482" y="17207"/>
                    <a:pt x="20541" y="194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9564654" y="972157"/>
              <a:ext cx="100047" cy="111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685" fill="norm" stroke="1" extrusionOk="0">
                  <a:moveTo>
                    <a:pt x="3720" y="8983"/>
                  </a:moveTo>
                  <a:cubicBezTo>
                    <a:pt x="5970" y="8591"/>
                    <a:pt x="8220" y="8198"/>
                    <a:pt x="10245" y="6627"/>
                  </a:cubicBezTo>
                  <a:cubicBezTo>
                    <a:pt x="12270" y="5056"/>
                    <a:pt x="14070" y="2307"/>
                    <a:pt x="13845" y="933"/>
                  </a:cubicBezTo>
                  <a:cubicBezTo>
                    <a:pt x="13620" y="-442"/>
                    <a:pt x="11370" y="-442"/>
                    <a:pt x="8670" y="1914"/>
                  </a:cubicBezTo>
                  <a:cubicBezTo>
                    <a:pt x="5970" y="4271"/>
                    <a:pt x="2820" y="8983"/>
                    <a:pt x="1245" y="12322"/>
                  </a:cubicBezTo>
                  <a:cubicBezTo>
                    <a:pt x="-330" y="15660"/>
                    <a:pt x="-330" y="17623"/>
                    <a:pt x="795" y="18998"/>
                  </a:cubicBezTo>
                  <a:cubicBezTo>
                    <a:pt x="1920" y="20373"/>
                    <a:pt x="4170" y="21158"/>
                    <a:pt x="7770" y="20373"/>
                  </a:cubicBezTo>
                  <a:cubicBezTo>
                    <a:pt x="11370" y="19587"/>
                    <a:pt x="16320" y="17231"/>
                    <a:pt x="21270" y="14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9671520" y="957169"/>
              <a:ext cx="104099" cy="139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63" fill="norm" stroke="1" extrusionOk="0">
                  <a:moveTo>
                    <a:pt x="5088" y="1920"/>
                  </a:moveTo>
                  <a:cubicBezTo>
                    <a:pt x="3360" y="5466"/>
                    <a:pt x="1632" y="9012"/>
                    <a:pt x="768" y="12075"/>
                  </a:cubicBezTo>
                  <a:cubicBezTo>
                    <a:pt x="-96" y="15138"/>
                    <a:pt x="-96" y="17717"/>
                    <a:pt x="120" y="18200"/>
                  </a:cubicBezTo>
                  <a:cubicBezTo>
                    <a:pt x="336" y="18684"/>
                    <a:pt x="768" y="17072"/>
                    <a:pt x="2712" y="13848"/>
                  </a:cubicBezTo>
                  <a:cubicBezTo>
                    <a:pt x="4656" y="10624"/>
                    <a:pt x="8112" y="5788"/>
                    <a:pt x="10920" y="3048"/>
                  </a:cubicBezTo>
                  <a:cubicBezTo>
                    <a:pt x="13728" y="308"/>
                    <a:pt x="15888" y="-337"/>
                    <a:pt x="17400" y="147"/>
                  </a:cubicBezTo>
                  <a:cubicBezTo>
                    <a:pt x="18912" y="630"/>
                    <a:pt x="19776" y="2242"/>
                    <a:pt x="20424" y="5144"/>
                  </a:cubicBezTo>
                  <a:cubicBezTo>
                    <a:pt x="21072" y="8045"/>
                    <a:pt x="21504" y="12236"/>
                    <a:pt x="21072" y="15138"/>
                  </a:cubicBezTo>
                  <a:cubicBezTo>
                    <a:pt x="20640" y="18039"/>
                    <a:pt x="19344" y="19651"/>
                    <a:pt x="18048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9848850" y="918976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9810750" y="1058676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5626099" y="2064092"/>
              <a:ext cx="140533" cy="40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600" fill="norm" stroke="1" extrusionOk="0">
                  <a:moveTo>
                    <a:pt x="1878" y="9726"/>
                  </a:moveTo>
                  <a:cubicBezTo>
                    <a:pt x="1252" y="12553"/>
                    <a:pt x="626" y="15380"/>
                    <a:pt x="313" y="17133"/>
                  </a:cubicBezTo>
                  <a:cubicBezTo>
                    <a:pt x="0" y="18886"/>
                    <a:pt x="0" y="19564"/>
                    <a:pt x="0" y="20243"/>
                  </a:cubicBezTo>
                  <a:cubicBezTo>
                    <a:pt x="0" y="20921"/>
                    <a:pt x="0" y="21600"/>
                    <a:pt x="157" y="21600"/>
                  </a:cubicBezTo>
                  <a:cubicBezTo>
                    <a:pt x="313" y="21600"/>
                    <a:pt x="626" y="20921"/>
                    <a:pt x="783" y="18434"/>
                  </a:cubicBezTo>
                  <a:cubicBezTo>
                    <a:pt x="939" y="15946"/>
                    <a:pt x="939" y="11648"/>
                    <a:pt x="2348" y="8312"/>
                  </a:cubicBezTo>
                  <a:cubicBezTo>
                    <a:pt x="3757" y="4976"/>
                    <a:pt x="6574" y="2601"/>
                    <a:pt x="8922" y="1357"/>
                  </a:cubicBezTo>
                  <a:cubicBezTo>
                    <a:pt x="11270" y="113"/>
                    <a:pt x="13148" y="0"/>
                    <a:pt x="14870" y="0"/>
                  </a:cubicBezTo>
                  <a:cubicBezTo>
                    <a:pt x="16591" y="0"/>
                    <a:pt x="18157" y="113"/>
                    <a:pt x="19409" y="1018"/>
                  </a:cubicBezTo>
                  <a:cubicBezTo>
                    <a:pt x="20661" y="1923"/>
                    <a:pt x="21600" y="3619"/>
                    <a:pt x="19722" y="5202"/>
                  </a:cubicBezTo>
                  <a:cubicBezTo>
                    <a:pt x="17843" y="6785"/>
                    <a:pt x="13148" y="8255"/>
                    <a:pt x="9861" y="8934"/>
                  </a:cubicBezTo>
                  <a:cubicBezTo>
                    <a:pt x="6574" y="9613"/>
                    <a:pt x="4696" y="9499"/>
                    <a:pt x="2817" y="9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5721350" y="2227076"/>
              <a:ext cx="209550" cy="21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8341"/>
                  </a:moveTo>
                  <a:cubicBezTo>
                    <a:pt x="218" y="7271"/>
                    <a:pt x="436" y="6202"/>
                    <a:pt x="1200" y="5774"/>
                  </a:cubicBezTo>
                  <a:cubicBezTo>
                    <a:pt x="1964" y="5347"/>
                    <a:pt x="3273" y="5560"/>
                    <a:pt x="4691" y="6844"/>
                  </a:cubicBezTo>
                  <a:cubicBezTo>
                    <a:pt x="6109" y="8127"/>
                    <a:pt x="7636" y="10479"/>
                    <a:pt x="8400" y="12832"/>
                  </a:cubicBezTo>
                  <a:cubicBezTo>
                    <a:pt x="9164" y="15184"/>
                    <a:pt x="9164" y="17537"/>
                    <a:pt x="8836" y="19141"/>
                  </a:cubicBezTo>
                  <a:cubicBezTo>
                    <a:pt x="8509" y="20745"/>
                    <a:pt x="7855" y="21600"/>
                    <a:pt x="7200" y="21493"/>
                  </a:cubicBezTo>
                  <a:cubicBezTo>
                    <a:pt x="6545" y="21386"/>
                    <a:pt x="5891" y="20317"/>
                    <a:pt x="5782" y="18285"/>
                  </a:cubicBezTo>
                  <a:cubicBezTo>
                    <a:pt x="5673" y="16253"/>
                    <a:pt x="6109" y="13259"/>
                    <a:pt x="8836" y="10051"/>
                  </a:cubicBezTo>
                  <a:cubicBezTo>
                    <a:pt x="11564" y="6844"/>
                    <a:pt x="16582" y="34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5946551" y="2117445"/>
              <a:ext cx="105000" cy="295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15" fill="norm" stroke="1" extrusionOk="0">
                  <a:moveTo>
                    <a:pt x="21430" y="2419"/>
                  </a:moveTo>
                  <a:cubicBezTo>
                    <a:pt x="20998" y="1347"/>
                    <a:pt x="20566" y="275"/>
                    <a:pt x="19486" y="45"/>
                  </a:cubicBezTo>
                  <a:cubicBezTo>
                    <a:pt x="18406" y="-185"/>
                    <a:pt x="16678" y="428"/>
                    <a:pt x="13654" y="2726"/>
                  </a:cubicBezTo>
                  <a:cubicBezTo>
                    <a:pt x="10630" y="5024"/>
                    <a:pt x="6310" y="9006"/>
                    <a:pt x="3718" y="12147"/>
                  </a:cubicBezTo>
                  <a:cubicBezTo>
                    <a:pt x="1126" y="15287"/>
                    <a:pt x="262" y="17585"/>
                    <a:pt x="46" y="19117"/>
                  </a:cubicBezTo>
                  <a:cubicBezTo>
                    <a:pt x="-170" y="20649"/>
                    <a:pt x="262" y="21415"/>
                    <a:pt x="3934" y="21415"/>
                  </a:cubicBezTo>
                  <a:cubicBezTo>
                    <a:pt x="7606" y="21415"/>
                    <a:pt x="14518" y="20649"/>
                    <a:pt x="21430" y="19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6084310" y="2134911"/>
              <a:ext cx="123091" cy="28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87" fill="norm" stroke="1" extrusionOk="0">
                  <a:moveTo>
                    <a:pt x="13005" y="4567"/>
                  </a:moveTo>
                  <a:cubicBezTo>
                    <a:pt x="10808" y="6647"/>
                    <a:pt x="8611" y="8727"/>
                    <a:pt x="6781" y="11287"/>
                  </a:cubicBezTo>
                  <a:cubicBezTo>
                    <a:pt x="4950" y="13847"/>
                    <a:pt x="3486" y="16887"/>
                    <a:pt x="2388" y="18807"/>
                  </a:cubicBezTo>
                  <a:cubicBezTo>
                    <a:pt x="1289" y="20727"/>
                    <a:pt x="557" y="21527"/>
                    <a:pt x="191" y="21367"/>
                  </a:cubicBezTo>
                  <a:cubicBezTo>
                    <a:pt x="-175" y="21207"/>
                    <a:pt x="-175" y="20087"/>
                    <a:pt x="1656" y="17207"/>
                  </a:cubicBezTo>
                  <a:cubicBezTo>
                    <a:pt x="3486" y="14327"/>
                    <a:pt x="7147" y="9687"/>
                    <a:pt x="9710" y="6727"/>
                  </a:cubicBezTo>
                  <a:cubicBezTo>
                    <a:pt x="12272" y="3767"/>
                    <a:pt x="13737" y="2487"/>
                    <a:pt x="15018" y="1527"/>
                  </a:cubicBezTo>
                  <a:cubicBezTo>
                    <a:pt x="16300" y="567"/>
                    <a:pt x="17398" y="-73"/>
                    <a:pt x="18313" y="7"/>
                  </a:cubicBezTo>
                  <a:cubicBezTo>
                    <a:pt x="19228" y="87"/>
                    <a:pt x="19961" y="887"/>
                    <a:pt x="20510" y="3607"/>
                  </a:cubicBezTo>
                  <a:cubicBezTo>
                    <a:pt x="21059" y="6327"/>
                    <a:pt x="21425" y="10967"/>
                    <a:pt x="21242" y="13927"/>
                  </a:cubicBezTo>
                  <a:cubicBezTo>
                    <a:pt x="21059" y="16887"/>
                    <a:pt x="20327" y="18167"/>
                    <a:pt x="19594" y="19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6140450" y="2265176"/>
              <a:ext cx="107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6273800" y="2093726"/>
              <a:ext cx="9003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4521" y="0"/>
                  </a:moveTo>
                  <a:cubicBezTo>
                    <a:pt x="7033" y="0"/>
                    <a:pt x="9544" y="0"/>
                    <a:pt x="11302" y="434"/>
                  </a:cubicBezTo>
                  <a:cubicBezTo>
                    <a:pt x="13060" y="869"/>
                    <a:pt x="14065" y="1738"/>
                    <a:pt x="16074" y="4034"/>
                  </a:cubicBezTo>
                  <a:cubicBezTo>
                    <a:pt x="18084" y="6331"/>
                    <a:pt x="21098" y="10055"/>
                    <a:pt x="21349" y="12972"/>
                  </a:cubicBezTo>
                  <a:cubicBezTo>
                    <a:pt x="21600" y="15890"/>
                    <a:pt x="19088" y="18000"/>
                    <a:pt x="15070" y="19303"/>
                  </a:cubicBezTo>
                  <a:cubicBezTo>
                    <a:pt x="11051" y="20607"/>
                    <a:pt x="5526" y="211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6534150" y="2239776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6527799" y="2360426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6972824" y="2074676"/>
              <a:ext cx="316977" cy="32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11" fill="norm" stroke="1" extrusionOk="0">
                  <a:moveTo>
                    <a:pt x="16701" y="0"/>
                  </a:moveTo>
                  <a:cubicBezTo>
                    <a:pt x="13268" y="2132"/>
                    <a:pt x="9835" y="4263"/>
                    <a:pt x="7618" y="5542"/>
                  </a:cubicBezTo>
                  <a:cubicBezTo>
                    <a:pt x="5401" y="6821"/>
                    <a:pt x="4399" y="7247"/>
                    <a:pt x="3613" y="7745"/>
                  </a:cubicBezTo>
                  <a:cubicBezTo>
                    <a:pt x="2826" y="8242"/>
                    <a:pt x="2254" y="8811"/>
                    <a:pt x="2397" y="9095"/>
                  </a:cubicBezTo>
                  <a:cubicBezTo>
                    <a:pt x="2540" y="9379"/>
                    <a:pt x="3398" y="9379"/>
                    <a:pt x="5043" y="9592"/>
                  </a:cubicBezTo>
                  <a:cubicBezTo>
                    <a:pt x="6688" y="9805"/>
                    <a:pt x="9120" y="10232"/>
                    <a:pt x="10407" y="10800"/>
                  </a:cubicBezTo>
                  <a:cubicBezTo>
                    <a:pt x="11695" y="11368"/>
                    <a:pt x="11838" y="12079"/>
                    <a:pt x="11194" y="13074"/>
                  </a:cubicBezTo>
                  <a:cubicBezTo>
                    <a:pt x="10550" y="14068"/>
                    <a:pt x="9120" y="15347"/>
                    <a:pt x="7547" y="16413"/>
                  </a:cubicBezTo>
                  <a:cubicBezTo>
                    <a:pt x="5973" y="17479"/>
                    <a:pt x="4256" y="18332"/>
                    <a:pt x="2826" y="19113"/>
                  </a:cubicBezTo>
                  <a:cubicBezTo>
                    <a:pt x="1396" y="19895"/>
                    <a:pt x="251" y="20605"/>
                    <a:pt x="37" y="21032"/>
                  </a:cubicBezTo>
                  <a:cubicBezTo>
                    <a:pt x="-178" y="21458"/>
                    <a:pt x="537" y="21600"/>
                    <a:pt x="2897" y="21458"/>
                  </a:cubicBezTo>
                  <a:cubicBezTo>
                    <a:pt x="5258" y="21316"/>
                    <a:pt x="9263" y="20889"/>
                    <a:pt x="12625" y="20605"/>
                  </a:cubicBezTo>
                  <a:cubicBezTo>
                    <a:pt x="15986" y="20321"/>
                    <a:pt x="18704" y="20179"/>
                    <a:pt x="21422" y="20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6996477" y="2595376"/>
              <a:ext cx="13923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00"/>
                    <a:pt x="-1303" y="9600"/>
                    <a:pt x="240" y="13200"/>
                  </a:cubicBezTo>
                  <a:cubicBezTo>
                    <a:pt x="1783" y="16800"/>
                    <a:pt x="11040" y="192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6999406" y="2485485"/>
              <a:ext cx="61803" cy="5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4" h="20700" fill="norm" stroke="1" extrusionOk="0">
                  <a:moveTo>
                    <a:pt x="14070" y="3254"/>
                  </a:moveTo>
                  <a:cubicBezTo>
                    <a:pt x="10586" y="3254"/>
                    <a:pt x="7103" y="3254"/>
                    <a:pt x="4315" y="4915"/>
                  </a:cubicBezTo>
                  <a:cubicBezTo>
                    <a:pt x="1528" y="6577"/>
                    <a:pt x="-562" y="9900"/>
                    <a:pt x="135" y="11977"/>
                  </a:cubicBezTo>
                  <a:cubicBezTo>
                    <a:pt x="832" y="14054"/>
                    <a:pt x="4315" y="14885"/>
                    <a:pt x="7799" y="14885"/>
                  </a:cubicBezTo>
                  <a:cubicBezTo>
                    <a:pt x="11283" y="14885"/>
                    <a:pt x="14767" y="14054"/>
                    <a:pt x="17206" y="11562"/>
                  </a:cubicBezTo>
                  <a:cubicBezTo>
                    <a:pt x="19644" y="9069"/>
                    <a:pt x="21038" y="4915"/>
                    <a:pt x="19993" y="2423"/>
                  </a:cubicBezTo>
                  <a:cubicBezTo>
                    <a:pt x="18948" y="-69"/>
                    <a:pt x="15464" y="-900"/>
                    <a:pt x="13025" y="1177"/>
                  </a:cubicBezTo>
                  <a:cubicBezTo>
                    <a:pt x="10586" y="3254"/>
                    <a:pt x="9193" y="8238"/>
                    <a:pt x="10586" y="11977"/>
                  </a:cubicBezTo>
                  <a:cubicBezTo>
                    <a:pt x="11980" y="15715"/>
                    <a:pt x="16161" y="18208"/>
                    <a:pt x="20341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7131050" y="2601726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7143750" y="2639826"/>
              <a:ext cx="69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7308850" y="2557276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7016750" y="1870969"/>
              <a:ext cx="123644" cy="13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43" fill="norm" stroke="1" extrusionOk="0">
                  <a:moveTo>
                    <a:pt x="0" y="12231"/>
                  </a:moveTo>
                  <a:cubicBezTo>
                    <a:pt x="366" y="13918"/>
                    <a:pt x="732" y="15606"/>
                    <a:pt x="1281" y="17462"/>
                  </a:cubicBezTo>
                  <a:cubicBezTo>
                    <a:pt x="1831" y="19318"/>
                    <a:pt x="2563" y="21343"/>
                    <a:pt x="3112" y="21343"/>
                  </a:cubicBezTo>
                  <a:cubicBezTo>
                    <a:pt x="3661" y="21343"/>
                    <a:pt x="4027" y="19318"/>
                    <a:pt x="5125" y="15943"/>
                  </a:cubicBezTo>
                  <a:cubicBezTo>
                    <a:pt x="6224" y="12568"/>
                    <a:pt x="8054" y="7843"/>
                    <a:pt x="9519" y="4806"/>
                  </a:cubicBezTo>
                  <a:cubicBezTo>
                    <a:pt x="10983" y="1768"/>
                    <a:pt x="12081" y="418"/>
                    <a:pt x="13546" y="80"/>
                  </a:cubicBezTo>
                  <a:cubicBezTo>
                    <a:pt x="15010" y="-257"/>
                    <a:pt x="16841" y="418"/>
                    <a:pt x="18305" y="2949"/>
                  </a:cubicBezTo>
                  <a:cubicBezTo>
                    <a:pt x="19769" y="5480"/>
                    <a:pt x="20868" y="9868"/>
                    <a:pt x="21234" y="12906"/>
                  </a:cubicBezTo>
                  <a:cubicBezTo>
                    <a:pt x="21600" y="15943"/>
                    <a:pt x="21234" y="17631"/>
                    <a:pt x="20868" y="19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7550150" y="1985057"/>
              <a:ext cx="117082" cy="396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410" fill="norm" stroke="1" extrusionOk="0">
                  <a:moveTo>
                    <a:pt x="2234" y="9981"/>
                  </a:moveTo>
                  <a:cubicBezTo>
                    <a:pt x="2234" y="12839"/>
                    <a:pt x="2234" y="15696"/>
                    <a:pt x="2421" y="17410"/>
                  </a:cubicBezTo>
                  <a:cubicBezTo>
                    <a:pt x="2607" y="19124"/>
                    <a:pt x="2979" y="19696"/>
                    <a:pt x="3166" y="20267"/>
                  </a:cubicBezTo>
                  <a:cubicBezTo>
                    <a:pt x="3352" y="20839"/>
                    <a:pt x="3352" y="21410"/>
                    <a:pt x="3166" y="21410"/>
                  </a:cubicBezTo>
                  <a:cubicBezTo>
                    <a:pt x="2979" y="21410"/>
                    <a:pt x="2607" y="20839"/>
                    <a:pt x="2607" y="18324"/>
                  </a:cubicBezTo>
                  <a:cubicBezTo>
                    <a:pt x="2607" y="15810"/>
                    <a:pt x="2979" y="11353"/>
                    <a:pt x="3352" y="8439"/>
                  </a:cubicBezTo>
                  <a:cubicBezTo>
                    <a:pt x="3724" y="5524"/>
                    <a:pt x="4097" y="4153"/>
                    <a:pt x="4655" y="2953"/>
                  </a:cubicBezTo>
                  <a:cubicBezTo>
                    <a:pt x="5214" y="1753"/>
                    <a:pt x="5959" y="724"/>
                    <a:pt x="7262" y="267"/>
                  </a:cubicBezTo>
                  <a:cubicBezTo>
                    <a:pt x="8566" y="-190"/>
                    <a:pt x="10428" y="-76"/>
                    <a:pt x="12662" y="724"/>
                  </a:cubicBezTo>
                  <a:cubicBezTo>
                    <a:pt x="14897" y="1524"/>
                    <a:pt x="17503" y="3010"/>
                    <a:pt x="19179" y="4439"/>
                  </a:cubicBezTo>
                  <a:cubicBezTo>
                    <a:pt x="20855" y="5867"/>
                    <a:pt x="21600" y="7239"/>
                    <a:pt x="18248" y="8439"/>
                  </a:cubicBezTo>
                  <a:cubicBezTo>
                    <a:pt x="14897" y="9639"/>
                    <a:pt x="7448" y="10667"/>
                    <a:pt x="0" y="11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7689850" y="2144526"/>
              <a:ext cx="146050" cy="20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9353"/>
                  </a:moveTo>
                  <a:cubicBezTo>
                    <a:pt x="313" y="8016"/>
                    <a:pt x="626" y="6680"/>
                    <a:pt x="1878" y="6235"/>
                  </a:cubicBezTo>
                  <a:cubicBezTo>
                    <a:pt x="3130" y="5790"/>
                    <a:pt x="5322" y="6235"/>
                    <a:pt x="7200" y="7682"/>
                  </a:cubicBezTo>
                  <a:cubicBezTo>
                    <a:pt x="9078" y="9130"/>
                    <a:pt x="10643" y="11579"/>
                    <a:pt x="10800" y="13918"/>
                  </a:cubicBezTo>
                  <a:cubicBezTo>
                    <a:pt x="10957" y="16256"/>
                    <a:pt x="9704" y="18482"/>
                    <a:pt x="8139" y="19819"/>
                  </a:cubicBezTo>
                  <a:cubicBezTo>
                    <a:pt x="6574" y="21155"/>
                    <a:pt x="4696" y="21600"/>
                    <a:pt x="3600" y="21266"/>
                  </a:cubicBezTo>
                  <a:cubicBezTo>
                    <a:pt x="2504" y="20932"/>
                    <a:pt x="2191" y="19819"/>
                    <a:pt x="2974" y="17146"/>
                  </a:cubicBezTo>
                  <a:cubicBezTo>
                    <a:pt x="3757" y="14474"/>
                    <a:pt x="5635" y="10243"/>
                    <a:pt x="8922" y="7126"/>
                  </a:cubicBezTo>
                  <a:cubicBezTo>
                    <a:pt x="12209" y="4008"/>
                    <a:pt x="16904" y="20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7940794" y="2004010"/>
              <a:ext cx="142756" cy="29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56" fill="norm" stroke="1" extrusionOk="0">
                  <a:moveTo>
                    <a:pt x="21113" y="2324"/>
                  </a:moveTo>
                  <a:cubicBezTo>
                    <a:pt x="21113" y="1569"/>
                    <a:pt x="21113" y="813"/>
                    <a:pt x="20330" y="360"/>
                  </a:cubicBezTo>
                  <a:cubicBezTo>
                    <a:pt x="19548" y="-93"/>
                    <a:pt x="17983" y="-244"/>
                    <a:pt x="15635" y="662"/>
                  </a:cubicBezTo>
                  <a:cubicBezTo>
                    <a:pt x="13287" y="1569"/>
                    <a:pt x="10156" y="3532"/>
                    <a:pt x="7339" y="6629"/>
                  </a:cubicBezTo>
                  <a:cubicBezTo>
                    <a:pt x="4522" y="9725"/>
                    <a:pt x="2017" y="13955"/>
                    <a:pt x="765" y="16522"/>
                  </a:cubicBezTo>
                  <a:cubicBezTo>
                    <a:pt x="-487" y="19090"/>
                    <a:pt x="-487" y="19997"/>
                    <a:pt x="2956" y="20525"/>
                  </a:cubicBezTo>
                  <a:cubicBezTo>
                    <a:pt x="6400" y="21054"/>
                    <a:pt x="13287" y="21205"/>
                    <a:pt x="20174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8192567" y="2025582"/>
              <a:ext cx="125934" cy="25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55" fill="norm" stroke="1" extrusionOk="0">
                  <a:moveTo>
                    <a:pt x="11698" y="3095"/>
                  </a:moveTo>
                  <a:cubicBezTo>
                    <a:pt x="9898" y="6335"/>
                    <a:pt x="8098" y="9575"/>
                    <a:pt x="6478" y="12275"/>
                  </a:cubicBezTo>
                  <a:cubicBezTo>
                    <a:pt x="4858" y="14975"/>
                    <a:pt x="3418" y="17135"/>
                    <a:pt x="2338" y="18755"/>
                  </a:cubicBezTo>
                  <a:cubicBezTo>
                    <a:pt x="1258" y="20375"/>
                    <a:pt x="538" y="21455"/>
                    <a:pt x="178" y="21455"/>
                  </a:cubicBezTo>
                  <a:cubicBezTo>
                    <a:pt x="-182" y="21455"/>
                    <a:pt x="-182" y="20375"/>
                    <a:pt x="1978" y="17225"/>
                  </a:cubicBezTo>
                  <a:cubicBezTo>
                    <a:pt x="4138" y="14075"/>
                    <a:pt x="8458" y="8855"/>
                    <a:pt x="11158" y="5795"/>
                  </a:cubicBezTo>
                  <a:cubicBezTo>
                    <a:pt x="13858" y="2735"/>
                    <a:pt x="14938" y="1835"/>
                    <a:pt x="16198" y="1115"/>
                  </a:cubicBezTo>
                  <a:cubicBezTo>
                    <a:pt x="17458" y="395"/>
                    <a:pt x="18898" y="-145"/>
                    <a:pt x="19798" y="35"/>
                  </a:cubicBezTo>
                  <a:cubicBezTo>
                    <a:pt x="20698" y="215"/>
                    <a:pt x="21058" y="1115"/>
                    <a:pt x="21238" y="4535"/>
                  </a:cubicBezTo>
                  <a:cubicBezTo>
                    <a:pt x="21418" y="7955"/>
                    <a:pt x="21418" y="13895"/>
                    <a:pt x="21418" y="19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8172450" y="2169926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4400"/>
                    <a:pt x="5891" y="7200"/>
                    <a:pt x="9491" y="3600"/>
                  </a:cubicBezTo>
                  <a:cubicBezTo>
                    <a:pt x="13091" y="0"/>
                    <a:pt x="173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8451850" y="1884176"/>
              <a:ext cx="50800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751"/>
                    <a:pt x="16200" y="5501"/>
                    <a:pt x="12600" y="8252"/>
                  </a:cubicBezTo>
                  <a:cubicBezTo>
                    <a:pt x="9000" y="11002"/>
                    <a:pt x="4500" y="13753"/>
                    <a:pt x="2250" y="15978"/>
                  </a:cubicBezTo>
                  <a:cubicBezTo>
                    <a:pt x="0" y="18202"/>
                    <a:pt x="0" y="1990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8560979" y="2050218"/>
              <a:ext cx="163921" cy="22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69" fill="norm" stroke="1" extrusionOk="0">
                  <a:moveTo>
                    <a:pt x="21446" y="1101"/>
                  </a:moveTo>
                  <a:cubicBezTo>
                    <a:pt x="20338" y="506"/>
                    <a:pt x="19231" y="-88"/>
                    <a:pt x="16600" y="11"/>
                  </a:cubicBezTo>
                  <a:cubicBezTo>
                    <a:pt x="13969" y="110"/>
                    <a:pt x="9815" y="903"/>
                    <a:pt x="7323" y="1695"/>
                  </a:cubicBezTo>
                  <a:cubicBezTo>
                    <a:pt x="4831" y="2488"/>
                    <a:pt x="4000" y="3281"/>
                    <a:pt x="3031" y="5758"/>
                  </a:cubicBezTo>
                  <a:cubicBezTo>
                    <a:pt x="2061" y="8235"/>
                    <a:pt x="954" y="12396"/>
                    <a:pt x="400" y="15171"/>
                  </a:cubicBezTo>
                  <a:cubicBezTo>
                    <a:pt x="-154" y="17945"/>
                    <a:pt x="-154" y="19332"/>
                    <a:pt x="538" y="20224"/>
                  </a:cubicBezTo>
                  <a:cubicBezTo>
                    <a:pt x="1231" y="21116"/>
                    <a:pt x="2615" y="21512"/>
                    <a:pt x="5800" y="21116"/>
                  </a:cubicBezTo>
                  <a:cubicBezTo>
                    <a:pt x="8984" y="20719"/>
                    <a:pt x="13969" y="19530"/>
                    <a:pt x="18954" y="18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8566150" y="2188976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8763000" y="2246126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8794750" y="2176276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8826500" y="2000182"/>
              <a:ext cx="78141" cy="316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380" fill="norm" stroke="1" extrusionOk="0">
                  <a:moveTo>
                    <a:pt x="0" y="2889"/>
                  </a:moveTo>
                  <a:cubicBezTo>
                    <a:pt x="0" y="2174"/>
                    <a:pt x="0" y="1459"/>
                    <a:pt x="1137" y="886"/>
                  </a:cubicBezTo>
                  <a:cubicBezTo>
                    <a:pt x="2274" y="314"/>
                    <a:pt x="4547" y="-115"/>
                    <a:pt x="6537" y="28"/>
                  </a:cubicBezTo>
                  <a:cubicBezTo>
                    <a:pt x="8526" y="171"/>
                    <a:pt x="10232" y="886"/>
                    <a:pt x="12789" y="3247"/>
                  </a:cubicBezTo>
                  <a:cubicBezTo>
                    <a:pt x="15347" y="5607"/>
                    <a:pt x="18758" y="9612"/>
                    <a:pt x="20179" y="12688"/>
                  </a:cubicBezTo>
                  <a:cubicBezTo>
                    <a:pt x="21600" y="15763"/>
                    <a:pt x="21032" y="17909"/>
                    <a:pt x="19326" y="19268"/>
                  </a:cubicBezTo>
                  <a:cubicBezTo>
                    <a:pt x="17621" y="20627"/>
                    <a:pt x="14779" y="21199"/>
                    <a:pt x="11937" y="21342"/>
                  </a:cubicBezTo>
                  <a:cubicBezTo>
                    <a:pt x="9095" y="21485"/>
                    <a:pt x="6253" y="21199"/>
                    <a:pt x="3411" y="20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9023350" y="222072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9224433" y="1939953"/>
              <a:ext cx="115257" cy="31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197" fill="norm" stroke="1" extrusionOk="0">
                  <a:moveTo>
                    <a:pt x="2700" y="7389"/>
                  </a:moveTo>
                  <a:cubicBezTo>
                    <a:pt x="2700" y="11537"/>
                    <a:pt x="2700" y="15685"/>
                    <a:pt x="2507" y="18117"/>
                  </a:cubicBezTo>
                  <a:cubicBezTo>
                    <a:pt x="2314" y="20549"/>
                    <a:pt x="1929" y="21264"/>
                    <a:pt x="1350" y="21192"/>
                  </a:cubicBezTo>
                  <a:cubicBezTo>
                    <a:pt x="771" y="21121"/>
                    <a:pt x="0" y="20263"/>
                    <a:pt x="0" y="17402"/>
                  </a:cubicBezTo>
                  <a:cubicBezTo>
                    <a:pt x="0" y="14541"/>
                    <a:pt x="771" y="9677"/>
                    <a:pt x="1929" y="6530"/>
                  </a:cubicBezTo>
                  <a:cubicBezTo>
                    <a:pt x="3086" y="3383"/>
                    <a:pt x="4629" y="1953"/>
                    <a:pt x="6557" y="1023"/>
                  </a:cubicBezTo>
                  <a:cubicBezTo>
                    <a:pt x="8486" y="93"/>
                    <a:pt x="10800" y="-336"/>
                    <a:pt x="13693" y="308"/>
                  </a:cubicBezTo>
                  <a:cubicBezTo>
                    <a:pt x="16586" y="951"/>
                    <a:pt x="20057" y="2668"/>
                    <a:pt x="20829" y="4456"/>
                  </a:cubicBezTo>
                  <a:cubicBezTo>
                    <a:pt x="21600" y="6244"/>
                    <a:pt x="19671" y="8104"/>
                    <a:pt x="17743" y="9177"/>
                  </a:cubicBezTo>
                  <a:cubicBezTo>
                    <a:pt x="15814" y="10249"/>
                    <a:pt x="13886" y="10536"/>
                    <a:pt x="11764" y="10750"/>
                  </a:cubicBezTo>
                  <a:cubicBezTo>
                    <a:pt x="9643" y="10965"/>
                    <a:pt x="7329" y="11108"/>
                    <a:pt x="5786" y="10822"/>
                  </a:cubicBezTo>
                  <a:cubicBezTo>
                    <a:pt x="4243" y="10536"/>
                    <a:pt x="3471" y="9820"/>
                    <a:pt x="2700" y="9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9359900" y="2061976"/>
              <a:ext cx="114300" cy="19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8272"/>
                  </a:moveTo>
                  <a:cubicBezTo>
                    <a:pt x="2000" y="8043"/>
                    <a:pt x="4000" y="7813"/>
                    <a:pt x="5600" y="8157"/>
                  </a:cubicBezTo>
                  <a:cubicBezTo>
                    <a:pt x="7200" y="8502"/>
                    <a:pt x="8400" y="9421"/>
                    <a:pt x="9200" y="11374"/>
                  </a:cubicBezTo>
                  <a:cubicBezTo>
                    <a:pt x="10000" y="13328"/>
                    <a:pt x="10400" y="16315"/>
                    <a:pt x="9400" y="18383"/>
                  </a:cubicBezTo>
                  <a:cubicBezTo>
                    <a:pt x="8400" y="20451"/>
                    <a:pt x="6000" y="21600"/>
                    <a:pt x="4800" y="21370"/>
                  </a:cubicBezTo>
                  <a:cubicBezTo>
                    <a:pt x="3600" y="21140"/>
                    <a:pt x="3600" y="19532"/>
                    <a:pt x="5000" y="16315"/>
                  </a:cubicBezTo>
                  <a:cubicBezTo>
                    <a:pt x="6400" y="13098"/>
                    <a:pt x="9200" y="8272"/>
                    <a:pt x="12200" y="5285"/>
                  </a:cubicBezTo>
                  <a:cubicBezTo>
                    <a:pt x="15200" y="2298"/>
                    <a:pt x="18400" y="11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9580937" y="1938901"/>
              <a:ext cx="147263" cy="29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70" fill="norm" stroke="1" extrusionOk="0">
                  <a:moveTo>
                    <a:pt x="17765" y="2000"/>
                  </a:moveTo>
                  <a:cubicBezTo>
                    <a:pt x="18074" y="1087"/>
                    <a:pt x="18382" y="174"/>
                    <a:pt x="17457" y="22"/>
                  </a:cubicBezTo>
                  <a:cubicBezTo>
                    <a:pt x="16531" y="-130"/>
                    <a:pt x="14371" y="478"/>
                    <a:pt x="11439" y="2608"/>
                  </a:cubicBezTo>
                  <a:cubicBezTo>
                    <a:pt x="8508" y="4738"/>
                    <a:pt x="4805" y="8388"/>
                    <a:pt x="2645" y="11583"/>
                  </a:cubicBezTo>
                  <a:cubicBezTo>
                    <a:pt x="485" y="14777"/>
                    <a:pt x="-132" y="17515"/>
                    <a:pt x="22" y="19188"/>
                  </a:cubicBezTo>
                  <a:cubicBezTo>
                    <a:pt x="177" y="20862"/>
                    <a:pt x="1102" y="21470"/>
                    <a:pt x="4805" y="21470"/>
                  </a:cubicBezTo>
                  <a:cubicBezTo>
                    <a:pt x="8508" y="21470"/>
                    <a:pt x="14988" y="20862"/>
                    <a:pt x="21468" y="20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9778999" y="1949137"/>
              <a:ext cx="165101" cy="230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21600" y="445"/>
                  </a:moveTo>
                  <a:cubicBezTo>
                    <a:pt x="20215" y="60"/>
                    <a:pt x="18831" y="-326"/>
                    <a:pt x="15785" y="445"/>
                  </a:cubicBezTo>
                  <a:cubicBezTo>
                    <a:pt x="12738" y="1217"/>
                    <a:pt x="8031" y="3145"/>
                    <a:pt x="5123" y="5653"/>
                  </a:cubicBezTo>
                  <a:cubicBezTo>
                    <a:pt x="2215" y="8160"/>
                    <a:pt x="1108" y="11245"/>
                    <a:pt x="554" y="13270"/>
                  </a:cubicBezTo>
                  <a:cubicBezTo>
                    <a:pt x="0" y="15295"/>
                    <a:pt x="0" y="16260"/>
                    <a:pt x="0" y="17513"/>
                  </a:cubicBezTo>
                  <a:cubicBezTo>
                    <a:pt x="0" y="18767"/>
                    <a:pt x="0" y="20310"/>
                    <a:pt x="2769" y="20792"/>
                  </a:cubicBezTo>
                  <a:cubicBezTo>
                    <a:pt x="5538" y="21274"/>
                    <a:pt x="11077" y="20695"/>
                    <a:pt x="16615" y="20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9785350" y="2093726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0020300" y="2150876"/>
              <a:ext cx="19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0051414" y="2074676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10071100" y="1941326"/>
              <a:ext cx="9942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600" fill="norm" stroke="1" extrusionOk="0">
                  <a:moveTo>
                    <a:pt x="8100" y="0"/>
                  </a:moveTo>
                  <a:cubicBezTo>
                    <a:pt x="10350" y="153"/>
                    <a:pt x="12600" y="306"/>
                    <a:pt x="14850" y="1991"/>
                  </a:cubicBezTo>
                  <a:cubicBezTo>
                    <a:pt x="17100" y="3677"/>
                    <a:pt x="19350" y="6894"/>
                    <a:pt x="20475" y="9345"/>
                  </a:cubicBezTo>
                  <a:cubicBezTo>
                    <a:pt x="21600" y="11796"/>
                    <a:pt x="21600" y="13481"/>
                    <a:pt x="18000" y="15396"/>
                  </a:cubicBezTo>
                  <a:cubicBezTo>
                    <a:pt x="14400" y="17311"/>
                    <a:pt x="7200" y="19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5411141" y="1750826"/>
              <a:ext cx="24460" cy="88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600" fill="norm" stroke="1" extrusionOk="0">
                  <a:moveTo>
                    <a:pt x="20800" y="0"/>
                  </a:moveTo>
                  <a:cubicBezTo>
                    <a:pt x="13600" y="463"/>
                    <a:pt x="6400" y="926"/>
                    <a:pt x="5500" y="2006"/>
                  </a:cubicBezTo>
                  <a:cubicBezTo>
                    <a:pt x="4600" y="3086"/>
                    <a:pt x="10000" y="4783"/>
                    <a:pt x="11800" y="6634"/>
                  </a:cubicBezTo>
                  <a:cubicBezTo>
                    <a:pt x="13600" y="8486"/>
                    <a:pt x="11800" y="10491"/>
                    <a:pt x="8200" y="12369"/>
                  </a:cubicBezTo>
                  <a:cubicBezTo>
                    <a:pt x="4600" y="14246"/>
                    <a:pt x="-800" y="15994"/>
                    <a:pt x="100" y="17511"/>
                  </a:cubicBezTo>
                  <a:cubicBezTo>
                    <a:pt x="1000" y="19029"/>
                    <a:pt x="8200" y="20314"/>
                    <a:pt x="1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5365749" y="1389239"/>
              <a:ext cx="5063396" cy="1237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94" fill="norm" stroke="1" extrusionOk="0">
                  <a:moveTo>
                    <a:pt x="0" y="6640"/>
                  </a:moveTo>
                  <a:cubicBezTo>
                    <a:pt x="162" y="6419"/>
                    <a:pt x="325" y="6197"/>
                    <a:pt x="587" y="5994"/>
                  </a:cubicBezTo>
                  <a:cubicBezTo>
                    <a:pt x="848" y="5791"/>
                    <a:pt x="1210" y="5606"/>
                    <a:pt x="1539" y="5440"/>
                  </a:cubicBezTo>
                  <a:cubicBezTo>
                    <a:pt x="1868" y="5274"/>
                    <a:pt x="2166" y="5126"/>
                    <a:pt x="2496" y="4979"/>
                  </a:cubicBezTo>
                  <a:cubicBezTo>
                    <a:pt x="2825" y="4831"/>
                    <a:pt x="3186" y="4683"/>
                    <a:pt x="3529" y="4517"/>
                  </a:cubicBezTo>
                  <a:cubicBezTo>
                    <a:pt x="3872" y="4351"/>
                    <a:pt x="4197" y="4166"/>
                    <a:pt x="4545" y="3982"/>
                  </a:cubicBezTo>
                  <a:cubicBezTo>
                    <a:pt x="4892" y="3797"/>
                    <a:pt x="5262" y="3612"/>
                    <a:pt x="5610" y="3446"/>
                  </a:cubicBezTo>
                  <a:cubicBezTo>
                    <a:pt x="5957" y="3280"/>
                    <a:pt x="6282" y="3132"/>
                    <a:pt x="6612" y="3003"/>
                  </a:cubicBezTo>
                  <a:cubicBezTo>
                    <a:pt x="6941" y="2874"/>
                    <a:pt x="7275" y="2763"/>
                    <a:pt x="7618" y="2652"/>
                  </a:cubicBezTo>
                  <a:cubicBezTo>
                    <a:pt x="7961" y="2542"/>
                    <a:pt x="8313" y="2431"/>
                    <a:pt x="8661" y="2320"/>
                  </a:cubicBezTo>
                  <a:cubicBezTo>
                    <a:pt x="9008" y="2209"/>
                    <a:pt x="9351" y="2099"/>
                    <a:pt x="9690" y="2006"/>
                  </a:cubicBezTo>
                  <a:cubicBezTo>
                    <a:pt x="10028" y="1914"/>
                    <a:pt x="10362" y="1840"/>
                    <a:pt x="10692" y="1785"/>
                  </a:cubicBezTo>
                  <a:cubicBezTo>
                    <a:pt x="11021" y="1729"/>
                    <a:pt x="11346" y="1692"/>
                    <a:pt x="11671" y="1656"/>
                  </a:cubicBezTo>
                  <a:cubicBezTo>
                    <a:pt x="11996" y="1619"/>
                    <a:pt x="12321" y="1582"/>
                    <a:pt x="12650" y="1508"/>
                  </a:cubicBezTo>
                  <a:cubicBezTo>
                    <a:pt x="12980" y="1434"/>
                    <a:pt x="13314" y="1323"/>
                    <a:pt x="13639" y="1231"/>
                  </a:cubicBezTo>
                  <a:cubicBezTo>
                    <a:pt x="13964" y="1139"/>
                    <a:pt x="14280" y="1065"/>
                    <a:pt x="14627" y="991"/>
                  </a:cubicBezTo>
                  <a:cubicBezTo>
                    <a:pt x="14975" y="917"/>
                    <a:pt x="15354" y="843"/>
                    <a:pt x="15710" y="788"/>
                  </a:cubicBezTo>
                  <a:cubicBezTo>
                    <a:pt x="16067" y="732"/>
                    <a:pt x="16401" y="696"/>
                    <a:pt x="16748" y="640"/>
                  </a:cubicBezTo>
                  <a:cubicBezTo>
                    <a:pt x="17096" y="585"/>
                    <a:pt x="17457" y="511"/>
                    <a:pt x="17813" y="437"/>
                  </a:cubicBezTo>
                  <a:cubicBezTo>
                    <a:pt x="18170" y="363"/>
                    <a:pt x="18522" y="289"/>
                    <a:pt x="18847" y="216"/>
                  </a:cubicBezTo>
                  <a:cubicBezTo>
                    <a:pt x="19172" y="142"/>
                    <a:pt x="19470" y="68"/>
                    <a:pt x="19817" y="31"/>
                  </a:cubicBezTo>
                  <a:cubicBezTo>
                    <a:pt x="20165" y="-6"/>
                    <a:pt x="20562" y="-6"/>
                    <a:pt x="20810" y="12"/>
                  </a:cubicBezTo>
                  <a:cubicBezTo>
                    <a:pt x="21058" y="31"/>
                    <a:pt x="21158" y="68"/>
                    <a:pt x="21225" y="142"/>
                  </a:cubicBezTo>
                  <a:cubicBezTo>
                    <a:pt x="21293" y="216"/>
                    <a:pt x="21329" y="326"/>
                    <a:pt x="21352" y="566"/>
                  </a:cubicBezTo>
                  <a:cubicBezTo>
                    <a:pt x="21374" y="806"/>
                    <a:pt x="21383" y="1176"/>
                    <a:pt x="21406" y="1951"/>
                  </a:cubicBezTo>
                  <a:cubicBezTo>
                    <a:pt x="21428" y="2726"/>
                    <a:pt x="21465" y="3908"/>
                    <a:pt x="21492" y="5237"/>
                  </a:cubicBezTo>
                  <a:cubicBezTo>
                    <a:pt x="21519" y="6566"/>
                    <a:pt x="21537" y="8043"/>
                    <a:pt x="21550" y="9557"/>
                  </a:cubicBezTo>
                  <a:cubicBezTo>
                    <a:pt x="21564" y="11071"/>
                    <a:pt x="21573" y="12622"/>
                    <a:pt x="21582" y="14043"/>
                  </a:cubicBezTo>
                  <a:cubicBezTo>
                    <a:pt x="21591" y="15465"/>
                    <a:pt x="21600" y="16757"/>
                    <a:pt x="21582" y="17846"/>
                  </a:cubicBezTo>
                  <a:cubicBezTo>
                    <a:pt x="21564" y="18936"/>
                    <a:pt x="21519" y="19822"/>
                    <a:pt x="21465" y="20412"/>
                  </a:cubicBezTo>
                  <a:cubicBezTo>
                    <a:pt x="21410" y="21003"/>
                    <a:pt x="21347" y="21299"/>
                    <a:pt x="21284" y="21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5364644" y="2595801"/>
              <a:ext cx="5150956" cy="15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42" fill="norm" stroke="1" extrusionOk="0">
                  <a:moveTo>
                    <a:pt x="138" y="21542"/>
                  </a:moveTo>
                  <a:cubicBezTo>
                    <a:pt x="67" y="20102"/>
                    <a:pt x="-4" y="18662"/>
                    <a:pt x="0" y="17942"/>
                  </a:cubicBezTo>
                  <a:cubicBezTo>
                    <a:pt x="5" y="17222"/>
                    <a:pt x="85" y="17222"/>
                    <a:pt x="311" y="17222"/>
                  </a:cubicBezTo>
                  <a:cubicBezTo>
                    <a:pt x="537" y="17222"/>
                    <a:pt x="910" y="17222"/>
                    <a:pt x="1269" y="17078"/>
                  </a:cubicBezTo>
                  <a:cubicBezTo>
                    <a:pt x="1629" y="16934"/>
                    <a:pt x="1975" y="16646"/>
                    <a:pt x="2299" y="16214"/>
                  </a:cubicBezTo>
                  <a:cubicBezTo>
                    <a:pt x="2623" y="15782"/>
                    <a:pt x="2925" y="15206"/>
                    <a:pt x="3257" y="14630"/>
                  </a:cubicBezTo>
                  <a:cubicBezTo>
                    <a:pt x="3590" y="14054"/>
                    <a:pt x="3954" y="13478"/>
                    <a:pt x="4300" y="12758"/>
                  </a:cubicBezTo>
                  <a:cubicBezTo>
                    <a:pt x="4646" y="12038"/>
                    <a:pt x="4974" y="11174"/>
                    <a:pt x="5312" y="10310"/>
                  </a:cubicBezTo>
                  <a:cubicBezTo>
                    <a:pt x="5649" y="9446"/>
                    <a:pt x="5995" y="8582"/>
                    <a:pt x="6337" y="8006"/>
                  </a:cubicBezTo>
                  <a:cubicBezTo>
                    <a:pt x="6678" y="7430"/>
                    <a:pt x="7016" y="7142"/>
                    <a:pt x="7353" y="6854"/>
                  </a:cubicBezTo>
                  <a:cubicBezTo>
                    <a:pt x="7690" y="6566"/>
                    <a:pt x="8027" y="6278"/>
                    <a:pt x="8364" y="6134"/>
                  </a:cubicBezTo>
                  <a:cubicBezTo>
                    <a:pt x="8702" y="5990"/>
                    <a:pt x="9039" y="5990"/>
                    <a:pt x="9381" y="6134"/>
                  </a:cubicBezTo>
                  <a:cubicBezTo>
                    <a:pt x="9722" y="6278"/>
                    <a:pt x="10068" y="6566"/>
                    <a:pt x="10419" y="6710"/>
                  </a:cubicBezTo>
                  <a:cubicBezTo>
                    <a:pt x="10769" y="6854"/>
                    <a:pt x="11124" y="6854"/>
                    <a:pt x="11479" y="6854"/>
                  </a:cubicBezTo>
                  <a:cubicBezTo>
                    <a:pt x="11834" y="6854"/>
                    <a:pt x="12189" y="6854"/>
                    <a:pt x="12531" y="6854"/>
                  </a:cubicBezTo>
                  <a:cubicBezTo>
                    <a:pt x="12873" y="6854"/>
                    <a:pt x="13201" y="6854"/>
                    <a:pt x="13529" y="6710"/>
                  </a:cubicBezTo>
                  <a:cubicBezTo>
                    <a:pt x="13858" y="6566"/>
                    <a:pt x="14186" y="6278"/>
                    <a:pt x="14541" y="6134"/>
                  </a:cubicBezTo>
                  <a:cubicBezTo>
                    <a:pt x="14896" y="5990"/>
                    <a:pt x="15278" y="5990"/>
                    <a:pt x="15655" y="5702"/>
                  </a:cubicBezTo>
                  <a:cubicBezTo>
                    <a:pt x="16032" y="5414"/>
                    <a:pt x="16405" y="4838"/>
                    <a:pt x="16768" y="4262"/>
                  </a:cubicBezTo>
                  <a:cubicBezTo>
                    <a:pt x="17132" y="3686"/>
                    <a:pt x="17487" y="3110"/>
                    <a:pt x="17824" y="2534"/>
                  </a:cubicBezTo>
                  <a:cubicBezTo>
                    <a:pt x="18162" y="1958"/>
                    <a:pt x="18481" y="1382"/>
                    <a:pt x="18818" y="950"/>
                  </a:cubicBezTo>
                  <a:cubicBezTo>
                    <a:pt x="19156" y="518"/>
                    <a:pt x="19511" y="230"/>
                    <a:pt x="19861" y="86"/>
                  </a:cubicBezTo>
                  <a:cubicBezTo>
                    <a:pt x="20212" y="-58"/>
                    <a:pt x="20558" y="-58"/>
                    <a:pt x="20846" y="374"/>
                  </a:cubicBezTo>
                  <a:cubicBezTo>
                    <a:pt x="21135" y="806"/>
                    <a:pt x="21365" y="1670"/>
                    <a:pt x="21596" y="2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285750" y="3077976"/>
              <a:ext cx="124079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" y="21183"/>
                    <a:pt x="280" y="20765"/>
                    <a:pt x="427" y="20296"/>
                  </a:cubicBezTo>
                  <a:cubicBezTo>
                    <a:pt x="575" y="19826"/>
                    <a:pt x="730" y="19304"/>
                    <a:pt x="881" y="18783"/>
                  </a:cubicBezTo>
                  <a:cubicBezTo>
                    <a:pt x="1032" y="18261"/>
                    <a:pt x="1179" y="17739"/>
                    <a:pt x="1314" y="17217"/>
                  </a:cubicBezTo>
                  <a:cubicBezTo>
                    <a:pt x="1448" y="16696"/>
                    <a:pt x="1570" y="16174"/>
                    <a:pt x="1701" y="15600"/>
                  </a:cubicBezTo>
                  <a:cubicBezTo>
                    <a:pt x="1831" y="15026"/>
                    <a:pt x="1971" y="14400"/>
                    <a:pt x="2113" y="13826"/>
                  </a:cubicBezTo>
                  <a:cubicBezTo>
                    <a:pt x="2255" y="13252"/>
                    <a:pt x="2399" y="12730"/>
                    <a:pt x="2548" y="12261"/>
                  </a:cubicBezTo>
                  <a:cubicBezTo>
                    <a:pt x="2697" y="11791"/>
                    <a:pt x="2852" y="11374"/>
                    <a:pt x="3009" y="11009"/>
                  </a:cubicBezTo>
                  <a:cubicBezTo>
                    <a:pt x="3165" y="10643"/>
                    <a:pt x="3324" y="10330"/>
                    <a:pt x="3458" y="10070"/>
                  </a:cubicBezTo>
                  <a:cubicBezTo>
                    <a:pt x="3593" y="9809"/>
                    <a:pt x="3703" y="9600"/>
                    <a:pt x="3814" y="9391"/>
                  </a:cubicBezTo>
                  <a:cubicBezTo>
                    <a:pt x="3924" y="9183"/>
                    <a:pt x="4035" y="8974"/>
                    <a:pt x="4147" y="8765"/>
                  </a:cubicBezTo>
                  <a:cubicBezTo>
                    <a:pt x="4260" y="8557"/>
                    <a:pt x="4374" y="8348"/>
                    <a:pt x="4492" y="8139"/>
                  </a:cubicBezTo>
                  <a:cubicBezTo>
                    <a:pt x="4610" y="7930"/>
                    <a:pt x="4731" y="7722"/>
                    <a:pt x="4851" y="7513"/>
                  </a:cubicBezTo>
                  <a:cubicBezTo>
                    <a:pt x="4971" y="7304"/>
                    <a:pt x="5089" y="7096"/>
                    <a:pt x="5208" y="6887"/>
                  </a:cubicBezTo>
                  <a:cubicBezTo>
                    <a:pt x="5328" y="6678"/>
                    <a:pt x="5450" y="6470"/>
                    <a:pt x="5579" y="6209"/>
                  </a:cubicBezTo>
                  <a:cubicBezTo>
                    <a:pt x="5708" y="5948"/>
                    <a:pt x="5844" y="5635"/>
                    <a:pt x="5973" y="5322"/>
                  </a:cubicBezTo>
                  <a:cubicBezTo>
                    <a:pt x="6102" y="5009"/>
                    <a:pt x="6224" y="4696"/>
                    <a:pt x="6356" y="4383"/>
                  </a:cubicBezTo>
                  <a:cubicBezTo>
                    <a:pt x="6489" y="4070"/>
                    <a:pt x="6633" y="3757"/>
                    <a:pt x="6773" y="3496"/>
                  </a:cubicBezTo>
                  <a:cubicBezTo>
                    <a:pt x="6913" y="3235"/>
                    <a:pt x="7049" y="3026"/>
                    <a:pt x="7189" y="2817"/>
                  </a:cubicBezTo>
                  <a:cubicBezTo>
                    <a:pt x="7329" y="2609"/>
                    <a:pt x="7473" y="2400"/>
                    <a:pt x="7615" y="2243"/>
                  </a:cubicBezTo>
                  <a:cubicBezTo>
                    <a:pt x="7756" y="2087"/>
                    <a:pt x="7896" y="1983"/>
                    <a:pt x="8042" y="1878"/>
                  </a:cubicBezTo>
                  <a:cubicBezTo>
                    <a:pt x="8188" y="1774"/>
                    <a:pt x="8339" y="1670"/>
                    <a:pt x="8490" y="1617"/>
                  </a:cubicBezTo>
                  <a:cubicBezTo>
                    <a:pt x="8641" y="1565"/>
                    <a:pt x="8792" y="1565"/>
                    <a:pt x="8947" y="1565"/>
                  </a:cubicBezTo>
                  <a:cubicBezTo>
                    <a:pt x="9101" y="1565"/>
                    <a:pt x="9260" y="1565"/>
                    <a:pt x="9422" y="1513"/>
                  </a:cubicBezTo>
                  <a:cubicBezTo>
                    <a:pt x="9584" y="1461"/>
                    <a:pt x="9750" y="1357"/>
                    <a:pt x="9912" y="1304"/>
                  </a:cubicBezTo>
                  <a:cubicBezTo>
                    <a:pt x="10074" y="1252"/>
                    <a:pt x="10233" y="1252"/>
                    <a:pt x="10393" y="1252"/>
                  </a:cubicBezTo>
                  <a:cubicBezTo>
                    <a:pt x="10553" y="1252"/>
                    <a:pt x="10715" y="1252"/>
                    <a:pt x="10842" y="1200"/>
                  </a:cubicBezTo>
                  <a:cubicBezTo>
                    <a:pt x="10969" y="1148"/>
                    <a:pt x="11062" y="1043"/>
                    <a:pt x="11150" y="991"/>
                  </a:cubicBezTo>
                  <a:cubicBezTo>
                    <a:pt x="11238" y="939"/>
                    <a:pt x="11323" y="939"/>
                    <a:pt x="11410" y="887"/>
                  </a:cubicBezTo>
                  <a:cubicBezTo>
                    <a:pt x="11496" y="835"/>
                    <a:pt x="11585" y="730"/>
                    <a:pt x="11719" y="626"/>
                  </a:cubicBezTo>
                  <a:cubicBezTo>
                    <a:pt x="11854" y="522"/>
                    <a:pt x="12034" y="417"/>
                    <a:pt x="12163" y="365"/>
                  </a:cubicBezTo>
                  <a:cubicBezTo>
                    <a:pt x="12292" y="313"/>
                    <a:pt x="12370" y="313"/>
                    <a:pt x="12499" y="261"/>
                  </a:cubicBezTo>
                  <a:cubicBezTo>
                    <a:pt x="12628" y="209"/>
                    <a:pt x="12808" y="104"/>
                    <a:pt x="12941" y="52"/>
                  </a:cubicBezTo>
                  <a:cubicBezTo>
                    <a:pt x="13073" y="0"/>
                    <a:pt x="13158" y="0"/>
                    <a:pt x="13245" y="0"/>
                  </a:cubicBezTo>
                  <a:cubicBezTo>
                    <a:pt x="13331" y="0"/>
                    <a:pt x="13420" y="0"/>
                    <a:pt x="13516" y="0"/>
                  </a:cubicBezTo>
                  <a:cubicBezTo>
                    <a:pt x="13611" y="0"/>
                    <a:pt x="13715" y="0"/>
                    <a:pt x="13803" y="0"/>
                  </a:cubicBezTo>
                  <a:cubicBezTo>
                    <a:pt x="13892" y="0"/>
                    <a:pt x="13965" y="0"/>
                    <a:pt x="14048" y="0"/>
                  </a:cubicBezTo>
                  <a:cubicBezTo>
                    <a:pt x="14131" y="0"/>
                    <a:pt x="14223" y="0"/>
                    <a:pt x="14313" y="52"/>
                  </a:cubicBezTo>
                  <a:cubicBezTo>
                    <a:pt x="14404" y="104"/>
                    <a:pt x="14492" y="209"/>
                    <a:pt x="14581" y="313"/>
                  </a:cubicBezTo>
                  <a:cubicBezTo>
                    <a:pt x="14669" y="417"/>
                    <a:pt x="14757" y="522"/>
                    <a:pt x="14894" y="730"/>
                  </a:cubicBezTo>
                  <a:cubicBezTo>
                    <a:pt x="15030" y="939"/>
                    <a:pt x="15214" y="1252"/>
                    <a:pt x="15345" y="1513"/>
                  </a:cubicBezTo>
                  <a:cubicBezTo>
                    <a:pt x="15476" y="1774"/>
                    <a:pt x="15553" y="1983"/>
                    <a:pt x="15682" y="2296"/>
                  </a:cubicBezTo>
                  <a:cubicBezTo>
                    <a:pt x="15811" y="2609"/>
                    <a:pt x="15992" y="3026"/>
                    <a:pt x="16123" y="3339"/>
                  </a:cubicBezTo>
                  <a:cubicBezTo>
                    <a:pt x="16253" y="3652"/>
                    <a:pt x="16334" y="3861"/>
                    <a:pt x="16417" y="4122"/>
                  </a:cubicBezTo>
                  <a:cubicBezTo>
                    <a:pt x="16500" y="4383"/>
                    <a:pt x="16585" y="4696"/>
                    <a:pt x="16672" y="4957"/>
                  </a:cubicBezTo>
                  <a:cubicBezTo>
                    <a:pt x="16758" y="5217"/>
                    <a:pt x="16847" y="5426"/>
                    <a:pt x="16931" y="5687"/>
                  </a:cubicBezTo>
                  <a:cubicBezTo>
                    <a:pt x="17016" y="5948"/>
                    <a:pt x="17097" y="6261"/>
                    <a:pt x="17224" y="6574"/>
                  </a:cubicBezTo>
                  <a:cubicBezTo>
                    <a:pt x="17351" y="6887"/>
                    <a:pt x="17525" y="7200"/>
                    <a:pt x="17696" y="7513"/>
                  </a:cubicBezTo>
                  <a:cubicBezTo>
                    <a:pt x="17867" y="7826"/>
                    <a:pt x="18037" y="8139"/>
                    <a:pt x="18171" y="8400"/>
                  </a:cubicBezTo>
                  <a:cubicBezTo>
                    <a:pt x="18306" y="8661"/>
                    <a:pt x="18405" y="8870"/>
                    <a:pt x="18492" y="8974"/>
                  </a:cubicBezTo>
                  <a:cubicBezTo>
                    <a:pt x="18579" y="9078"/>
                    <a:pt x="18652" y="9078"/>
                    <a:pt x="18733" y="9130"/>
                  </a:cubicBezTo>
                  <a:cubicBezTo>
                    <a:pt x="18814" y="9183"/>
                    <a:pt x="18903" y="9287"/>
                    <a:pt x="19026" y="9391"/>
                  </a:cubicBezTo>
                  <a:cubicBezTo>
                    <a:pt x="19150" y="9496"/>
                    <a:pt x="19308" y="9600"/>
                    <a:pt x="19465" y="9704"/>
                  </a:cubicBezTo>
                  <a:cubicBezTo>
                    <a:pt x="19621" y="9809"/>
                    <a:pt x="19776" y="9913"/>
                    <a:pt x="19920" y="9965"/>
                  </a:cubicBezTo>
                  <a:cubicBezTo>
                    <a:pt x="20063" y="10017"/>
                    <a:pt x="20196" y="10017"/>
                    <a:pt x="20353" y="10122"/>
                  </a:cubicBezTo>
                  <a:cubicBezTo>
                    <a:pt x="20509" y="10226"/>
                    <a:pt x="20690" y="10435"/>
                    <a:pt x="20861" y="10800"/>
                  </a:cubicBezTo>
                  <a:cubicBezTo>
                    <a:pt x="21033" y="11165"/>
                    <a:pt x="21195" y="11687"/>
                    <a:pt x="21316" y="12209"/>
                  </a:cubicBezTo>
                  <a:cubicBezTo>
                    <a:pt x="21438" y="12730"/>
                    <a:pt x="21519" y="13252"/>
                    <a:pt x="21600" y="13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6591300" y="3544419"/>
              <a:ext cx="2159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929" y="2735"/>
                    <a:pt x="11859" y="-1585"/>
                    <a:pt x="15459" y="575"/>
                  </a:cubicBezTo>
                  <a:cubicBezTo>
                    <a:pt x="19059" y="2735"/>
                    <a:pt x="20329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6623050" y="3655826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7242085" y="3484376"/>
              <a:ext cx="269965" cy="300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41" fill="norm" stroke="1" extrusionOk="0">
                  <a:moveTo>
                    <a:pt x="21523" y="0"/>
                  </a:moveTo>
                  <a:cubicBezTo>
                    <a:pt x="20004" y="453"/>
                    <a:pt x="18485" y="906"/>
                    <a:pt x="15448" y="2115"/>
                  </a:cubicBezTo>
                  <a:cubicBezTo>
                    <a:pt x="12410" y="3323"/>
                    <a:pt x="7854" y="5287"/>
                    <a:pt x="5239" y="6495"/>
                  </a:cubicBezTo>
                  <a:cubicBezTo>
                    <a:pt x="2623" y="7703"/>
                    <a:pt x="1948" y="8157"/>
                    <a:pt x="2032" y="8459"/>
                  </a:cubicBezTo>
                  <a:cubicBezTo>
                    <a:pt x="2117" y="8761"/>
                    <a:pt x="2961" y="8912"/>
                    <a:pt x="4479" y="9063"/>
                  </a:cubicBezTo>
                  <a:cubicBezTo>
                    <a:pt x="5998" y="9214"/>
                    <a:pt x="8192" y="9365"/>
                    <a:pt x="9626" y="9667"/>
                  </a:cubicBezTo>
                  <a:cubicBezTo>
                    <a:pt x="11061" y="9969"/>
                    <a:pt x="11736" y="10422"/>
                    <a:pt x="11989" y="11027"/>
                  </a:cubicBezTo>
                  <a:cubicBezTo>
                    <a:pt x="12242" y="11631"/>
                    <a:pt x="12073" y="12386"/>
                    <a:pt x="10723" y="13594"/>
                  </a:cubicBezTo>
                  <a:cubicBezTo>
                    <a:pt x="9373" y="14803"/>
                    <a:pt x="6842" y="16464"/>
                    <a:pt x="5070" y="17522"/>
                  </a:cubicBezTo>
                  <a:cubicBezTo>
                    <a:pt x="3298" y="18579"/>
                    <a:pt x="2286" y="19032"/>
                    <a:pt x="1442" y="19561"/>
                  </a:cubicBezTo>
                  <a:cubicBezTo>
                    <a:pt x="598" y="20090"/>
                    <a:pt x="-77" y="20694"/>
                    <a:pt x="7" y="21071"/>
                  </a:cubicBezTo>
                  <a:cubicBezTo>
                    <a:pt x="92" y="21449"/>
                    <a:pt x="936" y="21600"/>
                    <a:pt x="3551" y="21222"/>
                  </a:cubicBezTo>
                  <a:cubicBezTo>
                    <a:pt x="6167" y="20845"/>
                    <a:pt x="10554" y="19938"/>
                    <a:pt x="13507" y="19334"/>
                  </a:cubicBezTo>
                  <a:cubicBezTo>
                    <a:pt x="16460" y="18730"/>
                    <a:pt x="17979" y="18428"/>
                    <a:pt x="19160" y="18352"/>
                  </a:cubicBezTo>
                  <a:cubicBezTo>
                    <a:pt x="20342" y="18277"/>
                    <a:pt x="21185" y="18428"/>
                    <a:pt x="21354" y="18881"/>
                  </a:cubicBezTo>
                  <a:cubicBezTo>
                    <a:pt x="21523" y="19334"/>
                    <a:pt x="21017" y="20090"/>
                    <a:pt x="20510" y="2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7296150" y="3966976"/>
              <a:ext cx="19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7315200" y="3890776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7391400" y="3947926"/>
              <a:ext cx="76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7410450" y="4011426"/>
              <a:ext cx="57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7562850" y="3922526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7346949" y="3260790"/>
              <a:ext cx="97247" cy="166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0968" fill="norm" stroke="1" extrusionOk="0">
                  <a:moveTo>
                    <a:pt x="0" y="8968"/>
                  </a:moveTo>
                  <a:cubicBezTo>
                    <a:pt x="0" y="9235"/>
                    <a:pt x="0" y="9501"/>
                    <a:pt x="689" y="8168"/>
                  </a:cubicBezTo>
                  <a:cubicBezTo>
                    <a:pt x="1379" y="6835"/>
                    <a:pt x="2757" y="3901"/>
                    <a:pt x="4596" y="2035"/>
                  </a:cubicBezTo>
                  <a:cubicBezTo>
                    <a:pt x="6434" y="168"/>
                    <a:pt x="8732" y="-632"/>
                    <a:pt x="11719" y="568"/>
                  </a:cubicBezTo>
                  <a:cubicBezTo>
                    <a:pt x="14706" y="1768"/>
                    <a:pt x="18383" y="4968"/>
                    <a:pt x="19991" y="8701"/>
                  </a:cubicBezTo>
                  <a:cubicBezTo>
                    <a:pt x="21600" y="12435"/>
                    <a:pt x="21140" y="16701"/>
                    <a:pt x="20681" y="20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7366000" y="3281176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7810500" y="3353099"/>
              <a:ext cx="135670" cy="41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99" fill="norm" stroke="1" extrusionOk="0">
                  <a:moveTo>
                    <a:pt x="7975" y="7383"/>
                  </a:moveTo>
                  <a:cubicBezTo>
                    <a:pt x="7311" y="10314"/>
                    <a:pt x="6646" y="13245"/>
                    <a:pt x="6314" y="15416"/>
                  </a:cubicBezTo>
                  <a:cubicBezTo>
                    <a:pt x="5982" y="17586"/>
                    <a:pt x="5982" y="18998"/>
                    <a:pt x="5815" y="19974"/>
                  </a:cubicBezTo>
                  <a:cubicBezTo>
                    <a:pt x="5649" y="20951"/>
                    <a:pt x="5317" y="21494"/>
                    <a:pt x="4652" y="21385"/>
                  </a:cubicBezTo>
                  <a:cubicBezTo>
                    <a:pt x="3988" y="21277"/>
                    <a:pt x="2991" y="20517"/>
                    <a:pt x="1994" y="18509"/>
                  </a:cubicBezTo>
                  <a:cubicBezTo>
                    <a:pt x="997" y="16501"/>
                    <a:pt x="0" y="13245"/>
                    <a:pt x="0" y="10206"/>
                  </a:cubicBezTo>
                  <a:cubicBezTo>
                    <a:pt x="0" y="7166"/>
                    <a:pt x="997" y="4344"/>
                    <a:pt x="2160" y="2662"/>
                  </a:cubicBezTo>
                  <a:cubicBezTo>
                    <a:pt x="3323" y="979"/>
                    <a:pt x="4652" y="437"/>
                    <a:pt x="6812" y="165"/>
                  </a:cubicBezTo>
                  <a:cubicBezTo>
                    <a:pt x="8972" y="-106"/>
                    <a:pt x="11963" y="-106"/>
                    <a:pt x="14954" y="654"/>
                  </a:cubicBezTo>
                  <a:cubicBezTo>
                    <a:pt x="17945" y="1414"/>
                    <a:pt x="20935" y="2933"/>
                    <a:pt x="21268" y="4670"/>
                  </a:cubicBezTo>
                  <a:cubicBezTo>
                    <a:pt x="21600" y="6407"/>
                    <a:pt x="19274" y="8360"/>
                    <a:pt x="17114" y="9391"/>
                  </a:cubicBezTo>
                  <a:cubicBezTo>
                    <a:pt x="14954" y="10423"/>
                    <a:pt x="12960" y="10531"/>
                    <a:pt x="11465" y="10368"/>
                  </a:cubicBezTo>
                  <a:cubicBezTo>
                    <a:pt x="9969" y="10206"/>
                    <a:pt x="8972" y="9771"/>
                    <a:pt x="7975" y="9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7924800" y="3560576"/>
              <a:ext cx="177800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85"/>
                  </a:moveTo>
                  <a:cubicBezTo>
                    <a:pt x="514" y="3798"/>
                    <a:pt x="1029" y="2611"/>
                    <a:pt x="1929" y="2136"/>
                  </a:cubicBezTo>
                  <a:cubicBezTo>
                    <a:pt x="2829" y="1662"/>
                    <a:pt x="4114" y="1899"/>
                    <a:pt x="5529" y="3323"/>
                  </a:cubicBezTo>
                  <a:cubicBezTo>
                    <a:pt x="6943" y="4747"/>
                    <a:pt x="8486" y="7358"/>
                    <a:pt x="9257" y="10207"/>
                  </a:cubicBezTo>
                  <a:cubicBezTo>
                    <a:pt x="10029" y="13055"/>
                    <a:pt x="10029" y="16141"/>
                    <a:pt x="9643" y="18277"/>
                  </a:cubicBezTo>
                  <a:cubicBezTo>
                    <a:pt x="9257" y="20413"/>
                    <a:pt x="8486" y="21600"/>
                    <a:pt x="7843" y="21600"/>
                  </a:cubicBezTo>
                  <a:cubicBezTo>
                    <a:pt x="7200" y="21600"/>
                    <a:pt x="6686" y="20413"/>
                    <a:pt x="6943" y="17446"/>
                  </a:cubicBezTo>
                  <a:cubicBezTo>
                    <a:pt x="7200" y="14479"/>
                    <a:pt x="8229" y="9732"/>
                    <a:pt x="10800" y="6527"/>
                  </a:cubicBezTo>
                  <a:cubicBezTo>
                    <a:pt x="13371" y="3323"/>
                    <a:pt x="17486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8196132" y="3442042"/>
              <a:ext cx="122368" cy="289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284" fill="norm" stroke="1" extrusionOk="0">
                  <a:moveTo>
                    <a:pt x="15673" y="1243"/>
                  </a:moveTo>
                  <a:cubicBezTo>
                    <a:pt x="14575" y="622"/>
                    <a:pt x="13477" y="0"/>
                    <a:pt x="12012" y="0"/>
                  </a:cubicBezTo>
                  <a:cubicBezTo>
                    <a:pt x="10548" y="0"/>
                    <a:pt x="8718" y="622"/>
                    <a:pt x="6521" y="2797"/>
                  </a:cubicBezTo>
                  <a:cubicBezTo>
                    <a:pt x="4324" y="4973"/>
                    <a:pt x="1762" y="8702"/>
                    <a:pt x="663" y="11888"/>
                  </a:cubicBezTo>
                  <a:cubicBezTo>
                    <a:pt x="-435" y="15073"/>
                    <a:pt x="-69" y="17715"/>
                    <a:pt x="1029" y="19347"/>
                  </a:cubicBezTo>
                  <a:cubicBezTo>
                    <a:pt x="2128" y="20978"/>
                    <a:pt x="3958" y="21600"/>
                    <a:pt x="7436" y="21134"/>
                  </a:cubicBezTo>
                  <a:cubicBezTo>
                    <a:pt x="10914" y="20668"/>
                    <a:pt x="16040" y="19114"/>
                    <a:pt x="21165" y="17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8345059" y="3443012"/>
              <a:ext cx="125842" cy="28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28" fill="norm" stroke="1" extrusionOk="0">
                  <a:moveTo>
                    <a:pt x="10603" y="8284"/>
                  </a:moveTo>
                  <a:cubicBezTo>
                    <a:pt x="8083" y="12068"/>
                    <a:pt x="5563" y="15852"/>
                    <a:pt x="3763" y="18217"/>
                  </a:cubicBezTo>
                  <a:cubicBezTo>
                    <a:pt x="1963" y="20582"/>
                    <a:pt x="883" y="21528"/>
                    <a:pt x="343" y="21528"/>
                  </a:cubicBezTo>
                  <a:cubicBezTo>
                    <a:pt x="-197" y="21528"/>
                    <a:pt x="-197" y="20582"/>
                    <a:pt x="1063" y="18059"/>
                  </a:cubicBezTo>
                  <a:cubicBezTo>
                    <a:pt x="2323" y="15537"/>
                    <a:pt x="4843" y="11437"/>
                    <a:pt x="7183" y="8363"/>
                  </a:cubicBezTo>
                  <a:cubicBezTo>
                    <a:pt x="9523" y="5289"/>
                    <a:pt x="11683" y="3239"/>
                    <a:pt x="13483" y="1899"/>
                  </a:cubicBezTo>
                  <a:cubicBezTo>
                    <a:pt x="15283" y="559"/>
                    <a:pt x="16723" y="-72"/>
                    <a:pt x="17623" y="7"/>
                  </a:cubicBezTo>
                  <a:cubicBezTo>
                    <a:pt x="18523" y="86"/>
                    <a:pt x="18883" y="874"/>
                    <a:pt x="19423" y="3633"/>
                  </a:cubicBezTo>
                  <a:cubicBezTo>
                    <a:pt x="19963" y="6392"/>
                    <a:pt x="20683" y="11122"/>
                    <a:pt x="21043" y="14354"/>
                  </a:cubicBezTo>
                  <a:cubicBezTo>
                    <a:pt x="21403" y="17586"/>
                    <a:pt x="21403" y="19321"/>
                    <a:pt x="21403" y="2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8413750" y="3598676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8620277" y="3449434"/>
              <a:ext cx="123674" cy="26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50" fill="norm" stroke="1" extrusionOk="0">
                  <a:moveTo>
                    <a:pt x="6015" y="5276"/>
                  </a:moveTo>
                  <a:cubicBezTo>
                    <a:pt x="4550" y="5778"/>
                    <a:pt x="3086" y="6280"/>
                    <a:pt x="2171" y="8541"/>
                  </a:cubicBezTo>
                  <a:cubicBezTo>
                    <a:pt x="1255" y="10801"/>
                    <a:pt x="889" y="14820"/>
                    <a:pt x="706" y="17248"/>
                  </a:cubicBezTo>
                  <a:cubicBezTo>
                    <a:pt x="523" y="19676"/>
                    <a:pt x="523" y="20513"/>
                    <a:pt x="340" y="20513"/>
                  </a:cubicBezTo>
                  <a:cubicBezTo>
                    <a:pt x="157" y="20513"/>
                    <a:pt x="-209" y="19676"/>
                    <a:pt x="157" y="16997"/>
                  </a:cubicBezTo>
                  <a:cubicBezTo>
                    <a:pt x="523" y="14317"/>
                    <a:pt x="1622" y="9797"/>
                    <a:pt x="2903" y="6615"/>
                  </a:cubicBezTo>
                  <a:cubicBezTo>
                    <a:pt x="4184" y="3434"/>
                    <a:pt x="5649" y="1592"/>
                    <a:pt x="7296" y="671"/>
                  </a:cubicBezTo>
                  <a:cubicBezTo>
                    <a:pt x="8944" y="-250"/>
                    <a:pt x="10774" y="-250"/>
                    <a:pt x="13154" y="838"/>
                  </a:cubicBezTo>
                  <a:cubicBezTo>
                    <a:pt x="15533" y="1927"/>
                    <a:pt x="18462" y="4103"/>
                    <a:pt x="19927" y="7703"/>
                  </a:cubicBezTo>
                  <a:cubicBezTo>
                    <a:pt x="21391" y="11303"/>
                    <a:pt x="21391" y="16327"/>
                    <a:pt x="21391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8902700" y="3451413"/>
              <a:ext cx="133350" cy="26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1127"/>
                  </a:moveTo>
                  <a:cubicBezTo>
                    <a:pt x="20229" y="613"/>
                    <a:pt x="18857" y="98"/>
                    <a:pt x="17314" y="13"/>
                  </a:cubicBezTo>
                  <a:cubicBezTo>
                    <a:pt x="15771" y="-73"/>
                    <a:pt x="14057" y="270"/>
                    <a:pt x="11314" y="1470"/>
                  </a:cubicBezTo>
                  <a:cubicBezTo>
                    <a:pt x="8571" y="2670"/>
                    <a:pt x="4800" y="4727"/>
                    <a:pt x="2743" y="7041"/>
                  </a:cubicBezTo>
                  <a:cubicBezTo>
                    <a:pt x="686" y="9356"/>
                    <a:pt x="343" y="11927"/>
                    <a:pt x="171" y="13641"/>
                  </a:cubicBezTo>
                  <a:cubicBezTo>
                    <a:pt x="0" y="15356"/>
                    <a:pt x="0" y="16213"/>
                    <a:pt x="0" y="17327"/>
                  </a:cubicBezTo>
                  <a:cubicBezTo>
                    <a:pt x="0" y="18441"/>
                    <a:pt x="0" y="19813"/>
                    <a:pt x="1200" y="20584"/>
                  </a:cubicBezTo>
                  <a:cubicBezTo>
                    <a:pt x="2400" y="21356"/>
                    <a:pt x="4800" y="21527"/>
                    <a:pt x="7029" y="21441"/>
                  </a:cubicBezTo>
                  <a:cubicBezTo>
                    <a:pt x="9257" y="21356"/>
                    <a:pt x="11314" y="21013"/>
                    <a:pt x="13371" y="20498"/>
                  </a:cubicBezTo>
                  <a:cubicBezTo>
                    <a:pt x="15429" y="19984"/>
                    <a:pt x="17486" y="19298"/>
                    <a:pt x="19543" y="1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8890000" y="3630426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9099550" y="3655826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9124950" y="3585976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9188450" y="3446276"/>
              <a:ext cx="10693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12706" y="0"/>
                  </a:moveTo>
                  <a:cubicBezTo>
                    <a:pt x="16941" y="3150"/>
                    <a:pt x="21176" y="6300"/>
                    <a:pt x="21388" y="9450"/>
                  </a:cubicBezTo>
                  <a:cubicBezTo>
                    <a:pt x="21600" y="12600"/>
                    <a:pt x="17788" y="15750"/>
                    <a:pt x="13553" y="17775"/>
                  </a:cubicBezTo>
                  <a:cubicBezTo>
                    <a:pt x="9318" y="19800"/>
                    <a:pt x="4659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0947400" y="1687326"/>
              <a:ext cx="812800" cy="419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8100"/>
                  </a:moveTo>
                  <a:cubicBezTo>
                    <a:pt x="619" y="11988"/>
                    <a:pt x="1238" y="15876"/>
                    <a:pt x="1631" y="18090"/>
                  </a:cubicBezTo>
                  <a:cubicBezTo>
                    <a:pt x="2025" y="20304"/>
                    <a:pt x="2194" y="20844"/>
                    <a:pt x="2419" y="21168"/>
                  </a:cubicBezTo>
                  <a:cubicBezTo>
                    <a:pt x="2644" y="21492"/>
                    <a:pt x="2925" y="21600"/>
                    <a:pt x="3600" y="20790"/>
                  </a:cubicBezTo>
                  <a:cubicBezTo>
                    <a:pt x="4275" y="19980"/>
                    <a:pt x="5344" y="18252"/>
                    <a:pt x="6806" y="16092"/>
                  </a:cubicBezTo>
                  <a:cubicBezTo>
                    <a:pt x="8269" y="13932"/>
                    <a:pt x="10125" y="11340"/>
                    <a:pt x="12066" y="9018"/>
                  </a:cubicBezTo>
                  <a:cubicBezTo>
                    <a:pt x="14006" y="6696"/>
                    <a:pt x="16031" y="4644"/>
                    <a:pt x="17634" y="3186"/>
                  </a:cubicBezTo>
                  <a:cubicBezTo>
                    <a:pt x="19238" y="1728"/>
                    <a:pt x="20419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0" y="4284476"/>
              <a:ext cx="121920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00"/>
                  </a:moveTo>
                  <a:cubicBezTo>
                    <a:pt x="124" y="2475"/>
                    <a:pt x="248" y="2250"/>
                    <a:pt x="379" y="2025"/>
                  </a:cubicBezTo>
                  <a:cubicBezTo>
                    <a:pt x="510" y="1800"/>
                    <a:pt x="649" y="1575"/>
                    <a:pt x="793" y="1463"/>
                  </a:cubicBezTo>
                  <a:cubicBezTo>
                    <a:pt x="938" y="1350"/>
                    <a:pt x="1087" y="1350"/>
                    <a:pt x="1238" y="1238"/>
                  </a:cubicBezTo>
                  <a:cubicBezTo>
                    <a:pt x="1388" y="1125"/>
                    <a:pt x="1538" y="900"/>
                    <a:pt x="1684" y="675"/>
                  </a:cubicBezTo>
                  <a:cubicBezTo>
                    <a:pt x="1830" y="450"/>
                    <a:pt x="1972" y="225"/>
                    <a:pt x="2119" y="113"/>
                  </a:cubicBezTo>
                  <a:cubicBezTo>
                    <a:pt x="2265" y="0"/>
                    <a:pt x="2415" y="0"/>
                    <a:pt x="2567" y="0"/>
                  </a:cubicBezTo>
                  <a:cubicBezTo>
                    <a:pt x="2719" y="0"/>
                    <a:pt x="2872" y="0"/>
                    <a:pt x="3013" y="225"/>
                  </a:cubicBezTo>
                  <a:cubicBezTo>
                    <a:pt x="3154" y="450"/>
                    <a:pt x="3281" y="900"/>
                    <a:pt x="3411" y="1125"/>
                  </a:cubicBezTo>
                  <a:cubicBezTo>
                    <a:pt x="3540" y="1350"/>
                    <a:pt x="3671" y="1350"/>
                    <a:pt x="3812" y="1463"/>
                  </a:cubicBezTo>
                  <a:cubicBezTo>
                    <a:pt x="3953" y="1575"/>
                    <a:pt x="4102" y="1800"/>
                    <a:pt x="4251" y="2025"/>
                  </a:cubicBezTo>
                  <a:cubicBezTo>
                    <a:pt x="4399" y="2250"/>
                    <a:pt x="4545" y="2475"/>
                    <a:pt x="4697" y="2587"/>
                  </a:cubicBezTo>
                  <a:cubicBezTo>
                    <a:pt x="4849" y="2700"/>
                    <a:pt x="5006" y="2700"/>
                    <a:pt x="5166" y="2700"/>
                  </a:cubicBezTo>
                  <a:cubicBezTo>
                    <a:pt x="5325" y="2700"/>
                    <a:pt x="5486" y="2700"/>
                    <a:pt x="5651" y="2700"/>
                  </a:cubicBezTo>
                  <a:cubicBezTo>
                    <a:pt x="5816" y="2700"/>
                    <a:pt x="5985" y="2700"/>
                    <a:pt x="6154" y="2700"/>
                  </a:cubicBezTo>
                  <a:cubicBezTo>
                    <a:pt x="6322" y="2700"/>
                    <a:pt x="6491" y="2700"/>
                    <a:pt x="6658" y="2700"/>
                  </a:cubicBezTo>
                  <a:cubicBezTo>
                    <a:pt x="6825" y="2700"/>
                    <a:pt x="6990" y="2700"/>
                    <a:pt x="7155" y="2587"/>
                  </a:cubicBezTo>
                  <a:cubicBezTo>
                    <a:pt x="7320" y="2475"/>
                    <a:pt x="7485" y="2250"/>
                    <a:pt x="7652" y="2138"/>
                  </a:cubicBezTo>
                  <a:cubicBezTo>
                    <a:pt x="7819" y="2025"/>
                    <a:pt x="7988" y="2025"/>
                    <a:pt x="8153" y="2025"/>
                  </a:cubicBezTo>
                  <a:cubicBezTo>
                    <a:pt x="8317" y="2025"/>
                    <a:pt x="8479" y="2025"/>
                    <a:pt x="8642" y="2025"/>
                  </a:cubicBezTo>
                  <a:cubicBezTo>
                    <a:pt x="8805" y="2025"/>
                    <a:pt x="8970" y="2025"/>
                    <a:pt x="9131" y="1912"/>
                  </a:cubicBezTo>
                  <a:cubicBezTo>
                    <a:pt x="9292" y="1800"/>
                    <a:pt x="9450" y="1575"/>
                    <a:pt x="9613" y="1463"/>
                  </a:cubicBezTo>
                  <a:cubicBezTo>
                    <a:pt x="9776" y="1350"/>
                    <a:pt x="9945" y="1350"/>
                    <a:pt x="10088" y="1238"/>
                  </a:cubicBezTo>
                  <a:cubicBezTo>
                    <a:pt x="10230" y="1125"/>
                    <a:pt x="10346" y="900"/>
                    <a:pt x="10515" y="787"/>
                  </a:cubicBezTo>
                  <a:cubicBezTo>
                    <a:pt x="10684" y="675"/>
                    <a:pt x="10905" y="675"/>
                    <a:pt x="11098" y="787"/>
                  </a:cubicBezTo>
                  <a:cubicBezTo>
                    <a:pt x="11291" y="900"/>
                    <a:pt x="11456" y="1125"/>
                    <a:pt x="11597" y="1238"/>
                  </a:cubicBezTo>
                  <a:cubicBezTo>
                    <a:pt x="11738" y="1350"/>
                    <a:pt x="11854" y="1350"/>
                    <a:pt x="11994" y="1463"/>
                  </a:cubicBezTo>
                  <a:cubicBezTo>
                    <a:pt x="12135" y="1575"/>
                    <a:pt x="12300" y="1800"/>
                    <a:pt x="12465" y="2138"/>
                  </a:cubicBezTo>
                  <a:cubicBezTo>
                    <a:pt x="12630" y="2475"/>
                    <a:pt x="12795" y="2925"/>
                    <a:pt x="12960" y="3263"/>
                  </a:cubicBezTo>
                  <a:cubicBezTo>
                    <a:pt x="13125" y="3600"/>
                    <a:pt x="13290" y="3825"/>
                    <a:pt x="13453" y="4162"/>
                  </a:cubicBezTo>
                  <a:cubicBezTo>
                    <a:pt x="13616" y="4500"/>
                    <a:pt x="13777" y="4950"/>
                    <a:pt x="13912" y="5288"/>
                  </a:cubicBezTo>
                  <a:cubicBezTo>
                    <a:pt x="14047" y="5625"/>
                    <a:pt x="14156" y="5850"/>
                    <a:pt x="14269" y="6075"/>
                  </a:cubicBezTo>
                  <a:cubicBezTo>
                    <a:pt x="14381" y="6300"/>
                    <a:pt x="14497" y="6525"/>
                    <a:pt x="14614" y="6750"/>
                  </a:cubicBezTo>
                  <a:cubicBezTo>
                    <a:pt x="14730" y="6975"/>
                    <a:pt x="14846" y="7200"/>
                    <a:pt x="14961" y="7425"/>
                  </a:cubicBezTo>
                  <a:cubicBezTo>
                    <a:pt x="15075" y="7650"/>
                    <a:pt x="15188" y="7875"/>
                    <a:pt x="15300" y="7987"/>
                  </a:cubicBezTo>
                  <a:cubicBezTo>
                    <a:pt x="15412" y="8100"/>
                    <a:pt x="15525" y="8100"/>
                    <a:pt x="15639" y="8213"/>
                  </a:cubicBezTo>
                  <a:cubicBezTo>
                    <a:pt x="15754" y="8325"/>
                    <a:pt x="15870" y="8550"/>
                    <a:pt x="15984" y="8662"/>
                  </a:cubicBezTo>
                  <a:cubicBezTo>
                    <a:pt x="16099" y="8775"/>
                    <a:pt x="16211" y="8775"/>
                    <a:pt x="16324" y="8888"/>
                  </a:cubicBezTo>
                  <a:cubicBezTo>
                    <a:pt x="16436" y="9000"/>
                    <a:pt x="16549" y="9225"/>
                    <a:pt x="16688" y="9337"/>
                  </a:cubicBezTo>
                  <a:cubicBezTo>
                    <a:pt x="16826" y="9450"/>
                    <a:pt x="16991" y="9450"/>
                    <a:pt x="17154" y="9563"/>
                  </a:cubicBezTo>
                  <a:cubicBezTo>
                    <a:pt x="17318" y="9675"/>
                    <a:pt x="17479" y="9900"/>
                    <a:pt x="17618" y="10125"/>
                  </a:cubicBezTo>
                  <a:cubicBezTo>
                    <a:pt x="17756" y="10350"/>
                    <a:pt x="17872" y="10575"/>
                    <a:pt x="17989" y="10800"/>
                  </a:cubicBezTo>
                  <a:cubicBezTo>
                    <a:pt x="18105" y="11025"/>
                    <a:pt x="18221" y="11250"/>
                    <a:pt x="18338" y="11475"/>
                  </a:cubicBezTo>
                  <a:cubicBezTo>
                    <a:pt x="18454" y="11700"/>
                    <a:pt x="18570" y="11925"/>
                    <a:pt x="18718" y="12262"/>
                  </a:cubicBezTo>
                  <a:cubicBezTo>
                    <a:pt x="18866" y="12600"/>
                    <a:pt x="19046" y="13050"/>
                    <a:pt x="19192" y="13388"/>
                  </a:cubicBezTo>
                  <a:cubicBezTo>
                    <a:pt x="19339" y="13725"/>
                    <a:pt x="19451" y="13950"/>
                    <a:pt x="19588" y="14175"/>
                  </a:cubicBezTo>
                  <a:cubicBezTo>
                    <a:pt x="19725" y="14400"/>
                    <a:pt x="19886" y="14625"/>
                    <a:pt x="20042" y="14850"/>
                  </a:cubicBezTo>
                  <a:cubicBezTo>
                    <a:pt x="20198" y="15075"/>
                    <a:pt x="20347" y="15300"/>
                    <a:pt x="20488" y="15637"/>
                  </a:cubicBezTo>
                  <a:cubicBezTo>
                    <a:pt x="20629" y="15975"/>
                    <a:pt x="20760" y="16425"/>
                    <a:pt x="20921" y="17212"/>
                  </a:cubicBezTo>
                  <a:cubicBezTo>
                    <a:pt x="21082" y="18000"/>
                    <a:pt x="21274" y="19125"/>
                    <a:pt x="21392" y="19912"/>
                  </a:cubicBezTo>
                  <a:cubicBezTo>
                    <a:pt x="21510" y="20700"/>
                    <a:pt x="21555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69850" y="4424176"/>
              <a:ext cx="1240790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200"/>
                  </a:moveTo>
                  <a:cubicBezTo>
                    <a:pt x="129" y="3467"/>
                    <a:pt x="258" y="3733"/>
                    <a:pt x="392" y="4000"/>
                  </a:cubicBezTo>
                  <a:cubicBezTo>
                    <a:pt x="527" y="4267"/>
                    <a:pt x="667" y="4533"/>
                    <a:pt x="805" y="4711"/>
                  </a:cubicBezTo>
                  <a:cubicBezTo>
                    <a:pt x="943" y="4889"/>
                    <a:pt x="1080" y="4978"/>
                    <a:pt x="1210" y="5022"/>
                  </a:cubicBezTo>
                  <a:cubicBezTo>
                    <a:pt x="1341" y="5067"/>
                    <a:pt x="1467" y="5067"/>
                    <a:pt x="1603" y="4978"/>
                  </a:cubicBezTo>
                  <a:cubicBezTo>
                    <a:pt x="1739" y="4889"/>
                    <a:pt x="1887" y="4711"/>
                    <a:pt x="2025" y="4489"/>
                  </a:cubicBezTo>
                  <a:cubicBezTo>
                    <a:pt x="2163" y="4267"/>
                    <a:pt x="2292" y="4000"/>
                    <a:pt x="2430" y="3689"/>
                  </a:cubicBezTo>
                  <a:cubicBezTo>
                    <a:pt x="2568" y="3378"/>
                    <a:pt x="2716" y="3022"/>
                    <a:pt x="2867" y="2711"/>
                  </a:cubicBezTo>
                  <a:cubicBezTo>
                    <a:pt x="3018" y="2400"/>
                    <a:pt x="3173" y="2133"/>
                    <a:pt x="3329" y="1867"/>
                  </a:cubicBezTo>
                  <a:cubicBezTo>
                    <a:pt x="3486" y="1600"/>
                    <a:pt x="3644" y="1333"/>
                    <a:pt x="3801" y="1111"/>
                  </a:cubicBezTo>
                  <a:cubicBezTo>
                    <a:pt x="3957" y="889"/>
                    <a:pt x="4112" y="711"/>
                    <a:pt x="4271" y="578"/>
                  </a:cubicBezTo>
                  <a:cubicBezTo>
                    <a:pt x="4429" y="444"/>
                    <a:pt x="4591" y="356"/>
                    <a:pt x="4728" y="267"/>
                  </a:cubicBezTo>
                  <a:cubicBezTo>
                    <a:pt x="4864" y="178"/>
                    <a:pt x="4974" y="89"/>
                    <a:pt x="5111" y="44"/>
                  </a:cubicBezTo>
                  <a:cubicBezTo>
                    <a:pt x="5247" y="0"/>
                    <a:pt x="5409" y="0"/>
                    <a:pt x="5547" y="0"/>
                  </a:cubicBezTo>
                  <a:cubicBezTo>
                    <a:pt x="5686" y="0"/>
                    <a:pt x="5800" y="0"/>
                    <a:pt x="5912" y="44"/>
                  </a:cubicBezTo>
                  <a:cubicBezTo>
                    <a:pt x="6025" y="89"/>
                    <a:pt x="6135" y="178"/>
                    <a:pt x="6249" y="222"/>
                  </a:cubicBezTo>
                  <a:cubicBezTo>
                    <a:pt x="6364" y="267"/>
                    <a:pt x="6481" y="267"/>
                    <a:pt x="6598" y="311"/>
                  </a:cubicBezTo>
                  <a:cubicBezTo>
                    <a:pt x="6714" y="356"/>
                    <a:pt x="6828" y="444"/>
                    <a:pt x="6975" y="489"/>
                  </a:cubicBezTo>
                  <a:cubicBezTo>
                    <a:pt x="7123" y="533"/>
                    <a:pt x="7303" y="533"/>
                    <a:pt x="7449" y="578"/>
                  </a:cubicBezTo>
                  <a:cubicBezTo>
                    <a:pt x="7594" y="622"/>
                    <a:pt x="7705" y="711"/>
                    <a:pt x="7847" y="800"/>
                  </a:cubicBezTo>
                  <a:cubicBezTo>
                    <a:pt x="7989" y="889"/>
                    <a:pt x="8162" y="978"/>
                    <a:pt x="8309" y="1067"/>
                  </a:cubicBezTo>
                  <a:cubicBezTo>
                    <a:pt x="8456" y="1156"/>
                    <a:pt x="8578" y="1244"/>
                    <a:pt x="8702" y="1333"/>
                  </a:cubicBezTo>
                  <a:cubicBezTo>
                    <a:pt x="8825" y="1422"/>
                    <a:pt x="8950" y="1511"/>
                    <a:pt x="9070" y="1600"/>
                  </a:cubicBezTo>
                  <a:cubicBezTo>
                    <a:pt x="9190" y="1689"/>
                    <a:pt x="9304" y="1778"/>
                    <a:pt x="9418" y="1822"/>
                  </a:cubicBezTo>
                  <a:cubicBezTo>
                    <a:pt x="9532" y="1867"/>
                    <a:pt x="9647" y="1867"/>
                    <a:pt x="9765" y="1911"/>
                  </a:cubicBezTo>
                  <a:cubicBezTo>
                    <a:pt x="9882" y="1956"/>
                    <a:pt x="10004" y="2044"/>
                    <a:pt x="10157" y="2133"/>
                  </a:cubicBezTo>
                  <a:cubicBezTo>
                    <a:pt x="10310" y="2222"/>
                    <a:pt x="10494" y="2311"/>
                    <a:pt x="10642" y="2400"/>
                  </a:cubicBezTo>
                  <a:cubicBezTo>
                    <a:pt x="10789" y="2489"/>
                    <a:pt x="10899" y="2578"/>
                    <a:pt x="11014" y="2622"/>
                  </a:cubicBezTo>
                  <a:cubicBezTo>
                    <a:pt x="11128" y="2667"/>
                    <a:pt x="11246" y="2667"/>
                    <a:pt x="11367" y="2756"/>
                  </a:cubicBezTo>
                  <a:cubicBezTo>
                    <a:pt x="11489" y="2844"/>
                    <a:pt x="11614" y="3022"/>
                    <a:pt x="11732" y="3156"/>
                  </a:cubicBezTo>
                  <a:cubicBezTo>
                    <a:pt x="11850" y="3289"/>
                    <a:pt x="11961" y="3378"/>
                    <a:pt x="12079" y="3511"/>
                  </a:cubicBezTo>
                  <a:cubicBezTo>
                    <a:pt x="12197" y="3644"/>
                    <a:pt x="12322" y="3822"/>
                    <a:pt x="12443" y="4000"/>
                  </a:cubicBezTo>
                  <a:cubicBezTo>
                    <a:pt x="12565" y="4178"/>
                    <a:pt x="12683" y="4356"/>
                    <a:pt x="12801" y="4533"/>
                  </a:cubicBezTo>
                  <a:cubicBezTo>
                    <a:pt x="12919" y="4711"/>
                    <a:pt x="13037" y="4889"/>
                    <a:pt x="13156" y="5022"/>
                  </a:cubicBezTo>
                  <a:cubicBezTo>
                    <a:pt x="13276" y="5156"/>
                    <a:pt x="13398" y="5244"/>
                    <a:pt x="13549" y="5422"/>
                  </a:cubicBezTo>
                  <a:cubicBezTo>
                    <a:pt x="13700" y="5600"/>
                    <a:pt x="13880" y="5867"/>
                    <a:pt x="14032" y="6044"/>
                  </a:cubicBezTo>
                  <a:cubicBezTo>
                    <a:pt x="14183" y="6222"/>
                    <a:pt x="14304" y="6311"/>
                    <a:pt x="14424" y="6444"/>
                  </a:cubicBezTo>
                  <a:cubicBezTo>
                    <a:pt x="14544" y="6578"/>
                    <a:pt x="14662" y="6756"/>
                    <a:pt x="14781" y="6889"/>
                  </a:cubicBezTo>
                  <a:cubicBezTo>
                    <a:pt x="14901" y="7022"/>
                    <a:pt x="15023" y="7111"/>
                    <a:pt x="15148" y="7244"/>
                  </a:cubicBezTo>
                  <a:cubicBezTo>
                    <a:pt x="15273" y="7378"/>
                    <a:pt x="15402" y="7556"/>
                    <a:pt x="15528" y="7733"/>
                  </a:cubicBezTo>
                  <a:cubicBezTo>
                    <a:pt x="15653" y="7911"/>
                    <a:pt x="15774" y="8089"/>
                    <a:pt x="15898" y="8267"/>
                  </a:cubicBezTo>
                  <a:cubicBezTo>
                    <a:pt x="16021" y="8444"/>
                    <a:pt x="16147" y="8622"/>
                    <a:pt x="16274" y="8844"/>
                  </a:cubicBezTo>
                  <a:cubicBezTo>
                    <a:pt x="16401" y="9067"/>
                    <a:pt x="16530" y="9333"/>
                    <a:pt x="16696" y="9689"/>
                  </a:cubicBezTo>
                  <a:cubicBezTo>
                    <a:pt x="16861" y="10044"/>
                    <a:pt x="17064" y="10489"/>
                    <a:pt x="17228" y="10844"/>
                  </a:cubicBezTo>
                  <a:cubicBezTo>
                    <a:pt x="17392" y="11200"/>
                    <a:pt x="17517" y="11467"/>
                    <a:pt x="17644" y="11733"/>
                  </a:cubicBezTo>
                  <a:cubicBezTo>
                    <a:pt x="17772" y="12000"/>
                    <a:pt x="17901" y="12267"/>
                    <a:pt x="18031" y="12489"/>
                  </a:cubicBezTo>
                  <a:cubicBezTo>
                    <a:pt x="18162" y="12711"/>
                    <a:pt x="18295" y="12889"/>
                    <a:pt x="18418" y="13111"/>
                  </a:cubicBezTo>
                  <a:cubicBezTo>
                    <a:pt x="18542" y="13333"/>
                    <a:pt x="18656" y="13600"/>
                    <a:pt x="18776" y="13822"/>
                  </a:cubicBezTo>
                  <a:cubicBezTo>
                    <a:pt x="18895" y="14044"/>
                    <a:pt x="19021" y="14222"/>
                    <a:pt x="19142" y="14400"/>
                  </a:cubicBezTo>
                  <a:cubicBezTo>
                    <a:pt x="19264" y="14578"/>
                    <a:pt x="19382" y="14756"/>
                    <a:pt x="19529" y="14978"/>
                  </a:cubicBezTo>
                  <a:cubicBezTo>
                    <a:pt x="19677" y="15200"/>
                    <a:pt x="19853" y="15467"/>
                    <a:pt x="20028" y="15733"/>
                  </a:cubicBezTo>
                  <a:cubicBezTo>
                    <a:pt x="20203" y="16000"/>
                    <a:pt x="20377" y="16267"/>
                    <a:pt x="20563" y="16756"/>
                  </a:cubicBezTo>
                  <a:cubicBezTo>
                    <a:pt x="20749" y="17244"/>
                    <a:pt x="20948" y="17956"/>
                    <a:pt x="21123" y="18800"/>
                  </a:cubicBezTo>
                  <a:cubicBezTo>
                    <a:pt x="21298" y="19644"/>
                    <a:pt x="21449" y="206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311150" y="4781730"/>
              <a:ext cx="136306" cy="446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377" fill="norm" stroke="1" extrusionOk="0">
                  <a:moveTo>
                    <a:pt x="0" y="5382"/>
                  </a:moveTo>
                  <a:cubicBezTo>
                    <a:pt x="1934" y="7613"/>
                    <a:pt x="3869" y="9844"/>
                    <a:pt x="5158" y="12176"/>
                  </a:cubicBezTo>
                  <a:cubicBezTo>
                    <a:pt x="6448" y="14509"/>
                    <a:pt x="7093" y="16943"/>
                    <a:pt x="7576" y="18616"/>
                  </a:cubicBezTo>
                  <a:cubicBezTo>
                    <a:pt x="8060" y="20289"/>
                    <a:pt x="8382" y="21202"/>
                    <a:pt x="8382" y="21354"/>
                  </a:cubicBezTo>
                  <a:cubicBezTo>
                    <a:pt x="8382" y="21506"/>
                    <a:pt x="8060" y="20898"/>
                    <a:pt x="7576" y="19123"/>
                  </a:cubicBezTo>
                  <a:cubicBezTo>
                    <a:pt x="7093" y="17348"/>
                    <a:pt x="6448" y="14407"/>
                    <a:pt x="5964" y="11264"/>
                  </a:cubicBezTo>
                  <a:cubicBezTo>
                    <a:pt x="5481" y="8120"/>
                    <a:pt x="5158" y="4774"/>
                    <a:pt x="4997" y="2847"/>
                  </a:cubicBezTo>
                  <a:cubicBezTo>
                    <a:pt x="4836" y="920"/>
                    <a:pt x="4836" y="413"/>
                    <a:pt x="5642" y="160"/>
                  </a:cubicBezTo>
                  <a:cubicBezTo>
                    <a:pt x="6448" y="-94"/>
                    <a:pt x="8060" y="-94"/>
                    <a:pt x="10639" y="514"/>
                  </a:cubicBezTo>
                  <a:cubicBezTo>
                    <a:pt x="13218" y="1123"/>
                    <a:pt x="16764" y="2340"/>
                    <a:pt x="18860" y="3658"/>
                  </a:cubicBezTo>
                  <a:cubicBezTo>
                    <a:pt x="20955" y="4976"/>
                    <a:pt x="21600" y="6396"/>
                    <a:pt x="19343" y="7816"/>
                  </a:cubicBezTo>
                  <a:cubicBezTo>
                    <a:pt x="17087" y="9236"/>
                    <a:pt x="11928" y="10655"/>
                    <a:pt x="8543" y="11365"/>
                  </a:cubicBezTo>
                  <a:cubicBezTo>
                    <a:pt x="5158" y="12075"/>
                    <a:pt x="3546" y="12075"/>
                    <a:pt x="2901" y="11771"/>
                  </a:cubicBezTo>
                  <a:cubicBezTo>
                    <a:pt x="2257" y="11467"/>
                    <a:pt x="2579" y="10858"/>
                    <a:pt x="2901" y="1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469900" y="5014726"/>
              <a:ext cx="152400" cy="187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0" y="7121"/>
                  </a:moveTo>
                  <a:cubicBezTo>
                    <a:pt x="0" y="5459"/>
                    <a:pt x="0" y="3798"/>
                    <a:pt x="750" y="2730"/>
                  </a:cubicBezTo>
                  <a:cubicBezTo>
                    <a:pt x="1500" y="1662"/>
                    <a:pt x="3000" y="1187"/>
                    <a:pt x="5100" y="1780"/>
                  </a:cubicBezTo>
                  <a:cubicBezTo>
                    <a:pt x="7200" y="2374"/>
                    <a:pt x="9900" y="4035"/>
                    <a:pt x="11250" y="6765"/>
                  </a:cubicBezTo>
                  <a:cubicBezTo>
                    <a:pt x="12600" y="9495"/>
                    <a:pt x="12600" y="13292"/>
                    <a:pt x="12300" y="15785"/>
                  </a:cubicBezTo>
                  <a:cubicBezTo>
                    <a:pt x="12000" y="18277"/>
                    <a:pt x="11400" y="19464"/>
                    <a:pt x="10350" y="20295"/>
                  </a:cubicBezTo>
                  <a:cubicBezTo>
                    <a:pt x="9300" y="21125"/>
                    <a:pt x="7800" y="21600"/>
                    <a:pt x="6750" y="20057"/>
                  </a:cubicBezTo>
                  <a:cubicBezTo>
                    <a:pt x="5700" y="18514"/>
                    <a:pt x="5100" y="14954"/>
                    <a:pt x="5850" y="11631"/>
                  </a:cubicBezTo>
                  <a:cubicBezTo>
                    <a:pt x="6600" y="8308"/>
                    <a:pt x="8700" y="5222"/>
                    <a:pt x="11550" y="3323"/>
                  </a:cubicBezTo>
                  <a:cubicBezTo>
                    <a:pt x="14400" y="1424"/>
                    <a:pt x="18000" y="7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641349" y="5014675"/>
              <a:ext cx="112414" cy="1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066" fill="norm" stroke="1" extrusionOk="0">
                  <a:moveTo>
                    <a:pt x="12000" y="895"/>
                  </a:moveTo>
                  <a:cubicBezTo>
                    <a:pt x="10000" y="303"/>
                    <a:pt x="8000" y="-289"/>
                    <a:pt x="6400" y="155"/>
                  </a:cubicBezTo>
                  <a:cubicBezTo>
                    <a:pt x="4800" y="599"/>
                    <a:pt x="3600" y="2078"/>
                    <a:pt x="2400" y="5185"/>
                  </a:cubicBezTo>
                  <a:cubicBezTo>
                    <a:pt x="1200" y="8292"/>
                    <a:pt x="0" y="13026"/>
                    <a:pt x="0" y="15985"/>
                  </a:cubicBezTo>
                  <a:cubicBezTo>
                    <a:pt x="0" y="18944"/>
                    <a:pt x="1200" y="20127"/>
                    <a:pt x="2800" y="20719"/>
                  </a:cubicBezTo>
                  <a:cubicBezTo>
                    <a:pt x="4400" y="21311"/>
                    <a:pt x="6400" y="21311"/>
                    <a:pt x="9600" y="19388"/>
                  </a:cubicBezTo>
                  <a:cubicBezTo>
                    <a:pt x="12800" y="17464"/>
                    <a:pt x="17200" y="13618"/>
                    <a:pt x="19400" y="10511"/>
                  </a:cubicBezTo>
                  <a:cubicBezTo>
                    <a:pt x="21600" y="7404"/>
                    <a:pt x="21600" y="5037"/>
                    <a:pt x="20600" y="3558"/>
                  </a:cubicBezTo>
                  <a:cubicBezTo>
                    <a:pt x="19600" y="2078"/>
                    <a:pt x="17600" y="1486"/>
                    <a:pt x="16000" y="1782"/>
                  </a:cubicBezTo>
                  <a:cubicBezTo>
                    <a:pt x="14400" y="2078"/>
                    <a:pt x="13200" y="3262"/>
                    <a:pt x="12000" y="4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795075" y="4963926"/>
              <a:ext cx="115842" cy="16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0958" fill="norm" stroke="1" extrusionOk="0">
                  <a:moveTo>
                    <a:pt x="9015" y="8203"/>
                  </a:moveTo>
                  <a:cubicBezTo>
                    <a:pt x="7087" y="7656"/>
                    <a:pt x="5158" y="7109"/>
                    <a:pt x="3615" y="7792"/>
                  </a:cubicBezTo>
                  <a:cubicBezTo>
                    <a:pt x="2072" y="8476"/>
                    <a:pt x="915" y="10390"/>
                    <a:pt x="337" y="12441"/>
                  </a:cubicBezTo>
                  <a:cubicBezTo>
                    <a:pt x="-242" y="14491"/>
                    <a:pt x="-242" y="16678"/>
                    <a:pt x="1687" y="18456"/>
                  </a:cubicBezTo>
                  <a:cubicBezTo>
                    <a:pt x="3615" y="20233"/>
                    <a:pt x="7472" y="21600"/>
                    <a:pt x="10944" y="20643"/>
                  </a:cubicBezTo>
                  <a:cubicBezTo>
                    <a:pt x="14415" y="19686"/>
                    <a:pt x="17501" y="16405"/>
                    <a:pt x="19237" y="13534"/>
                  </a:cubicBezTo>
                  <a:cubicBezTo>
                    <a:pt x="20972" y="10663"/>
                    <a:pt x="21358" y="8203"/>
                    <a:pt x="20972" y="6425"/>
                  </a:cubicBezTo>
                  <a:cubicBezTo>
                    <a:pt x="20587" y="4648"/>
                    <a:pt x="19429" y="3554"/>
                    <a:pt x="17694" y="3008"/>
                  </a:cubicBezTo>
                  <a:cubicBezTo>
                    <a:pt x="15958" y="2461"/>
                    <a:pt x="13644" y="2461"/>
                    <a:pt x="13451" y="2051"/>
                  </a:cubicBezTo>
                  <a:cubicBezTo>
                    <a:pt x="13258" y="1641"/>
                    <a:pt x="15187" y="820"/>
                    <a:pt x="171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914894" y="4728270"/>
              <a:ext cx="164607" cy="377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00" fill="norm" stroke="1" extrusionOk="0">
                  <a:moveTo>
                    <a:pt x="17162" y="6880"/>
                  </a:moveTo>
                  <a:cubicBezTo>
                    <a:pt x="17709" y="5440"/>
                    <a:pt x="18255" y="4000"/>
                    <a:pt x="17845" y="2800"/>
                  </a:cubicBezTo>
                  <a:cubicBezTo>
                    <a:pt x="17435" y="1600"/>
                    <a:pt x="16068" y="640"/>
                    <a:pt x="14701" y="220"/>
                  </a:cubicBezTo>
                  <a:cubicBezTo>
                    <a:pt x="13334" y="-200"/>
                    <a:pt x="11967" y="-80"/>
                    <a:pt x="10463" y="1120"/>
                  </a:cubicBezTo>
                  <a:cubicBezTo>
                    <a:pt x="8959" y="2320"/>
                    <a:pt x="7319" y="4600"/>
                    <a:pt x="6909" y="7960"/>
                  </a:cubicBezTo>
                  <a:cubicBezTo>
                    <a:pt x="6498" y="11320"/>
                    <a:pt x="7319" y="15760"/>
                    <a:pt x="7866" y="18280"/>
                  </a:cubicBezTo>
                  <a:cubicBezTo>
                    <a:pt x="8412" y="20800"/>
                    <a:pt x="8686" y="21400"/>
                    <a:pt x="8549" y="21400"/>
                  </a:cubicBezTo>
                  <a:cubicBezTo>
                    <a:pt x="8412" y="21400"/>
                    <a:pt x="7866" y="20800"/>
                    <a:pt x="6498" y="20020"/>
                  </a:cubicBezTo>
                  <a:cubicBezTo>
                    <a:pt x="5131" y="19240"/>
                    <a:pt x="2944" y="18280"/>
                    <a:pt x="1577" y="17500"/>
                  </a:cubicBezTo>
                  <a:cubicBezTo>
                    <a:pt x="210" y="16720"/>
                    <a:pt x="-337" y="16120"/>
                    <a:pt x="210" y="15640"/>
                  </a:cubicBezTo>
                  <a:cubicBezTo>
                    <a:pt x="757" y="15160"/>
                    <a:pt x="2397" y="14800"/>
                    <a:pt x="6088" y="14500"/>
                  </a:cubicBezTo>
                  <a:cubicBezTo>
                    <a:pt x="9779" y="14200"/>
                    <a:pt x="15521" y="13960"/>
                    <a:pt x="21263" y="13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450850" y="5205226"/>
              <a:ext cx="533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8360"/>
                    <a:pt x="2400" y="15120"/>
                    <a:pt x="4586" y="12600"/>
                  </a:cubicBezTo>
                  <a:cubicBezTo>
                    <a:pt x="6771" y="10080"/>
                    <a:pt x="9943" y="8280"/>
                    <a:pt x="12943" y="6300"/>
                  </a:cubicBezTo>
                  <a:cubicBezTo>
                    <a:pt x="15943" y="4320"/>
                    <a:pt x="18771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564888" y="5186176"/>
              <a:ext cx="425713" cy="12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78" fill="norm" stroke="1" extrusionOk="0">
                  <a:moveTo>
                    <a:pt x="8033" y="10983"/>
                  </a:moveTo>
                  <a:cubicBezTo>
                    <a:pt x="5680" y="13180"/>
                    <a:pt x="3328" y="15376"/>
                    <a:pt x="1884" y="17207"/>
                  </a:cubicBezTo>
                  <a:cubicBezTo>
                    <a:pt x="441" y="19037"/>
                    <a:pt x="-94" y="20502"/>
                    <a:pt x="13" y="21051"/>
                  </a:cubicBezTo>
                  <a:cubicBezTo>
                    <a:pt x="120" y="21600"/>
                    <a:pt x="868" y="21234"/>
                    <a:pt x="3007" y="19037"/>
                  </a:cubicBezTo>
                  <a:cubicBezTo>
                    <a:pt x="5146" y="16841"/>
                    <a:pt x="8674" y="12814"/>
                    <a:pt x="11989" y="9336"/>
                  </a:cubicBezTo>
                  <a:cubicBezTo>
                    <a:pt x="15304" y="5858"/>
                    <a:pt x="18405" y="2929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1155700" y="4957576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1168399" y="5141726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1947079" y="4748026"/>
              <a:ext cx="156164" cy="42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502" fill="norm" stroke="1" extrusionOk="0">
                  <a:moveTo>
                    <a:pt x="4582" y="6416"/>
                  </a:moveTo>
                  <a:cubicBezTo>
                    <a:pt x="4297" y="9945"/>
                    <a:pt x="4013" y="13473"/>
                    <a:pt x="3871" y="15612"/>
                  </a:cubicBezTo>
                  <a:cubicBezTo>
                    <a:pt x="3729" y="17750"/>
                    <a:pt x="3729" y="18499"/>
                    <a:pt x="3445" y="19408"/>
                  </a:cubicBezTo>
                  <a:cubicBezTo>
                    <a:pt x="3161" y="20317"/>
                    <a:pt x="2592" y="21386"/>
                    <a:pt x="2024" y="21493"/>
                  </a:cubicBezTo>
                  <a:cubicBezTo>
                    <a:pt x="1455" y="21600"/>
                    <a:pt x="887" y="20745"/>
                    <a:pt x="461" y="18285"/>
                  </a:cubicBezTo>
                  <a:cubicBezTo>
                    <a:pt x="34" y="15826"/>
                    <a:pt x="-250" y="11762"/>
                    <a:pt x="318" y="8554"/>
                  </a:cubicBezTo>
                  <a:cubicBezTo>
                    <a:pt x="887" y="5347"/>
                    <a:pt x="2308" y="2994"/>
                    <a:pt x="3587" y="1657"/>
                  </a:cubicBezTo>
                  <a:cubicBezTo>
                    <a:pt x="4866" y="321"/>
                    <a:pt x="6003" y="0"/>
                    <a:pt x="8134" y="0"/>
                  </a:cubicBezTo>
                  <a:cubicBezTo>
                    <a:pt x="10266" y="0"/>
                    <a:pt x="13392" y="321"/>
                    <a:pt x="15808" y="1123"/>
                  </a:cubicBezTo>
                  <a:cubicBezTo>
                    <a:pt x="18224" y="1925"/>
                    <a:pt x="19929" y="3208"/>
                    <a:pt x="20639" y="4491"/>
                  </a:cubicBezTo>
                  <a:cubicBezTo>
                    <a:pt x="21350" y="5774"/>
                    <a:pt x="21066" y="7057"/>
                    <a:pt x="18224" y="8180"/>
                  </a:cubicBezTo>
                  <a:cubicBezTo>
                    <a:pt x="15382" y="9303"/>
                    <a:pt x="9982" y="10265"/>
                    <a:pt x="6429" y="10693"/>
                  </a:cubicBezTo>
                  <a:cubicBezTo>
                    <a:pt x="2876" y="11121"/>
                    <a:pt x="1171" y="11014"/>
                    <a:pt x="1313" y="10907"/>
                  </a:cubicBezTo>
                  <a:cubicBezTo>
                    <a:pt x="1455" y="10800"/>
                    <a:pt x="3445" y="10693"/>
                    <a:pt x="5434" y="10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2080354" y="4934506"/>
              <a:ext cx="180247" cy="200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089" fill="norm" stroke="1" extrusionOk="0">
                  <a:moveTo>
                    <a:pt x="1797" y="7771"/>
                  </a:moveTo>
                  <a:cubicBezTo>
                    <a:pt x="793" y="6881"/>
                    <a:pt x="-212" y="5990"/>
                    <a:pt x="39" y="5211"/>
                  </a:cubicBezTo>
                  <a:cubicBezTo>
                    <a:pt x="290" y="4431"/>
                    <a:pt x="1797" y="3763"/>
                    <a:pt x="3807" y="3763"/>
                  </a:cubicBezTo>
                  <a:cubicBezTo>
                    <a:pt x="5816" y="3763"/>
                    <a:pt x="8328" y="4431"/>
                    <a:pt x="10211" y="6881"/>
                  </a:cubicBezTo>
                  <a:cubicBezTo>
                    <a:pt x="12095" y="9330"/>
                    <a:pt x="13351" y="13561"/>
                    <a:pt x="13602" y="16122"/>
                  </a:cubicBezTo>
                  <a:cubicBezTo>
                    <a:pt x="13853" y="18683"/>
                    <a:pt x="13100" y="19574"/>
                    <a:pt x="12095" y="20242"/>
                  </a:cubicBezTo>
                  <a:cubicBezTo>
                    <a:pt x="11090" y="20910"/>
                    <a:pt x="9835" y="21355"/>
                    <a:pt x="9081" y="20910"/>
                  </a:cubicBezTo>
                  <a:cubicBezTo>
                    <a:pt x="8328" y="20464"/>
                    <a:pt x="8076" y="19128"/>
                    <a:pt x="8579" y="16011"/>
                  </a:cubicBezTo>
                  <a:cubicBezTo>
                    <a:pt x="9081" y="12893"/>
                    <a:pt x="10337" y="7994"/>
                    <a:pt x="11467" y="4877"/>
                  </a:cubicBezTo>
                  <a:cubicBezTo>
                    <a:pt x="12597" y="1759"/>
                    <a:pt x="13602" y="423"/>
                    <a:pt x="15235" y="89"/>
                  </a:cubicBezTo>
                  <a:cubicBezTo>
                    <a:pt x="16867" y="-245"/>
                    <a:pt x="19128" y="423"/>
                    <a:pt x="21388" y="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2356846" y="4804509"/>
              <a:ext cx="126005" cy="318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086" fill="norm" stroke="1" extrusionOk="0">
                  <a:moveTo>
                    <a:pt x="19270" y="2569"/>
                  </a:moveTo>
                  <a:cubicBezTo>
                    <a:pt x="19270" y="1728"/>
                    <a:pt x="19270" y="886"/>
                    <a:pt x="18370" y="395"/>
                  </a:cubicBezTo>
                  <a:cubicBezTo>
                    <a:pt x="17470" y="-96"/>
                    <a:pt x="15670" y="-236"/>
                    <a:pt x="13150" y="606"/>
                  </a:cubicBezTo>
                  <a:cubicBezTo>
                    <a:pt x="10630" y="1447"/>
                    <a:pt x="7390" y="3270"/>
                    <a:pt x="4690" y="6216"/>
                  </a:cubicBezTo>
                  <a:cubicBezTo>
                    <a:pt x="1990" y="9161"/>
                    <a:pt x="-170" y="13229"/>
                    <a:pt x="10" y="16104"/>
                  </a:cubicBezTo>
                  <a:cubicBezTo>
                    <a:pt x="190" y="18980"/>
                    <a:pt x="2710" y="20663"/>
                    <a:pt x="6670" y="21013"/>
                  </a:cubicBezTo>
                  <a:cubicBezTo>
                    <a:pt x="10630" y="21364"/>
                    <a:pt x="16030" y="20382"/>
                    <a:pt x="21430" y="19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2544233" y="4812524"/>
              <a:ext cx="116418" cy="276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13353" y="3850"/>
                  </a:moveTo>
                  <a:cubicBezTo>
                    <a:pt x="12960" y="2868"/>
                    <a:pt x="12567" y="1887"/>
                    <a:pt x="12175" y="1805"/>
                  </a:cubicBezTo>
                  <a:cubicBezTo>
                    <a:pt x="11782" y="1723"/>
                    <a:pt x="11389" y="2541"/>
                    <a:pt x="9622" y="5487"/>
                  </a:cubicBezTo>
                  <a:cubicBezTo>
                    <a:pt x="7855" y="8432"/>
                    <a:pt x="4713" y="13505"/>
                    <a:pt x="2749" y="16696"/>
                  </a:cubicBezTo>
                  <a:cubicBezTo>
                    <a:pt x="785" y="19887"/>
                    <a:pt x="0" y="21196"/>
                    <a:pt x="0" y="21359"/>
                  </a:cubicBezTo>
                  <a:cubicBezTo>
                    <a:pt x="0" y="21523"/>
                    <a:pt x="785" y="20541"/>
                    <a:pt x="2945" y="17187"/>
                  </a:cubicBezTo>
                  <a:cubicBezTo>
                    <a:pt x="5105" y="13832"/>
                    <a:pt x="8640" y="8105"/>
                    <a:pt x="10996" y="4668"/>
                  </a:cubicBezTo>
                  <a:cubicBezTo>
                    <a:pt x="13353" y="1232"/>
                    <a:pt x="14531" y="87"/>
                    <a:pt x="15513" y="5"/>
                  </a:cubicBezTo>
                  <a:cubicBezTo>
                    <a:pt x="16495" y="-77"/>
                    <a:pt x="17280" y="905"/>
                    <a:pt x="17869" y="4096"/>
                  </a:cubicBezTo>
                  <a:cubicBezTo>
                    <a:pt x="18458" y="7287"/>
                    <a:pt x="18851" y="12687"/>
                    <a:pt x="19244" y="15796"/>
                  </a:cubicBezTo>
                  <a:cubicBezTo>
                    <a:pt x="19636" y="18905"/>
                    <a:pt x="20029" y="19723"/>
                    <a:pt x="20422" y="19805"/>
                  </a:cubicBezTo>
                  <a:cubicBezTo>
                    <a:pt x="20815" y="19887"/>
                    <a:pt x="21207" y="19232"/>
                    <a:pt x="21600" y="18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2565400" y="4919476"/>
              <a:ext cx="139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6800"/>
                    <a:pt x="11782" y="12000"/>
                    <a:pt x="15382" y="8400"/>
                  </a:cubicBezTo>
                  <a:cubicBezTo>
                    <a:pt x="18982" y="4800"/>
                    <a:pt x="2029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2736850" y="4796381"/>
              <a:ext cx="80790" cy="35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493" fill="norm" stroke="1" extrusionOk="0">
                  <a:moveTo>
                    <a:pt x="1620" y="147"/>
                  </a:moveTo>
                  <a:cubicBezTo>
                    <a:pt x="4320" y="20"/>
                    <a:pt x="7020" y="-107"/>
                    <a:pt x="9450" y="147"/>
                  </a:cubicBezTo>
                  <a:cubicBezTo>
                    <a:pt x="11880" y="401"/>
                    <a:pt x="14040" y="1037"/>
                    <a:pt x="16470" y="3260"/>
                  </a:cubicBezTo>
                  <a:cubicBezTo>
                    <a:pt x="18900" y="5484"/>
                    <a:pt x="21600" y="9295"/>
                    <a:pt x="20250" y="12535"/>
                  </a:cubicBezTo>
                  <a:cubicBezTo>
                    <a:pt x="18900" y="15775"/>
                    <a:pt x="13500" y="18444"/>
                    <a:pt x="9450" y="19841"/>
                  </a:cubicBezTo>
                  <a:cubicBezTo>
                    <a:pt x="5400" y="21239"/>
                    <a:pt x="2700" y="21366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3251200" y="5002026"/>
              <a:ext cx="222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3314700" y="5116326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3810000" y="4751612"/>
              <a:ext cx="143354" cy="430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526" fill="norm" stroke="1" extrusionOk="0">
                  <a:moveTo>
                    <a:pt x="5635" y="8714"/>
                  </a:moveTo>
                  <a:cubicBezTo>
                    <a:pt x="4696" y="10197"/>
                    <a:pt x="3757" y="11679"/>
                    <a:pt x="3130" y="13320"/>
                  </a:cubicBezTo>
                  <a:cubicBezTo>
                    <a:pt x="2504" y="14961"/>
                    <a:pt x="2191" y="16761"/>
                    <a:pt x="2035" y="17979"/>
                  </a:cubicBezTo>
                  <a:cubicBezTo>
                    <a:pt x="1878" y="19197"/>
                    <a:pt x="1878" y="19832"/>
                    <a:pt x="1722" y="20414"/>
                  </a:cubicBezTo>
                  <a:cubicBezTo>
                    <a:pt x="1565" y="20997"/>
                    <a:pt x="1252" y="21526"/>
                    <a:pt x="1096" y="21526"/>
                  </a:cubicBezTo>
                  <a:cubicBezTo>
                    <a:pt x="939" y="21526"/>
                    <a:pt x="939" y="20997"/>
                    <a:pt x="1096" y="18614"/>
                  </a:cubicBezTo>
                  <a:cubicBezTo>
                    <a:pt x="1252" y="16232"/>
                    <a:pt x="1565" y="11997"/>
                    <a:pt x="2191" y="8714"/>
                  </a:cubicBezTo>
                  <a:cubicBezTo>
                    <a:pt x="2817" y="5432"/>
                    <a:pt x="3757" y="3102"/>
                    <a:pt x="4852" y="1779"/>
                  </a:cubicBezTo>
                  <a:cubicBezTo>
                    <a:pt x="5948" y="455"/>
                    <a:pt x="7200" y="138"/>
                    <a:pt x="8922" y="32"/>
                  </a:cubicBezTo>
                  <a:cubicBezTo>
                    <a:pt x="10643" y="-74"/>
                    <a:pt x="12835" y="32"/>
                    <a:pt x="15339" y="1091"/>
                  </a:cubicBezTo>
                  <a:cubicBezTo>
                    <a:pt x="17843" y="2150"/>
                    <a:pt x="20661" y="4161"/>
                    <a:pt x="21130" y="5908"/>
                  </a:cubicBezTo>
                  <a:cubicBezTo>
                    <a:pt x="21600" y="7655"/>
                    <a:pt x="19722" y="9138"/>
                    <a:pt x="15809" y="10250"/>
                  </a:cubicBezTo>
                  <a:cubicBezTo>
                    <a:pt x="11896" y="11361"/>
                    <a:pt x="5948" y="12102"/>
                    <a:pt x="0" y="12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3911600" y="4989326"/>
              <a:ext cx="165100" cy="16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5742"/>
                  </a:moveTo>
                  <a:cubicBezTo>
                    <a:pt x="1385" y="4922"/>
                    <a:pt x="2769" y="4101"/>
                    <a:pt x="4708" y="4511"/>
                  </a:cubicBezTo>
                  <a:cubicBezTo>
                    <a:pt x="6646" y="4922"/>
                    <a:pt x="9138" y="6562"/>
                    <a:pt x="10662" y="9023"/>
                  </a:cubicBezTo>
                  <a:cubicBezTo>
                    <a:pt x="12185" y="11484"/>
                    <a:pt x="12738" y="14765"/>
                    <a:pt x="12738" y="17089"/>
                  </a:cubicBezTo>
                  <a:cubicBezTo>
                    <a:pt x="12738" y="19413"/>
                    <a:pt x="12185" y="20780"/>
                    <a:pt x="11215" y="21190"/>
                  </a:cubicBezTo>
                  <a:cubicBezTo>
                    <a:pt x="10246" y="21600"/>
                    <a:pt x="8862" y="21053"/>
                    <a:pt x="8446" y="18866"/>
                  </a:cubicBezTo>
                  <a:cubicBezTo>
                    <a:pt x="8031" y="16678"/>
                    <a:pt x="8585" y="12851"/>
                    <a:pt x="10938" y="9433"/>
                  </a:cubicBezTo>
                  <a:cubicBezTo>
                    <a:pt x="13292" y="6015"/>
                    <a:pt x="17446" y="30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4178921" y="4843444"/>
              <a:ext cx="120029" cy="33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1451" fill="norm" stroke="1" extrusionOk="0">
                  <a:moveTo>
                    <a:pt x="20414" y="1640"/>
                  </a:moveTo>
                  <a:cubicBezTo>
                    <a:pt x="20414" y="952"/>
                    <a:pt x="20414" y="264"/>
                    <a:pt x="19514" y="57"/>
                  </a:cubicBezTo>
                  <a:cubicBezTo>
                    <a:pt x="18614" y="-149"/>
                    <a:pt x="16814" y="126"/>
                    <a:pt x="13574" y="2052"/>
                  </a:cubicBezTo>
                  <a:cubicBezTo>
                    <a:pt x="10334" y="3978"/>
                    <a:pt x="5654" y="7555"/>
                    <a:pt x="2774" y="10651"/>
                  </a:cubicBezTo>
                  <a:cubicBezTo>
                    <a:pt x="-106" y="13747"/>
                    <a:pt x="-1186" y="16361"/>
                    <a:pt x="1694" y="18080"/>
                  </a:cubicBezTo>
                  <a:cubicBezTo>
                    <a:pt x="4574" y="19800"/>
                    <a:pt x="11414" y="20626"/>
                    <a:pt x="18254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4415366" y="4851376"/>
              <a:ext cx="156634" cy="30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9341" y="6626"/>
                  </a:moveTo>
                  <a:cubicBezTo>
                    <a:pt x="7881" y="8276"/>
                    <a:pt x="6422" y="9926"/>
                    <a:pt x="4962" y="12101"/>
                  </a:cubicBezTo>
                  <a:cubicBezTo>
                    <a:pt x="3503" y="14276"/>
                    <a:pt x="2043" y="16976"/>
                    <a:pt x="1168" y="18701"/>
                  </a:cubicBezTo>
                  <a:cubicBezTo>
                    <a:pt x="292" y="20426"/>
                    <a:pt x="0" y="21176"/>
                    <a:pt x="0" y="20876"/>
                  </a:cubicBezTo>
                  <a:cubicBezTo>
                    <a:pt x="0" y="20576"/>
                    <a:pt x="292" y="19226"/>
                    <a:pt x="2043" y="15851"/>
                  </a:cubicBezTo>
                  <a:cubicBezTo>
                    <a:pt x="3795" y="12476"/>
                    <a:pt x="7005" y="7076"/>
                    <a:pt x="8903" y="4001"/>
                  </a:cubicBezTo>
                  <a:cubicBezTo>
                    <a:pt x="10800" y="926"/>
                    <a:pt x="11384" y="176"/>
                    <a:pt x="12259" y="26"/>
                  </a:cubicBezTo>
                  <a:cubicBezTo>
                    <a:pt x="13135" y="-124"/>
                    <a:pt x="14303" y="326"/>
                    <a:pt x="15470" y="2726"/>
                  </a:cubicBezTo>
                  <a:cubicBezTo>
                    <a:pt x="16638" y="5126"/>
                    <a:pt x="17805" y="9476"/>
                    <a:pt x="18535" y="12476"/>
                  </a:cubicBezTo>
                  <a:cubicBezTo>
                    <a:pt x="19265" y="15476"/>
                    <a:pt x="19557" y="17126"/>
                    <a:pt x="19703" y="18326"/>
                  </a:cubicBezTo>
                  <a:cubicBezTo>
                    <a:pt x="19849" y="19526"/>
                    <a:pt x="19849" y="20276"/>
                    <a:pt x="20141" y="20726"/>
                  </a:cubicBezTo>
                  <a:cubicBezTo>
                    <a:pt x="20432" y="21176"/>
                    <a:pt x="21016" y="21326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4445000" y="5008376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4833525" y="4858298"/>
              <a:ext cx="195675" cy="27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259" fill="norm" stroke="1" extrusionOk="0">
                  <a:moveTo>
                    <a:pt x="1941" y="7130"/>
                  </a:moveTo>
                  <a:cubicBezTo>
                    <a:pt x="2400" y="9891"/>
                    <a:pt x="2860" y="12651"/>
                    <a:pt x="3090" y="14519"/>
                  </a:cubicBezTo>
                  <a:cubicBezTo>
                    <a:pt x="3320" y="16387"/>
                    <a:pt x="3320" y="17361"/>
                    <a:pt x="2975" y="18417"/>
                  </a:cubicBezTo>
                  <a:cubicBezTo>
                    <a:pt x="2630" y="19473"/>
                    <a:pt x="1941" y="20609"/>
                    <a:pt x="1481" y="20772"/>
                  </a:cubicBezTo>
                  <a:cubicBezTo>
                    <a:pt x="1022" y="20934"/>
                    <a:pt x="792" y="20122"/>
                    <a:pt x="447" y="17524"/>
                  </a:cubicBezTo>
                  <a:cubicBezTo>
                    <a:pt x="103" y="14925"/>
                    <a:pt x="-357" y="10540"/>
                    <a:pt x="447" y="7373"/>
                  </a:cubicBezTo>
                  <a:cubicBezTo>
                    <a:pt x="1252" y="4206"/>
                    <a:pt x="3320" y="2257"/>
                    <a:pt x="5503" y="1121"/>
                  </a:cubicBezTo>
                  <a:cubicBezTo>
                    <a:pt x="7686" y="-16"/>
                    <a:pt x="9983" y="-341"/>
                    <a:pt x="12166" y="390"/>
                  </a:cubicBezTo>
                  <a:cubicBezTo>
                    <a:pt x="14349" y="1121"/>
                    <a:pt x="16417" y="2907"/>
                    <a:pt x="17681" y="5749"/>
                  </a:cubicBezTo>
                  <a:cubicBezTo>
                    <a:pt x="18945" y="8591"/>
                    <a:pt x="19405" y="12489"/>
                    <a:pt x="19864" y="15250"/>
                  </a:cubicBezTo>
                  <a:cubicBezTo>
                    <a:pt x="20324" y="18011"/>
                    <a:pt x="20783" y="19635"/>
                    <a:pt x="21243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5213350" y="4782862"/>
              <a:ext cx="508000" cy="34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21540"/>
                  </a:moveTo>
                  <a:cubicBezTo>
                    <a:pt x="1980" y="21277"/>
                    <a:pt x="3960" y="21013"/>
                    <a:pt x="5220" y="20881"/>
                  </a:cubicBezTo>
                  <a:cubicBezTo>
                    <a:pt x="6480" y="20750"/>
                    <a:pt x="7020" y="20750"/>
                    <a:pt x="7065" y="20684"/>
                  </a:cubicBezTo>
                  <a:cubicBezTo>
                    <a:pt x="7110" y="20618"/>
                    <a:pt x="6660" y="20486"/>
                    <a:pt x="6435" y="20091"/>
                  </a:cubicBezTo>
                  <a:cubicBezTo>
                    <a:pt x="6210" y="19696"/>
                    <a:pt x="6210" y="19038"/>
                    <a:pt x="6165" y="16864"/>
                  </a:cubicBezTo>
                  <a:cubicBezTo>
                    <a:pt x="6120" y="14691"/>
                    <a:pt x="6030" y="11003"/>
                    <a:pt x="5985" y="8435"/>
                  </a:cubicBezTo>
                  <a:cubicBezTo>
                    <a:pt x="5940" y="5867"/>
                    <a:pt x="5940" y="4418"/>
                    <a:pt x="6165" y="3430"/>
                  </a:cubicBezTo>
                  <a:cubicBezTo>
                    <a:pt x="6390" y="2442"/>
                    <a:pt x="6840" y="1916"/>
                    <a:pt x="8190" y="1323"/>
                  </a:cubicBezTo>
                  <a:cubicBezTo>
                    <a:pt x="9540" y="730"/>
                    <a:pt x="11790" y="72"/>
                    <a:pt x="13320" y="6"/>
                  </a:cubicBezTo>
                  <a:cubicBezTo>
                    <a:pt x="14850" y="-60"/>
                    <a:pt x="15660" y="467"/>
                    <a:pt x="16155" y="1455"/>
                  </a:cubicBezTo>
                  <a:cubicBezTo>
                    <a:pt x="16650" y="2442"/>
                    <a:pt x="16830" y="3891"/>
                    <a:pt x="16380" y="6196"/>
                  </a:cubicBezTo>
                  <a:cubicBezTo>
                    <a:pt x="15930" y="8501"/>
                    <a:pt x="14850" y="11662"/>
                    <a:pt x="14175" y="13572"/>
                  </a:cubicBezTo>
                  <a:cubicBezTo>
                    <a:pt x="13500" y="15481"/>
                    <a:pt x="13230" y="16140"/>
                    <a:pt x="13050" y="16799"/>
                  </a:cubicBezTo>
                  <a:cubicBezTo>
                    <a:pt x="12870" y="17457"/>
                    <a:pt x="12780" y="18116"/>
                    <a:pt x="12960" y="18642"/>
                  </a:cubicBezTo>
                  <a:cubicBezTo>
                    <a:pt x="13140" y="19169"/>
                    <a:pt x="13590" y="19564"/>
                    <a:pt x="14760" y="19564"/>
                  </a:cubicBezTo>
                  <a:cubicBezTo>
                    <a:pt x="15930" y="19564"/>
                    <a:pt x="17820" y="19169"/>
                    <a:pt x="19080" y="18972"/>
                  </a:cubicBezTo>
                  <a:cubicBezTo>
                    <a:pt x="20340" y="18774"/>
                    <a:pt x="20970" y="18774"/>
                    <a:pt x="21600" y="1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5721350" y="4752830"/>
              <a:ext cx="159020" cy="490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82" fill="norm" stroke="1" extrusionOk="0">
                  <a:moveTo>
                    <a:pt x="5116" y="67"/>
                  </a:moveTo>
                  <a:cubicBezTo>
                    <a:pt x="6821" y="-25"/>
                    <a:pt x="8526" y="-118"/>
                    <a:pt x="10800" y="485"/>
                  </a:cubicBezTo>
                  <a:cubicBezTo>
                    <a:pt x="13074" y="1087"/>
                    <a:pt x="15916" y="2385"/>
                    <a:pt x="18047" y="4471"/>
                  </a:cubicBezTo>
                  <a:cubicBezTo>
                    <a:pt x="20179" y="6557"/>
                    <a:pt x="21600" y="9430"/>
                    <a:pt x="21316" y="11934"/>
                  </a:cubicBezTo>
                  <a:cubicBezTo>
                    <a:pt x="21032" y="14437"/>
                    <a:pt x="19042" y="16569"/>
                    <a:pt x="15205" y="18098"/>
                  </a:cubicBezTo>
                  <a:cubicBezTo>
                    <a:pt x="11368" y="19628"/>
                    <a:pt x="5684" y="20555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6324600" y="5116326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6394449" y="5211576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6847416" y="4890107"/>
              <a:ext cx="145386" cy="40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333" fill="norm" stroke="1" extrusionOk="0">
                  <a:moveTo>
                    <a:pt x="1521" y="8515"/>
                  </a:moveTo>
                  <a:cubicBezTo>
                    <a:pt x="1825" y="11506"/>
                    <a:pt x="2130" y="14497"/>
                    <a:pt x="2282" y="16269"/>
                  </a:cubicBezTo>
                  <a:cubicBezTo>
                    <a:pt x="2434" y="18041"/>
                    <a:pt x="2434" y="18595"/>
                    <a:pt x="2130" y="19370"/>
                  </a:cubicBezTo>
                  <a:cubicBezTo>
                    <a:pt x="1825" y="20146"/>
                    <a:pt x="1217" y="21143"/>
                    <a:pt x="761" y="21309"/>
                  </a:cubicBezTo>
                  <a:cubicBezTo>
                    <a:pt x="304" y="21475"/>
                    <a:pt x="0" y="20810"/>
                    <a:pt x="0" y="18595"/>
                  </a:cubicBezTo>
                  <a:cubicBezTo>
                    <a:pt x="0" y="16380"/>
                    <a:pt x="304" y="12613"/>
                    <a:pt x="913" y="9733"/>
                  </a:cubicBezTo>
                  <a:cubicBezTo>
                    <a:pt x="1521" y="6853"/>
                    <a:pt x="2434" y="4860"/>
                    <a:pt x="3499" y="3364"/>
                  </a:cubicBezTo>
                  <a:cubicBezTo>
                    <a:pt x="4563" y="1869"/>
                    <a:pt x="5780" y="872"/>
                    <a:pt x="7301" y="373"/>
                  </a:cubicBezTo>
                  <a:cubicBezTo>
                    <a:pt x="8823" y="-125"/>
                    <a:pt x="10648" y="-125"/>
                    <a:pt x="12777" y="373"/>
                  </a:cubicBezTo>
                  <a:cubicBezTo>
                    <a:pt x="14907" y="872"/>
                    <a:pt x="17341" y="1869"/>
                    <a:pt x="19014" y="3198"/>
                  </a:cubicBezTo>
                  <a:cubicBezTo>
                    <a:pt x="20687" y="4527"/>
                    <a:pt x="21600" y="6189"/>
                    <a:pt x="20231" y="7407"/>
                  </a:cubicBezTo>
                  <a:cubicBezTo>
                    <a:pt x="18862" y="8626"/>
                    <a:pt x="15211" y="9401"/>
                    <a:pt x="12473" y="9678"/>
                  </a:cubicBezTo>
                  <a:cubicBezTo>
                    <a:pt x="9735" y="9955"/>
                    <a:pt x="7910" y="9733"/>
                    <a:pt x="6085" y="9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6982883" y="5116326"/>
              <a:ext cx="160868" cy="165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26" fill="norm" stroke="1" extrusionOk="0">
                  <a:moveTo>
                    <a:pt x="280" y="4101"/>
                  </a:moveTo>
                  <a:cubicBezTo>
                    <a:pt x="0" y="2734"/>
                    <a:pt x="-281" y="1367"/>
                    <a:pt x="561" y="684"/>
                  </a:cubicBezTo>
                  <a:cubicBezTo>
                    <a:pt x="1402" y="0"/>
                    <a:pt x="3366" y="0"/>
                    <a:pt x="5470" y="1367"/>
                  </a:cubicBezTo>
                  <a:cubicBezTo>
                    <a:pt x="7574" y="2734"/>
                    <a:pt x="9818" y="5468"/>
                    <a:pt x="10940" y="8476"/>
                  </a:cubicBezTo>
                  <a:cubicBezTo>
                    <a:pt x="12062" y="11484"/>
                    <a:pt x="12062" y="14765"/>
                    <a:pt x="11641" y="17089"/>
                  </a:cubicBezTo>
                  <a:cubicBezTo>
                    <a:pt x="11220" y="19413"/>
                    <a:pt x="10379" y="20780"/>
                    <a:pt x="9257" y="21190"/>
                  </a:cubicBezTo>
                  <a:cubicBezTo>
                    <a:pt x="8135" y="21600"/>
                    <a:pt x="6732" y="21053"/>
                    <a:pt x="5890" y="19959"/>
                  </a:cubicBezTo>
                  <a:cubicBezTo>
                    <a:pt x="5049" y="18866"/>
                    <a:pt x="4768" y="17225"/>
                    <a:pt x="5329" y="14354"/>
                  </a:cubicBezTo>
                  <a:cubicBezTo>
                    <a:pt x="5890" y="11484"/>
                    <a:pt x="7293" y="7382"/>
                    <a:pt x="10098" y="4785"/>
                  </a:cubicBezTo>
                  <a:cubicBezTo>
                    <a:pt x="12903" y="2187"/>
                    <a:pt x="17111" y="1094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7181347" y="5003773"/>
              <a:ext cx="117481" cy="305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321" fill="norm" stroke="1" extrusionOk="0">
                  <a:moveTo>
                    <a:pt x="19416" y="3873"/>
                  </a:moveTo>
                  <a:cubicBezTo>
                    <a:pt x="19795" y="3133"/>
                    <a:pt x="20174" y="2393"/>
                    <a:pt x="20553" y="1653"/>
                  </a:cubicBezTo>
                  <a:cubicBezTo>
                    <a:pt x="20932" y="914"/>
                    <a:pt x="21311" y="174"/>
                    <a:pt x="20743" y="26"/>
                  </a:cubicBezTo>
                  <a:cubicBezTo>
                    <a:pt x="20174" y="-122"/>
                    <a:pt x="18658" y="322"/>
                    <a:pt x="15248" y="2541"/>
                  </a:cubicBezTo>
                  <a:cubicBezTo>
                    <a:pt x="11837" y="4760"/>
                    <a:pt x="6532" y="8755"/>
                    <a:pt x="3500" y="11640"/>
                  </a:cubicBezTo>
                  <a:cubicBezTo>
                    <a:pt x="469" y="14525"/>
                    <a:pt x="-289" y="16300"/>
                    <a:pt x="90" y="17779"/>
                  </a:cubicBezTo>
                  <a:cubicBezTo>
                    <a:pt x="469" y="19259"/>
                    <a:pt x="1985" y="20442"/>
                    <a:pt x="5016" y="20960"/>
                  </a:cubicBezTo>
                  <a:cubicBezTo>
                    <a:pt x="8048" y="21478"/>
                    <a:pt x="12595" y="21330"/>
                    <a:pt x="17143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7364004" y="5042575"/>
              <a:ext cx="128997" cy="28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16" fill="norm" stroke="1" extrusionOk="0">
                  <a:moveTo>
                    <a:pt x="7645" y="4581"/>
                  </a:moveTo>
                  <a:cubicBezTo>
                    <a:pt x="5903" y="8869"/>
                    <a:pt x="4161" y="13157"/>
                    <a:pt x="3116" y="15698"/>
                  </a:cubicBezTo>
                  <a:cubicBezTo>
                    <a:pt x="2071" y="18240"/>
                    <a:pt x="1722" y="19034"/>
                    <a:pt x="1374" y="19828"/>
                  </a:cubicBezTo>
                  <a:cubicBezTo>
                    <a:pt x="1026" y="20622"/>
                    <a:pt x="677" y="21416"/>
                    <a:pt x="329" y="21416"/>
                  </a:cubicBezTo>
                  <a:cubicBezTo>
                    <a:pt x="-20" y="21416"/>
                    <a:pt x="-368" y="20622"/>
                    <a:pt x="851" y="17842"/>
                  </a:cubicBezTo>
                  <a:cubicBezTo>
                    <a:pt x="2071" y="15063"/>
                    <a:pt x="4858" y="10298"/>
                    <a:pt x="6600" y="7360"/>
                  </a:cubicBezTo>
                  <a:cubicBezTo>
                    <a:pt x="8342" y="4422"/>
                    <a:pt x="9038" y="3310"/>
                    <a:pt x="9909" y="2278"/>
                  </a:cubicBezTo>
                  <a:cubicBezTo>
                    <a:pt x="10780" y="1245"/>
                    <a:pt x="11826" y="292"/>
                    <a:pt x="13045" y="54"/>
                  </a:cubicBezTo>
                  <a:cubicBezTo>
                    <a:pt x="14264" y="-184"/>
                    <a:pt x="15658" y="292"/>
                    <a:pt x="17051" y="2834"/>
                  </a:cubicBezTo>
                  <a:cubicBezTo>
                    <a:pt x="18445" y="5375"/>
                    <a:pt x="19838" y="9981"/>
                    <a:pt x="20535" y="13078"/>
                  </a:cubicBezTo>
                  <a:cubicBezTo>
                    <a:pt x="21232" y="16175"/>
                    <a:pt x="21232" y="17763"/>
                    <a:pt x="21232" y="19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7391400" y="5217926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7652391" y="5031096"/>
              <a:ext cx="173720" cy="250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112" fill="norm" stroke="1" extrusionOk="0">
                  <a:moveTo>
                    <a:pt x="3825" y="9866"/>
                  </a:moveTo>
                  <a:cubicBezTo>
                    <a:pt x="3304" y="12722"/>
                    <a:pt x="2784" y="15578"/>
                    <a:pt x="2133" y="17542"/>
                  </a:cubicBezTo>
                  <a:cubicBezTo>
                    <a:pt x="1482" y="19505"/>
                    <a:pt x="702" y="20576"/>
                    <a:pt x="311" y="20666"/>
                  </a:cubicBezTo>
                  <a:cubicBezTo>
                    <a:pt x="-79" y="20755"/>
                    <a:pt x="-79" y="19862"/>
                    <a:pt x="181" y="17363"/>
                  </a:cubicBezTo>
                  <a:cubicBezTo>
                    <a:pt x="441" y="14864"/>
                    <a:pt x="962" y="10758"/>
                    <a:pt x="2133" y="7634"/>
                  </a:cubicBezTo>
                  <a:cubicBezTo>
                    <a:pt x="3304" y="4510"/>
                    <a:pt x="5126" y="2368"/>
                    <a:pt x="7728" y="1119"/>
                  </a:cubicBezTo>
                  <a:cubicBezTo>
                    <a:pt x="10331" y="-131"/>
                    <a:pt x="13714" y="-488"/>
                    <a:pt x="16056" y="851"/>
                  </a:cubicBezTo>
                  <a:cubicBezTo>
                    <a:pt x="18398" y="2190"/>
                    <a:pt x="19699" y="5224"/>
                    <a:pt x="20480" y="8170"/>
                  </a:cubicBezTo>
                  <a:cubicBezTo>
                    <a:pt x="21261" y="11115"/>
                    <a:pt x="21521" y="13972"/>
                    <a:pt x="21261" y="15935"/>
                  </a:cubicBezTo>
                  <a:cubicBezTo>
                    <a:pt x="21001" y="17899"/>
                    <a:pt x="20220" y="18970"/>
                    <a:pt x="20090" y="19684"/>
                  </a:cubicBezTo>
                  <a:cubicBezTo>
                    <a:pt x="19960" y="20398"/>
                    <a:pt x="20480" y="20755"/>
                    <a:pt x="21001" y="21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8125508" y="4966928"/>
              <a:ext cx="129493" cy="373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282" fill="norm" stroke="1" extrusionOk="0">
                  <a:moveTo>
                    <a:pt x="13775" y="2001"/>
                  </a:moveTo>
                  <a:cubicBezTo>
                    <a:pt x="15146" y="1156"/>
                    <a:pt x="16518" y="312"/>
                    <a:pt x="16004" y="70"/>
                  </a:cubicBezTo>
                  <a:cubicBezTo>
                    <a:pt x="15489" y="-171"/>
                    <a:pt x="13089" y="191"/>
                    <a:pt x="10346" y="1458"/>
                  </a:cubicBezTo>
                  <a:cubicBezTo>
                    <a:pt x="7604" y="2725"/>
                    <a:pt x="4518" y="4897"/>
                    <a:pt x="2461" y="7673"/>
                  </a:cubicBezTo>
                  <a:cubicBezTo>
                    <a:pt x="404" y="10448"/>
                    <a:pt x="-625" y="13827"/>
                    <a:pt x="404" y="16240"/>
                  </a:cubicBezTo>
                  <a:cubicBezTo>
                    <a:pt x="1432" y="18654"/>
                    <a:pt x="4518" y="20102"/>
                    <a:pt x="8289" y="20765"/>
                  </a:cubicBezTo>
                  <a:cubicBezTo>
                    <a:pt x="12061" y="21429"/>
                    <a:pt x="16518" y="21308"/>
                    <a:pt x="20975" y="2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8394700" y="5032644"/>
              <a:ext cx="168094" cy="294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13" fill="norm" stroke="1" extrusionOk="0">
                  <a:moveTo>
                    <a:pt x="3240" y="2840"/>
                  </a:moveTo>
                  <a:cubicBezTo>
                    <a:pt x="3240" y="2074"/>
                    <a:pt x="3240" y="1308"/>
                    <a:pt x="2970" y="1384"/>
                  </a:cubicBezTo>
                  <a:cubicBezTo>
                    <a:pt x="2700" y="1461"/>
                    <a:pt x="2160" y="2380"/>
                    <a:pt x="1485" y="4601"/>
                  </a:cubicBezTo>
                  <a:cubicBezTo>
                    <a:pt x="810" y="6823"/>
                    <a:pt x="0" y="10346"/>
                    <a:pt x="0" y="12874"/>
                  </a:cubicBezTo>
                  <a:cubicBezTo>
                    <a:pt x="0" y="15401"/>
                    <a:pt x="810" y="16933"/>
                    <a:pt x="2160" y="18235"/>
                  </a:cubicBezTo>
                  <a:cubicBezTo>
                    <a:pt x="3510" y="19538"/>
                    <a:pt x="5400" y="20610"/>
                    <a:pt x="7020" y="21069"/>
                  </a:cubicBezTo>
                  <a:cubicBezTo>
                    <a:pt x="8640" y="21529"/>
                    <a:pt x="9990" y="21376"/>
                    <a:pt x="12015" y="20303"/>
                  </a:cubicBezTo>
                  <a:cubicBezTo>
                    <a:pt x="14040" y="19231"/>
                    <a:pt x="16740" y="17240"/>
                    <a:pt x="18495" y="14635"/>
                  </a:cubicBezTo>
                  <a:cubicBezTo>
                    <a:pt x="20250" y="12031"/>
                    <a:pt x="21060" y="8814"/>
                    <a:pt x="21330" y="6516"/>
                  </a:cubicBezTo>
                  <a:cubicBezTo>
                    <a:pt x="21600" y="4218"/>
                    <a:pt x="21330" y="2840"/>
                    <a:pt x="21060" y="1767"/>
                  </a:cubicBezTo>
                  <a:cubicBezTo>
                    <a:pt x="20790" y="695"/>
                    <a:pt x="20520" y="-71"/>
                    <a:pt x="20385" y="6"/>
                  </a:cubicBezTo>
                  <a:cubicBezTo>
                    <a:pt x="20250" y="82"/>
                    <a:pt x="20250" y="1001"/>
                    <a:pt x="20250" y="1920"/>
                  </a:cubicBezTo>
                  <a:cubicBezTo>
                    <a:pt x="20250" y="2840"/>
                    <a:pt x="20250" y="3759"/>
                    <a:pt x="20250" y="4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8407400" y="5433826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8407400" y="5359742"/>
              <a:ext cx="3810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8470900" y="5427476"/>
              <a:ext cx="63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8496300" y="5478276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8597900" y="5402076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8424142" y="4820318"/>
              <a:ext cx="135658" cy="184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09" fill="norm" stroke="1" extrusionOk="0">
                  <a:moveTo>
                    <a:pt x="2356" y="9913"/>
                  </a:moveTo>
                  <a:cubicBezTo>
                    <a:pt x="2689" y="13068"/>
                    <a:pt x="3021" y="16223"/>
                    <a:pt x="2689" y="18286"/>
                  </a:cubicBezTo>
                  <a:cubicBezTo>
                    <a:pt x="2356" y="20349"/>
                    <a:pt x="1360" y="21320"/>
                    <a:pt x="695" y="21199"/>
                  </a:cubicBezTo>
                  <a:cubicBezTo>
                    <a:pt x="30" y="21077"/>
                    <a:pt x="-302" y="19864"/>
                    <a:pt x="363" y="16830"/>
                  </a:cubicBezTo>
                  <a:cubicBezTo>
                    <a:pt x="1027" y="13796"/>
                    <a:pt x="2689" y="8942"/>
                    <a:pt x="4184" y="5787"/>
                  </a:cubicBezTo>
                  <a:cubicBezTo>
                    <a:pt x="5680" y="2632"/>
                    <a:pt x="7009" y="1176"/>
                    <a:pt x="8504" y="448"/>
                  </a:cubicBezTo>
                  <a:cubicBezTo>
                    <a:pt x="10000" y="-280"/>
                    <a:pt x="11661" y="-280"/>
                    <a:pt x="13323" y="1662"/>
                  </a:cubicBezTo>
                  <a:cubicBezTo>
                    <a:pt x="14984" y="3603"/>
                    <a:pt x="16646" y="7486"/>
                    <a:pt x="17975" y="10399"/>
                  </a:cubicBezTo>
                  <a:cubicBezTo>
                    <a:pt x="19304" y="13311"/>
                    <a:pt x="20301" y="15253"/>
                    <a:pt x="21298" y="17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8775700" y="5046476"/>
              <a:ext cx="152400" cy="262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21600" y="0"/>
                  </a:moveTo>
                  <a:cubicBezTo>
                    <a:pt x="16500" y="0"/>
                    <a:pt x="11400" y="0"/>
                    <a:pt x="7800" y="864"/>
                  </a:cubicBezTo>
                  <a:cubicBezTo>
                    <a:pt x="4200" y="1728"/>
                    <a:pt x="2100" y="3456"/>
                    <a:pt x="1050" y="6307"/>
                  </a:cubicBezTo>
                  <a:cubicBezTo>
                    <a:pt x="0" y="9158"/>
                    <a:pt x="0" y="13133"/>
                    <a:pt x="0" y="15898"/>
                  </a:cubicBezTo>
                  <a:cubicBezTo>
                    <a:pt x="0" y="18662"/>
                    <a:pt x="0" y="20218"/>
                    <a:pt x="3000" y="20909"/>
                  </a:cubicBezTo>
                  <a:cubicBezTo>
                    <a:pt x="6000" y="21600"/>
                    <a:pt x="12000" y="21427"/>
                    <a:pt x="18000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8782050" y="5217926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4400"/>
                    <a:pt x="1440" y="7200"/>
                    <a:pt x="5040" y="3600"/>
                  </a:cubicBezTo>
                  <a:cubicBezTo>
                    <a:pt x="8640" y="0"/>
                    <a:pt x="151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9004300" y="5243326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9004300" y="5186176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9105900" y="4995676"/>
              <a:ext cx="104864" cy="355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66" fill="norm" stroke="1" extrusionOk="0">
                  <a:moveTo>
                    <a:pt x="0" y="0"/>
                  </a:moveTo>
                  <a:cubicBezTo>
                    <a:pt x="6048" y="1789"/>
                    <a:pt x="12096" y="3579"/>
                    <a:pt x="15984" y="6007"/>
                  </a:cubicBezTo>
                  <a:cubicBezTo>
                    <a:pt x="19872" y="8436"/>
                    <a:pt x="21600" y="11503"/>
                    <a:pt x="21384" y="14123"/>
                  </a:cubicBezTo>
                  <a:cubicBezTo>
                    <a:pt x="21168" y="16743"/>
                    <a:pt x="19008" y="18916"/>
                    <a:pt x="16632" y="20130"/>
                  </a:cubicBezTo>
                  <a:cubicBezTo>
                    <a:pt x="14256" y="21344"/>
                    <a:pt x="11664" y="21600"/>
                    <a:pt x="10152" y="21408"/>
                  </a:cubicBezTo>
                  <a:cubicBezTo>
                    <a:pt x="8640" y="21217"/>
                    <a:pt x="8208" y="20578"/>
                    <a:pt x="7776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9296400" y="4889842"/>
              <a:ext cx="124165" cy="467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600" fill="norm" stroke="1" extrusionOk="0">
                  <a:moveTo>
                    <a:pt x="0" y="782"/>
                  </a:moveTo>
                  <a:cubicBezTo>
                    <a:pt x="1062" y="391"/>
                    <a:pt x="2125" y="0"/>
                    <a:pt x="3364" y="0"/>
                  </a:cubicBezTo>
                  <a:cubicBezTo>
                    <a:pt x="4603" y="0"/>
                    <a:pt x="6020" y="391"/>
                    <a:pt x="9207" y="1906"/>
                  </a:cubicBezTo>
                  <a:cubicBezTo>
                    <a:pt x="12393" y="3421"/>
                    <a:pt x="17351" y="6060"/>
                    <a:pt x="19475" y="8845"/>
                  </a:cubicBezTo>
                  <a:cubicBezTo>
                    <a:pt x="21600" y="11631"/>
                    <a:pt x="20892" y="14563"/>
                    <a:pt x="18944" y="16713"/>
                  </a:cubicBezTo>
                  <a:cubicBezTo>
                    <a:pt x="16997" y="18863"/>
                    <a:pt x="13810" y="20232"/>
                    <a:pt x="11331" y="20916"/>
                  </a:cubicBezTo>
                  <a:cubicBezTo>
                    <a:pt x="8852" y="21600"/>
                    <a:pt x="7082" y="21600"/>
                    <a:pt x="53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8235950" y="5541776"/>
              <a:ext cx="9271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75" y="18450"/>
                    <a:pt x="3551" y="15300"/>
                    <a:pt x="5375" y="12825"/>
                  </a:cubicBezTo>
                  <a:cubicBezTo>
                    <a:pt x="7200" y="10350"/>
                    <a:pt x="9074" y="8550"/>
                    <a:pt x="10899" y="7425"/>
                  </a:cubicBezTo>
                  <a:cubicBezTo>
                    <a:pt x="12723" y="6300"/>
                    <a:pt x="14499" y="5850"/>
                    <a:pt x="16274" y="4725"/>
                  </a:cubicBezTo>
                  <a:cubicBezTo>
                    <a:pt x="18049" y="3600"/>
                    <a:pt x="1982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8502650" y="5637026"/>
              <a:ext cx="660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8" y="20057"/>
                    <a:pt x="4015" y="18514"/>
                    <a:pt x="6508" y="15943"/>
                  </a:cubicBezTo>
                  <a:cubicBezTo>
                    <a:pt x="9000" y="13371"/>
                    <a:pt x="11977" y="9771"/>
                    <a:pt x="14573" y="6943"/>
                  </a:cubicBezTo>
                  <a:cubicBezTo>
                    <a:pt x="17169" y="4114"/>
                    <a:pt x="1938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2597149" y="6075176"/>
              <a:ext cx="247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77" y="7200"/>
                    <a:pt x="12554" y="14400"/>
                    <a:pt x="16154" y="18000"/>
                  </a:cubicBezTo>
                  <a:cubicBezTo>
                    <a:pt x="19754" y="21600"/>
                    <a:pt x="2067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2584450" y="6202176"/>
              <a:ext cx="2476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5" y="14400"/>
                    <a:pt x="9231" y="7200"/>
                    <a:pt x="12831" y="3600"/>
                  </a:cubicBezTo>
                  <a:cubicBezTo>
                    <a:pt x="16431" y="0"/>
                    <a:pt x="190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3147483" y="5834787"/>
              <a:ext cx="191674" cy="479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79" fill="norm" stroke="1" extrusionOk="0">
                  <a:moveTo>
                    <a:pt x="2374" y="8448"/>
                  </a:moveTo>
                  <a:cubicBezTo>
                    <a:pt x="2611" y="7788"/>
                    <a:pt x="2848" y="7128"/>
                    <a:pt x="3086" y="7080"/>
                  </a:cubicBezTo>
                  <a:cubicBezTo>
                    <a:pt x="3323" y="7033"/>
                    <a:pt x="3560" y="7599"/>
                    <a:pt x="3560" y="9486"/>
                  </a:cubicBezTo>
                  <a:cubicBezTo>
                    <a:pt x="3560" y="11372"/>
                    <a:pt x="3323" y="14579"/>
                    <a:pt x="3086" y="16418"/>
                  </a:cubicBezTo>
                  <a:cubicBezTo>
                    <a:pt x="2848" y="18258"/>
                    <a:pt x="2611" y="18729"/>
                    <a:pt x="2374" y="19437"/>
                  </a:cubicBezTo>
                  <a:cubicBezTo>
                    <a:pt x="2136" y="20144"/>
                    <a:pt x="1899" y="21087"/>
                    <a:pt x="1662" y="21323"/>
                  </a:cubicBezTo>
                  <a:cubicBezTo>
                    <a:pt x="1424" y="21559"/>
                    <a:pt x="1187" y="21087"/>
                    <a:pt x="831" y="19059"/>
                  </a:cubicBezTo>
                  <a:cubicBezTo>
                    <a:pt x="475" y="17031"/>
                    <a:pt x="0" y="13447"/>
                    <a:pt x="0" y="10712"/>
                  </a:cubicBezTo>
                  <a:cubicBezTo>
                    <a:pt x="0" y="7976"/>
                    <a:pt x="475" y="6090"/>
                    <a:pt x="1899" y="4581"/>
                  </a:cubicBezTo>
                  <a:cubicBezTo>
                    <a:pt x="3323" y="3072"/>
                    <a:pt x="5697" y="1940"/>
                    <a:pt x="8070" y="1232"/>
                  </a:cubicBezTo>
                  <a:cubicBezTo>
                    <a:pt x="10444" y="525"/>
                    <a:pt x="12818" y="242"/>
                    <a:pt x="14835" y="100"/>
                  </a:cubicBezTo>
                  <a:cubicBezTo>
                    <a:pt x="16853" y="-41"/>
                    <a:pt x="18514" y="-41"/>
                    <a:pt x="19701" y="148"/>
                  </a:cubicBezTo>
                  <a:cubicBezTo>
                    <a:pt x="20888" y="336"/>
                    <a:pt x="21600" y="714"/>
                    <a:pt x="21481" y="1468"/>
                  </a:cubicBezTo>
                  <a:cubicBezTo>
                    <a:pt x="21363" y="2223"/>
                    <a:pt x="20413" y="3355"/>
                    <a:pt x="17802" y="4534"/>
                  </a:cubicBezTo>
                  <a:cubicBezTo>
                    <a:pt x="15191" y="5713"/>
                    <a:pt x="10919" y="6939"/>
                    <a:pt x="8070" y="7788"/>
                  </a:cubicBezTo>
                  <a:cubicBezTo>
                    <a:pt x="5222" y="8637"/>
                    <a:pt x="3798" y="9108"/>
                    <a:pt x="2374" y="9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3263900" y="6037076"/>
              <a:ext cx="228600" cy="24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7889"/>
                  </a:moveTo>
                  <a:cubicBezTo>
                    <a:pt x="600" y="6950"/>
                    <a:pt x="1200" y="6010"/>
                    <a:pt x="2200" y="5635"/>
                  </a:cubicBezTo>
                  <a:cubicBezTo>
                    <a:pt x="3200" y="5259"/>
                    <a:pt x="4600" y="5447"/>
                    <a:pt x="6300" y="7607"/>
                  </a:cubicBezTo>
                  <a:cubicBezTo>
                    <a:pt x="8000" y="9767"/>
                    <a:pt x="10000" y="13899"/>
                    <a:pt x="10900" y="16435"/>
                  </a:cubicBezTo>
                  <a:cubicBezTo>
                    <a:pt x="11800" y="18970"/>
                    <a:pt x="11600" y="19910"/>
                    <a:pt x="11000" y="20567"/>
                  </a:cubicBezTo>
                  <a:cubicBezTo>
                    <a:pt x="10400" y="21224"/>
                    <a:pt x="9400" y="21600"/>
                    <a:pt x="8800" y="21318"/>
                  </a:cubicBezTo>
                  <a:cubicBezTo>
                    <a:pt x="8200" y="21037"/>
                    <a:pt x="8000" y="20097"/>
                    <a:pt x="8300" y="17280"/>
                  </a:cubicBezTo>
                  <a:cubicBezTo>
                    <a:pt x="8600" y="14463"/>
                    <a:pt x="9400" y="9767"/>
                    <a:pt x="11700" y="6574"/>
                  </a:cubicBezTo>
                  <a:cubicBezTo>
                    <a:pt x="14000" y="3381"/>
                    <a:pt x="17800" y="16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3722823" y="5889480"/>
              <a:ext cx="182428" cy="515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88" fill="norm" stroke="1" extrusionOk="0">
                  <a:moveTo>
                    <a:pt x="13205" y="64"/>
                  </a:moveTo>
                  <a:cubicBezTo>
                    <a:pt x="11964" y="-24"/>
                    <a:pt x="10722" y="-112"/>
                    <a:pt x="8984" y="461"/>
                  </a:cubicBezTo>
                  <a:cubicBezTo>
                    <a:pt x="7246" y="1034"/>
                    <a:pt x="5012" y="2268"/>
                    <a:pt x="3274" y="4252"/>
                  </a:cubicBezTo>
                  <a:cubicBezTo>
                    <a:pt x="1536" y="6236"/>
                    <a:pt x="295" y="8969"/>
                    <a:pt x="46" y="11305"/>
                  </a:cubicBezTo>
                  <a:cubicBezTo>
                    <a:pt x="-202" y="13641"/>
                    <a:pt x="543" y="15581"/>
                    <a:pt x="2529" y="17080"/>
                  </a:cubicBezTo>
                  <a:cubicBezTo>
                    <a:pt x="4515" y="18579"/>
                    <a:pt x="7743" y="19637"/>
                    <a:pt x="11095" y="20298"/>
                  </a:cubicBezTo>
                  <a:cubicBezTo>
                    <a:pt x="14446" y="20959"/>
                    <a:pt x="17922" y="21224"/>
                    <a:pt x="21398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4080604" y="5997844"/>
              <a:ext cx="199347" cy="32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16" fill="norm" stroke="1" extrusionOk="0">
                  <a:moveTo>
                    <a:pt x="1610" y="910"/>
                  </a:moveTo>
                  <a:cubicBezTo>
                    <a:pt x="710" y="4812"/>
                    <a:pt x="-190" y="8714"/>
                    <a:pt x="35" y="11920"/>
                  </a:cubicBezTo>
                  <a:cubicBezTo>
                    <a:pt x="260" y="15125"/>
                    <a:pt x="1610" y="17633"/>
                    <a:pt x="4085" y="19236"/>
                  </a:cubicBezTo>
                  <a:cubicBezTo>
                    <a:pt x="6560" y="20838"/>
                    <a:pt x="10160" y="21535"/>
                    <a:pt x="12747" y="21256"/>
                  </a:cubicBezTo>
                  <a:cubicBezTo>
                    <a:pt x="15335" y="20978"/>
                    <a:pt x="16910" y="19723"/>
                    <a:pt x="18260" y="17424"/>
                  </a:cubicBezTo>
                  <a:cubicBezTo>
                    <a:pt x="19610" y="15125"/>
                    <a:pt x="20735" y="11780"/>
                    <a:pt x="21073" y="8993"/>
                  </a:cubicBezTo>
                  <a:cubicBezTo>
                    <a:pt x="21410" y="6206"/>
                    <a:pt x="20960" y="3976"/>
                    <a:pt x="20510" y="2443"/>
                  </a:cubicBezTo>
                  <a:cubicBezTo>
                    <a:pt x="20060" y="910"/>
                    <a:pt x="19610" y="74"/>
                    <a:pt x="19723" y="5"/>
                  </a:cubicBezTo>
                  <a:cubicBezTo>
                    <a:pt x="19835" y="-65"/>
                    <a:pt x="20510" y="632"/>
                    <a:pt x="21185" y="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4102100" y="6437126"/>
              <a:ext cx="25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4095750" y="6354576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4184650" y="6430776"/>
              <a:ext cx="762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4241800" y="6462526"/>
              <a:ext cx="69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4400550" y="6367276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4121150" y="5804242"/>
              <a:ext cx="146050" cy="1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590"/>
                  </a:moveTo>
                  <a:cubicBezTo>
                    <a:pt x="313" y="7560"/>
                    <a:pt x="626" y="10530"/>
                    <a:pt x="939" y="13095"/>
                  </a:cubicBezTo>
                  <a:cubicBezTo>
                    <a:pt x="1252" y="15660"/>
                    <a:pt x="1565" y="17820"/>
                    <a:pt x="1409" y="17820"/>
                  </a:cubicBezTo>
                  <a:cubicBezTo>
                    <a:pt x="1252" y="17820"/>
                    <a:pt x="626" y="15660"/>
                    <a:pt x="470" y="12690"/>
                  </a:cubicBezTo>
                  <a:cubicBezTo>
                    <a:pt x="313" y="9720"/>
                    <a:pt x="626" y="5940"/>
                    <a:pt x="2504" y="3510"/>
                  </a:cubicBezTo>
                  <a:cubicBezTo>
                    <a:pt x="4383" y="1080"/>
                    <a:pt x="7826" y="0"/>
                    <a:pt x="10957" y="0"/>
                  </a:cubicBezTo>
                  <a:cubicBezTo>
                    <a:pt x="14087" y="0"/>
                    <a:pt x="16904" y="1080"/>
                    <a:pt x="18626" y="4860"/>
                  </a:cubicBezTo>
                  <a:cubicBezTo>
                    <a:pt x="20348" y="8640"/>
                    <a:pt x="20974" y="15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4582678" y="5919236"/>
              <a:ext cx="110023" cy="346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1426" fill="norm" stroke="1" extrusionOk="0">
                  <a:moveTo>
                    <a:pt x="19226" y="2575"/>
                  </a:moveTo>
                  <a:cubicBezTo>
                    <a:pt x="20012" y="1659"/>
                    <a:pt x="20797" y="742"/>
                    <a:pt x="20208" y="284"/>
                  </a:cubicBezTo>
                  <a:cubicBezTo>
                    <a:pt x="19619" y="-174"/>
                    <a:pt x="17655" y="-174"/>
                    <a:pt x="14317" y="1004"/>
                  </a:cubicBezTo>
                  <a:cubicBezTo>
                    <a:pt x="10979" y="2182"/>
                    <a:pt x="6266" y="4539"/>
                    <a:pt x="3321" y="6961"/>
                  </a:cubicBezTo>
                  <a:cubicBezTo>
                    <a:pt x="375" y="9382"/>
                    <a:pt x="-803" y="11870"/>
                    <a:pt x="572" y="14291"/>
                  </a:cubicBezTo>
                  <a:cubicBezTo>
                    <a:pt x="1946" y="16713"/>
                    <a:pt x="5873" y="19070"/>
                    <a:pt x="9408" y="20248"/>
                  </a:cubicBezTo>
                  <a:cubicBezTo>
                    <a:pt x="12942" y="21426"/>
                    <a:pt x="16084" y="21426"/>
                    <a:pt x="19226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4757371" y="5945753"/>
              <a:ext cx="170229" cy="33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69" fill="norm" stroke="1" extrusionOk="0">
                  <a:moveTo>
                    <a:pt x="9446" y="6230"/>
                  </a:moveTo>
                  <a:cubicBezTo>
                    <a:pt x="8113" y="8255"/>
                    <a:pt x="6779" y="10280"/>
                    <a:pt x="5579" y="12643"/>
                  </a:cubicBezTo>
                  <a:cubicBezTo>
                    <a:pt x="4379" y="15005"/>
                    <a:pt x="3313" y="17705"/>
                    <a:pt x="2379" y="19325"/>
                  </a:cubicBezTo>
                  <a:cubicBezTo>
                    <a:pt x="1446" y="20945"/>
                    <a:pt x="646" y="21485"/>
                    <a:pt x="246" y="21350"/>
                  </a:cubicBezTo>
                  <a:cubicBezTo>
                    <a:pt x="-154" y="21215"/>
                    <a:pt x="-154" y="20405"/>
                    <a:pt x="913" y="17772"/>
                  </a:cubicBezTo>
                  <a:cubicBezTo>
                    <a:pt x="1979" y="15140"/>
                    <a:pt x="4113" y="10685"/>
                    <a:pt x="5713" y="7715"/>
                  </a:cubicBezTo>
                  <a:cubicBezTo>
                    <a:pt x="7313" y="4745"/>
                    <a:pt x="8379" y="3260"/>
                    <a:pt x="9446" y="2113"/>
                  </a:cubicBezTo>
                  <a:cubicBezTo>
                    <a:pt x="10513" y="965"/>
                    <a:pt x="11579" y="155"/>
                    <a:pt x="12513" y="20"/>
                  </a:cubicBezTo>
                  <a:cubicBezTo>
                    <a:pt x="13446" y="-115"/>
                    <a:pt x="14246" y="425"/>
                    <a:pt x="15579" y="2450"/>
                  </a:cubicBezTo>
                  <a:cubicBezTo>
                    <a:pt x="16913" y="4475"/>
                    <a:pt x="18779" y="7985"/>
                    <a:pt x="19846" y="10888"/>
                  </a:cubicBezTo>
                  <a:cubicBezTo>
                    <a:pt x="20913" y="13790"/>
                    <a:pt x="21179" y="16085"/>
                    <a:pt x="21446" y="18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4800600" y="6119626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5840"/>
                    <a:pt x="11421" y="10080"/>
                    <a:pt x="15021" y="6480"/>
                  </a:cubicBezTo>
                  <a:cubicBezTo>
                    <a:pt x="18621" y="2880"/>
                    <a:pt x="2011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5052871" y="5962424"/>
              <a:ext cx="175625" cy="263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0988" fill="norm" stroke="1" extrusionOk="0">
                  <a:moveTo>
                    <a:pt x="3257" y="6458"/>
                  </a:moveTo>
                  <a:cubicBezTo>
                    <a:pt x="3003" y="10676"/>
                    <a:pt x="2748" y="14895"/>
                    <a:pt x="2494" y="17511"/>
                  </a:cubicBezTo>
                  <a:cubicBezTo>
                    <a:pt x="2240" y="20127"/>
                    <a:pt x="1986" y="21139"/>
                    <a:pt x="1605" y="20970"/>
                  </a:cubicBezTo>
                  <a:cubicBezTo>
                    <a:pt x="1224" y="20801"/>
                    <a:pt x="715" y="19451"/>
                    <a:pt x="334" y="16667"/>
                  </a:cubicBezTo>
                  <a:cubicBezTo>
                    <a:pt x="-47" y="13883"/>
                    <a:pt x="-301" y="9664"/>
                    <a:pt x="715" y="6458"/>
                  </a:cubicBezTo>
                  <a:cubicBezTo>
                    <a:pt x="1732" y="3251"/>
                    <a:pt x="4019" y="1058"/>
                    <a:pt x="7068" y="298"/>
                  </a:cubicBezTo>
                  <a:cubicBezTo>
                    <a:pt x="10118" y="-461"/>
                    <a:pt x="13930" y="214"/>
                    <a:pt x="16598" y="2492"/>
                  </a:cubicBezTo>
                  <a:cubicBezTo>
                    <a:pt x="19266" y="4770"/>
                    <a:pt x="20791" y="8651"/>
                    <a:pt x="21045" y="11773"/>
                  </a:cubicBezTo>
                  <a:cubicBezTo>
                    <a:pt x="21299" y="14895"/>
                    <a:pt x="20283" y="17258"/>
                    <a:pt x="19266" y="19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5392061" y="5924488"/>
              <a:ext cx="234040" cy="31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24" fill="norm" stroke="1" extrusionOk="0">
                  <a:moveTo>
                    <a:pt x="21516" y="2459"/>
                  </a:moveTo>
                  <a:cubicBezTo>
                    <a:pt x="21516" y="1601"/>
                    <a:pt x="21516" y="742"/>
                    <a:pt x="20640" y="313"/>
                  </a:cubicBezTo>
                  <a:cubicBezTo>
                    <a:pt x="19765" y="-116"/>
                    <a:pt x="18013" y="-116"/>
                    <a:pt x="15484" y="385"/>
                  </a:cubicBezTo>
                  <a:cubicBezTo>
                    <a:pt x="12954" y="885"/>
                    <a:pt x="9646" y="1887"/>
                    <a:pt x="7213" y="3460"/>
                  </a:cubicBezTo>
                  <a:cubicBezTo>
                    <a:pt x="4781" y="5034"/>
                    <a:pt x="3224" y="7179"/>
                    <a:pt x="2154" y="9754"/>
                  </a:cubicBezTo>
                  <a:cubicBezTo>
                    <a:pt x="1084" y="12329"/>
                    <a:pt x="500" y="15333"/>
                    <a:pt x="208" y="17193"/>
                  </a:cubicBezTo>
                  <a:cubicBezTo>
                    <a:pt x="-84" y="19052"/>
                    <a:pt x="-84" y="19767"/>
                    <a:pt x="305" y="20340"/>
                  </a:cubicBezTo>
                  <a:cubicBezTo>
                    <a:pt x="694" y="20912"/>
                    <a:pt x="1473" y="21341"/>
                    <a:pt x="4294" y="21412"/>
                  </a:cubicBezTo>
                  <a:cubicBezTo>
                    <a:pt x="7116" y="21484"/>
                    <a:pt x="11981" y="21198"/>
                    <a:pt x="16846" y="20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5378450" y="6132689"/>
              <a:ext cx="18415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731" y="11918"/>
                    <a:pt x="5462" y="3818"/>
                    <a:pt x="9062" y="1118"/>
                  </a:cubicBezTo>
                  <a:cubicBezTo>
                    <a:pt x="12662" y="-1582"/>
                    <a:pt x="1713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5715000" y="6227576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5702300" y="6106926"/>
              <a:ext cx="27603" cy="4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0464" fill="norm" stroke="1" extrusionOk="0">
                  <a:moveTo>
                    <a:pt x="9257" y="3086"/>
                  </a:moveTo>
                  <a:cubicBezTo>
                    <a:pt x="4629" y="7200"/>
                    <a:pt x="0" y="11314"/>
                    <a:pt x="1543" y="14914"/>
                  </a:cubicBezTo>
                  <a:cubicBezTo>
                    <a:pt x="3086" y="18514"/>
                    <a:pt x="10800" y="21600"/>
                    <a:pt x="15429" y="20057"/>
                  </a:cubicBezTo>
                  <a:cubicBezTo>
                    <a:pt x="20057" y="18514"/>
                    <a:pt x="21600" y="12343"/>
                    <a:pt x="18514" y="8229"/>
                  </a:cubicBezTo>
                  <a:cubicBezTo>
                    <a:pt x="15429" y="4114"/>
                    <a:pt x="7714" y="205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5835650" y="5958759"/>
              <a:ext cx="109442" cy="38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83" fill="norm" stroke="1" extrusionOk="0">
                  <a:moveTo>
                    <a:pt x="1223" y="117"/>
                  </a:moveTo>
                  <a:cubicBezTo>
                    <a:pt x="3260" y="0"/>
                    <a:pt x="5298" y="-117"/>
                    <a:pt x="7743" y="233"/>
                  </a:cubicBezTo>
                  <a:cubicBezTo>
                    <a:pt x="10189" y="584"/>
                    <a:pt x="13042" y="1401"/>
                    <a:pt x="15894" y="3211"/>
                  </a:cubicBezTo>
                  <a:cubicBezTo>
                    <a:pt x="18747" y="5020"/>
                    <a:pt x="21600" y="7822"/>
                    <a:pt x="20989" y="10800"/>
                  </a:cubicBezTo>
                  <a:cubicBezTo>
                    <a:pt x="20377" y="13777"/>
                    <a:pt x="16302" y="16929"/>
                    <a:pt x="12226" y="18739"/>
                  </a:cubicBezTo>
                  <a:cubicBezTo>
                    <a:pt x="8151" y="20549"/>
                    <a:pt x="4075" y="21016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5981699" y="5859276"/>
              <a:ext cx="175863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3" h="21600" fill="norm" stroke="1" extrusionOk="0">
                  <a:moveTo>
                    <a:pt x="0" y="0"/>
                  </a:moveTo>
                  <a:cubicBezTo>
                    <a:pt x="2455" y="88"/>
                    <a:pt x="4909" y="176"/>
                    <a:pt x="8100" y="1185"/>
                  </a:cubicBezTo>
                  <a:cubicBezTo>
                    <a:pt x="11291" y="2195"/>
                    <a:pt x="15218" y="4127"/>
                    <a:pt x="17795" y="6322"/>
                  </a:cubicBezTo>
                  <a:cubicBezTo>
                    <a:pt x="20373" y="8517"/>
                    <a:pt x="21600" y="10976"/>
                    <a:pt x="18777" y="13566"/>
                  </a:cubicBezTo>
                  <a:cubicBezTo>
                    <a:pt x="15955" y="16156"/>
                    <a:pt x="9082" y="18878"/>
                    <a:pt x="22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10191683" y="5687826"/>
              <a:ext cx="38167" cy="103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600" fill="norm" stroke="1" extrusionOk="0">
                  <a:moveTo>
                    <a:pt x="20499" y="0"/>
                  </a:moveTo>
                  <a:cubicBezTo>
                    <a:pt x="17088" y="1546"/>
                    <a:pt x="13678" y="3092"/>
                    <a:pt x="11404" y="4682"/>
                  </a:cubicBezTo>
                  <a:cubicBezTo>
                    <a:pt x="9131" y="6272"/>
                    <a:pt x="7994" y="7907"/>
                    <a:pt x="6857" y="9629"/>
                  </a:cubicBezTo>
                  <a:cubicBezTo>
                    <a:pt x="5720" y="11352"/>
                    <a:pt x="4583" y="13163"/>
                    <a:pt x="2878" y="14908"/>
                  </a:cubicBezTo>
                  <a:cubicBezTo>
                    <a:pt x="1173" y="16653"/>
                    <a:pt x="-1101" y="18331"/>
                    <a:pt x="604" y="19436"/>
                  </a:cubicBezTo>
                  <a:cubicBezTo>
                    <a:pt x="2310" y="20540"/>
                    <a:pt x="7994" y="21070"/>
                    <a:pt x="136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0170284" y="5455786"/>
              <a:ext cx="1451927" cy="133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87" fill="norm" stroke="1" extrusionOk="0">
                  <a:moveTo>
                    <a:pt x="1543" y="3867"/>
                  </a:moveTo>
                  <a:cubicBezTo>
                    <a:pt x="1166" y="3833"/>
                    <a:pt x="789" y="3799"/>
                    <a:pt x="507" y="3782"/>
                  </a:cubicBezTo>
                  <a:cubicBezTo>
                    <a:pt x="224" y="3764"/>
                    <a:pt x="36" y="3764"/>
                    <a:pt x="4" y="3713"/>
                  </a:cubicBezTo>
                  <a:cubicBezTo>
                    <a:pt x="-27" y="3661"/>
                    <a:pt x="99" y="3558"/>
                    <a:pt x="695" y="3301"/>
                  </a:cubicBezTo>
                  <a:cubicBezTo>
                    <a:pt x="1292" y="3043"/>
                    <a:pt x="2359" y="2631"/>
                    <a:pt x="3458" y="2288"/>
                  </a:cubicBezTo>
                  <a:cubicBezTo>
                    <a:pt x="4557" y="1944"/>
                    <a:pt x="5687" y="1670"/>
                    <a:pt x="6770" y="1446"/>
                  </a:cubicBezTo>
                  <a:cubicBezTo>
                    <a:pt x="7853" y="1223"/>
                    <a:pt x="8889" y="1052"/>
                    <a:pt x="9957" y="897"/>
                  </a:cubicBezTo>
                  <a:cubicBezTo>
                    <a:pt x="11024" y="742"/>
                    <a:pt x="12123" y="605"/>
                    <a:pt x="13285" y="468"/>
                  </a:cubicBezTo>
                  <a:cubicBezTo>
                    <a:pt x="14446" y="330"/>
                    <a:pt x="15671" y="193"/>
                    <a:pt x="16801" y="107"/>
                  </a:cubicBezTo>
                  <a:cubicBezTo>
                    <a:pt x="17931" y="21"/>
                    <a:pt x="18967" y="-13"/>
                    <a:pt x="19705" y="4"/>
                  </a:cubicBezTo>
                  <a:cubicBezTo>
                    <a:pt x="20443" y="21"/>
                    <a:pt x="20882" y="90"/>
                    <a:pt x="21165" y="382"/>
                  </a:cubicBezTo>
                  <a:cubicBezTo>
                    <a:pt x="21447" y="674"/>
                    <a:pt x="21573" y="1189"/>
                    <a:pt x="21526" y="2065"/>
                  </a:cubicBezTo>
                  <a:cubicBezTo>
                    <a:pt x="21479" y="2940"/>
                    <a:pt x="21259" y="4177"/>
                    <a:pt x="21039" y="5464"/>
                  </a:cubicBezTo>
                  <a:cubicBezTo>
                    <a:pt x="20820" y="6752"/>
                    <a:pt x="20600" y="8091"/>
                    <a:pt x="20490" y="9362"/>
                  </a:cubicBezTo>
                  <a:cubicBezTo>
                    <a:pt x="20380" y="10632"/>
                    <a:pt x="20380" y="11834"/>
                    <a:pt x="20490" y="13036"/>
                  </a:cubicBezTo>
                  <a:cubicBezTo>
                    <a:pt x="20600" y="14238"/>
                    <a:pt x="20820" y="15440"/>
                    <a:pt x="20961" y="16556"/>
                  </a:cubicBezTo>
                  <a:cubicBezTo>
                    <a:pt x="21102" y="17672"/>
                    <a:pt x="21165" y="18702"/>
                    <a:pt x="21133" y="19424"/>
                  </a:cubicBezTo>
                  <a:cubicBezTo>
                    <a:pt x="21102" y="20145"/>
                    <a:pt x="20976" y="20557"/>
                    <a:pt x="20882" y="20866"/>
                  </a:cubicBezTo>
                  <a:cubicBezTo>
                    <a:pt x="20788" y="21175"/>
                    <a:pt x="20725" y="21381"/>
                    <a:pt x="20725" y="21484"/>
                  </a:cubicBezTo>
                  <a:cubicBezTo>
                    <a:pt x="20725" y="21587"/>
                    <a:pt x="20788" y="21587"/>
                    <a:pt x="20851" y="21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0115549" y="6596381"/>
              <a:ext cx="1308101" cy="82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1468"/>
                  </a:moveTo>
                  <a:cubicBezTo>
                    <a:pt x="1014" y="17037"/>
                    <a:pt x="2027" y="12606"/>
                    <a:pt x="3285" y="9006"/>
                  </a:cubicBezTo>
                  <a:cubicBezTo>
                    <a:pt x="4544" y="5406"/>
                    <a:pt x="6047" y="2637"/>
                    <a:pt x="7602" y="1253"/>
                  </a:cubicBezTo>
                  <a:cubicBezTo>
                    <a:pt x="9157" y="-132"/>
                    <a:pt x="10765" y="-132"/>
                    <a:pt x="12163" y="145"/>
                  </a:cubicBezTo>
                  <a:cubicBezTo>
                    <a:pt x="13561" y="422"/>
                    <a:pt x="14750" y="976"/>
                    <a:pt x="16287" y="1530"/>
                  </a:cubicBezTo>
                  <a:cubicBezTo>
                    <a:pt x="17825" y="2083"/>
                    <a:pt x="19713" y="2637"/>
                    <a:pt x="21600" y="3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0826749" y="5516290"/>
              <a:ext cx="101601" cy="1117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857"/>
                  </a:moveTo>
                  <a:cubicBezTo>
                    <a:pt x="900" y="654"/>
                    <a:pt x="1800" y="450"/>
                    <a:pt x="2925" y="266"/>
                  </a:cubicBezTo>
                  <a:cubicBezTo>
                    <a:pt x="4050" y="83"/>
                    <a:pt x="5400" y="-80"/>
                    <a:pt x="5850" y="42"/>
                  </a:cubicBezTo>
                  <a:cubicBezTo>
                    <a:pt x="6300" y="165"/>
                    <a:pt x="5850" y="572"/>
                    <a:pt x="5850" y="1611"/>
                  </a:cubicBezTo>
                  <a:cubicBezTo>
                    <a:pt x="5850" y="2651"/>
                    <a:pt x="6300" y="4322"/>
                    <a:pt x="7200" y="5931"/>
                  </a:cubicBezTo>
                  <a:cubicBezTo>
                    <a:pt x="8100" y="7541"/>
                    <a:pt x="9450" y="9090"/>
                    <a:pt x="10575" y="10577"/>
                  </a:cubicBezTo>
                  <a:cubicBezTo>
                    <a:pt x="11700" y="12065"/>
                    <a:pt x="12600" y="13491"/>
                    <a:pt x="13725" y="14816"/>
                  </a:cubicBezTo>
                  <a:cubicBezTo>
                    <a:pt x="14850" y="16140"/>
                    <a:pt x="16200" y="17363"/>
                    <a:pt x="17550" y="18463"/>
                  </a:cubicBezTo>
                  <a:cubicBezTo>
                    <a:pt x="18900" y="19564"/>
                    <a:pt x="20250" y="20542"/>
                    <a:pt x="2160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0179050" y="6028048"/>
              <a:ext cx="1441450" cy="161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1394"/>
                  </a:moveTo>
                  <a:cubicBezTo>
                    <a:pt x="825" y="21113"/>
                    <a:pt x="1649" y="20833"/>
                    <a:pt x="2648" y="19991"/>
                  </a:cubicBezTo>
                  <a:cubicBezTo>
                    <a:pt x="3648" y="19150"/>
                    <a:pt x="4821" y="17747"/>
                    <a:pt x="6011" y="16064"/>
                  </a:cubicBezTo>
                  <a:cubicBezTo>
                    <a:pt x="7200" y="14381"/>
                    <a:pt x="8405" y="12417"/>
                    <a:pt x="9642" y="10734"/>
                  </a:cubicBezTo>
                  <a:cubicBezTo>
                    <a:pt x="10879" y="9051"/>
                    <a:pt x="12148" y="7649"/>
                    <a:pt x="13464" y="6386"/>
                  </a:cubicBezTo>
                  <a:cubicBezTo>
                    <a:pt x="14781" y="5124"/>
                    <a:pt x="16144" y="4002"/>
                    <a:pt x="17413" y="2880"/>
                  </a:cubicBezTo>
                  <a:cubicBezTo>
                    <a:pt x="18682" y="1758"/>
                    <a:pt x="19856" y="636"/>
                    <a:pt x="20537" y="215"/>
                  </a:cubicBezTo>
                  <a:cubicBezTo>
                    <a:pt x="21219" y="-206"/>
                    <a:pt x="21410" y="75"/>
                    <a:pt x="21600" y="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0326520" y="5294126"/>
              <a:ext cx="112880" cy="201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18" fill="norm" stroke="1" extrusionOk="0">
                  <a:moveTo>
                    <a:pt x="13875" y="0"/>
                  </a:moveTo>
                  <a:cubicBezTo>
                    <a:pt x="11519" y="2025"/>
                    <a:pt x="9162" y="4050"/>
                    <a:pt x="7002" y="6750"/>
                  </a:cubicBezTo>
                  <a:cubicBezTo>
                    <a:pt x="4842" y="9450"/>
                    <a:pt x="2879" y="12825"/>
                    <a:pt x="1504" y="15188"/>
                  </a:cubicBezTo>
                  <a:cubicBezTo>
                    <a:pt x="129" y="17550"/>
                    <a:pt x="-656" y="18900"/>
                    <a:pt x="719" y="19912"/>
                  </a:cubicBezTo>
                  <a:cubicBezTo>
                    <a:pt x="2093" y="20925"/>
                    <a:pt x="5628" y="21600"/>
                    <a:pt x="9359" y="21375"/>
                  </a:cubicBezTo>
                  <a:cubicBezTo>
                    <a:pt x="13089" y="21150"/>
                    <a:pt x="17017" y="20025"/>
                    <a:pt x="20944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0337800" y="5421126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0539777" y="5383026"/>
              <a:ext cx="1392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6000"/>
                    <a:pt x="-1303" y="12000"/>
                    <a:pt x="240" y="15600"/>
                  </a:cubicBezTo>
                  <a:cubicBezTo>
                    <a:pt x="1783" y="19200"/>
                    <a:pt x="11040" y="204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0318750" y="5275076"/>
              <a:ext cx="146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8600"/>
                    <a:pt x="626" y="15600"/>
                    <a:pt x="4226" y="12000"/>
                  </a:cubicBezTo>
                  <a:cubicBezTo>
                    <a:pt x="7826" y="8400"/>
                    <a:pt x="14713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1180397" y="5140031"/>
              <a:ext cx="141653" cy="229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21" fill="norm" stroke="1" extrusionOk="0">
                  <a:moveTo>
                    <a:pt x="21258" y="3103"/>
                  </a:moveTo>
                  <a:cubicBezTo>
                    <a:pt x="19670" y="1729"/>
                    <a:pt x="18082" y="354"/>
                    <a:pt x="16493" y="60"/>
                  </a:cubicBezTo>
                  <a:cubicBezTo>
                    <a:pt x="14905" y="-235"/>
                    <a:pt x="13317" y="550"/>
                    <a:pt x="10617" y="2907"/>
                  </a:cubicBezTo>
                  <a:cubicBezTo>
                    <a:pt x="7917" y="5263"/>
                    <a:pt x="4105" y="9190"/>
                    <a:pt x="2040" y="12136"/>
                  </a:cubicBezTo>
                  <a:cubicBezTo>
                    <a:pt x="-24" y="15081"/>
                    <a:pt x="-342" y="17045"/>
                    <a:pt x="293" y="18420"/>
                  </a:cubicBezTo>
                  <a:cubicBezTo>
                    <a:pt x="929" y="19794"/>
                    <a:pt x="2517" y="20580"/>
                    <a:pt x="4740" y="20972"/>
                  </a:cubicBezTo>
                  <a:cubicBezTo>
                    <a:pt x="6964" y="21365"/>
                    <a:pt x="9823" y="21365"/>
                    <a:pt x="12046" y="21267"/>
                  </a:cubicBezTo>
                  <a:cubicBezTo>
                    <a:pt x="14270" y="21169"/>
                    <a:pt x="15858" y="20972"/>
                    <a:pt x="16811" y="20383"/>
                  </a:cubicBezTo>
                  <a:cubicBezTo>
                    <a:pt x="17764" y="19794"/>
                    <a:pt x="18082" y="18812"/>
                    <a:pt x="18399" y="17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1226799" y="5294126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1360150" y="5263318"/>
              <a:ext cx="139700" cy="10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3623"/>
                  </a:moveTo>
                  <a:cubicBezTo>
                    <a:pt x="1309" y="1929"/>
                    <a:pt x="2618" y="235"/>
                    <a:pt x="4091" y="23"/>
                  </a:cubicBezTo>
                  <a:cubicBezTo>
                    <a:pt x="5564" y="-189"/>
                    <a:pt x="7200" y="1082"/>
                    <a:pt x="8182" y="2776"/>
                  </a:cubicBezTo>
                  <a:cubicBezTo>
                    <a:pt x="9164" y="4470"/>
                    <a:pt x="9491" y="6587"/>
                    <a:pt x="9491" y="8705"/>
                  </a:cubicBezTo>
                  <a:cubicBezTo>
                    <a:pt x="9491" y="10823"/>
                    <a:pt x="9164" y="12940"/>
                    <a:pt x="8673" y="15058"/>
                  </a:cubicBezTo>
                  <a:cubicBezTo>
                    <a:pt x="8182" y="17176"/>
                    <a:pt x="7527" y="19293"/>
                    <a:pt x="8509" y="20352"/>
                  </a:cubicBezTo>
                  <a:cubicBezTo>
                    <a:pt x="9491" y="21411"/>
                    <a:pt x="12109" y="21411"/>
                    <a:pt x="14564" y="21199"/>
                  </a:cubicBezTo>
                  <a:cubicBezTo>
                    <a:pt x="17018" y="20987"/>
                    <a:pt x="19309" y="20564"/>
                    <a:pt x="21600" y="20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1674769" y="6202313"/>
              <a:ext cx="212431" cy="31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44" fill="norm" stroke="1" extrusionOk="0">
                  <a:moveTo>
                    <a:pt x="16330" y="6386"/>
                  </a:moveTo>
                  <a:cubicBezTo>
                    <a:pt x="16330" y="4823"/>
                    <a:pt x="16330" y="3260"/>
                    <a:pt x="16330" y="2123"/>
                  </a:cubicBezTo>
                  <a:cubicBezTo>
                    <a:pt x="16330" y="986"/>
                    <a:pt x="16330" y="275"/>
                    <a:pt x="15689" y="62"/>
                  </a:cubicBezTo>
                  <a:cubicBezTo>
                    <a:pt x="15047" y="-151"/>
                    <a:pt x="13764" y="133"/>
                    <a:pt x="11839" y="1767"/>
                  </a:cubicBezTo>
                  <a:cubicBezTo>
                    <a:pt x="9914" y="3402"/>
                    <a:pt x="7348" y="6386"/>
                    <a:pt x="5316" y="9015"/>
                  </a:cubicBezTo>
                  <a:cubicBezTo>
                    <a:pt x="3285" y="11644"/>
                    <a:pt x="1788" y="13917"/>
                    <a:pt x="932" y="15694"/>
                  </a:cubicBezTo>
                  <a:cubicBezTo>
                    <a:pt x="77" y="17470"/>
                    <a:pt x="-137" y="18749"/>
                    <a:pt x="77" y="19673"/>
                  </a:cubicBezTo>
                  <a:cubicBezTo>
                    <a:pt x="291" y="20596"/>
                    <a:pt x="932" y="21165"/>
                    <a:pt x="3713" y="21307"/>
                  </a:cubicBezTo>
                  <a:cubicBezTo>
                    <a:pt x="6493" y="21449"/>
                    <a:pt x="11412" y="21165"/>
                    <a:pt x="14726" y="20810"/>
                  </a:cubicBezTo>
                  <a:cubicBezTo>
                    <a:pt x="18041" y="20454"/>
                    <a:pt x="19752" y="20028"/>
                    <a:pt x="21463" y="19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1728449" y="6424426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200"/>
                    <a:pt x="8640" y="10800"/>
                    <a:pt x="12240" y="7200"/>
                  </a:cubicBezTo>
                  <a:cubicBezTo>
                    <a:pt x="15840" y="3600"/>
                    <a:pt x="187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1931649" y="6419018"/>
              <a:ext cx="135763" cy="21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06" fill="norm" stroke="1" extrusionOk="0">
                  <a:moveTo>
                    <a:pt x="3988" y="1812"/>
                  </a:moveTo>
                  <a:cubicBezTo>
                    <a:pt x="8640" y="965"/>
                    <a:pt x="13292" y="118"/>
                    <a:pt x="16283" y="12"/>
                  </a:cubicBezTo>
                  <a:cubicBezTo>
                    <a:pt x="19274" y="-94"/>
                    <a:pt x="20603" y="541"/>
                    <a:pt x="21102" y="1388"/>
                  </a:cubicBezTo>
                  <a:cubicBezTo>
                    <a:pt x="21600" y="2235"/>
                    <a:pt x="21268" y="3294"/>
                    <a:pt x="19606" y="4565"/>
                  </a:cubicBezTo>
                  <a:cubicBezTo>
                    <a:pt x="17945" y="5835"/>
                    <a:pt x="14954" y="7318"/>
                    <a:pt x="12628" y="8271"/>
                  </a:cubicBezTo>
                  <a:cubicBezTo>
                    <a:pt x="10302" y="9224"/>
                    <a:pt x="8640" y="9647"/>
                    <a:pt x="9138" y="10071"/>
                  </a:cubicBezTo>
                  <a:cubicBezTo>
                    <a:pt x="9637" y="10494"/>
                    <a:pt x="12295" y="10918"/>
                    <a:pt x="14289" y="11447"/>
                  </a:cubicBezTo>
                  <a:cubicBezTo>
                    <a:pt x="16283" y="11977"/>
                    <a:pt x="17612" y="12612"/>
                    <a:pt x="18277" y="13459"/>
                  </a:cubicBezTo>
                  <a:cubicBezTo>
                    <a:pt x="18942" y="14306"/>
                    <a:pt x="18942" y="15365"/>
                    <a:pt x="15785" y="16741"/>
                  </a:cubicBezTo>
                  <a:cubicBezTo>
                    <a:pt x="12628" y="18118"/>
                    <a:pt x="6314" y="19812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9805408" y="6371180"/>
              <a:ext cx="183142" cy="292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01" fill="norm" stroke="1" extrusionOk="0">
                  <a:moveTo>
                    <a:pt x="20737" y="1104"/>
                  </a:moveTo>
                  <a:cubicBezTo>
                    <a:pt x="19992" y="487"/>
                    <a:pt x="19248" y="-130"/>
                    <a:pt x="18254" y="24"/>
                  </a:cubicBezTo>
                  <a:cubicBezTo>
                    <a:pt x="17261" y="179"/>
                    <a:pt x="16020" y="1104"/>
                    <a:pt x="13289" y="2570"/>
                  </a:cubicBezTo>
                  <a:cubicBezTo>
                    <a:pt x="10558" y="4036"/>
                    <a:pt x="6337" y="6041"/>
                    <a:pt x="3854" y="7353"/>
                  </a:cubicBezTo>
                  <a:cubicBezTo>
                    <a:pt x="1372" y="8664"/>
                    <a:pt x="627" y="9281"/>
                    <a:pt x="254" y="10439"/>
                  </a:cubicBezTo>
                  <a:cubicBezTo>
                    <a:pt x="-118" y="11596"/>
                    <a:pt x="-118" y="13293"/>
                    <a:pt x="503" y="15221"/>
                  </a:cubicBezTo>
                  <a:cubicBezTo>
                    <a:pt x="1123" y="17150"/>
                    <a:pt x="2365" y="19310"/>
                    <a:pt x="3730" y="20390"/>
                  </a:cubicBezTo>
                  <a:cubicBezTo>
                    <a:pt x="5096" y="21470"/>
                    <a:pt x="6585" y="21470"/>
                    <a:pt x="9565" y="21007"/>
                  </a:cubicBezTo>
                  <a:cubicBezTo>
                    <a:pt x="12544" y="20544"/>
                    <a:pt x="17013" y="19619"/>
                    <a:pt x="21482" y="18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9867900" y="6551426"/>
              <a:ext cx="95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0026649" y="6608576"/>
              <a:ext cx="88901" cy="14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0"/>
                  </a:moveTo>
                  <a:cubicBezTo>
                    <a:pt x="0" y="5322"/>
                    <a:pt x="0" y="10643"/>
                    <a:pt x="0" y="14243"/>
                  </a:cubicBezTo>
                  <a:cubicBezTo>
                    <a:pt x="0" y="17843"/>
                    <a:pt x="0" y="19722"/>
                    <a:pt x="1286" y="20661"/>
                  </a:cubicBezTo>
                  <a:cubicBezTo>
                    <a:pt x="2571" y="21600"/>
                    <a:pt x="5143" y="21600"/>
                    <a:pt x="8743" y="21130"/>
                  </a:cubicBezTo>
                  <a:cubicBezTo>
                    <a:pt x="12343" y="20661"/>
                    <a:pt x="16971" y="19722"/>
                    <a:pt x="21600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10115550" y="6697476"/>
              <a:ext cx="1" cy="203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10519833" y="5726998"/>
              <a:ext cx="751680" cy="71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50" fill="norm" stroke="1" extrusionOk="0">
                  <a:moveTo>
                    <a:pt x="15169" y="1115"/>
                  </a:moveTo>
                  <a:cubicBezTo>
                    <a:pt x="14380" y="669"/>
                    <a:pt x="13591" y="223"/>
                    <a:pt x="12560" y="63"/>
                  </a:cubicBezTo>
                  <a:cubicBezTo>
                    <a:pt x="11528" y="-96"/>
                    <a:pt x="10254" y="31"/>
                    <a:pt x="8828" y="605"/>
                  </a:cubicBezTo>
                  <a:cubicBezTo>
                    <a:pt x="7402" y="1178"/>
                    <a:pt x="5825" y="2198"/>
                    <a:pt x="4429" y="3472"/>
                  </a:cubicBezTo>
                  <a:cubicBezTo>
                    <a:pt x="3034" y="4746"/>
                    <a:pt x="1820" y="6276"/>
                    <a:pt x="1062" y="7964"/>
                  </a:cubicBezTo>
                  <a:cubicBezTo>
                    <a:pt x="303" y="9653"/>
                    <a:pt x="0" y="11500"/>
                    <a:pt x="0" y="13062"/>
                  </a:cubicBezTo>
                  <a:cubicBezTo>
                    <a:pt x="0" y="14623"/>
                    <a:pt x="303" y="15897"/>
                    <a:pt x="1031" y="17108"/>
                  </a:cubicBezTo>
                  <a:cubicBezTo>
                    <a:pt x="1760" y="18318"/>
                    <a:pt x="2912" y="19465"/>
                    <a:pt x="4217" y="20230"/>
                  </a:cubicBezTo>
                  <a:cubicBezTo>
                    <a:pt x="5521" y="20994"/>
                    <a:pt x="6978" y="21377"/>
                    <a:pt x="8464" y="21440"/>
                  </a:cubicBezTo>
                  <a:cubicBezTo>
                    <a:pt x="9951" y="21504"/>
                    <a:pt x="11467" y="21249"/>
                    <a:pt x="12954" y="20739"/>
                  </a:cubicBezTo>
                  <a:cubicBezTo>
                    <a:pt x="14440" y="20230"/>
                    <a:pt x="15897" y="19465"/>
                    <a:pt x="17231" y="18573"/>
                  </a:cubicBezTo>
                  <a:cubicBezTo>
                    <a:pt x="18566" y="17681"/>
                    <a:pt x="19780" y="16662"/>
                    <a:pt x="20538" y="15387"/>
                  </a:cubicBezTo>
                  <a:cubicBezTo>
                    <a:pt x="21297" y="14113"/>
                    <a:pt x="21600" y="12584"/>
                    <a:pt x="21539" y="11086"/>
                  </a:cubicBezTo>
                  <a:cubicBezTo>
                    <a:pt x="21479" y="9589"/>
                    <a:pt x="21054" y="8123"/>
                    <a:pt x="20113" y="6977"/>
                  </a:cubicBezTo>
                  <a:cubicBezTo>
                    <a:pt x="19173" y="5830"/>
                    <a:pt x="17717" y="5001"/>
                    <a:pt x="16443" y="4492"/>
                  </a:cubicBezTo>
                  <a:cubicBezTo>
                    <a:pt x="15169" y="3982"/>
                    <a:pt x="14076" y="3791"/>
                    <a:pt x="12984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10560049" y="5757676"/>
              <a:ext cx="3365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19" y="2880"/>
                    <a:pt x="16438" y="5760"/>
                    <a:pt x="13585" y="8640"/>
                  </a:cubicBezTo>
                  <a:cubicBezTo>
                    <a:pt x="10732" y="11520"/>
                    <a:pt x="7608" y="14400"/>
                    <a:pt x="5298" y="16560"/>
                  </a:cubicBezTo>
                  <a:cubicBezTo>
                    <a:pt x="2989" y="18720"/>
                    <a:pt x="1494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0661650" y="5891026"/>
              <a:ext cx="2921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78" y="886"/>
                    <a:pt x="18157" y="1772"/>
                    <a:pt x="15730" y="3877"/>
                  </a:cubicBezTo>
                  <a:cubicBezTo>
                    <a:pt x="13304" y="5982"/>
                    <a:pt x="10174" y="9305"/>
                    <a:pt x="7435" y="12462"/>
                  </a:cubicBezTo>
                  <a:cubicBezTo>
                    <a:pt x="4696" y="15618"/>
                    <a:pt x="2348" y="186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0801350" y="5967226"/>
              <a:ext cx="2603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20" y="758"/>
                    <a:pt x="18439" y="1516"/>
                    <a:pt x="16156" y="3221"/>
                  </a:cubicBezTo>
                  <a:cubicBezTo>
                    <a:pt x="13873" y="4926"/>
                    <a:pt x="10888" y="7579"/>
                    <a:pt x="8078" y="10800"/>
                  </a:cubicBezTo>
                  <a:cubicBezTo>
                    <a:pt x="5268" y="14021"/>
                    <a:pt x="2634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0928350" y="6037076"/>
              <a:ext cx="1841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72" y="2736"/>
                    <a:pt x="15145" y="5472"/>
                    <a:pt x="11545" y="9072"/>
                  </a:cubicBezTo>
                  <a:cubicBezTo>
                    <a:pt x="7945" y="12672"/>
                    <a:pt x="3972" y="171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1112499" y="6100576"/>
              <a:ext cx="1714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33" y="4275"/>
                    <a:pt x="11467" y="8550"/>
                    <a:pt x="7867" y="12150"/>
                  </a:cubicBezTo>
                  <a:cubicBezTo>
                    <a:pt x="4267" y="15750"/>
                    <a:pt x="2133" y="186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1196058" y="5587548"/>
              <a:ext cx="145042" cy="28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27" fill="norm" stroke="1" extrusionOk="0">
                  <a:moveTo>
                    <a:pt x="6425" y="9361"/>
                  </a:moveTo>
                  <a:cubicBezTo>
                    <a:pt x="5799" y="11883"/>
                    <a:pt x="5173" y="14406"/>
                    <a:pt x="4547" y="16219"/>
                  </a:cubicBezTo>
                  <a:cubicBezTo>
                    <a:pt x="3921" y="18032"/>
                    <a:pt x="3294" y="19136"/>
                    <a:pt x="2512" y="20003"/>
                  </a:cubicBezTo>
                  <a:cubicBezTo>
                    <a:pt x="1729" y="20870"/>
                    <a:pt x="790" y="21501"/>
                    <a:pt x="321" y="21107"/>
                  </a:cubicBezTo>
                  <a:cubicBezTo>
                    <a:pt x="-149" y="20713"/>
                    <a:pt x="-149" y="19294"/>
                    <a:pt x="634" y="15983"/>
                  </a:cubicBezTo>
                  <a:cubicBezTo>
                    <a:pt x="1416" y="12672"/>
                    <a:pt x="2981" y="7469"/>
                    <a:pt x="4234" y="4473"/>
                  </a:cubicBezTo>
                  <a:cubicBezTo>
                    <a:pt x="5486" y="1478"/>
                    <a:pt x="6425" y="689"/>
                    <a:pt x="7677" y="295"/>
                  </a:cubicBezTo>
                  <a:cubicBezTo>
                    <a:pt x="8929" y="-99"/>
                    <a:pt x="10494" y="-99"/>
                    <a:pt x="11590" y="295"/>
                  </a:cubicBezTo>
                  <a:cubicBezTo>
                    <a:pt x="12686" y="689"/>
                    <a:pt x="13312" y="1478"/>
                    <a:pt x="14408" y="3685"/>
                  </a:cubicBezTo>
                  <a:cubicBezTo>
                    <a:pt x="15503" y="5892"/>
                    <a:pt x="17068" y="9519"/>
                    <a:pt x="18321" y="11883"/>
                  </a:cubicBezTo>
                  <a:cubicBezTo>
                    <a:pt x="19573" y="14248"/>
                    <a:pt x="20512" y="15352"/>
                    <a:pt x="21451" y="16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1239500" y="5757676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10500928" y="5757713"/>
              <a:ext cx="370273" cy="36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73" fill="norm" stroke="1" extrusionOk="0">
                  <a:moveTo>
                    <a:pt x="17419" y="1496"/>
                  </a:moveTo>
                  <a:cubicBezTo>
                    <a:pt x="17542" y="872"/>
                    <a:pt x="17664" y="248"/>
                    <a:pt x="17419" y="60"/>
                  </a:cubicBezTo>
                  <a:cubicBezTo>
                    <a:pt x="17174" y="-127"/>
                    <a:pt x="16560" y="123"/>
                    <a:pt x="15455" y="809"/>
                  </a:cubicBezTo>
                  <a:cubicBezTo>
                    <a:pt x="14351" y="1496"/>
                    <a:pt x="12755" y="2620"/>
                    <a:pt x="11037" y="3806"/>
                  </a:cubicBezTo>
                  <a:cubicBezTo>
                    <a:pt x="9319" y="4992"/>
                    <a:pt x="7478" y="6241"/>
                    <a:pt x="6005" y="7801"/>
                  </a:cubicBezTo>
                  <a:cubicBezTo>
                    <a:pt x="4533" y="9362"/>
                    <a:pt x="3428" y="11235"/>
                    <a:pt x="2508" y="13357"/>
                  </a:cubicBezTo>
                  <a:cubicBezTo>
                    <a:pt x="1587" y="15480"/>
                    <a:pt x="851" y="17852"/>
                    <a:pt x="483" y="19350"/>
                  </a:cubicBezTo>
                  <a:cubicBezTo>
                    <a:pt x="114" y="20849"/>
                    <a:pt x="114" y="21473"/>
                    <a:pt x="53" y="21473"/>
                  </a:cubicBezTo>
                  <a:cubicBezTo>
                    <a:pt x="-8" y="21473"/>
                    <a:pt x="-131" y="20849"/>
                    <a:pt x="483" y="19226"/>
                  </a:cubicBezTo>
                  <a:cubicBezTo>
                    <a:pt x="1096" y="17602"/>
                    <a:pt x="2446" y="14981"/>
                    <a:pt x="4287" y="12546"/>
                  </a:cubicBezTo>
                  <a:cubicBezTo>
                    <a:pt x="6128" y="10111"/>
                    <a:pt x="8460" y="7864"/>
                    <a:pt x="10301" y="6678"/>
                  </a:cubicBezTo>
                  <a:cubicBezTo>
                    <a:pt x="12142" y="5491"/>
                    <a:pt x="13492" y="5367"/>
                    <a:pt x="14474" y="5367"/>
                  </a:cubicBezTo>
                  <a:cubicBezTo>
                    <a:pt x="15455" y="5367"/>
                    <a:pt x="16069" y="5491"/>
                    <a:pt x="16805" y="5179"/>
                  </a:cubicBezTo>
                  <a:cubicBezTo>
                    <a:pt x="17542" y="4867"/>
                    <a:pt x="18401" y="4118"/>
                    <a:pt x="18524" y="3744"/>
                  </a:cubicBezTo>
                  <a:cubicBezTo>
                    <a:pt x="18646" y="3369"/>
                    <a:pt x="18033" y="3369"/>
                    <a:pt x="16744" y="3431"/>
                  </a:cubicBezTo>
                  <a:cubicBezTo>
                    <a:pt x="15455" y="3494"/>
                    <a:pt x="13492" y="3619"/>
                    <a:pt x="11467" y="4493"/>
                  </a:cubicBezTo>
                  <a:cubicBezTo>
                    <a:pt x="9442" y="5367"/>
                    <a:pt x="7355" y="6990"/>
                    <a:pt x="5576" y="8925"/>
                  </a:cubicBezTo>
                  <a:cubicBezTo>
                    <a:pt x="3796" y="10860"/>
                    <a:pt x="2324" y="13108"/>
                    <a:pt x="1464" y="14856"/>
                  </a:cubicBezTo>
                  <a:cubicBezTo>
                    <a:pt x="605" y="16604"/>
                    <a:pt x="360" y="17852"/>
                    <a:pt x="299" y="18789"/>
                  </a:cubicBezTo>
                  <a:cubicBezTo>
                    <a:pt x="237" y="19725"/>
                    <a:pt x="360" y="20349"/>
                    <a:pt x="544" y="20224"/>
                  </a:cubicBezTo>
                  <a:cubicBezTo>
                    <a:pt x="728" y="20100"/>
                    <a:pt x="974" y="19226"/>
                    <a:pt x="1955" y="17103"/>
                  </a:cubicBezTo>
                  <a:cubicBezTo>
                    <a:pt x="2937" y="14981"/>
                    <a:pt x="4655" y="11609"/>
                    <a:pt x="6619" y="9112"/>
                  </a:cubicBezTo>
                  <a:cubicBezTo>
                    <a:pt x="8583" y="6615"/>
                    <a:pt x="10792" y="4992"/>
                    <a:pt x="12510" y="3993"/>
                  </a:cubicBezTo>
                  <a:cubicBezTo>
                    <a:pt x="14228" y="2994"/>
                    <a:pt x="15455" y="2620"/>
                    <a:pt x="16499" y="2433"/>
                  </a:cubicBezTo>
                  <a:cubicBezTo>
                    <a:pt x="17542" y="2245"/>
                    <a:pt x="18401" y="2245"/>
                    <a:pt x="18892" y="2557"/>
                  </a:cubicBezTo>
                  <a:cubicBezTo>
                    <a:pt x="19383" y="2870"/>
                    <a:pt x="19505" y="3494"/>
                    <a:pt x="19751" y="5866"/>
                  </a:cubicBezTo>
                  <a:cubicBezTo>
                    <a:pt x="19996" y="8238"/>
                    <a:pt x="20364" y="12359"/>
                    <a:pt x="20549" y="12421"/>
                  </a:cubicBezTo>
                  <a:cubicBezTo>
                    <a:pt x="20733" y="12483"/>
                    <a:pt x="20733" y="8488"/>
                    <a:pt x="20733" y="5866"/>
                  </a:cubicBezTo>
                  <a:cubicBezTo>
                    <a:pt x="20733" y="3244"/>
                    <a:pt x="20733" y="1996"/>
                    <a:pt x="20733" y="1746"/>
                  </a:cubicBezTo>
                  <a:cubicBezTo>
                    <a:pt x="20733" y="1496"/>
                    <a:pt x="20733" y="2245"/>
                    <a:pt x="20855" y="4867"/>
                  </a:cubicBezTo>
                  <a:cubicBezTo>
                    <a:pt x="20978" y="7489"/>
                    <a:pt x="21224" y="11984"/>
                    <a:pt x="21346" y="14981"/>
                  </a:cubicBezTo>
                  <a:cubicBezTo>
                    <a:pt x="21469" y="17977"/>
                    <a:pt x="21469" y="19475"/>
                    <a:pt x="21469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0439400" y="6071741"/>
              <a:ext cx="475725" cy="9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15" fill="norm" stroke="1" extrusionOk="0">
                  <a:moveTo>
                    <a:pt x="0" y="21415"/>
                  </a:moveTo>
                  <a:cubicBezTo>
                    <a:pt x="2389" y="19451"/>
                    <a:pt x="4779" y="17488"/>
                    <a:pt x="7837" y="14542"/>
                  </a:cubicBezTo>
                  <a:cubicBezTo>
                    <a:pt x="10896" y="11597"/>
                    <a:pt x="14623" y="7670"/>
                    <a:pt x="16726" y="5460"/>
                  </a:cubicBezTo>
                  <a:cubicBezTo>
                    <a:pt x="18828" y="3251"/>
                    <a:pt x="19306" y="2760"/>
                    <a:pt x="19927" y="2024"/>
                  </a:cubicBezTo>
                  <a:cubicBezTo>
                    <a:pt x="20549" y="1288"/>
                    <a:pt x="21313" y="306"/>
                    <a:pt x="21457" y="60"/>
                  </a:cubicBezTo>
                  <a:cubicBezTo>
                    <a:pt x="21600" y="-185"/>
                    <a:pt x="21122" y="306"/>
                    <a:pt x="19497" y="1779"/>
                  </a:cubicBezTo>
                  <a:cubicBezTo>
                    <a:pt x="17873" y="3251"/>
                    <a:pt x="15101" y="5706"/>
                    <a:pt x="12759" y="7915"/>
                  </a:cubicBezTo>
                  <a:cubicBezTo>
                    <a:pt x="10418" y="10124"/>
                    <a:pt x="8506" y="12088"/>
                    <a:pt x="7264" y="13560"/>
                  </a:cubicBezTo>
                  <a:cubicBezTo>
                    <a:pt x="6021" y="15033"/>
                    <a:pt x="5448" y="16015"/>
                    <a:pt x="5543" y="16506"/>
                  </a:cubicBezTo>
                  <a:cubicBezTo>
                    <a:pt x="5639" y="16997"/>
                    <a:pt x="6404" y="16997"/>
                    <a:pt x="8076" y="15770"/>
                  </a:cubicBezTo>
                  <a:cubicBezTo>
                    <a:pt x="9749" y="14542"/>
                    <a:pt x="12329" y="12088"/>
                    <a:pt x="14145" y="10370"/>
                  </a:cubicBezTo>
                  <a:cubicBezTo>
                    <a:pt x="15961" y="8651"/>
                    <a:pt x="17012" y="7670"/>
                    <a:pt x="18064" y="6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0899510" y="5803122"/>
              <a:ext cx="60591" cy="271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17" fill="norm" stroke="1" extrusionOk="0">
                  <a:moveTo>
                    <a:pt x="3445" y="420"/>
                  </a:moveTo>
                  <a:cubicBezTo>
                    <a:pt x="4190" y="2248"/>
                    <a:pt x="4935" y="4076"/>
                    <a:pt x="6052" y="6900"/>
                  </a:cubicBezTo>
                  <a:cubicBezTo>
                    <a:pt x="7169" y="9725"/>
                    <a:pt x="8659" y="13547"/>
                    <a:pt x="9031" y="13713"/>
                  </a:cubicBezTo>
                  <a:cubicBezTo>
                    <a:pt x="9404" y="13879"/>
                    <a:pt x="8659" y="10390"/>
                    <a:pt x="7542" y="7814"/>
                  </a:cubicBezTo>
                  <a:cubicBezTo>
                    <a:pt x="6424" y="5239"/>
                    <a:pt x="4935" y="3577"/>
                    <a:pt x="3445" y="2248"/>
                  </a:cubicBezTo>
                  <a:cubicBezTo>
                    <a:pt x="1955" y="919"/>
                    <a:pt x="466" y="-78"/>
                    <a:pt x="93" y="5"/>
                  </a:cubicBezTo>
                  <a:cubicBezTo>
                    <a:pt x="-279" y="88"/>
                    <a:pt x="466" y="1251"/>
                    <a:pt x="2328" y="3993"/>
                  </a:cubicBezTo>
                  <a:cubicBezTo>
                    <a:pt x="4190" y="6734"/>
                    <a:pt x="7169" y="11054"/>
                    <a:pt x="8659" y="13713"/>
                  </a:cubicBezTo>
                  <a:cubicBezTo>
                    <a:pt x="10149" y="16371"/>
                    <a:pt x="10149" y="17368"/>
                    <a:pt x="10893" y="18531"/>
                  </a:cubicBezTo>
                  <a:cubicBezTo>
                    <a:pt x="11638" y="19694"/>
                    <a:pt x="13128" y="21024"/>
                    <a:pt x="14990" y="21273"/>
                  </a:cubicBezTo>
                  <a:cubicBezTo>
                    <a:pt x="16852" y="21522"/>
                    <a:pt x="19087" y="20691"/>
                    <a:pt x="21321" y="19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0883336" y="5760761"/>
              <a:ext cx="361456" cy="349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92" fill="norm" stroke="1" extrusionOk="0">
                  <a:moveTo>
                    <a:pt x="410" y="2933"/>
                  </a:moveTo>
                  <a:cubicBezTo>
                    <a:pt x="159" y="2282"/>
                    <a:pt x="-92" y="1632"/>
                    <a:pt x="34" y="1046"/>
                  </a:cubicBezTo>
                  <a:cubicBezTo>
                    <a:pt x="159" y="460"/>
                    <a:pt x="661" y="-60"/>
                    <a:pt x="2106" y="5"/>
                  </a:cubicBezTo>
                  <a:cubicBezTo>
                    <a:pt x="3550" y="70"/>
                    <a:pt x="5936" y="721"/>
                    <a:pt x="8510" y="1957"/>
                  </a:cubicBezTo>
                  <a:cubicBezTo>
                    <a:pt x="11085" y="3193"/>
                    <a:pt x="13848" y="5015"/>
                    <a:pt x="15794" y="6967"/>
                  </a:cubicBezTo>
                  <a:cubicBezTo>
                    <a:pt x="17741" y="8918"/>
                    <a:pt x="18871" y="11000"/>
                    <a:pt x="19687" y="12757"/>
                  </a:cubicBezTo>
                  <a:cubicBezTo>
                    <a:pt x="20503" y="14513"/>
                    <a:pt x="21006" y="15945"/>
                    <a:pt x="21257" y="16986"/>
                  </a:cubicBezTo>
                  <a:cubicBezTo>
                    <a:pt x="21508" y="18027"/>
                    <a:pt x="21508" y="18677"/>
                    <a:pt x="21257" y="19198"/>
                  </a:cubicBezTo>
                  <a:cubicBezTo>
                    <a:pt x="21006" y="19718"/>
                    <a:pt x="20503" y="20109"/>
                    <a:pt x="18745" y="20369"/>
                  </a:cubicBezTo>
                  <a:cubicBezTo>
                    <a:pt x="16987" y="20629"/>
                    <a:pt x="13973" y="20759"/>
                    <a:pt x="10708" y="20954"/>
                  </a:cubicBezTo>
                  <a:cubicBezTo>
                    <a:pt x="7443" y="21150"/>
                    <a:pt x="3927" y="21410"/>
                    <a:pt x="3927" y="21475"/>
                  </a:cubicBezTo>
                  <a:cubicBezTo>
                    <a:pt x="3927" y="21540"/>
                    <a:pt x="7443" y="21410"/>
                    <a:pt x="10645" y="21085"/>
                  </a:cubicBezTo>
                  <a:cubicBezTo>
                    <a:pt x="13848" y="20759"/>
                    <a:pt x="16736" y="20239"/>
                    <a:pt x="19624" y="19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0896600" y="5776726"/>
              <a:ext cx="79623" cy="29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26" fill="norm" stroke="1" extrusionOk="0">
                  <a:moveTo>
                    <a:pt x="0" y="0"/>
                  </a:moveTo>
                  <a:cubicBezTo>
                    <a:pt x="2274" y="2642"/>
                    <a:pt x="4547" y="5283"/>
                    <a:pt x="7958" y="8391"/>
                  </a:cubicBezTo>
                  <a:cubicBezTo>
                    <a:pt x="11368" y="11499"/>
                    <a:pt x="15916" y="15073"/>
                    <a:pt x="18474" y="17560"/>
                  </a:cubicBezTo>
                  <a:cubicBezTo>
                    <a:pt x="21032" y="20046"/>
                    <a:pt x="21600" y="21445"/>
                    <a:pt x="21316" y="21522"/>
                  </a:cubicBezTo>
                  <a:cubicBezTo>
                    <a:pt x="21032" y="21600"/>
                    <a:pt x="19895" y="20357"/>
                    <a:pt x="18758" y="19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0896600" y="5796502"/>
              <a:ext cx="297779" cy="34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91" fill="norm" stroke="1" extrusionOk="0">
                  <a:moveTo>
                    <a:pt x="0" y="745"/>
                  </a:moveTo>
                  <a:cubicBezTo>
                    <a:pt x="2586" y="218"/>
                    <a:pt x="5172" y="-309"/>
                    <a:pt x="8138" y="218"/>
                  </a:cubicBezTo>
                  <a:cubicBezTo>
                    <a:pt x="11104" y="745"/>
                    <a:pt x="14451" y="2325"/>
                    <a:pt x="16961" y="4103"/>
                  </a:cubicBezTo>
                  <a:cubicBezTo>
                    <a:pt x="19470" y="5881"/>
                    <a:pt x="21144" y="7857"/>
                    <a:pt x="21372" y="10359"/>
                  </a:cubicBezTo>
                  <a:cubicBezTo>
                    <a:pt x="21600" y="12862"/>
                    <a:pt x="20383" y="15891"/>
                    <a:pt x="19166" y="17801"/>
                  </a:cubicBezTo>
                  <a:cubicBezTo>
                    <a:pt x="17949" y="19711"/>
                    <a:pt x="16732" y="20501"/>
                    <a:pt x="15515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0540999" y="6135236"/>
              <a:ext cx="355601" cy="289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4040"/>
                  </a:moveTo>
                  <a:cubicBezTo>
                    <a:pt x="3214" y="3410"/>
                    <a:pt x="6429" y="2779"/>
                    <a:pt x="9643" y="2148"/>
                  </a:cubicBezTo>
                  <a:cubicBezTo>
                    <a:pt x="12857" y="1518"/>
                    <a:pt x="16071" y="887"/>
                    <a:pt x="18064" y="493"/>
                  </a:cubicBezTo>
                  <a:cubicBezTo>
                    <a:pt x="20057" y="99"/>
                    <a:pt x="20829" y="-59"/>
                    <a:pt x="20636" y="20"/>
                  </a:cubicBezTo>
                  <a:cubicBezTo>
                    <a:pt x="20443" y="99"/>
                    <a:pt x="19286" y="414"/>
                    <a:pt x="16907" y="966"/>
                  </a:cubicBezTo>
                  <a:cubicBezTo>
                    <a:pt x="14529" y="1518"/>
                    <a:pt x="10929" y="2306"/>
                    <a:pt x="8679" y="2937"/>
                  </a:cubicBezTo>
                  <a:cubicBezTo>
                    <a:pt x="6429" y="3567"/>
                    <a:pt x="5529" y="4040"/>
                    <a:pt x="4564" y="4671"/>
                  </a:cubicBezTo>
                  <a:cubicBezTo>
                    <a:pt x="3600" y="5302"/>
                    <a:pt x="2571" y="6090"/>
                    <a:pt x="2507" y="6405"/>
                  </a:cubicBezTo>
                  <a:cubicBezTo>
                    <a:pt x="2443" y="6721"/>
                    <a:pt x="3343" y="6563"/>
                    <a:pt x="5400" y="5853"/>
                  </a:cubicBezTo>
                  <a:cubicBezTo>
                    <a:pt x="7457" y="5144"/>
                    <a:pt x="10671" y="3883"/>
                    <a:pt x="12600" y="3173"/>
                  </a:cubicBezTo>
                  <a:cubicBezTo>
                    <a:pt x="14529" y="2464"/>
                    <a:pt x="15171" y="2306"/>
                    <a:pt x="15943" y="1833"/>
                  </a:cubicBezTo>
                  <a:cubicBezTo>
                    <a:pt x="16714" y="1360"/>
                    <a:pt x="17614" y="572"/>
                    <a:pt x="18193" y="729"/>
                  </a:cubicBezTo>
                  <a:cubicBezTo>
                    <a:pt x="18771" y="887"/>
                    <a:pt x="19029" y="1991"/>
                    <a:pt x="19414" y="4513"/>
                  </a:cubicBezTo>
                  <a:cubicBezTo>
                    <a:pt x="19800" y="7036"/>
                    <a:pt x="20314" y="10977"/>
                    <a:pt x="20700" y="14052"/>
                  </a:cubicBezTo>
                  <a:cubicBezTo>
                    <a:pt x="21086" y="17126"/>
                    <a:pt x="21343" y="19334"/>
                    <a:pt x="2160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0509250" y="6189476"/>
              <a:ext cx="38761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0" y="0"/>
                  </a:moveTo>
                  <a:cubicBezTo>
                    <a:pt x="2113" y="4447"/>
                    <a:pt x="4226" y="8894"/>
                    <a:pt x="6809" y="12071"/>
                  </a:cubicBezTo>
                  <a:cubicBezTo>
                    <a:pt x="9391" y="15247"/>
                    <a:pt x="12443" y="17153"/>
                    <a:pt x="14674" y="18106"/>
                  </a:cubicBezTo>
                  <a:cubicBezTo>
                    <a:pt x="16904" y="19059"/>
                    <a:pt x="18313" y="19059"/>
                    <a:pt x="19428" y="19376"/>
                  </a:cubicBezTo>
                  <a:cubicBezTo>
                    <a:pt x="20543" y="19694"/>
                    <a:pt x="21365" y="20329"/>
                    <a:pt x="21483" y="20541"/>
                  </a:cubicBezTo>
                  <a:cubicBezTo>
                    <a:pt x="21600" y="20753"/>
                    <a:pt x="21013" y="20541"/>
                    <a:pt x="20074" y="20435"/>
                  </a:cubicBezTo>
                  <a:cubicBezTo>
                    <a:pt x="19135" y="20329"/>
                    <a:pt x="17843" y="20329"/>
                    <a:pt x="15789" y="18635"/>
                  </a:cubicBezTo>
                  <a:cubicBezTo>
                    <a:pt x="13735" y="16941"/>
                    <a:pt x="10917" y="13553"/>
                    <a:pt x="8980" y="11118"/>
                  </a:cubicBezTo>
                  <a:cubicBezTo>
                    <a:pt x="7043" y="8682"/>
                    <a:pt x="5987" y="7200"/>
                    <a:pt x="5400" y="5824"/>
                  </a:cubicBezTo>
                  <a:cubicBezTo>
                    <a:pt x="4813" y="4447"/>
                    <a:pt x="4696" y="3176"/>
                    <a:pt x="4930" y="3388"/>
                  </a:cubicBezTo>
                  <a:cubicBezTo>
                    <a:pt x="5165" y="3600"/>
                    <a:pt x="5752" y="5294"/>
                    <a:pt x="7043" y="7729"/>
                  </a:cubicBezTo>
                  <a:cubicBezTo>
                    <a:pt x="8335" y="10165"/>
                    <a:pt x="10330" y="13341"/>
                    <a:pt x="12737" y="15776"/>
                  </a:cubicBezTo>
                  <a:cubicBezTo>
                    <a:pt x="15143" y="18212"/>
                    <a:pt x="17961" y="19906"/>
                    <a:pt x="207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0937605" y="6145026"/>
              <a:ext cx="54245" cy="22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05" fill="norm" stroke="1" extrusionOk="0">
                  <a:moveTo>
                    <a:pt x="13813" y="3057"/>
                  </a:moveTo>
                  <a:cubicBezTo>
                    <a:pt x="12982" y="9985"/>
                    <a:pt x="12152" y="16913"/>
                    <a:pt x="10490" y="17423"/>
                  </a:cubicBezTo>
                  <a:cubicBezTo>
                    <a:pt x="8828" y="17932"/>
                    <a:pt x="6336" y="12023"/>
                    <a:pt x="5090" y="8457"/>
                  </a:cubicBezTo>
                  <a:cubicBezTo>
                    <a:pt x="3844" y="4891"/>
                    <a:pt x="3844" y="3668"/>
                    <a:pt x="3013" y="2445"/>
                  </a:cubicBezTo>
                  <a:cubicBezTo>
                    <a:pt x="2182" y="1223"/>
                    <a:pt x="521" y="0"/>
                    <a:pt x="105" y="0"/>
                  </a:cubicBezTo>
                  <a:cubicBezTo>
                    <a:pt x="-310" y="0"/>
                    <a:pt x="521" y="1223"/>
                    <a:pt x="2182" y="4687"/>
                  </a:cubicBezTo>
                  <a:cubicBezTo>
                    <a:pt x="3844" y="8151"/>
                    <a:pt x="6336" y="13857"/>
                    <a:pt x="8413" y="17219"/>
                  </a:cubicBezTo>
                  <a:cubicBezTo>
                    <a:pt x="10490" y="20581"/>
                    <a:pt x="12152" y="21600"/>
                    <a:pt x="14228" y="21498"/>
                  </a:cubicBezTo>
                  <a:cubicBezTo>
                    <a:pt x="16305" y="21396"/>
                    <a:pt x="18798" y="20174"/>
                    <a:pt x="21290" y="18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0933568" y="6113701"/>
              <a:ext cx="331332" cy="329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55" fill="norm" stroke="1" extrusionOk="0">
                  <a:moveTo>
                    <a:pt x="1312" y="6203"/>
                  </a:moveTo>
                  <a:cubicBezTo>
                    <a:pt x="624" y="5787"/>
                    <a:pt x="-64" y="5372"/>
                    <a:pt x="5" y="4957"/>
                  </a:cubicBezTo>
                  <a:cubicBezTo>
                    <a:pt x="74" y="4541"/>
                    <a:pt x="899" y="4126"/>
                    <a:pt x="3238" y="3364"/>
                  </a:cubicBezTo>
                  <a:cubicBezTo>
                    <a:pt x="5577" y="2603"/>
                    <a:pt x="9429" y="1495"/>
                    <a:pt x="12112" y="872"/>
                  </a:cubicBezTo>
                  <a:cubicBezTo>
                    <a:pt x="14795" y="249"/>
                    <a:pt x="16308" y="110"/>
                    <a:pt x="17409" y="41"/>
                  </a:cubicBezTo>
                  <a:cubicBezTo>
                    <a:pt x="18509" y="-28"/>
                    <a:pt x="19197" y="-28"/>
                    <a:pt x="19266" y="180"/>
                  </a:cubicBezTo>
                  <a:cubicBezTo>
                    <a:pt x="19335" y="387"/>
                    <a:pt x="18784" y="803"/>
                    <a:pt x="17202" y="1287"/>
                  </a:cubicBezTo>
                  <a:cubicBezTo>
                    <a:pt x="15620" y="1772"/>
                    <a:pt x="13006" y="2326"/>
                    <a:pt x="10667" y="2672"/>
                  </a:cubicBezTo>
                  <a:cubicBezTo>
                    <a:pt x="8328" y="3018"/>
                    <a:pt x="6265" y="3157"/>
                    <a:pt x="4958" y="3434"/>
                  </a:cubicBezTo>
                  <a:cubicBezTo>
                    <a:pt x="3651" y="3710"/>
                    <a:pt x="3100" y="4126"/>
                    <a:pt x="3169" y="4403"/>
                  </a:cubicBezTo>
                  <a:cubicBezTo>
                    <a:pt x="3238" y="4680"/>
                    <a:pt x="3926" y="4818"/>
                    <a:pt x="6265" y="4610"/>
                  </a:cubicBezTo>
                  <a:cubicBezTo>
                    <a:pt x="8604" y="4403"/>
                    <a:pt x="12593" y="3849"/>
                    <a:pt x="15001" y="3503"/>
                  </a:cubicBezTo>
                  <a:cubicBezTo>
                    <a:pt x="17409" y="3157"/>
                    <a:pt x="18234" y="3018"/>
                    <a:pt x="19060" y="2672"/>
                  </a:cubicBezTo>
                  <a:cubicBezTo>
                    <a:pt x="19885" y="2326"/>
                    <a:pt x="20711" y="1772"/>
                    <a:pt x="21123" y="1841"/>
                  </a:cubicBezTo>
                  <a:cubicBezTo>
                    <a:pt x="21536" y="1910"/>
                    <a:pt x="21536" y="2603"/>
                    <a:pt x="21536" y="4126"/>
                  </a:cubicBezTo>
                  <a:cubicBezTo>
                    <a:pt x="21536" y="5649"/>
                    <a:pt x="21536" y="8003"/>
                    <a:pt x="20642" y="10218"/>
                  </a:cubicBezTo>
                  <a:cubicBezTo>
                    <a:pt x="19747" y="12434"/>
                    <a:pt x="17959" y="14510"/>
                    <a:pt x="15345" y="16310"/>
                  </a:cubicBezTo>
                  <a:cubicBezTo>
                    <a:pt x="12731" y="18110"/>
                    <a:pt x="9291" y="19634"/>
                    <a:pt x="7228" y="20464"/>
                  </a:cubicBezTo>
                  <a:cubicBezTo>
                    <a:pt x="5164" y="21295"/>
                    <a:pt x="4476" y="21434"/>
                    <a:pt x="3651" y="21503"/>
                  </a:cubicBezTo>
                  <a:cubicBezTo>
                    <a:pt x="2825" y="21572"/>
                    <a:pt x="1862" y="21572"/>
                    <a:pt x="1793" y="21503"/>
                  </a:cubicBezTo>
                  <a:cubicBezTo>
                    <a:pt x="1725" y="21434"/>
                    <a:pt x="2550" y="21295"/>
                    <a:pt x="4339" y="20534"/>
                  </a:cubicBezTo>
                  <a:cubicBezTo>
                    <a:pt x="6127" y="19772"/>
                    <a:pt x="8879" y="18387"/>
                    <a:pt x="11493" y="16449"/>
                  </a:cubicBezTo>
                  <a:cubicBezTo>
                    <a:pt x="14107" y="14510"/>
                    <a:pt x="16583" y="12018"/>
                    <a:pt x="17959" y="10426"/>
                  </a:cubicBezTo>
                  <a:cubicBezTo>
                    <a:pt x="19335" y="8834"/>
                    <a:pt x="19610" y="8141"/>
                    <a:pt x="19679" y="7864"/>
                  </a:cubicBezTo>
                  <a:cubicBezTo>
                    <a:pt x="19747" y="7587"/>
                    <a:pt x="19610" y="7726"/>
                    <a:pt x="19472" y="7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4698999" y="6392676"/>
              <a:ext cx="965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16" y="686"/>
                    <a:pt x="3032" y="1371"/>
                    <a:pt x="4713" y="1714"/>
                  </a:cubicBezTo>
                  <a:cubicBezTo>
                    <a:pt x="6395" y="2057"/>
                    <a:pt x="8242" y="2057"/>
                    <a:pt x="10113" y="2229"/>
                  </a:cubicBezTo>
                  <a:cubicBezTo>
                    <a:pt x="11984" y="2400"/>
                    <a:pt x="13879" y="2743"/>
                    <a:pt x="15703" y="3771"/>
                  </a:cubicBezTo>
                  <a:cubicBezTo>
                    <a:pt x="17526" y="4800"/>
                    <a:pt x="19279" y="6514"/>
                    <a:pt x="20274" y="7371"/>
                  </a:cubicBezTo>
                  <a:cubicBezTo>
                    <a:pt x="21268" y="8229"/>
                    <a:pt x="21505" y="8229"/>
                    <a:pt x="21505" y="7886"/>
                  </a:cubicBezTo>
                  <a:cubicBezTo>
                    <a:pt x="21505" y="7543"/>
                    <a:pt x="21268" y="6857"/>
                    <a:pt x="20345" y="6343"/>
                  </a:cubicBezTo>
                  <a:cubicBezTo>
                    <a:pt x="19421" y="5829"/>
                    <a:pt x="17811" y="5486"/>
                    <a:pt x="16200" y="5486"/>
                  </a:cubicBezTo>
                  <a:cubicBezTo>
                    <a:pt x="14589" y="5486"/>
                    <a:pt x="12979" y="5829"/>
                    <a:pt x="11439" y="6514"/>
                  </a:cubicBezTo>
                  <a:cubicBezTo>
                    <a:pt x="9900" y="7200"/>
                    <a:pt x="8432" y="8229"/>
                    <a:pt x="6821" y="9086"/>
                  </a:cubicBezTo>
                  <a:cubicBezTo>
                    <a:pt x="5211" y="9943"/>
                    <a:pt x="3458" y="10629"/>
                    <a:pt x="2463" y="10971"/>
                  </a:cubicBezTo>
                  <a:cubicBezTo>
                    <a:pt x="1468" y="11314"/>
                    <a:pt x="1232" y="11314"/>
                    <a:pt x="1232" y="11314"/>
                  </a:cubicBezTo>
                  <a:cubicBezTo>
                    <a:pt x="1232" y="11314"/>
                    <a:pt x="1468" y="11314"/>
                    <a:pt x="2416" y="11657"/>
                  </a:cubicBezTo>
                  <a:cubicBezTo>
                    <a:pt x="3363" y="12000"/>
                    <a:pt x="5021" y="12686"/>
                    <a:pt x="6845" y="13029"/>
                  </a:cubicBezTo>
                  <a:cubicBezTo>
                    <a:pt x="8668" y="13371"/>
                    <a:pt x="10658" y="13371"/>
                    <a:pt x="12647" y="13371"/>
                  </a:cubicBezTo>
                  <a:cubicBezTo>
                    <a:pt x="14637" y="13371"/>
                    <a:pt x="16626" y="13371"/>
                    <a:pt x="17763" y="13371"/>
                  </a:cubicBezTo>
                  <a:cubicBezTo>
                    <a:pt x="18900" y="13371"/>
                    <a:pt x="19184" y="13371"/>
                    <a:pt x="19445" y="13543"/>
                  </a:cubicBezTo>
                  <a:cubicBezTo>
                    <a:pt x="19705" y="13714"/>
                    <a:pt x="19942" y="14057"/>
                    <a:pt x="19847" y="14229"/>
                  </a:cubicBezTo>
                  <a:cubicBezTo>
                    <a:pt x="19753" y="14400"/>
                    <a:pt x="19326" y="14400"/>
                    <a:pt x="18261" y="13886"/>
                  </a:cubicBezTo>
                  <a:cubicBezTo>
                    <a:pt x="17195" y="13371"/>
                    <a:pt x="15489" y="12343"/>
                    <a:pt x="13689" y="11657"/>
                  </a:cubicBezTo>
                  <a:cubicBezTo>
                    <a:pt x="11889" y="10971"/>
                    <a:pt x="9995" y="10629"/>
                    <a:pt x="8455" y="10457"/>
                  </a:cubicBezTo>
                  <a:cubicBezTo>
                    <a:pt x="6916" y="10286"/>
                    <a:pt x="5732" y="10286"/>
                    <a:pt x="4926" y="10286"/>
                  </a:cubicBezTo>
                  <a:cubicBezTo>
                    <a:pt x="4121" y="10286"/>
                    <a:pt x="3695" y="10286"/>
                    <a:pt x="3600" y="10457"/>
                  </a:cubicBezTo>
                  <a:cubicBezTo>
                    <a:pt x="3505" y="10629"/>
                    <a:pt x="3742" y="10971"/>
                    <a:pt x="4595" y="10800"/>
                  </a:cubicBezTo>
                  <a:cubicBezTo>
                    <a:pt x="5447" y="10629"/>
                    <a:pt x="6916" y="9943"/>
                    <a:pt x="8574" y="9429"/>
                  </a:cubicBezTo>
                  <a:cubicBezTo>
                    <a:pt x="10232" y="8914"/>
                    <a:pt x="12079" y="8571"/>
                    <a:pt x="13926" y="9429"/>
                  </a:cubicBezTo>
                  <a:cubicBezTo>
                    <a:pt x="15774" y="10286"/>
                    <a:pt x="17621" y="12343"/>
                    <a:pt x="18900" y="14571"/>
                  </a:cubicBezTo>
                  <a:cubicBezTo>
                    <a:pt x="20179" y="16800"/>
                    <a:pt x="20889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578100" y="7307076"/>
              <a:ext cx="254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0" y="15840"/>
                    <a:pt x="6120" y="10080"/>
                    <a:pt x="9720" y="6480"/>
                  </a:cubicBezTo>
                  <a:cubicBezTo>
                    <a:pt x="13320" y="2880"/>
                    <a:pt x="174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2539999" y="7446776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2133600" y="6847673"/>
              <a:ext cx="190500" cy="19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7740"/>
                  </a:moveTo>
                  <a:cubicBezTo>
                    <a:pt x="480" y="11150"/>
                    <a:pt x="960" y="14561"/>
                    <a:pt x="1080" y="15243"/>
                  </a:cubicBezTo>
                  <a:cubicBezTo>
                    <a:pt x="1200" y="15925"/>
                    <a:pt x="960" y="13879"/>
                    <a:pt x="840" y="11491"/>
                  </a:cubicBezTo>
                  <a:cubicBezTo>
                    <a:pt x="720" y="9104"/>
                    <a:pt x="720" y="6376"/>
                    <a:pt x="720" y="4443"/>
                  </a:cubicBezTo>
                  <a:cubicBezTo>
                    <a:pt x="720" y="2510"/>
                    <a:pt x="720" y="1374"/>
                    <a:pt x="1320" y="691"/>
                  </a:cubicBezTo>
                  <a:cubicBezTo>
                    <a:pt x="1920" y="9"/>
                    <a:pt x="3120" y="-218"/>
                    <a:pt x="3960" y="237"/>
                  </a:cubicBezTo>
                  <a:cubicBezTo>
                    <a:pt x="4800" y="691"/>
                    <a:pt x="5280" y="1828"/>
                    <a:pt x="5760" y="3079"/>
                  </a:cubicBezTo>
                  <a:cubicBezTo>
                    <a:pt x="6240" y="4329"/>
                    <a:pt x="6720" y="5694"/>
                    <a:pt x="7080" y="6944"/>
                  </a:cubicBezTo>
                  <a:cubicBezTo>
                    <a:pt x="7440" y="8195"/>
                    <a:pt x="7680" y="9331"/>
                    <a:pt x="8160" y="9331"/>
                  </a:cubicBezTo>
                  <a:cubicBezTo>
                    <a:pt x="8640" y="9331"/>
                    <a:pt x="9360" y="8195"/>
                    <a:pt x="9840" y="7058"/>
                  </a:cubicBezTo>
                  <a:cubicBezTo>
                    <a:pt x="10320" y="5921"/>
                    <a:pt x="10560" y="4784"/>
                    <a:pt x="11040" y="3534"/>
                  </a:cubicBezTo>
                  <a:cubicBezTo>
                    <a:pt x="11520" y="2283"/>
                    <a:pt x="12240" y="919"/>
                    <a:pt x="13200" y="691"/>
                  </a:cubicBezTo>
                  <a:cubicBezTo>
                    <a:pt x="14160" y="464"/>
                    <a:pt x="15360" y="1374"/>
                    <a:pt x="16560" y="4443"/>
                  </a:cubicBezTo>
                  <a:cubicBezTo>
                    <a:pt x="17760" y="7513"/>
                    <a:pt x="18960" y="12742"/>
                    <a:pt x="19800" y="15925"/>
                  </a:cubicBezTo>
                  <a:cubicBezTo>
                    <a:pt x="20640" y="19108"/>
                    <a:pt x="21120" y="20245"/>
                    <a:pt x="2160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2349600" y="6824476"/>
              <a:ext cx="133250" cy="177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50" fill="norm" stroke="1" extrusionOk="0">
                  <a:moveTo>
                    <a:pt x="15171" y="0"/>
                  </a:moveTo>
                  <a:cubicBezTo>
                    <a:pt x="13484" y="0"/>
                    <a:pt x="11796" y="0"/>
                    <a:pt x="9940" y="1271"/>
                  </a:cubicBezTo>
                  <a:cubicBezTo>
                    <a:pt x="8084" y="2541"/>
                    <a:pt x="6059" y="5082"/>
                    <a:pt x="4202" y="8132"/>
                  </a:cubicBezTo>
                  <a:cubicBezTo>
                    <a:pt x="2346" y="11181"/>
                    <a:pt x="658" y="14739"/>
                    <a:pt x="152" y="17153"/>
                  </a:cubicBezTo>
                  <a:cubicBezTo>
                    <a:pt x="-354" y="19567"/>
                    <a:pt x="321" y="20838"/>
                    <a:pt x="3358" y="21219"/>
                  </a:cubicBezTo>
                  <a:cubicBezTo>
                    <a:pt x="6396" y="21600"/>
                    <a:pt x="11796" y="21092"/>
                    <a:pt x="15171" y="20456"/>
                  </a:cubicBezTo>
                  <a:cubicBezTo>
                    <a:pt x="18546" y="19821"/>
                    <a:pt x="19896" y="19059"/>
                    <a:pt x="21246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2387599" y="6913376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5600"/>
                    <a:pt x="2880" y="9600"/>
                    <a:pt x="6480" y="6000"/>
                  </a:cubicBezTo>
                  <a:cubicBezTo>
                    <a:pt x="10080" y="2400"/>
                    <a:pt x="1584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2603500" y="6907026"/>
              <a:ext cx="88900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68"/>
                  </a:moveTo>
                  <a:cubicBezTo>
                    <a:pt x="2057" y="2445"/>
                    <a:pt x="4114" y="1223"/>
                    <a:pt x="6429" y="1426"/>
                  </a:cubicBezTo>
                  <a:cubicBezTo>
                    <a:pt x="8743" y="1630"/>
                    <a:pt x="11314" y="3260"/>
                    <a:pt x="12857" y="6317"/>
                  </a:cubicBezTo>
                  <a:cubicBezTo>
                    <a:pt x="14400" y="9374"/>
                    <a:pt x="14914" y="13857"/>
                    <a:pt x="14143" y="16913"/>
                  </a:cubicBezTo>
                  <a:cubicBezTo>
                    <a:pt x="13371" y="19970"/>
                    <a:pt x="11314" y="21600"/>
                    <a:pt x="9514" y="21600"/>
                  </a:cubicBezTo>
                  <a:cubicBezTo>
                    <a:pt x="7714" y="21600"/>
                    <a:pt x="6171" y="19970"/>
                    <a:pt x="5400" y="17728"/>
                  </a:cubicBezTo>
                  <a:cubicBezTo>
                    <a:pt x="4629" y="15487"/>
                    <a:pt x="4629" y="12634"/>
                    <a:pt x="7457" y="9577"/>
                  </a:cubicBezTo>
                  <a:cubicBezTo>
                    <a:pt x="10286" y="6521"/>
                    <a:pt x="15943" y="32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2737491" y="6887976"/>
              <a:ext cx="132709" cy="7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982" y="0"/>
                  </a:moveTo>
                  <a:cubicBezTo>
                    <a:pt x="1953" y="2335"/>
                    <a:pt x="925" y="4670"/>
                    <a:pt x="410" y="7297"/>
                  </a:cubicBezTo>
                  <a:cubicBezTo>
                    <a:pt x="-104" y="9924"/>
                    <a:pt x="-104" y="12843"/>
                    <a:pt x="239" y="15762"/>
                  </a:cubicBezTo>
                  <a:cubicBezTo>
                    <a:pt x="582" y="18681"/>
                    <a:pt x="1267" y="21600"/>
                    <a:pt x="2125" y="21600"/>
                  </a:cubicBezTo>
                  <a:cubicBezTo>
                    <a:pt x="2982" y="21600"/>
                    <a:pt x="4010" y="18681"/>
                    <a:pt x="5210" y="15178"/>
                  </a:cubicBezTo>
                  <a:cubicBezTo>
                    <a:pt x="6410" y="11676"/>
                    <a:pt x="7782" y="7589"/>
                    <a:pt x="8467" y="7005"/>
                  </a:cubicBezTo>
                  <a:cubicBezTo>
                    <a:pt x="9153" y="6422"/>
                    <a:pt x="9153" y="9341"/>
                    <a:pt x="9667" y="12551"/>
                  </a:cubicBezTo>
                  <a:cubicBezTo>
                    <a:pt x="10182" y="15762"/>
                    <a:pt x="11210" y="19265"/>
                    <a:pt x="12582" y="20432"/>
                  </a:cubicBezTo>
                  <a:cubicBezTo>
                    <a:pt x="13953" y="21600"/>
                    <a:pt x="15667" y="20432"/>
                    <a:pt x="17210" y="17514"/>
                  </a:cubicBezTo>
                  <a:cubicBezTo>
                    <a:pt x="18753" y="14595"/>
                    <a:pt x="20125" y="9924"/>
                    <a:pt x="21496" y="5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2863849" y="6767326"/>
              <a:ext cx="38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09"/>
                    <a:pt x="7200" y="7418"/>
                    <a:pt x="3600" y="10473"/>
                  </a:cubicBezTo>
                  <a:cubicBezTo>
                    <a:pt x="0" y="13527"/>
                    <a:pt x="0" y="15927"/>
                    <a:pt x="0" y="17673"/>
                  </a:cubicBezTo>
                  <a:cubicBezTo>
                    <a:pt x="0" y="19418"/>
                    <a:pt x="0" y="20509"/>
                    <a:pt x="600" y="21055"/>
                  </a:cubicBezTo>
                  <a:cubicBezTo>
                    <a:pt x="1200" y="21600"/>
                    <a:pt x="2400" y="21600"/>
                    <a:pt x="3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2907229" y="6857780"/>
              <a:ext cx="109021" cy="10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289" fill="norm" stroke="1" extrusionOk="0">
                  <a:moveTo>
                    <a:pt x="2651" y="13665"/>
                  </a:moveTo>
                  <a:cubicBezTo>
                    <a:pt x="4689" y="14089"/>
                    <a:pt x="6727" y="14513"/>
                    <a:pt x="8357" y="13665"/>
                  </a:cubicBezTo>
                  <a:cubicBezTo>
                    <a:pt x="9987" y="12818"/>
                    <a:pt x="11210" y="10701"/>
                    <a:pt x="12025" y="8160"/>
                  </a:cubicBezTo>
                  <a:cubicBezTo>
                    <a:pt x="12840" y="5618"/>
                    <a:pt x="13248" y="2654"/>
                    <a:pt x="12433" y="1171"/>
                  </a:cubicBezTo>
                  <a:cubicBezTo>
                    <a:pt x="11617" y="-311"/>
                    <a:pt x="9580" y="-311"/>
                    <a:pt x="7746" y="748"/>
                  </a:cubicBezTo>
                  <a:cubicBezTo>
                    <a:pt x="5912" y="1807"/>
                    <a:pt x="4282" y="3924"/>
                    <a:pt x="3059" y="6042"/>
                  </a:cubicBezTo>
                  <a:cubicBezTo>
                    <a:pt x="1836" y="8160"/>
                    <a:pt x="1021" y="10277"/>
                    <a:pt x="410" y="12395"/>
                  </a:cubicBezTo>
                  <a:cubicBezTo>
                    <a:pt x="-201" y="14513"/>
                    <a:pt x="-609" y="16630"/>
                    <a:pt x="2855" y="18113"/>
                  </a:cubicBezTo>
                  <a:cubicBezTo>
                    <a:pt x="6319" y="19595"/>
                    <a:pt x="13655" y="20442"/>
                    <a:pt x="20991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3312583" y="7121713"/>
              <a:ext cx="414868" cy="324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15649" y="922"/>
                  </a:moveTo>
                  <a:cubicBezTo>
                    <a:pt x="16090" y="501"/>
                    <a:pt x="16531" y="80"/>
                    <a:pt x="16420" y="10"/>
                  </a:cubicBezTo>
                  <a:cubicBezTo>
                    <a:pt x="16310" y="-60"/>
                    <a:pt x="15649" y="221"/>
                    <a:pt x="13941" y="1202"/>
                  </a:cubicBezTo>
                  <a:cubicBezTo>
                    <a:pt x="12233" y="2184"/>
                    <a:pt x="9478" y="3867"/>
                    <a:pt x="7880" y="4989"/>
                  </a:cubicBezTo>
                  <a:cubicBezTo>
                    <a:pt x="6282" y="6111"/>
                    <a:pt x="5841" y="6672"/>
                    <a:pt x="5841" y="7234"/>
                  </a:cubicBezTo>
                  <a:cubicBezTo>
                    <a:pt x="5841" y="7795"/>
                    <a:pt x="6282" y="8356"/>
                    <a:pt x="7163" y="8776"/>
                  </a:cubicBezTo>
                  <a:cubicBezTo>
                    <a:pt x="8045" y="9197"/>
                    <a:pt x="9367" y="9478"/>
                    <a:pt x="10304" y="9758"/>
                  </a:cubicBezTo>
                  <a:cubicBezTo>
                    <a:pt x="11241" y="10039"/>
                    <a:pt x="11792" y="10319"/>
                    <a:pt x="12012" y="10880"/>
                  </a:cubicBezTo>
                  <a:cubicBezTo>
                    <a:pt x="12233" y="11441"/>
                    <a:pt x="12122" y="12283"/>
                    <a:pt x="10965" y="13475"/>
                  </a:cubicBezTo>
                  <a:cubicBezTo>
                    <a:pt x="9808" y="14667"/>
                    <a:pt x="7604" y="16210"/>
                    <a:pt x="5786" y="17402"/>
                  </a:cubicBezTo>
                  <a:cubicBezTo>
                    <a:pt x="3967" y="18595"/>
                    <a:pt x="2535" y="19436"/>
                    <a:pt x="1543" y="20067"/>
                  </a:cubicBezTo>
                  <a:cubicBezTo>
                    <a:pt x="551" y="20698"/>
                    <a:pt x="0" y="21119"/>
                    <a:pt x="0" y="21330"/>
                  </a:cubicBezTo>
                  <a:cubicBezTo>
                    <a:pt x="0" y="21540"/>
                    <a:pt x="551" y="21540"/>
                    <a:pt x="2535" y="21259"/>
                  </a:cubicBezTo>
                  <a:cubicBezTo>
                    <a:pt x="4518" y="20979"/>
                    <a:pt x="7935" y="20418"/>
                    <a:pt x="11351" y="20067"/>
                  </a:cubicBezTo>
                  <a:cubicBezTo>
                    <a:pt x="14767" y="19717"/>
                    <a:pt x="18184" y="19576"/>
                    <a:pt x="21600" y="19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3467100" y="7580126"/>
              <a:ext cx="19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3486150" y="7503926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3556000" y="7592826"/>
              <a:ext cx="76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3562350" y="7624576"/>
              <a:ext cx="95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3746500" y="7554726"/>
              <a:ext cx="19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3489506" y="6849436"/>
              <a:ext cx="117295" cy="21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35" fill="norm" stroke="1" extrusionOk="0">
                  <a:moveTo>
                    <a:pt x="1703" y="8065"/>
                  </a:moveTo>
                  <a:cubicBezTo>
                    <a:pt x="1703" y="11562"/>
                    <a:pt x="1703" y="15060"/>
                    <a:pt x="1510" y="17425"/>
                  </a:cubicBezTo>
                  <a:cubicBezTo>
                    <a:pt x="1317" y="19791"/>
                    <a:pt x="931" y="21025"/>
                    <a:pt x="545" y="21128"/>
                  </a:cubicBezTo>
                  <a:cubicBezTo>
                    <a:pt x="160" y="21231"/>
                    <a:pt x="-226" y="20202"/>
                    <a:pt x="160" y="17117"/>
                  </a:cubicBezTo>
                  <a:cubicBezTo>
                    <a:pt x="545" y="14031"/>
                    <a:pt x="1703" y="8888"/>
                    <a:pt x="2860" y="5700"/>
                  </a:cubicBezTo>
                  <a:cubicBezTo>
                    <a:pt x="4017" y="2511"/>
                    <a:pt x="5174" y="1277"/>
                    <a:pt x="6717" y="557"/>
                  </a:cubicBezTo>
                  <a:cubicBezTo>
                    <a:pt x="8260" y="-163"/>
                    <a:pt x="10188" y="-369"/>
                    <a:pt x="12695" y="1071"/>
                  </a:cubicBezTo>
                  <a:cubicBezTo>
                    <a:pt x="15203" y="2511"/>
                    <a:pt x="18288" y="5597"/>
                    <a:pt x="19831" y="8682"/>
                  </a:cubicBezTo>
                  <a:cubicBezTo>
                    <a:pt x="21374" y="11768"/>
                    <a:pt x="21374" y="14854"/>
                    <a:pt x="21374" y="17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3934052" y="6971571"/>
              <a:ext cx="128952" cy="33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205" fill="norm" stroke="1" extrusionOk="0">
                  <a:moveTo>
                    <a:pt x="3620" y="9934"/>
                  </a:moveTo>
                  <a:cubicBezTo>
                    <a:pt x="3620" y="13267"/>
                    <a:pt x="3620" y="16600"/>
                    <a:pt x="3620" y="18600"/>
                  </a:cubicBezTo>
                  <a:cubicBezTo>
                    <a:pt x="3620" y="20600"/>
                    <a:pt x="3620" y="21267"/>
                    <a:pt x="3098" y="21200"/>
                  </a:cubicBezTo>
                  <a:cubicBezTo>
                    <a:pt x="2575" y="21134"/>
                    <a:pt x="1530" y="20334"/>
                    <a:pt x="833" y="17600"/>
                  </a:cubicBezTo>
                  <a:cubicBezTo>
                    <a:pt x="136" y="14867"/>
                    <a:pt x="-212" y="10200"/>
                    <a:pt x="136" y="6934"/>
                  </a:cubicBezTo>
                  <a:cubicBezTo>
                    <a:pt x="485" y="3667"/>
                    <a:pt x="1530" y="1800"/>
                    <a:pt x="4491" y="800"/>
                  </a:cubicBezTo>
                  <a:cubicBezTo>
                    <a:pt x="7453" y="-200"/>
                    <a:pt x="12330" y="-333"/>
                    <a:pt x="15814" y="800"/>
                  </a:cubicBezTo>
                  <a:cubicBezTo>
                    <a:pt x="19298" y="1934"/>
                    <a:pt x="21388" y="4334"/>
                    <a:pt x="21214" y="6334"/>
                  </a:cubicBezTo>
                  <a:cubicBezTo>
                    <a:pt x="21040" y="8334"/>
                    <a:pt x="18601" y="9934"/>
                    <a:pt x="15291" y="10800"/>
                  </a:cubicBezTo>
                  <a:cubicBezTo>
                    <a:pt x="11982" y="11667"/>
                    <a:pt x="7801" y="11800"/>
                    <a:pt x="3620" y="11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4066862" y="7084826"/>
              <a:ext cx="143188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96" fill="norm" stroke="1" extrusionOk="0">
                  <a:moveTo>
                    <a:pt x="1455" y="10232"/>
                  </a:moveTo>
                  <a:cubicBezTo>
                    <a:pt x="516" y="9095"/>
                    <a:pt x="-423" y="7958"/>
                    <a:pt x="203" y="7276"/>
                  </a:cubicBezTo>
                  <a:cubicBezTo>
                    <a:pt x="829" y="6594"/>
                    <a:pt x="3020" y="6366"/>
                    <a:pt x="4742" y="6594"/>
                  </a:cubicBezTo>
                  <a:cubicBezTo>
                    <a:pt x="6464" y="6821"/>
                    <a:pt x="7716" y="7503"/>
                    <a:pt x="8812" y="9777"/>
                  </a:cubicBezTo>
                  <a:cubicBezTo>
                    <a:pt x="9907" y="12051"/>
                    <a:pt x="10847" y="15916"/>
                    <a:pt x="10220" y="18303"/>
                  </a:cubicBezTo>
                  <a:cubicBezTo>
                    <a:pt x="9594" y="20691"/>
                    <a:pt x="7403" y="21600"/>
                    <a:pt x="6151" y="21486"/>
                  </a:cubicBezTo>
                  <a:cubicBezTo>
                    <a:pt x="4899" y="21373"/>
                    <a:pt x="4586" y="20236"/>
                    <a:pt x="5212" y="17394"/>
                  </a:cubicBezTo>
                  <a:cubicBezTo>
                    <a:pt x="5838" y="14552"/>
                    <a:pt x="7403" y="10004"/>
                    <a:pt x="10220" y="6821"/>
                  </a:cubicBezTo>
                  <a:cubicBezTo>
                    <a:pt x="13038" y="3638"/>
                    <a:pt x="17107" y="1819"/>
                    <a:pt x="211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4330170" y="6982741"/>
              <a:ext cx="133881" cy="309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230" fill="norm" stroke="1" extrusionOk="0">
                  <a:moveTo>
                    <a:pt x="21018" y="1338"/>
                  </a:moveTo>
                  <a:cubicBezTo>
                    <a:pt x="18027" y="758"/>
                    <a:pt x="15036" y="178"/>
                    <a:pt x="12710" y="33"/>
                  </a:cubicBezTo>
                  <a:cubicBezTo>
                    <a:pt x="10384" y="-112"/>
                    <a:pt x="8723" y="178"/>
                    <a:pt x="6729" y="1700"/>
                  </a:cubicBezTo>
                  <a:cubicBezTo>
                    <a:pt x="4735" y="3222"/>
                    <a:pt x="2409" y="5977"/>
                    <a:pt x="1080" y="8731"/>
                  </a:cubicBezTo>
                  <a:cubicBezTo>
                    <a:pt x="-250" y="11485"/>
                    <a:pt x="-582" y="14240"/>
                    <a:pt x="1412" y="16414"/>
                  </a:cubicBezTo>
                  <a:cubicBezTo>
                    <a:pt x="3406" y="18589"/>
                    <a:pt x="7726" y="20183"/>
                    <a:pt x="10716" y="20836"/>
                  </a:cubicBezTo>
                  <a:cubicBezTo>
                    <a:pt x="13707" y="21488"/>
                    <a:pt x="15369" y="21198"/>
                    <a:pt x="17030" y="20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4486618" y="6956695"/>
              <a:ext cx="174283" cy="322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249" fill="norm" stroke="1" extrusionOk="0">
                  <a:moveTo>
                    <a:pt x="9717" y="7181"/>
                  </a:moveTo>
                  <a:cubicBezTo>
                    <a:pt x="8156" y="8436"/>
                    <a:pt x="6594" y="9690"/>
                    <a:pt x="5293" y="11362"/>
                  </a:cubicBezTo>
                  <a:cubicBezTo>
                    <a:pt x="3992" y="13034"/>
                    <a:pt x="2951" y="15125"/>
                    <a:pt x="2040" y="17076"/>
                  </a:cubicBezTo>
                  <a:cubicBezTo>
                    <a:pt x="1129" y="19027"/>
                    <a:pt x="348" y="20838"/>
                    <a:pt x="88" y="21187"/>
                  </a:cubicBezTo>
                  <a:cubicBezTo>
                    <a:pt x="-172" y="21535"/>
                    <a:pt x="88" y="20420"/>
                    <a:pt x="1650" y="17633"/>
                  </a:cubicBezTo>
                  <a:cubicBezTo>
                    <a:pt x="3211" y="14846"/>
                    <a:pt x="6074" y="10387"/>
                    <a:pt x="8156" y="7390"/>
                  </a:cubicBezTo>
                  <a:cubicBezTo>
                    <a:pt x="10238" y="4394"/>
                    <a:pt x="11539" y="2861"/>
                    <a:pt x="12450" y="1747"/>
                  </a:cubicBezTo>
                  <a:cubicBezTo>
                    <a:pt x="13361" y="632"/>
                    <a:pt x="13881" y="-65"/>
                    <a:pt x="14401" y="5"/>
                  </a:cubicBezTo>
                  <a:cubicBezTo>
                    <a:pt x="14922" y="74"/>
                    <a:pt x="15442" y="910"/>
                    <a:pt x="16353" y="3140"/>
                  </a:cubicBezTo>
                  <a:cubicBezTo>
                    <a:pt x="17264" y="5370"/>
                    <a:pt x="18565" y="8993"/>
                    <a:pt x="19476" y="11850"/>
                  </a:cubicBezTo>
                  <a:cubicBezTo>
                    <a:pt x="20387" y="14707"/>
                    <a:pt x="20908" y="16797"/>
                    <a:pt x="21428" y="18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4533900" y="7141976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4775625" y="6970267"/>
              <a:ext cx="146848" cy="25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43" fill="norm" stroke="1" extrusionOk="0">
                  <a:moveTo>
                    <a:pt x="1789" y="8055"/>
                  </a:moveTo>
                  <a:cubicBezTo>
                    <a:pt x="1481" y="11446"/>
                    <a:pt x="1172" y="14838"/>
                    <a:pt x="864" y="16980"/>
                  </a:cubicBezTo>
                  <a:cubicBezTo>
                    <a:pt x="555" y="19122"/>
                    <a:pt x="247" y="20015"/>
                    <a:pt x="92" y="19658"/>
                  </a:cubicBezTo>
                  <a:cubicBezTo>
                    <a:pt x="-62" y="19301"/>
                    <a:pt x="-62" y="17694"/>
                    <a:pt x="401" y="14481"/>
                  </a:cubicBezTo>
                  <a:cubicBezTo>
                    <a:pt x="864" y="11268"/>
                    <a:pt x="1789" y="6448"/>
                    <a:pt x="2869" y="3592"/>
                  </a:cubicBezTo>
                  <a:cubicBezTo>
                    <a:pt x="3949" y="736"/>
                    <a:pt x="5184" y="-157"/>
                    <a:pt x="7961" y="22"/>
                  </a:cubicBezTo>
                  <a:cubicBezTo>
                    <a:pt x="10738" y="200"/>
                    <a:pt x="15058" y="1450"/>
                    <a:pt x="17681" y="4574"/>
                  </a:cubicBezTo>
                  <a:cubicBezTo>
                    <a:pt x="20304" y="7698"/>
                    <a:pt x="21229" y="12696"/>
                    <a:pt x="21384" y="15820"/>
                  </a:cubicBezTo>
                  <a:cubicBezTo>
                    <a:pt x="21538" y="18944"/>
                    <a:pt x="20921" y="20193"/>
                    <a:pt x="20304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5043079" y="6967769"/>
              <a:ext cx="195671" cy="24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70" fill="norm" stroke="1" extrusionOk="0">
                  <a:moveTo>
                    <a:pt x="21471" y="1360"/>
                  </a:moveTo>
                  <a:cubicBezTo>
                    <a:pt x="20542" y="801"/>
                    <a:pt x="19613" y="242"/>
                    <a:pt x="18568" y="56"/>
                  </a:cubicBezTo>
                  <a:cubicBezTo>
                    <a:pt x="17523" y="-130"/>
                    <a:pt x="16361" y="56"/>
                    <a:pt x="13806" y="2011"/>
                  </a:cubicBezTo>
                  <a:cubicBezTo>
                    <a:pt x="11252" y="3967"/>
                    <a:pt x="7303" y="7691"/>
                    <a:pt x="4748" y="10577"/>
                  </a:cubicBezTo>
                  <a:cubicBezTo>
                    <a:pt x="2194" y="13463"/>
                    <a:pt x="1032" y="15511"/>
                    <a:pt x="452" y="17001"/>
                  </a:cubicBezTo>
                  <a:cubicBezTo>
                    <a:pt x="-129" y="18491"/>
                    <a:pt x="-129" y="19422"/>
                    <a:pt x="336" y="20167"/>
                  </a:cubicBezTo>
                  <a:cubicBezTo>
                    <a:pt x="800" y="20911"/>
                    <a:pt x="1729" y="21470"/>
                    <a:pt x="4632" y="21470"/>
                  </a:cubicBezTo>
                  <a:cubicBezTo>
                    <a:pt x="7536" y="21470"/>
                    <a:pt x="12413" y="20911"/>
                    <a:pt x="17290" y="20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5060949" y="7145332"/>
              <a:ext cx="1333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71" y="11918"/>
                    <a:pt x="7543" y="3818"/>
                    <a:pt x="11143" y="1118"/>
                  </a:cubicBezTo>
                  <a:cubicBezTo>
                    <a:pt x="14743" y="-1582"/>
                    <a:pt x="1817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5295900" y="7192776"/>
              <a:ext cx="25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5295900" y="7110226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5435600" y="6970526"/>
              <a:ext cx="88989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0" h="21600" fill="norm" stroke="1" extrusionOk="0">
                  <a:moveTo>
                    <a:pt x="0" y="0"/>
                  </a:moveTo>
                  <a:cubicBezTo>
                    <a:pt x="6240" y="3106"/>
                    <a:pt x="12480" y="6212"/>
                    <a:pt x="16320" y="9035"/>
                  </a:cubicBezTo>
                  <a:cubicBezTo>
                    <a:pt x="20160" y="11859"/>
                    <a:pt x="21600" y="14400"/>
                    <a:pt x="18480" y="16447"/>
                  </a:cubicBezTo>
                  <a:cubicBezTo>
                    <a:pt x="15360" y="18494"/>
                    <a:pt x="7680" y="200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5362107" y="1379075"/>
              <a:ext cx="5127152" cy="1387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88" fill="norm" stroke="1" extrusionOk="0">
                  <a:moveTo>
                    <a:pt x="176" y="4993"/>
                  </a:moveTo>
                  <a:cubicBezTo>
                    <a:pt x="96" y="5026"/>
                    <a:pt x="16" y="5059"/>
                    <a:pt x="2" y="5042"/>
                  </a:cubicBezTo>
                  <a:cubicBezTo>
                    <a:pt x="-11" y="5026"/>
                    <a:pt x="42" y="4960"/>
                    <a:pt x="203" y="4762"/>
                  </a:cubicBezTo>
                  <a:cubicBezTo>
                    <a:pt x="363" y="4565"/>
                    <a:pt x="631" y="4236"/>
                    <a:pt x="929" y="3989"/>
                  </a:cubicBezTo>
                  <a:cubicBezTo>
                    <a:pt x="1228" y="3742"/>
                    <a:pt x="1557" y="3577"/>
                    <a:pt x="1869" y="3445"/>
                  </a:cubicBezTo>
                  <a:cubicBezTo>
                    <a:pt x="2181" y="3314"/>
                    <a:pt x="2475" y="3215"/>
                    <a:pt x="2769" y="3083"/>
                  </a:cubicBezTo>
                  <a:cubicBezTo>
                    <a:pt x="3063" y="2951"/>
                    <a:pt x="3357" y="2787"/>
                    <a:pt x="3665" y="2639"/>
                  </a:cubicBezTo>
                  <a:cubicBezTo>
                    <a:pt x="3972" y="2490"/>
                    <a:pt x="4293" y="2359"/>
                    <a:pt x="4645" y="2293"/>
                  </a:cubicBezTo>
                  <a:cubicBezTo>
                    <a:pt x="4997" y="2227"/>
                    <a:pt x="5380" y="2227"/>
                    <a:pt x="5732" y="2161"/>
                  </a:cubicBezTo>
                  <a:cubicBezTo>
                    <a:pt x="6084" y="2095"/>
                    <a:pt x="6405" y="1964"/>
                    <a:pt x="6721" y="1865"/>
                  </a:cubicBezTo>
                  <a:cubicBezTo>
                    <a:pt x="7038" y="1766"/>
                    <a:pt x="7349" y="1700"/>
                    <a:pt x="7692" y="1651"/>
                  </a:cubicBezTo>
                  <a:cubicBezTo>
                    <a:pt x="8036" y="1601"/>
                    <a:pt x="8410" y="1568"/>
                    <a:pt x="8757" y="1519"/>
                  </a:cubicBezTo>
                  <a:cubicBezTo>
                    <a:pt x="9105" y="1470"/>
                    <a:pt x="9426" y="1404"/>
                    <a:pt x="9738" y="1322"/>
                  </a:cubicBezTo>
                  <a:cubicBezTo>
                    <a:pt x="10049" y="1239"/>
                    <a:pt x="10352" y="1140"/>
                    <a:pt x="10669" y="1058"/>
                  </a:cubicBezTo>
                  <a:cubicBezTo>
                    <a:pt x="10985" y="976"/>
                    <a:pt x="11315" y="910"/>
                    <a:pt x="11649" y="861"/>
                  </a:cubicBezTo>
                  <a:cubicBezTo>
                    <a:pt x="11983" y="811"/>
                    <a:pt x="12322" y="778"/>
                    <a:pt x="12629" y="712"/>
                  </a:cubicBezTo>
                  <a:cubicBezTo>
                    <a:pt x="12937" y="647"/>
                    <a:pt x="13213" y="548"/>
                    <a:pt x="13511" y="515"/>
                  </a:cubicBezTo>
                  <a:cubicBezTo>
                    <a:pt x="13810" y="482"/>
                    <a:pt x="14131" y="515"/>
                    <a:pt x="14438" y="515"/>
                  </a:cubicBezTo>
                  <a:cubicBezTo>
                    <a:pt x="14745" y="515"/>
                    <a:pt x="15039" y="482"/>
                    <a:pt x="15365" y="465"/>
                  </a:cubicBezTo>
                  <a:cubicBezTo>
                    <a:pt x="15690" y="449"/>
                    <a:pt x="16046" y="449"/>
                    <a:pt x="16381" y="465"/>
                  </a:cubicBezTo>
                  <a:cubicBezTo>
                    <a:pt x="16715" y="482"/>
                    <a:pt x="17027" y="515"/>
                    <a:pt x="17370" y="531"/>
                  </a:cubicBezTo>
                  <a:cubicBezTo>
                    <a:pt x="17713" y="548"/>
                    <a:pt x="18087" y="548"/>
                    <a:pt x="18399" y="515"/>
                  </a:cubicBezTo>
                  <a:cubicBezTo>
                    <a:pt x="18711" y="482"/>
                    <a:pt x="18960" y="416"/>
                    <a:pt x="19183" y="367"/>
                  </a:cubicBezTo>
                  <a:cubicBezTo>
                    <a:pt x="19406" y="317"/>
                    <a:pt x="19602" y="284"/>
                    <a:pt x="19820" y="235"/>
                  </a:cubicBezTo>
                  <a:cubicBezTo>
                    <a:pt x="20039" y="186"/>
                    <a:pt x="20279" y="120"/>
                    <a:pt x="20475" y="70"/>
                  </a:cubicBezTo>
                  <a:cubicBezTo>
                    <a:pt x="20671" y="21"/>
                    <a:pt x="20823" y="-12"/>
                    <a:pt x="20921" y="4"/>
                  </a:cubicBezTo>
                  <a:cubicBezTo>
                    <a:pt x="21019" y="21"/>
                    <a:pt x="21063" y="87"/>
                    <a:pt x="21094" y="334"/>
                  </a:cubicBezTo>
                  <a:cubicBezTo>
                    <a:pt x="21126" y="581"/>
                    <a:pt x="21143" y="1009"/>
                    <a:pt x="21184" y="1717"/>
                  </a:cubicBezTo>
                  <a:cubicBezTo>
                    <a:pt x="21224" y="2425"/>
                    <a:pt x="21286" y="3412"/>
                    <a:pt x="21344" y="4367"/>
                  </a:cubicBezTo>
                  <a:cubicBezTo>
                    <a:pt x="21402" y="5322"/>
                    <a:pt x="21455" y="6244"/>
                    <a:pt x="21500" y="7084"/>
                  </a:cubicBezTo>
                  <a:cubicBezTo>
                    <a:pt x="21544" y="7923"/>
                    <a:pt x="21580" y="8681"/>
                    <a:pt x="21585" y="9504"/>
                  </a:cubicBezTo>
                  <a:cubicBezTo>
                    <a:pt x="21589" y="10327"/>
                    <a:pt x="21562" y="11216"/>
                    <a:pt x="21536" y="12122"/>
                  </a:cubicBezTo>
                  <a:cubicBezTo>
                    <a:pt x="21509" y="13027"/>
                    <a:pt x="21482" y="13949"/>
                    <a:pt x="21451" y="14920"/>
                  </a:cubicBezTo>
                  <a:cubicBezTo>
                    <a:pt x="21420" y="15892"/>
                    <a:pt x="21384" y="16912"/>
                    <a:pt x="21366" y="17686"/>
                  </a:cubicBezTo>
                  <a:cubicBezTo>
                    <a:pt x="21348" y="18460"/>
                    <a:pt x="21348" y="18987"/>
                    <a:pt x="21277" y="19596"/>
                  </a:cubicBezTo>
                  <a:cubicBezTo>
                    <a:pt x="21206" y="20205"/>
                    <a:pt x="21063" y="20897"/>
                    <a:pt x="20921" y="21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5357092" y="1680976"/>
              <a:ext cx="154708" cy="114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5572" y="0"/>
                  </a:moveTo>
                  <a:cubicBezTo>
                    <a:pt x="4988" y="880"/>
                    <a:pt x="4404" y="1760"/>
                    <a:pt x="3383" y="2900"/>
                  </a:cubicBezTo>
                  <a:cubicBezTo>
                    <a:pt x="2361" y="4040"/>
                    <a:pt x="902" y="5440"/>
                    <a:pt x="318" y="6960"/>
                  </a:cubicBezTo>
                  <a:cubicBezTo>
                    <a:pt x="-266" y="8480"/>
                    <a:pt x="26" y="10120"/>
                    <a:pt x="610" y="11560"/>
                  </a:cubicBezTo>
                  <a:cubicBezTo>
                    <a:pt x="1193" y="13000"/>
                    <a:pt x="2069" y="14240"/>
                    <a:pt x="3383" y="15300"/>
                  </a:cubicBezTo>
                  <a:cubicBezTo>
                    <a:pt x="4696" y="16360"/>
                    <a:pt x="6448" y="17240"/>
                    <a:pt x="8053" y="17880"/>
                  </a:cubicBezTo>
                  <a:cubicBezTo>
                    <a:pt x="9658" y="18520"/>
                    <a:pt x="11118" y="18920"/>
                    <a:pt x="11556" y="19400"/>
                  </a:cubicBezTo>
                  <a:cubicBezTo>
                    <a:pt x="11993" y="19880"/>
                    <a:pt x="11410" y="20440"/>
                    <a:pt x="12869" y="20820"/>
                  </a:cubicBezTo>
                  <a:cubicBezTo>
                    <a:pt x="14329" y="21200"/>
                    <a:pt x="17831" y="21400"/>
                    <a:pt x="213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5382354" y="2604612"/>
              <a:ext cx="5222146" cy="21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24" fill="norm" stroke="1" extrusionOk="0">
                  <a:moveTo>
                    <a:pt x="63" y="21524"/>
                  </a:moveTo>
                  <a:cubicBezTo>
                    <a:pt x="28" y="20901"/>
                    <a:pt x="-7" y="20278"/>
                    <a:pt x="2" y="19655"/>
                  </a:cubicBezTo>
                  <a:cubicBezTo>
                    <a:pt x="11" y="19032"/>
                    <a:pt x="63" y="18409"/>
                    <a:pt x="238" y="17993"/>
                  </a:cubicBezTo>
                  <a:cubicBezTo>
                    <a:pt x="413" y="17578"/>
                    <a:pt x="711" y="17370"/>
                    <a:pt x="1026" y="16955"/>
                  </a:cubicBezTo>
                  <a:cubicBezTo>
                    <a:pt x="1341" y="16539"/>
                    <a:pt x="1673" y="15916"/>
                    <a:pt x="1988" y="15086"/>
                  </a:cubicBezTo>
                  <a:cubicBezTo>
                    <a:pt x="2304" y="14255"/>
                    <a:pt x="2601" y="13216"/>
                    <a:pt x="2881" y="12282"/>
                  </a:cubicBezTo>
                  <a:cubicBezTo>
                    <a:pt x="3161" y="11347"/>
                    <a:pt x="3424" y="10516"/>
                    <a:pt x="3713" y="9893"/>
                  </a:cubicBezTo>
                  <a:cubicBezTo>
                    <a:pt x="4001" y="9270"/>
                    <a:pt x="4317" y="8855"/>
                    <a:pt x="4636" y="8751"/>
                  </a:cubicBezTo>
                  <a:cubicBezTo>
                    <a:pt x="4955" y="8647"/>
                    <a:pt x="5279" y="8855"/>
                    <a:pt x="5612" y="8959"/>
                  </a:cubicBezTo>
                  <a:cubicBezTo>
                    <a:pt x="5944" y="9062"/>
                    <a:pt x="6286" y="9062"/>
                    <a:pt x="6627" y="8959"/>
                  </a:cubicBezTo>
                  <a:cubicBezTo>
                    <a:pt x="6968" y="8855"/>
                    <a:pt x="7310" y="8647"/>
                    <a:pt x="7642" y="8959"/>
                  </a:cubicBezTo>
                  <a:cubicBezTo>
                    <a:pt x="7975" y="9270"/>
                    <a:pt x="8299" y="10101"/>
                    <a:pt x="8627" y="10620"/>
                  </a:cubicBezTo>
                  <a:cubicBezTo>
                    <a:pt x="8955" y="11139"/>
                    <a:pt x="9288" y="11347"/>
                    <a:pt x="9616" y="10932"/>
                  </a:cubicBezTo>
                  <a:cubicBezTo>
                    <a:pt x="9944" y="10516"/>
                    <a:pt x="10268" y="9478"/>
                    <a:pt x="10579" y="8647"/>
                  </a:cubicBezTo>
                  <a:cubicBezTo>
                    <a:pt x="10889" y="7816"/>
                    <a:pt x="11187" y="7193"/>
                    <a:pt x="11515" y="6882"/>
                  </a:cubicBezTo>
                  <a:cubicBezTo>
                    <a:pt x="11843" y="6570"/>
                    <a:pt x="12202" y="6570"/>
                    <a:pt x="12543" y="6051"/>
                  </a:cubicBezTo>
                  <a:cubicBezTo>
                    <a:pt x="12885" y="5532"/>
                    <a:pt x="13209" y="4493"/>
                    <a:pt x="13511" y="3662"/>
                  </a:cubicBezTo>
                  <a:cubicBezTo>
                    <a:pt x="13812" y="2832"/>
                    <a:pt x="14093" y="2209"/>
                    <a:pt x="14408" y="1793"/>
                  </a:cubicBezTo>
                  <a:cubicBezTo>
                    <a:pt x="14723" y="1378"/>
                    <a:pt x="15073" y="1170"/>
                    <a:pt x="15427" y="962"/>
                  </a:cubicBezTo>
                  <a:cubicBezTo>
                    <a:pt x="15782" y="755"/>
                    <a:pt x="16140" y="547"/>
                    <a:pt x="16512" y="443"/>
                  </a:cubicBezTo>
                  <a:cubicBezTo>
                    <a:pt x="16884" y="339"/>
                    <a:pt x="17269" y="339"/>
                    <a:pt x="17624" y="236"/>
                  </a:cubicBezTo>
                  <a:cubicBezTo>
                    <a:pt x="17978" y="132"/>
                    <a:pt x="18302" y="-76"/>
                    <a:pt x="18630" y="28"/>
                  </a:cubicBezTo>
                  <a:cubicBezTo>
                    <a:pt x="18959" y="132"/>
                    <a:pt x="19291" y="547"/>
                    <a:pt x="19598" y="859"/>
                  </a:cubicBezTo>
                  <a:cubicBezTo>
                    <a:pt x="19904" y="1170"/>
                    <a:pt x="20184" y="1378"/>
                    <a:pt x="20429" y="1378"/>
                  </a:cubicBezTo>
                  <a:cubicBezTo>
                    <a:pt x="20674" y="1378"/>
                    <a:pt x="20884" y="1170"/>
                    <a:pt x="21072" y="1897"/>
                  </a:cubicBezTo>
                  <a:cubicBezTo>
                    <a:pt x="21260" y="2624"/>
                    <a:pt x="21427" y="4286"/>
                    <a:pt x="21593" y="5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5" name="Drawing"/>
          <p:cNvGrpSpPr/>
          <p:nvPr/>
        </p:nvGrpSpPr>
        <p:grpSpPr>
          <a:xfrm>
            <a:off x="723900" y="1341966"/>
            <a:ext cx="12052300" cy="7698139"/>
            <a:chOff x="0" y="0"/>
            <a:chExt cx="12052299" cy="7698138"/>
          </a:xfrm>
        </p:grpSpPr>
        <p:sp>
          <p:nvSpPr>
            <p:cNvPr id="2249" name="Line"/>
            <p:cNvSpPr/>
            <p:nvPr/>
          </p:nvSpPr>
          <p:spPr>
            <a:xfrm>
              <a:off x="0" y="607483"/>
              <a:ext cx="571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3456"/>
                    <a:pt x="11200" y="6912"/>
                    <a:pt x="14800" y="10512"/>
                  </a:cubicBezTo>
                  <a:cubicBezTo>
                    <a:pt x="18400" y="14112"/>
                    <a:pt x="20000" y="178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10583" y="544531"/>
              <a:ext cx="217583" cy="376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092" fill="norm" stroke="1" extrusionOk="0">
                  <a:moveTo>
                    <a:pt x="2077" y="6022"/>
                  </a:moveTo>
                  <a:cubicBezTo>
                    <a:pt x="1038" y="5547"/>
                    <a:pt x="0" y="5072"/>
                    <a:pt x="0" y="4123"/>
                  </a:cubicBezTo>
                  <a:cubicBezTo>
                    <a:pt x="0" y="3173"/>
                    <a:pt x="1038" y="1749"/>
                    <a:pt x="3427" y="859"/>
                  </a:cubicBezTo>
                  <a:cubicBezTo>
                    <a:pt x="5815" y="-31"/>
                    <a:pt x="9554" y="-387"/>
                    <a:pt x="12254" y="562"/>
                  </a:cubicBezTo>
                  <a:cubicBezTo>
                    <a:pt x="14954" y="1512"/>
                    <a:pt x="16615" y="3767"/>
                    <a:pt x="16927" y="5844"/>
                  </a:cubicBezTo>
                  <a:cubicBezTo>
                    <a:pt x="17238" y="7921"/>
                    <a:pt x="16200" y="9820"/>
                    <a:pt x="15265" y="11006"/>
                  </a:cubicBezTo>
                  <a:cubicBezTo>
                    <a:pt x="14331" y="12193"/>
                    <a:pt x="13500" y="12668"/>
                    <a:pt x="13396" y="12668"/>
                  </a:cubicBezTo>
                  <a:cubicBezTo>
                    <a:pt x="13292" y="12668"/>
                    <a:pt x="13915" y="12193"/>
                    <a:pt x="14746" y="11956"/>
                  </a:cubicBezTo>
                  <a:cubicBezTo>
                    <a:pt x="15577" y="11718"/>
                    <a:pt x="16615" y="11718"/>
                    <a:pt x="17654" y="11778"/>
                  </a:cubicBezTo>
                  <a:cubicBezTo>
                    <a:pt x="18692" y="11837"/>
                    <a:pt x="19731" y="11956"/>
                    <a:pt x="20458" y="12371"/>
                  </a:cubicBezTo>
                  <a:cubicBezTo>
                    <a:pt x="21185" y="12787"/>
                    <a:pt x="21600" y="13499"/>
                    <a:pt x="21185" y="14508"/>
                  </a:cubicBezTo>
                  <a:cubicBezTo>
                    <a:pt x="20769" y="15516"/>
                    <a:pt x="19523" y="16822"/>
                    <a:pt x="17550" y="17949"/>
                  </a:cubicBezTo>
                  <a:cubicBezTo>
                    <a:pt x="15577" y="19077"/>
                    <a:pt x="12877" y="20026"/>
                    <a:pt x="10592" y="20560"/>
                  </a:cubicBezTo>
                  <a:cubicBezTo>
                    <a:pt x="8308" y="21094"/>
                    <a:pt x="6438" y="21213"/>
                    <a:pt x="5608" y="20976"/>
                  </a:cubicBezTo>
                  <a:cubicBezTo>
                    <a:pt x="4777" y="20738"/>
                    <a:pt x="4985" y="20145"/>
                    <a:pt x="5919" y="19551"/>
                  </a:cubicBezTo>
                  <a:cubicBezTo>
                    <a:pt x="6854" y="18958"/>
                    <a:pt x="8515" y="18365"/>
                    <a:pt x="10177" y="17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266155" y="663574"/>
              <a:ext cx="165645" cy="181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021" fill="norm" stroke="1" extrusionOk="0">
                  <a:moveTo>
                    <a:pt x="9913" y="11168"/>
                  </a:moveTo>
                  <a:cubicBezTo>
                    <a:pt x="9367" y="8714"/>
                    <a:pt x="8820" y="6259"/>
                    <a:pt x="8273" y="4418"/>
                  </a:cubicBezTo>
                  <a:cubicBezTo>
                    <a:pt x="7726" y="2577"/>
                    <a:pt x="7179" y="1350"/>
                    <a:pt x="6222" y="614"/>
                  </a:cubicBezTo>
                  <a:cubicBezTo>
                    <a:pt x="5265" y="-123"/>
                    <a:pt x="3898" y="-368"/>
                    <a:pt x="2668" y="859"/>
                  </a:cubicBezTo>
                  <a:cubicBezTo>
                    <a:pt x="1438" y="2087"/>
                    <a:pt x="344" y="4787"/>
                    <a:pt x="70" y="8100"/>
                  </a:cubicBezTo>
                  <a:cubicBezTo>
                    <a:pt x="-203" y="11414"/>
                    <a:pt x="344" y="15341"/>
                    <a:pt x="1301" y="17673"/>
                  </a:cubicBezTo>
                  <a:cubicBezTo>
                    <a:pt x="2258" y="20005"/>
                    <a:pt x="3625" y="20741"/>
                    <a:pt x="4855" y="20741"/>
                  </a:cubicBezTo>
                  <a:cubicBezTo>
                    <a:pt x="6086" y="20741"/>
                    <a:pt x="7179" y="20005"/>
                    <a:pt x="8000" y="19023"/>
                  </a:cubicBezTo>
                  <a:cubicBezTo>
                    <a:pt x="8820" y="18041"/>
                    <a:pt x="9367" y="16814"/>
                    <a:pt x="9777" y="15218"/>
                  </a:cubicBezTo>
                  <a:cubicBezTo>
                    <a:pt x="10187" y="13623"/>
                    <a:pt x="10460" y="11659"/>
                    <a:pt x="10734" y="11414"/>
                  </a:cubicBezTo>
                  <a:cubicBezTo>
                    <a:pt x="11007" y="11168"/>
                    <a:pt x="11281" y="12641"/>
                    <a:pt x="11964" y="14482"/>
                  </a:cubicBezTo>
                  <a:cubicBezTo>
                    <a:pt x="12648" y="16323"/>
                    <a:pt x="13741" y="18532"/>
                    <a:pt x="14972" y="19759"/>
                  </a:cubicBezTo>
                  <a:cubicBezTo>
                    <a:pt x="16202" y="20987"/>
                    <a:pt x="17569" y="21232"/>
                    <a:pt x="18663" y="20864"/>
                  </a:cubicBezTo>
                  <a:cubicBezTo>
                    <a:pt x="19756" y="20496"/>
                    <a:pt x="20577" y="19514"/>
                    <a:pt x="21397" y="18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443277" y="662195"/>
              <a:ext cx="155505" cy="33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49" fill="norm" stroke="1" extrusionOk="0">
                  <a:moveTo>
                    <a:pt x="1030" y="2194"/>
                  </a:moveTo>
                  <a:cubicBezTo>
                    <a:pt x="454" y="2874"/>
                    <a:pt x="-122" y="3553"/>
                    <a:pt x="22" y="4232"/>
                  </a:cubicBezTo>
                  <a:cubicBezTo>
                    <a:pt x="166" y="4911"/>
                    <a:pt x="1030" y="5591"/>
                    <a:pt x="2758" y="6134"/>
                  </a:cubicBezTo>
                  <a:cubicBezTo>
                    <a:pt x="4486" y="6677"/>
                    <a:pt x="7078" y="7085"/>
                    <a:pt x="8806" y="6949"/>
                  </a:cubicBezTo>
                  <a:cubicBezTo>
                    <a:pt x="10534" y="6813"/>
                    <a:pt x="11398" y="6134"/>
                    <a:pt x="12118" y="5047"/>
                  </a:cubicBezTo>
                  <a:cubicBezTo>
                    <a:pt x="12838" y="3960"/>
                    <a:pt x="13414" y="2466"/>
                    <a:pt x="13270" y="1447"/>
                  </a:cubicBezTo>
                  <a:cubicBezTo>
                    <a:pt x="13126" y="428"/>
                    <a:pt x="12262" y="-115"/>
                    <a:pt x="11686" y="21"/>
                  </a:cubicBezTo>
                  <a:cubicBezTo>
                    <a:pt x="11110" y="157"/>
                    <a:pt x="10822" y="972"/>
                    <a:pt x="11686" y="3077"/>
                  </a:cubicBezTo>
                  <a:cubicBezTo>
                    <a:pt x="12550" y="5183"/>
                    <a:pt x="14566" y="8579"/>
                    <a:pt x="16438" y="11432"/>
                  </a:cubicBezTo>
                  <a:cubicBezTo>
                    <a:pt x="18310" y="14285"/>
                    <a:pt x="20038" y="16594"/>
                    <a:pt x="20758" y="18089"/>
                  </a:cubicBezTo>
                  <a:cubicBezTo>
                    <a:pt x="21478" y="19583"/>
                    <a:pt x="21190" y="20262"/>
                    <a:pt x="20182" y="20738"/>
                  </a:cubicBezTo>
                  <a:cubicBezTo>
                    <a:pt x="19174" y="21213"/>
                    <a:pt x="17446" y="21485"/>
                    <a:pt x="16150" y="21281"/>
                  </a:cubicBezTo>
                  <a:cubicBezTo>
                    <a:pt x="14854" y="21077"/>
                    <a:pt x="13990" y="20398"/>
                    <a:pt x="13558" y="18836"/>
                  </a:cubicBezTo>
                  <a:cubicBezTo>
                    <a:pt x="13126" y="17274"/>
                    <a:pt x="13126" y="14828"/>
                    <a:pt x="13126" y="12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589148" y="600317"/>
              <a:ext cx="134752" cy="163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0859" fill="norm" stroke="1" extrusionOk="0">
                  <a:moveTo>
                    <a:pt x="5204" y="7394"/>
                  </a:moveTo>
                  <a:cubicBezTo>
                    <a:pt x="6533" y="8204"/>
                    <a:pt x="7863" y="9014"/>
                    <a:pt x="9026" y="8744"/>
                  </a:cubicBezTo>
                  <a:cubicBezTo>
                    <a:pt x="10189" y="8474"/>
                    <a:pt x="11186" y="7124"/>
                    <a:pt x="11684" y="5504"/>
                  </a:cubicBezTo>
                  <a:cubicBezTo>
                    <a:pt x="12183" y="3884"/>
                    <a:pt x="12183" y="1994"/>
                    <a:pt x="11186" y="914"/>
                  </a:cubicBezTo>
                  <a:cubicBezTo>
                    <a:pt x="10189" y="-166"/>
                    <a:pt x="8195" y="-436"/>
                    <a:pt x="6035" y="914"/>
                  </a:cubicBezTo>
                  <a:cubicBezTo>
                    <a:pt x="3875" y="2264"/>
                    <a:pt x="1549" y="5234"/>
                    <a:pt x="552" y="8609"/>
                  </a:cubicBezTo>
                  <a:cubicBezTo>
                    <a:pt x="-445" y="11984"/>
                    <a:pt x="-113" y="15764"/>
                    <a:pt x="1715" y="18059"/>
                  </a:cubicBezTo>
                  <a:cubicBezTo>
                    <a:pt x="3543" y="20354"/>
                    <a:pt x="6866" y="21164"/>
                    <a:pt x="10355" y="20759"/>
                  </a:cubicBezTo>
                  <a:cubicBezTo>
                    <a:pt x="13844" y="20354"/>
                    <a:pt x="17500" y="18734"/>
                    <a:pt x="21155" y="17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746384" y="531283"/>
              <a:ext cx="78174" cy="20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506" fill="norm" stroke="1" extrusionOk="0">
                  <a:moveTo>
                    <a:pt x="19039" y="0"/>
                  </a:moveTo>
                  <a:cubicBezTo>
                    <a:pt x="13501" y="445"/>
                    <a:pt x="7963" y="891"/>
                    <a:pt x="4363" y="1670"/>
                  </a:cubicBezTo>
                  <a:cubicBezTo>
                    <a:pt x="763" y="2449"/>
                    <a:pt x="-899" y="3563"/>
                    <a:pt x="486" y="5790"/>
                  </a:cubicBezTo>
                  <a:cubicBezTo>
                    <a:pt x="1870" y="8016"/>
                    <a:pt x="6301" y="11357"/>
                    <a:pt x="9624" y="13361"/>
                  </a:cubicBezTo>
                  <a:cubicBezTo>
                    <a:pt x="12947" y="15365"/>
                    <a:pt x="15163" y="16033"/>
                    <a:pt x="17101" y="16924"/>
                  </a:cubicBezTo>
                  <a:cubicBezTo>
                    <a:pt x="19039" y="17814"/>
                    <a:pt x="20701" y="18928"/>
                    <a:pt x="20424" y="19819"/>
                  </a:cubicBezTo>
                  <a:cubicBezTo>
                    <a:pt x="20147" y="20709"/>
                    <a:pt x="17932" y="21377"/>
                    <a:pt x="15163" y="21489"/>
                  </a:cubicBezTo>
                  <a:cubicBezTo>
                    <a:pt x="12393" y="21600"/>
                    <a:pt x="9070" y="21155"/>
                    <a:pt x="5747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869950" y="378883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1392351" y="366183"/>
              <a:ext cx="300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600" fill="norm" stroke="1" extrusionOk="0">
                  <a:moveTo>
                    <a:pt x="16122" y="0"/>
                  </a:moveTo>
                  <a:cubicBezTo>
                    <a:pt x="8922" y="1494"/>
                    <a:pt x="1722" y="2989"/>
                    <a:pt x="282" y="5842"/>
                  </a:cubicBezTo>
                  <a:cubicBezTo>
                    <a:pt x="-1158" y="8694"/>
                    <a:pt x="3162" y="12906"/>
                    <a:pt x="7482" y="15758"/>
                  </a:cubicBezTo>
                  <a:cubicBezTo>
                    <a:pt x="11802" y="18611"/>
                    <a:pt x="16122" y="20106"/>
                    <a:pt x="204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1244600" y="264183"/>
              <a:ext cx="412750" cy="382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15248"/>
                  </a:moveTo>
                  <a:cubicBezTo>
                    <a:pt x="775" y="14068"/>
                    <a:pt x="1551" y="12888"/>
                    <a:pt x="3378" y="11353"/>
                  </a:cubicBezTo>
                  <a:cubicBezTo>
                    <a:pt x="5206" y="9819"/>
                    <a:pt x="8086" y="7930"/>
                    <a:pt x="10080" y="6396"/>
                  </a:cubicBezTo>
                  <a:cubicBezTo>
                    <a:pt x="12074" y="4861"/>
                    <a:pt x="13182" y="3681"/>
                    <a:pt x="13957" y="2560"/>
                  </a:cubicBezTo>
                  <a:cubicBezTo>
                    <a:pt x="14732" y="1438"/>
                    <a:pt x="15175" y="376"/>
                    <a:pt x="15231" y="81"/>
                  </a:cubicBezTo>
                  <a:cubicBezTo>
                    <a:pt x="15286" y="-214"/>
                    <a:pt x="14954" y="258"/>
                    <a:pt x="14732" y="2088"/>
                  </a:cubicBezTo>
                  <a:cubicBezTo>
                    <a:pt x="14511" y="3917"/>
                    <a:pt x="14400" y="7104"/>
                    <a:pt x="14511" y="10291"/>
                  </a:cubicBezTo>
                  <a:cubicBezTo>
                    <a:pt x="14622" y="13478"/>
                    <a:pt x="14954" y="16665"/>
                    <a:pt x="15120" y="18612"/>
                  </a:cubicBezTo>
                  <a:cubicBezTo>
                    <a:pt x="15286" y="20560"/>
                    <a:pt x="15286" y="21268"/>
                    <a:pt x="15175" y="21327"/>
                  </a:cubicBezTo>
                  <a:cubicBezTo>
                    <a:pt x="15065" y="21386"/>
                    <a:pt x="14843" y="20796"/>
                    <a:pt x="14732" y="19320"/>
                  </a:cubicBezTo>
                  <a:cubicBezTo>
                    <a:pt x="14622" y="17845"/>
                    <a:pt x="14622" y="15484"/>
                    <a:pt x="14732" y="14009"/>
                  </a:cubicBezTo>
                  <a:cubicBezTo>
                    <a:pt x="14843" y="12534"/>
                    <a:pt x="15065" y="11943"/>
                    <a:pt x="15452" y="11648"/>
                  </a:cubicBezTo>
                  <a:cubicBezTo>
                    <a:pt x="15840" y="11353"/>
                    <a:pt x="16394" y="11353"/>
                    <a:pt x="16948" y="12002"/>
                  </a:cubicBezTo>
                  <a:cubicBezTo>
                    <a:pt x="17502" y="12652"/>
                    <a:pt x="18055" y="13950"/>
                    <a:pt x="18831" y="15425"/>
                  </a:cubicBezTo>
                  <a:cubicBezTo>
                    <a:pt x="19606" y="16901"/>
                    <a:pt x="20603" y="18553"/>
                    <a:pt x="21600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1659642" y="436134"/>
              <a:ext cx="143759" cy="148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0821" fill="norm" stroke="1" extrusionOk="0">
                  <a:moveTo>
                    <a:pt x="6235" y="10638"/>
                  </a:moveTo>
                  <a:cubicBezTo>
                    <a:pt x="7800" y="8271"/>
                    <a:pt x="9365" y="5904"/>
                    <a:pt x="10148" y="3980"/>
                  </a:cubicBezTo>
                  <a:cubicBezTo>
                    <a:pt x="10931" y="2057"/>
                    <a:pt x="10931" y="578"/>
                    <a:pt x="10148" y="134"/>
                  </a:cubicBezTo>
                  <a:cubicBezTo>
                    <a:pt x="9365" y="-310"/>
                    <a:pt x="7800" y="282"/>
                    <a:pt x="5922" y="2945"/>
                  </a:cubicBezTo>
                  <a:cubicBezTo>
                    <a:pt x="4044" y="5608"/>
                    <a:pt x="1852" y="10342"/>
                    <a:pt x="757" y="13449"/>
                  </a:cubicBezTo>
                  <a:cubicBezTo>
                    <a:pt x="-339" y="16556"/>
                    <a:pt x="-339" y="18035"/>
                    <a:pt x="1383" y="19219"/>
                  </a:cubicBezTo>
                  <a:cubicBezTo>
                    <a:pt x="3104" y="20402"/>
                    <a:pt x="6548" y="21290"/>
                    <a:pt x="10148" y="20550"/>
                  </a:cubicBezTo>
                  <a:cubicBezTo>
                    <a:pt x="13748" y="19811"/>
                    <a:pt x="17504" y="17443"/>
                    <a:pt x="21261" y="15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1816100" y="420555"/>
              <a:ext cx="99894" cy="13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036" fill="norm" stroke="1" extrusionOk="0">
                  <a:moveTo>
                    <a:pt x="14850" y="2393"/>
                  </a:moveTo>
                  <a:cubicBezTo>
                    <a:pt x="13050" y="1411"/>
                    <a:pt x="11250" y="430"/>
                    <a:pt x="9225" y="102"/>
                  </a:cubicBezTo>
                  <a:cubicBezTo>
                    <a:pt x="7200" y="-225"/>
                    <a:pt x="4950" y="102"/>
                    <a:pt x="3150" y="3048"/>
                  </a:cubicBezTo>
                  <a:cubicBezTo>
                    <a:pt x="1350" y="5993"/>
                    <a:pt x="0" y="11557"/>
                    <a:pt x="0" y="15157"/>
                  </a:cubicBezTo>
                  <a:cubicBezTo>
                    <a:pt x="0" y="18757"/>
                    <a:pt x="1350" y="20393"/>
                    <a:pt x="4275" y="20884"/>
                  </a:cubicBezTo>
                  <a:cubicBezTo>
                    <a:pt x="7200" y="21375"/>
                    <a:pt x="11700" y="20720"/>
                    <a:pt x="15075" y="18266"/>
                  </a:cubicBezTo>
                  <a:cubicBezTo>
                    <a:pt x="18450" y="15811"/>
                    <a:pt x="20700" y="11557"/>
                    <a:pt x="21150" y="8448"/>
                  </a:cubicBezTo>
                  <a:cubicBezTo>
                    <a:pt x="21600" y="5339"/>
                    <a:pt x="20250" y="3375"/>
                    <a:pt x="18450" y="2393"/>
                  </a:cubicBezTo>
                  <a:cubicBezTo>
                    <a:pt x="16650" y="1411"/>
                    <a:pt x="14400" y="1411"/>
                    <a:pt x="12150" y="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1987549" y="353483"/>
              <a:ext cx="88901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25"/>
                  </a:moveTo>
                  <a:cubicBezTo>
                    <a:pt x="4629" y="6085"/>
                    <a:pt x="9257" y="10344"/>
                    <a:pt x="11571" y="13234"/>
                  </a:cubicBezTo>
                  <a:cubicBezTo>
                    <a:pt x="13886" y="16124"/>
                    <a:pt x="13886" y="17645"/>
                    <a:pt x="13114" y="19014"/>
                  </a:cubicBezTo>
                  <a:cubicBezTo>
                    <a:pt x="12343" y="20383"/>
                    <a:pt x="10800" y="21600"/>
                    <a:pt x="9000" y="21600"/>
                  </a:cubicBezTo>
                  <a:cubicBezTo>
                    <a:pt x="7200" y="21600"/>
                    <a:pt x="5143" y="20383"/>
                    <a:pt x="3857" y="17797"/>
                  </a:cubicBezTo>
                  <a:cubicBezTo>
                    <a:pt x="2571" y="15211"/>
                    <a:pt x="2057" y="11256"/>
                    <a:pt x="5143" y="8062"/>
                  </a:cubicBezTo>
                  <a:cubicBezTo>
                    <a:pt x="8229" y="4868"/>
                    <a:pt x="14914" y="24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2104204" y="309100"/>
              <a:ext cx="59496" cy="17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8" h="21338" fill="norm" stroke="1" extrusionOk="0">
                  <a:moveTo>
                    <a:pt x="3519" y="11427"/>
                  </a:moveTo>
                  <a:cubicBezTo>
                    <a:pt x="9279" y="8632"/>
                    <a:pt x="15039" y="5837"/>
                    <a:pt x="17919" y="3804"/>
                  </a:cubicBezTo>
                  <a:cubicBezTo>
                    <a:pt x="20799" y="1771"/>
                    <a:pt x="20799" y="500"/>
                    <a:pt x="18999" y="119"/>
                  </a:cubicBezTo>
                  <a:cubicBezTo>
                    <a:pt x="17199" y="-262"/>
                    <a:pt x="13599" y="246"/>
                    <a:pt x="9639" y="2025"/>
                  </a:cubicBezTo>
                  <a:cubicBezTo>
                    <a:pt x="5679" y="3804"/>
                    <a:pt x="1359" y="6853"/>
                    <a:pt x="279" y="10284"/>
                  </a:cubicBezTo>
                  <a:cubicBezTo>
                    <a:pt x="-801" y="13714"/>
                    <a:pt x="1359" y="17526"/>
                    <a:pt x="4959" y="19432"/>
                  </a:cubicBezTo>
                  <a:cubicBezTo>
                    <a:pt x="8559" y="21338"/>
                    <a:pt x="13599" y="21338"/>
                    <a:pt x="18639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2229114" y="276769"/>
              <a:ext cx="177173" cy="152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087" fill="norm" stroke="1" extrusionOk="0">
                  <a:moveTo>
                    <a:pt x="730" y="6201"/>
                  </a:moveTo>
                  <a:cubicBezTo>
                    <a:pt x="476" y="9119"/>
                    <a:pt x="222" y="12038"/>
                    <a:pt x="95" y="14811"/>
                  </a:cubicBezTo>
                  <a:cubicBezTo>
                    <a:pt x="-32" y="17584"/>
                    <a:pt x="-32" y="20211"/>
                    <a:pt x="95" y="20357"/>
                  </a:cubicBezTo>
                  <a:cubicBezTo>
                    <a:pt x="222" y="20503"/>
                    <a:pt x="476" y="18168"/>
                    <a:pt x="857" y="15249"/>
                  </a:cubicBezTo>
                  <a:cubicBezTo>
                    <a:pt x="1239" y="12330"/>
                    <a:pt x="1747" y="8828"/>
                    <a:pt x="2382" y="6346"/>
                  </a:cubicBezTo>
                  <a:cubicBezTo>
                    <a:pt x="3017" y="3865"/>
                    <a:pt x="3780" y="2406"/>
                    <a:pt x="4542" y="2260"/>
                  </a:cubicBezTo>
                  <a:cubicBezTo>
                    <a:pt x="5304" y="2114"/>
                    <a:pt x="6067" y="3282"/>
                    <a:pt x="6575" y="4741"/>
                  </a:cubicBezTo>
                  <a:cubicBezTo>
                    <a:pt x="7083" y="6201"/>
                    <a:pt x="7337" y="7952"/>
                    <a:pt x="7592" y="9703"/>
                  </a:cubicBezTo>
                  <a:cubicBezTo>
                    <a:pt x="7846" y="11455"/>
                    <a:pt x="8100" y="13206"/>
                    <a:pt x="8354" y="13060"/>
                  </a:cubicBezTo>
                  <a:cubicBezTo>
                    <a:pt x="8608" y="12914"/>
                    <a:pt x="8862" y="10871"/>
                    <a:pt x="9624" y="8390"/>
                  </a:cubicBezTo>
                  <a:cubicBezTo>
                    <a:pt x="10387" y="5909"/>
                    <a:pt x="11657" y="2990"/>
                    <a:pt x="13055" y="1384"/>
                  </a:cubicBezTo>
                  <a:cubicBezTo>
                    <a:pt x="14453" y="-221"/>
                    <a:pt x="15977" y="-513"/>
                    <a:pt x="17502" y="946"/>
                  </a:cubicBezTo>
                  <a:cubicBezTo>
                    <a:pt x="19027" y="2406"/>
                    <a:pt x="20552" y="5617"/>
                    <a:pt x="21060" y="9265"/>
                  </a:cubicBezTo>
                  <a:cubicBezTo>
                    <a:pt x="21568" y="12914"/>
                    <a:pt x="21060" y="17001"/>
                    <a:pt x="20552" y="2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139700" y="582083"/>
              <a:ext cx="2101850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" y="20853"/>
                    <a:pt x="1218" y="20106"/>
                    <a:pt x="1871" y="19325"/>
                  </a:cubicBezTo>
                  <a:cubicBezTo>
                    <a:pt x="2523" y="18543"/>
                    <a:pt x="3219" y="17728"/>
                    <a:pt x="3937" y="16879"/>
                  </a:cubicBezTo>
                  <a:cubicBezTo>
                    <a:pt x="4655" y="16030"/>
                    <a:pt x="5395" y="15147"/>
                    <a:pt x="6210" y="14230"/>
                  </a:cubicBezTo>
                  <a:cubicBezTo>
                    <a:pt x="7026" y="13313"/>
                    <a:pt x="7918" y="12362"/>
                    <a:pt x="8810" y="11377"/>
                  </a:cubicBezTo>
                  <a:cubicBezTo>
                    <a:pt x="9702" y="10392"/>
                    <a:pt x="10593" y="9374"/>
                    <a:pt x="11496" y="8457"/>
                  </a:cubicBezTo>
                  <a:cubicBezTo>
                    <a:pt x="12399" y="7540"/>
                    <a:pt x="13312" y="6725"/>
                    <a:pt x="14150" y="5977"/>
                  </a:cubicBezTo>
                  <a:cubicBezTo>
                    <a:pt x="14987" y="5230"/>
                    <a:pt x="15749" y="4551"/>
                    <a:pt x="16673" y="3770"/>
                  </a:cubicBezTo>
                  <a:cubicBezTo>
                    <a:pt x="17598" y="2989"/>
                    <a:pt x="18685" y="2106"/>
                    <a:pt x="19534" y="1460"/>
                  </a:cubicBezTo>
                  <a:cubicBezTo>
                    <a:pt x="20382" y="815"/>
                    <a:pt x="20991" y="4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355600" y="531283"/>
              <a:ext cx="2051050" cy="81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20981"/>
                    <a:pt x="847" y="20362"/>
                    <a:pt x="1438" y="19744"/>
                  </a:cubicBezTo>
                  <a:cubicBezTo>
                    <a:pt x="2028" y="19125"/>
                    <a:pt x="2786" y="18506"/>
                    <a:pt x="3533" y="17859"/>
                  </a:cubicBezTo>
                  <a:cubicBezTo>
                    <a:pt x="4280" y="17212"/>
                    <a:pt x="5015" y="16538"/>
                    <a:pt x="5829" y="15722"/>
                  </a:cubicBezTo>
                  <a:cubicBezTo>
                    <a:pt x="6643" y="14906"/>
                    <a:pt x="7534" y="13950"/>
                    <a:pt x="8415" y="12994"/>
                  </a:cubicBezTo>
                  <a:cubicBezTo>
                    <a:pt x="9295" y="12038"/>
                    <a:pt x="10165" y="11081"/>
                    <a:pt x="11023" y="10181"/>
                  </a:cubicBezTo>
                  <a:cubicBezTo>
                    <a:pt x="11881" y="9281"/>
                    <a:pt x="12728" y="8438"/>
                    <a:pt x="13620" y="7622"/>
                  </a:cubicBezTo>
                  <a:cubicBezTo>
                    <a:pt x="14511" y="6806"/>
                    <a:pt x="15448" y="6019"/>
                    <a:pt x="16295" y="5288"/>
                  </a:cubicBezTo>
                  <a:cubicBezTo>
                    <a:pt x="17142" y="4556"/>
                    <a:pt x="17900" y="3881"/>
                    <a:pt x="18568" y="3206"/>
                  </a:cubicBezTo>
                  <a:cubicBezTo>
                    <a:pt x="19237" y="2531"/>
                    <a:pt x="19817" y="1856"/>
                    <a:pt x="20307" y="1322"/>
                  </a:cubicBezTo>
                  <a:cubicBezTo>
                    <a:pt x="20798" y="787"/>
                    <a:pt x="21199" y="3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2578099" y="270933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2552064" y="429683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3215343" y="53902"/>
              <a:ext cx="308907" cy="53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21" fill="norm" stroke="1" extrusionOk="0">
                  <a:moveTo>
                    <a:pt x="6897" y="3903"/>
                  </a:moveTo>
                  <a:cubicBezTo>
                    <a:pt x="6456" y="4331"/>
                    <a:pt x="6015" y="4760"/>
                    <a:pt x="5428" y="5060"/>
                  </a:cubicBezTo>
                  <a:cubicBezTo>
                    <a:pt x="4840" y="5360"/>
                    <a:pt x="4105" y="5531"/>
                    <a:pt x="3150" y="5660"/>
                  </a:cubicBezTo>
                  <a:cubicBezTo>
                    <a:pt x="2195" y="5789"/>
                    <a:pt x="1020" y="5874"/>
                    <a:pt x="432" y="5703"/>
                  </a:cubicBezTo>
                  <a:cubicBezTo>
                    <a:pt x="-156" y="5531"/>
                    <a:pt x="-156" y="5103"/>
                    <a:pt x="505" y="4374"/>
                  </a:cubicBezTo>
                  <a:cubicBezTo>
                    <a:pt x="1166" y="3646"/>
                    <a:pt x="2489" y="2617"/>
                    <a:pt x="3664" y="1846"/>
                  </a:cubicBezTo>
                  <a:cubicBezTo>
                    <a:pt x="4840" y="1074"/>
                    <a:pt x="5868" y="560"/>
                    <a:pt x="6383" y="689"/>
                  </a:cubicBezTo>
                  <a:cubicBezTo>
                    <a:pt x="6897" y="817"/>
                    <a:pt x="6897" y="1589"/>
                    <a:pt x="6971" y="3217"/>
                  </a:cubicBezTo>
                  <a:cubicBezTo>
                    <a:pt x="7044" y="4846"/>
                    <a:pt x="7191" y="7331"/>
                    <a:pt x="6971" y="9217"/>
                  </a:cubicBezTo>
                  <a:cubicBezTo>
                    <a:pt x="6750" y="11103"/>
                    <a:pt x="6162" y="12389"/>
                    <a:pt x="5501" y="13246"/>
                  </a:cubicBezTo>
                  <a:cubicBezTo>
                    <a:pt x="4840" y="14103"/>
                    <a:pt x="4105" y="14531"/>
                    <a:pt x="3371" y="14746"/>
                  </a:cubicBezTo>
                  <a:cubicBezTo>
                    <a:pt x="2636" y="14960"/>
                    <a:pt x="1901" y="14960"/>
                    <a:pt x="1460" y="14703"/>
                  </a:cubicBezTo>
                  <a:cubicBezTo>
                    <a:pt x="1020" y="14446"/>
                    <a:pt x="873" y="13931"/>
                    <a:pt x="1460" y="12946"/>
                  </a:cubicBezTo>
                  <a:cubicBezTo>
                    <a:pt x="2048" y="11960"/>
                    <a:pt x="3371" y="10503"/>
                    <a:pt x="5134" y="9046"/>
                  </a:cubicBezTo>
                  <a:cubicBezTo>
                    <a:pt x="6897" y="7589"/>
                    <a:pt x="9101" y="6131"/>
                    <a:pt x="10791" y="4760"/>
                  </a:cubicBezTo>
                  <a:cubicBezTo>
                    <a:pt x="12481" y="3389"/>
                    <a:pt x="13656" y="2103"/>
                    <a:pt x="14391" y="1246"/>
                  </a:cubicBezTo>
                  <a:cubicBezTo>
                    <a:pt x="15126" y="389"/>
                    <a:pt x="15420" y="-40"/>
                    <a:pt x="15493" y="3"/>
                  </a:cubicBezTo>
                  <a:cubicBezTo>
                    <a:pt x="15566" y="46"/>
                    <a:pt x="15420" y="560"/>
                    <a:pt x="14758" y="2403"/>
                  </a:cubicBezTo>
                  <a:cubicBezTo>
                    <a:pt x="14097" y="4246"/>
                    <a:pt x="12922" y="7417"/>
                    <a:pt x="11966" y="10374"/>
                  </a:cubicBezTo>
                  <a:cubicBezTo>
                    <a:pt x="11011" y="13331"/>
                    <a:pt x="10277" y="16074"/>
                    <a:pt x="9909" y="17746"/>
                  </a:cubicBezTo>
                  <a:cubicBezTo>
                    <a:pt x="9542" y="19417"/>
                    <a:pt x="9542" y="20017"/>
                    <a:pt x="9615" y="20531"/>
                  </a:cubicBezTo>
                  <a:cubicBezTo>
                    <a:pt x="9689" y="21046"/>
                    <a:pt x="9836" y="21474"/>
                    <a:pt x="10277" y="21517"/>
                  </a:cubicBezTo>
                  <a:cubicBezTo>
                    <a:pt x="10717" y="21560"/>
                    <a:pt x="11452" y="21217"/>
                    <a:pt x="12407" y="20317"/>
                  </a:cubicBezTo>
                  <a:cubicBezTo>
                    <a:pt x="13362" y="19417"/>
                    <a:pt x="14538" y="17960"/>
                    <a:pt x="15126" y="16803"/>
                  </a:cubicBezTo>
                  <a:cubicBezTo>
                    <a:pt x="15713" y="15646"/>
                    <a:pt x="15713" y="14789"/>
                    <a:pt x="15640" y="14103"/>
                  </a:cubicBezTo>
                  <a:cubicBezTo>
                    <a:pt x="15566" y="13417"/>
                    <a:pt x="15420" y="12903"/>
                    <a:pt x="14905" y="12603"/>
                  </a:cubicBezTo>
                  <a:cubicBezTo>
                    <a:pt x="14391" y="12303"/>
                    <a:pt x="13509" y="12217"/>
                    <a:pt x="13436" y="12174"/>
                  </a:cubicBezTo>
                  <a:cubicBezTo>
                    <a:pt x="13362" y="12131"/>
                    <a:pt x="14097" y="12131"/>
                    <a:pt x="15566" y="11917"/>
                  </a:cubicBezTo>
                  <a:cubicBezTo>
                    <a:pt x="17036" y="11703"/>
                    <a:pt x="19240" y="11274"/>
                    <a:pt x="21444" y="10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4056493" y="0"/>
              <a:ext cx="134508" cy="424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36" fill="norm" stroke="1" extrusionOk="0">
                  <a:moveTo>
                    <a:pt x="18126" y="2459"/>
                  </a:moveTo>
                  <a:cubicBezTo>
                    <a:pt x="17794" y="1925"/>
                    <a:pt x="17462" y="1390"/>
                    <a:pt x="16797" y="909"/>
                  </a:cubicBezTo>
                  <a:cubicBezTo>
                    <a:pt x="16132" y="428"/>
                    <a:pt x="15135" y="0"/>
                    <a:pt x="13474" y="0"/>
                  </a:cubicBezTo>
                  <a:cubicBezTo>
                    <a:pt x="11812" y="0"/>
                    <a:pt x="9486" y="428"/>
                    <a:pt x="7160" y="1123"/>
                  </a:cubicBezTo>
                  <a:cubicBezTo>
                    <a:pt x="4834" y="1818"/>
                    <a:pt x="2508" y="2780"/>
                    <a:pt x="1179" y="3529"/>
                  </a:cubicBezTo>
                  <a:cubicBezTo>
                    <a:pt x="-151" y="4277"/>
                    <a:pt x="-483" y="4812"/>
                    <a:pt x="846" y="5347"/>
                  </a:cubicBezTo>
                  <a:cubicBezTo>
                    <a:pt x="2175" y="5881"/>
                    <a:pt x="5166" y="6416"/>
                    <a:pt x="7991" y="7111"/>
                  </a:cubicBezTo>
                  <a:cubicBezTo>
                    <a:pt x="10815" y="7806"/>
                    <a:pt x="13474" y="8661"/>
                    <a:pt x="14803" y="9356"/>
                  </a:cubicBezTo>
                  <a:cubicBezTo>
                    <a:pt x="16132" y="10051"/>
                    <a:pt x="16132" y="10586"/>
                    <a:pt x="15135" y="11014"/>
                  </a:cubicBezTo>
                  <a:cubicBezTo>
                    <a:pt x="14139" y="11442"/>
                    <a:pt x="12145" y="11762"/>
                    <a:pt x="10151" y="12083"/>
                  </a:cubicBezTo>
                  <a:cubicBezTo>
                    <a:pt x="8157" y="12404"/>
                    <a:pt x="6163" y="12725"/>
                    <a:pt x="5997" y="13046"/>
                  </a:cubicBezTo>
                  <a:cubicBezTo>
                    <a:pt x="5831" y="13366"/>
                    <a:pt x="7492" y="13687"/>
                    <a:pt x="8323" y="14115"/>
                  </a:cubicBezTo>
                  <a:cubicBezTo>
                    <a:pt x="9154" y="14543"/>
                    <a:pt x="9154" y="15077"/>
                    <a:pt x="8323" y="15879"/>
                  </a:cubicBezTo>
                  <a:cubicBezTo>
                    <a:pt x="7492" y="16681"/>
                    <a:pt x="5831" y="17750"/>
                    <a:pt x="4668" y="18766"/>
                  </a:cubicBezTo>
                  <a:cubicBezTo>
                    <a:pt x="3505" y="19782"/>
                    <a:pt x="2840" y="20745"/>
                    <a:pt x="3505" y="21172"/>
                  </a:cubicBezTo>
                  <a:cubicBezTo>
                    <a:pt x="4169" y="21600"/>
                    <a:pt x="6163" y="21493"/>
                    <a:pt x="9320" y="20958"/>
                  </a:cubicBezTo>
                  <a:cubicBezTo>
                    <a:pt x="12477" y="20424"/>
                    <a:pt x="16797" y="19461"/>
                    <a:pt x="21117" y="18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4255033" y="64118"/>
              <a:ext cx="176272" cy="262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253" fill="norm" stroke="1" extrusionOk="0">
                  <a:moveTo>
                    <a:pt x="20520" y="4407"/>
                  </a:moveTo>
                  <a:cubicBezTo>
                    <a:pt x="21028" y="2864"/>
                    <a:pt x="21536" y="1321"/>
                    <a:pt x="20774" y="549"/>
                  </a:cubicBezTo>
                  <a:cubicBezTo>
                    <a:pt x="20011" y="-222"/>
                    <a:pt x="17978" y="-222"/>
                    <a:pt x="15056" y="807"/>
                  </a:cubicBezTo>
                  <a:cubicBezTo>
                    <a:pt x="12134" y="1835"/>
                    <a:pt x="8322" y="3892"/>
                    <a:pt x="5654" y="6378"/>
                  </a:cubicBezTo>
                  <a:cubicBezTo>
                    <a:pt x="2985" y="8864"/>
                    <a:pt x="1461" y="11778"/>
                    <a:pt x="698" y="13921"/>
                  </a:cubicBezTo>
                  <a:cubicBezTo>
                    <a:pt x="-64" y="16064"/>
                    <a:pt x="-64" y="17435"/>
                    <a:pt x="63" y="18549"/>
                  </a:cubicBezTo>
                  <a:cubicBezTo>
                    <a:pt x="190" y="19664"/>
                    <a:pt x="444" y="20521"/>
                    <a:pt x="1207" y="20949"/>
                  </a:cubicBezTo>
                  <a:cubicBezTo>
                    <a:pt x="1969" y="21378"/>
                    <a:pt x="3240" y="21378"/>
                    <a:pt x="6416" y="20778"/>
                  </a:cubicBezTo>
                  <a:cubicBezTo>
                    <a:pt x="9592" y="20178"/>
                    <a:pt x="14675" y="18978"/>
                    <a:pt x="19757" y="17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4255008" y="220133"/>
              <a:ext cx="13284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600" fill="norm" stroke="1" extrusionOk="0">
                  <a:moveTo>
                    <a:pt x="5993" y="21600"/>
                  </a:moveTo>
                  <a:cubicBezTo>
                    <a:pt x="3293" y="19800"/>
                    <a:pt x="593" y="18000"/>
                    <a:pt x="87" y="15300"/>
                  </a:cubicBezTo>
                  <a:cubicBezTo>
                    <a:pt x="-419" y="12600"/>
                    <a:pt x="1268" y="9000"/>
                    <a:pt x="5150" y="6300"/>
                  </a:cubicBezTo>
                  <a:cubicBezTo>
                    <a:pt x="9031" y="3600"/>
                    <a:pt x="15106" y="1800"/>
                    <a:pt x="211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4438650" y="239183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4476750" y="378883"/>
              <a:ext cx="762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4686300" y="328083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4813299" y="321733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4978399" y="340783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5154471" y="53315"/>
              <a:ext cx="192230" cy="311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09" fill="norm" stroke="1" extrusionOk="0">
                  <a:moveTo>
                    <a:pt x="21322" y="2292"/>
                  </a:moveTo>
                  <a:cubicBezTo>
                    <a:pt x="21322" y="1568"/>
                    <a:pt x="21322" y="843"/>
                    <a:pt x="20735" y="408"/>
                  </a:cubicBezTo>
                  <a:cubicBezTo>
                    <a:pt x="20148" y="-27"/>
                    <a:pt x="18974" y="-172"/>
                    <a:pt x="16392" y="263"/>
                  </a:cubicBezTo>
                  <a:cubicBezTo>
                    <a:pt x="13809" y="698"/>
                    <a:pt x="9818" y="1713"/>
                    <a:pt x="7118" y="3525"/>
                  </a:cubicBezTo>
                  <a:cubicBezTo>
                    <a:pt x="4418" y="5337"/>
                    <a:pt x="3009" y="7946"/>
                    <a:pt x="2070" y="10700"/>
                  </a:cubicBezTo>
                  <a:cubicBezTo>
                    <a:pt x="1131" y="13455"/>
                    <a:pt x="661" y="16354"/>
                    <a:pt x="309" y="18166"/>
                  </a:cubicBezTo>
                  <a:cubicBezTo>
                    <a:pt x="-43" y="19978"/>
                    <a:pt x="-278" y="20703"/>
                    <a:pt x="661" y="21066"/>
                  </a:cubicBezTo>
                  <a:cubicBezTo>
                    <a:pt x="1600" y="21428"/>
                    <a:pt x="3713" y="21428"/>
                    <a:pt x="7118" y="20776"/>
                  </a:cubicBezTo>
                  <a:cubicBezTo>
                    <a:pt x="10522" y="20123"/>
                    <a:pt x="15218" y="18819"/>
                    <a:pt x="19913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5194299" y="251883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4400"/>
                    <a:pt x="2160" y="7200"/>
                    <a:pt x="5760" y="3600"/>
                  </a:cubicBezTo>
                  <a:cubicBezTo>
                    <a:pt x="9360" y="0"/>
                    <a:pt x="154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5349619" y="296333"/>
              <a:ext cx="101675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27" fill="norm" stroke="1" extrusionOk="0">
                  <a:moveTo>
                    <a:pt x="6004" y="0"/>
                  </a:moveTo>
                  <a:cubicBezTo>
                    <a:pt x="4682" y="4097"/>
                    <a:pt x="3360" y="8193"/>
                    <a:pt x="2698" y="11172"/>
                  </a:cubicBezTo>
                  <a:cubicBezTo>
                    <a:pt x="2037" y="14152"/>
                    <a:pt x="2037" y="16014"/>
                    <a:pt x="1596" y="17876"/>
                  </a:cubicBezTo>
                  <a:cubicBezTo>
                    <a:pt x="1155" y="19738"/>
                    <a:pt x="274" y="21600"/>
                    <a:pt x="53" y="21414"/>
                  </a:cubicBezTo>
                  <a:cubicBezTo>
                    <a:pt x="-167" y="21228"/>
                    <a:pt x="274" y="18993"/>
                    <a:pt x="1817" y="15828"/>
                  </a:cubicBezTo>
                  <a:cubicBezTo>
                    <a:pt x="3360" y="12662"/>
                    <a:pt x="6004" y="8566"/>
                    <a:pt x="8870" y="6145"/>
                  </a:cubicBezTo>
                  <a:cubicBezTo>
                    <a:pt x="11735" y="3724"/>
                    <a:pt x="14821" y="2979"/>
                    <a:pt x="17025" y="3538"/>
                  </a:cubicBezTo>
                  <a:cubicBezTo>
                    <a:pt x="19229" y="4097"/>
                    <a:pt x="20551" y="5959"/>
                    <a:pt x="20992" y="8938"/>
                  </a:cubicBezTo>
                  <a:cubicBezTo>
                    <a:pt x="21433" y="11917"/>
                    <a:pt x="20992" y="16014"/>
                    <a:pt x="20551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5524499" y="31750"/>
              <a:ext cx="101570" cy="3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600" fill="norm" stroke="1" extrusionOk="0">
                  <a:moveTo>
                    <a:pt x="3888" y="949"/>
                  </a:moveTo>
                  <a:cubicBezTo>
                    <a:pt x="5616" y="475"/>
                    <a:pt x="7344" y="0"/>
                    <a:pt x="9072" y="0"/>
                  </a:cubicBezTo>
                  <a:cubicBezTo>
                    <a:pt x="10800" y="0"/>
                    <a:pt x="12528" y="475"/>
                    <a:pt x="13608" y="1305"/>
                  </a:cubicBezTo>
                  <a:cubicBezTo>
                    <a:pt x="14688" y="2136"/>
                    <a:pt x="15120" y="3323"/>
                    <a:pt x="14040" y="4569"/>
                  </a:cubicBezTo>
                  <a:cubicBezTo>
                    <a:pt x="12960" y="5815"/>
                    <a:pt x="10368" y="7121"/>
                    <a:pt x="8640" y="8070"/>
                  </a:cubicBezTo>
                  <a:cubicBezTo>
                    <a:pt x="6912" y="9020"/>
                    <a:pt x="6048" y="9613"/>
                    <a:pt x="6480" y="10088"/>
                  </a:cubicBezTo>
                  <a:cubicBezTo>
                    <a:pt x="6912" y="10563"/>
                    <a:pt x="8640" y="10919"/>
                    <a:pt x="11664" y="11809"/>
                  </a:cubicBezTo>
                  <a:cubicBezTo>
                    <a:pt x="14688" y="12699"/>
                    <a:pt x="19008" y="14123"/>
                    <a:pt x="20304" y="15607"/>
                  </a:cubicBezTo>
                  <a:cubicBezTo>
                    <a:pt x="21600" y="17090"/>
                    <a:pt x="19872" y="18633"/>
                    <a:pt x="15984" y="19642"/>
                  </a:cubicBezTo>
                  <a:cubicBezTo>
                    <a:pt x="12096" y="20651"/>
                    <a:pt x="6048" y="211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6019800" y="10043"/>
              <a:ext cx="127000" cy="37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2580"/>
                  </a:moveTo>
                  <a:cubicBezTo>
                    <a:pt x="20880" y="1852"/>
                    <a:pt x="20160" y="1123"/>
                    <a:pt x="18900" y="638"/>
                  </a:cubicBezTo>
                  <a:cubicBezTo>
                    <a:pt x="17640" y="153"/>
                    <a:pt x="15840" y="-90"/>
                    <a:pt x="14400" y="31"/>
                  </a:cubicBezTo>
                  <a:cubicBezTo>
                    <a:pt x="12960" y="153"/>
                    <a:pt x="11880" y="638"/>
                    <a:pt x="10080" y="2762"/>
                  </a:cubicBezTo>
                  <a:cubicBezTo>
                    <a:pt x="8280" y="4885"/>
                    <a:pt x="5760" y="8647"/>
                    <a:pt x="3960" y="12045"/>
                  </a:cubicBezTo>
                  <a:cubicBezTo>
                    <a:pt x="2160" y="15443"/>
                    <a:pt x="1080" y="18476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5947954" y="239183"/>
              <a:ext cx="21154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202" y="21600"/>
                  </a:moveTo>
                  <a:cubicBezTo>
                    <a:pt x="-12" y="18327"/>
                    <a:pt x="-226" y="15055"/>
                    <a:pt x="523" y="12764"/>
                  </a:cubicBezTo>
                  <a:cubicBezTo>
                    <a:pt x="1271" y="10473"/>
                    <a:pt x="2982" y="9164"/>
                    <a:pt x="6618" y="7200"/>
                  </a:cubicBezTo>
                  <a:cubicBezTo>
                    <a:pt x="10253" y="5236"/>
                    <a:pt x="15814" y="2618"/>
                    <a:pt x="21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6129727" y="233828"/>
              <a:ext cx="86923" cy="104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0977" fill="norm" stroke="1" extrusionOk="0">
                  <a:moveTo>
                    <a:pt x="21119" y="1071"/>
                  </a:moveTo>
                  <a:cubicBezTo>
                    <a:pt x="17519" y="224"/>
                    <a:pt x="13919" y="-623"/>
                    <a:pt x="10319" y="648"/>
                  </a:cubicBezTo>
                  <a:cubicBezTo>
                    <a:pt x="6719" y="1918"/>
                    <a:pt x="3119" y="5306"/>
                    <a:pt x="1319" y="8483"/>
                  </a:cubicBezTo>
                  <a:cubicBezTo>
                    <a:pt x="-481" y="11659"/>
                    <a:pt x="-481" y="14624"/>
                    <a:pt x="1576" y="16953"/>
                  </a:cubicBezTo>
                  <a:cubicBezTo>
                    <a:pt x="3633" y="19283"/>
                    <a:pt x="7748" y="20977"/>
                    <a:pt x="11348" y="20977"/>
                  </a:cubicBezTo>
                  <a:cubicBezTo>
                    <a:pt x="14948" y="20977"/>
                    <a:pt x="18033" y="19283"/>
                    <a:pt x="18805" y="15895"/>
                  </a:cubicBezTo>
                  <a:cubicBezTo>
                    <a:pt x="19576" y="12506"/>
                    <a:pt x="18033" y="7424"/>
                    <a:pt x="16490" y="2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6242050" y="220133"/>
              <a:ext cx="101600" cy="124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60"/>
                  </a:moveTo>
                  <a:cubicBezTo>
                    <a:pt x="1800" y="1080"/>
                    <a:pt x="3600" y="0"/>
                    <a:pt x="5400" y="180"/>
                  </a:cubicBezTo>
                  <a:cubicBezTo>
                    <a:pt x="7200" y="360"/>
                    <a:pt x="9000" y="1800"/>
                    <a:pt x="10575" y="4140"/>
                  </a:cubicBezTo>
                  <a:cubicBezTo>
                    <a:pt x="12150" y="6480"/>
                    <a:pt x="13500" y="9720"/>
                    <a:pt x="13725" y="12420"/>
                  </a:cubicBezTo>
                  <a:cubicBezTo>
                    <a:pt x="13950" y="15120"/>
                    <a:pt x="13050" y="17280"/>
                    <a:pt x="11475" y="18900"/>
                  </a:cubicBezTo>
                  <a:cubicBezTo>
                    <a:pt x="9900" y="20520"/>
                    <a:pt x="7650" y="21600"/>
                    <a:pt x="6300" y="21060"/>
                  </a:cubicBezTo>
                  <a:cubicBezTo>
                    <a:pt x="4950" y="20520"/>
                    <a:pt x="4500" y="18360"/>
                    <a:pt x="5400" y="14940"/>
                  </a:cubicBezTo>
                  <a:cubicBezTo>
                    <a:pt x="6300" y="11520"/>
                    <a:pt x="8550" y="6840"/>
                    <a:pt x="11475" y="4140"/>
                  </a:cubicBezTo>
                  <a:cubicBezTo>
                    <a:pt x="14400" y="1440"/>
                    <a:pt x="1800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6394450" y="226483"/>
              <a:ext cx="165100" cy="106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0"/>
                  </a:moveTo>
                  <a:cubicBezTo>
                    <a:pt x="831" y="1662"/>
                    <a:pt x="1662" y="3323"/>
                    <a:pt x="2077" y="5400"/>
                  </a:cubicBezTo>
                  <a:cubicBezTo>
                    <a:pt x="2492" y="7477"/>
                    <a:pt x="2492" y="9969"/>
                    <a:pt x="2354" y="13085"/>
                  </a:cubicBezTo>
                  <a:cubicBezTo>
                    <a:pt x="2215" y="16200"/>
                    <a:pt x="1938" y="19938"/>
                    <a:pt x="1800" y="20769"/>
                  </a:cubicBezTo>
                  <a:cubicBezTo>
                    <a:pt x="1662" y="21600"/>
                    <a:pt x="1662" y="19523"/>
                    <a:pt x="1938" y="17446"/>
                  </a:cubicBezTo>
                  <a:cubicBezTo>
                    <a:pt x="2215" y="15369"/>
                    <a:pt x="2769" y="13292"/>
                    <a:pt x="3462" y="10800"/>
                  </a:cubicBezTo>
                  <a:cubicBezTo>
                    <a:pt x="4154" y="8308"/>
                    <a:pt x="4985" y="5400"/>
                    <a:pt x="5677" y="5192"/>
                  </a:cubicBezTo>
                  <a:cubicBezTo>
                    <a:pt x="6369" y="4985"/>
                    <a:pt x="6923" y="7477"/>
                    <a:pt x="8723" y="7062"/>
                  </a:cubicBezTo>
                  <a:cubicBezTo>
                    <a:pt x="10523" y="6646"/>
                    <a:pt x="13569" y="3323"/>
                    <a:pt x="15508" y="2492"/>
                  </a:cubicBezTo>
                  <a:cubicBezTo>
                    <a:pt x="17446" y="1662"/>
                    <a:pt x="18277" y="3323"/>
                    <a:pt x="18692" y="5608"/>
                  </a:cubicBezTo>
                  <a:cubicBezTo>
                    <a:pt x="19108" y="7892"/>
                    <a:pt x="19108" y="10800"/>
                    <a:pt x="19523" y="13085"/>
                  </a:cubicBezTo>
                  <a:cubicBezTo>
                    <a:pt x="19938" y="15369"/>
                    <a:pt x="20769" y="17031"/>
                    <a:pt x="21600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6604000" y="227491"/>
              <a:ext cx="69850" cy="12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5229"/>
                  </a:moveTo>
                  <a:cubicBezTo>
                    <a:pt x="20945" y="3429"/>
                    <a:pt x="20291" y="1629"/>
                    <a:pt x="18327" y="729"/>
                  </a:cubicBezTo>
                  <a:cubicBezTo>
                    <a:pt x="16364" y="-171"/>
                    <a:pt x="13091" y="-171"/>
                    <a:pt x="10145" y="369"/>
                  </a:cubicBezTo>
                  <a:cubicBezTo>
                    <a:pt x="7200" y="909"/>
                    <a:pt x="4582" y="1989"/>
                    <a:pt x="3927" y="3429"/>
                  </a:cubicBezTo>
                  <a:cubicBezTo>
                    <a:pt x="3273" y="4869"/>
                    <a:pt x="4582" y="6669"/>
                    <a:pt x="7200" y="8109"/>
                  </a:cubicBezTo>
                  <a:cubicBezTo>
                    <a:pt x="9818" y="9549"/>
                    <a:pt x="13745" y="10629"/>
                    <a:pt x="16691" y="11889"/>
                  </a:cubicBezTo>
                  <a:cubicBezTo>
                    <a:pt x="19636" y="13149"/>
                    <a:pt x="21600" y="14589"/>
                    <a:pt x="21273" y="16209"/>
                  </a:cubicBezTo>
                  <a:cubicBezTo>
                    <a:pt x="20945" y="17829"/>
                    <a:pt x="18327" y="19629"/>
                    <a:pt x="14400" y="20529"/>
                  </a:cubicBezTo>
                  <a:cubicBezTo>
                    <a:pt x="10473" y="21429"/>
                    <a:pt x="5236" y="21429"/>
                    <a:pt x="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7039318" y="250344"/>
              <a:ext cx="161583" cy="141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965" fill="norm" stroke="1" extrusionOk="0">
                  <a:moveTo>
                    <a:pt x="17206" y="4923"/>
                  </a:moveTo>
                  <a:cubicBezTo>
                    <a:pt x="16365" y="3044"/>
                    <a:pt x="15523" y="1166"/>
                    <a:pt x="14261" y="384"/>
                  </a:cubicBezTo>
                  <a:cubicBezTo>
                    <a:pt x="12998" y="-399"/>
                    <a:pt x="11315" y="-86"/>
                    <a:pt x="8931" y="2262"/>
                  </a:cubicBezTo>
                  <a:cubicBezTo>
                    <a:pt x="6546" y="4610"/>
                    <a:pt x="3461" y="8992"/>
                    <a:pt x="1778" y="11966"/>
                  </a:cubicBezTo>
                  <a:cubicBezTo>
                    <a:pt x="95" y="14940"/>
                    <a:pt x="-186" y="16505"/>
                    <a:pt x="95" y="17914"/>
                  </a:cubicBezTo>
                  <a:cubicBezTo>
                    <a:pt x="375" y="19323"/>
                    <a:pt x="1217" y="20575"/>
                    <a:pt x="2339" y="20888"/>
                  </a:cubicBezTo>
                  <a:cubicBezTo>
                    <a:pt x="3461" y="21201"/>
                    <a:pt x="4863" y="20575"/>
                    <a:pt x="6546" y="18697"/>
                  </a:cubicBezTo>
                  <a:cubicBezTo>
                    <a:pt x="8230" y="16818"/>
                    <a:pt x="10193" y="13688"/>
                    <a:pt x="11456" y="11340"/>
                  </a:cubicBezTo>
                  <a:cubicBezTo>
                    <a:pt x="12718" y="8992"/>
                    <a:pt x="13279" y="7427"/>
                    <a:pt x="13980" y="7427"/>
                  </a:cubicBezTo>
                  <a:cubicBezTo>
                    <a:pt x="14682" y="7427"/>
                    <a:pt x="15523" y="8992"/>
                    <a:pt x="16224" y="10871"/>
                  </a:cubicBezTo>
                  <a:cubicBezTo>
                    <a:pt x="16926" y="12749"/>
                    <a:pt x="17487" y="14940"/>
                    <a:pt x="18328" y="16349"/>
                  </a:cubicBezTo>
                  <a:cubicBezTo>
                    <a:pt x="19170" y="17758"/>
                    <a:pt x="20292" y="18384"/>
                    <a:pt x="21414" y="19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7531525" y="214288"/>
              <a:ext cx="115592" cy="356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83" fill="norm" stroke="1" extrusionOk="0">
                  <a:moveTo>
                    <a:pt x="6865" y="8737"/>
                  </a:moveTo>
                  <a:cubicBezTo>
                    <a:pt x="5708" y="12422"/>
                    <a:pt x="4551" y="16107"/>
                    <a:pt x="3393" y="18330"/>
                  </a:cubicBezTo>
                  <a:cubicBezTo>
                    <a:pt x="2236" y="20554"/>
                    <a:pt x="1079" y="21316"/>
                    <a:pt x="501" y="21379"/>
                  </a:cubicBezTo>
                  <a:cubicBezTo>
                    <a:pt x="-78" y="21443"/>
                    <a:pt x="-78" y="20808"/>
                    <a:pt x="115" y="18330"/>
                  </a:cubicBezTo>
                  <a:cubicBezTo>
                    <a:pt x="308" y="15852"/>
                    <a:pt x="693" y="11532"/>
                    <a:pt x="1658" y="8356"/>
                  </a:cubicBezTo>
                  <a:cubicBezTo>
                    <a:pt x="2622" y="5179"/>
                    <a:pt x="4165" y="3147"/>
                    <a:pt x="6479" y="1812"/>
                  </a:cubicBezTo>
                  <a:cubicBezTo>
                    <a:pt x="8793" y="478"/>
                    <a:pt x="11879" y="-157"/>
                    <a:pt x="14772" y="34"/>
                  </a:cubicBezTo>
                  <a:cubicBezTo>
                    <a:pt x="17665" y="224"/>
                    <a:pt x="20365" y="1241"/>
                    <a:pt x="20943" y="2448"/>
                  </a:cubicBezTo>
                  <a:cubicBezTo>
                    <a:pt x="21522" y="3655"/>
                    <a:pt x="19979" y="5052"/>
                    <a:pt x="16893" y="6196"/>
                  </a:cubicBezTo>
                  <a:cubicBezTo>
                    <a:pt x="13808" y="7339"/>
                    <a:pt x="9179" y="8229"/>
                    <a:pt x="4551" y="9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7653462" y="232833"/>
              <a:ext cx="144338" cy="12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21" fill="norm" stroke="1" extrusionOk="0">
                  <a:moveTo>
                    <a:pt x="12895" y="7688"/>
                  </a:moveTo>
                  <a:cubicBezTo>
                    <a:pt x="13521" y="5858"/>
                    <a:pt x="14147" y="4027"/>
                    <a:pt x="13834" y="2563"/>
                  </a:cubicBezTo>
                  <a:cubicBezTo>
                    <a:pt x="13521" y="1098"/>
                    <a:pt x="12269" y="0"/>
                    <a:pt x="10860" y="0"/>
                  </a:cubicBezTo>
                  <a:cubicBezTo>
                    <a:pt x="9451" y="0"/>
                    <a:pt x="7886" y="1098"/>
                    <a:pt x="6008" y="4027"/>
                  </a:cubicBezTo>
                  <a:cubicBezTo>
                    <a:pt x="4130" y="6956"/>
                    <a:pt x="1938" y="11715"/>
                    <a:pt x="843" y="15010"/>
                  </a:cubicBezTo>
                  <a:cubicBezTo>
                    <a:pt x="-253" y="18305"/>
                    <a:pt x="-253" y="20136"/>
                    <a:pt x="686" y="20868"/>
                  </a:cubicBezTo>
                  <a:cubicBezTo>
                    <a:pt x="1625" y="21600"/>
                    <a:pt x="3504" y="21234"/>
                    <a:pt x="5382" y="19403"/>
                  </a:cubicBezTo>
                  <a:cubicBezTo>
                    <a:pt x="7260" y="17573"/>
                    <a:pt x="9138" y="14278"/>
                    <a:pt x="10547" y="11898"/>
                  </a:cubicBezTo>
                  <a:cubicBezTo>
                    <a:pt x="11956" y="9519"/>
                    <a:pt x="12895" y="8054"/>
                    <a:pt x="13364" y="8237"/>
                  </a:cubicBezTo>
                  <a:cubicBezTo>
                    <a:pt x="13834" y="8420"/>
                    <a:pt x="13834" y="10251"/>
                    <a:pt x="14147" y="12264"/>
                  </a:cubicBezTo>
                  <a:cubicBezTo>
                    <a:pt x="14460" y="14278"/>
                    <a:pt x="15086" y="16475"/>
                    <a:pt x="16182" y="17756"/>
                  </a:cubicBezTo>
                  <a:cubicBezTo>
                    <a:pt x="17277" y="19037"/>
                    <a:pt x="18843" y="19403"/>
                    <a:pt x="19782" y="19403"/>
                  </a:cubicBezTo>
                  <a:cubicBezTo>
                    <a:pt x="20721" y="19403"/>
                    <a:pt x="21034" y="19037"/>
                    <a:pt x="21347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7797800" y="175683"/>
              <a:ext cx="133350" cy="176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10800"/>
                  </a:moveTo>
                  <a:cubicBezTo>
                    <a:pt x="0" y="9514"/>
                    <a:pt x="0" y="8229"/>
                    <a:pt x="857" y="7457"/>
                  </a:cubicBezTo>
                  <a:cubicBezTo>
                    <a:pt x="1714" y="6686"/>
                    <a:pt x="3429" y="6429"/>
                    <a:pt x="5143" y="7071"/>
                  </a:cubicBezTo>
                  <a:cubicBezTo>
                    <a:pt x="6857" y="7714"/>
                    <a:pt x="8571" y="9257"/>
                    <a:pt x="9943" y="11314"/>
                  </a:cubicBezTo>
                  <a:cubicBezTo>
                    <a:pt x="11314" y="13371"/>
                    <a:pt x="12343" y="15943"/>
                    <a:pt x="12514" y="17871"/>
                  </a:cubicBezTo>
                  <a:cubicBezTo>
                    <a:pt x="12686" y="19800"/>
                    <a:pt x="12000" y="21086"/>
                    <a:pt x="10971" y="21343"/>
                  </a:cubicBezTo>
                  <a:cubicBezTo>
                    <a:pt x="9943" y="21600"/>
                    <a:pt x="8571" y="20829"/>
                    <a:pt x="8229" y="18643"/>
                  </a:cubicBezTo>
                  <a:cubicBezTo>
                    <a:pt x="7886" y="16457"/>
                    <a:pt x="8571" y="12857"/>
                    <a:pt x="10971" y="9514"/>
                  </a:cubicBezTo>
                  <a:cubicBezTo>
                    <a:pt x="13371" y="6171"/>
                    <a:pt x="17486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7978684" y="67733"/>
              <a:ext cx="193766" cy="31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36" fill="norm" stroke="1" extrusionOk="0">
                  <a:moveTo>
                    <a:pt x="5997" y="0"/>
                  </a:moveTo>
                  <a:cubicBezTo>
                    <a:pt x="4589" y="4176"/>
                    <a:pt x="3180" y="8352"/>
                    <a:pt x="2241" y="11376"/>
                  </a:cubicBezTo>
                  <a:cubicBezTo>
                    <a:pt x="1302" y="14400"/>
                    <a:pt x="832" y="16272"/>
                    <a:pt x="597" y="17640"/>
                  </a:cubicBezTo>
                  <a:cubicBezTo>
                    <a:pt x="363" y="19008"/>
                    <a:pt x="363" y="19872"/>
                    <a:pt x="832" y="20520"/>
                  </a:cubicBezTo>
                  <a:cubicBezTo>
                    <a:pt x="1302" y="21168"/>
                    <a:pt x="2241" y="21600"/>
                    <a:pt x="3063" y="21528"/>
                  </a:cubicBezTo>
                  <a:cubicBezTo>
                    <a:pt x="3884" y="21456"/>
                    <a:pt x="4589" y="20880"/>
                    <a:pt x="4706" y="19440"/>
                  </a:cubicBezTo>
                  <a:cubicBezTo>
                    <a:pt x="4823" y="18000"/>
                    <a:pt x="4354" y="15696"/>
                    <a:pt x="3767" y="14256"/>
                  </a:cubicBezTo>
                  <a:cubicBezTo>
                    <a:pt x="3180" y="12816"/>
                    <a:pt x="2476" y="12240"/>
                    <a:pt x="1654" y="11664"/>
                  </a:cubicBezTo>
                  <a:cubicBezTo>
                    <a:pt x="832" y="11088"/>
                    <a:pt x="-107" y="10512"/>
                    <a:pt x="10" y="10152"/>
                  </a:cubicBezTo>
                  <a:cubicBezTo>
                    <a:pt x="128" y="9792"/>
                    <a:pt x="1302" y="9648"/>
                    <a:pt x="3532" y="9648"/>
                  </a:cubicBezTo>
                  <a:cubicBezTo>
                    <a:pt x="5763" y="9648"/>
                    <a:pt x="9050" y="9792"/>
                    <a:pt x="11397" y="9792"/>
                  </a:cubicBezTo>
                  <a:cubicBezTo>
                    <a:pt x="13745" y="9792"/>
                    <a:pt x="15154" y="9648"/>
                    <a:pt x="15741" y="10008"/>
                  </a:cubicBezTo>
                  <a:cubicBezTo>
                    <a:pt x="16328" y="10368"/>
                    <a:pt x="16093" y="11232"/>
                    <a:pt x="15389" y="12888"/>
                  </a:cubicBezTo>
                  <a:cubicBezTo>
                    <a:pt x="14684" y="14544"/>
                    <a:pt x="13510" y="16992"/>
                    <a:pt x="12923" y="18576"/>
                  </a:cubicBezTo>
                  <a:cubicBezTo>
                    <a:pt x="12336" y="20160"/>
                    <a:pt x="12336" y="20880"/>
                    <a:pt x="12454" y="20808"/>
                  </a:cubicBezTo>
                  <a:cubicBezTo>
                    <a:pt x="12571" y="20736"/>
                    <a:pt x="12806" y="19872"/>
                    <a:pt x="13745" y="17712"/>
                  </a:cubicBezTo>
                  <a:cubicBezTo>
                    <a:pt x="14684" y="15552"/>
                    <a:pt x="16328" y="12096"/>
                    <a:pt x="17736" y="9576"/>
                  </a:cubicBezTo>
                  <a:cubicBezTo>
                    <a:pt x="19145" y="7056"/>
                    <a:pt x="20319" y="5472"/>
                    <a:pt x="21493" y="3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8219805" y="99483"/>
              <a:ext cx="47896" cy="26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19" fill="norm" stroke="1" extrusionOk="0">
                  <a:moveTo>
                    <a:pt x="9980" y="0"/>
                  </a:moveTo>
                  <a:cubicBezTo>
                    <a:pt x="7163" y="4877"/>
                    <a:pt x="4346" y="9755"/>
                    <a:pt x="2467" y="13065"/>
                  </a:cubicBezTo>
                  <a:cubicBezTo>
                    <a:pt x="589" y="16374"/>
                    <a:pt x="-350" y="18116"/>
                    <a:pt x="120" y="19423"/>
                  </a:cubicBezTo>
                  <a:cubicBezTo>
                    <a:pt x="589" y="20729"/>
                    <a:pt x="2467" y="21600"/>
                    <a:pt x="6224" y="21513"/>
                  </a:cubicBezTo>
                  <a:cubicBezTo>
                    <a:pt x="9980" y="21426"/>
                    <a:pt x="15615" y="20381"/>
                    <a:pt x="21250" y="19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8189383" y="162983"/>
              <a:ext cx="173568" cy="15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9" fill="norm" stroke="1" extrusionOk="0">
                  <a:moveTo>
                    <a:pt x="2634" y="11937"/>
                  </a:moveTo>
                  <a:cubicBezTo>
                    <a:pt x="1317" y="10232"/>
                    <a:pt x="0" y="8526"/>
                    <a:pt x="0" y="7532"/>
                  </a:cubicBezTo>
                  <a:cubicBezTo>
                    <a:pt x="0" y="6537"/>
                    <a:pt x="1317" y="6253"/>
                    <a:pt x="3293" y="6111"/>
                  </a:cubicBezTo>
                  <a:cubicBezTo>
                    <a:pt x="5268" y="5968"/>
                    <a:pt x="7902" y="5968"/>
                    <a:pt x="10405" y="6821"/>
                  </a:cubicBezTo>
                  <a:cubicBezTo>
                    <a:pt x="12907" y="7674"/>
                    <a:pt x="15278" y="9379"/>
                    <a:pt x="15937" y="12221"/>
                  </a:cubicBezTo>
                  <a:cubicBezTo>
                    <a:pt x="16595" y="15063"/>
                    <a:pt x="15541" y="19042"/>
                    <a:pt x="15673" y="20321"/>
                  </a:cubicBezTo>
                  <a:cubicBezTo>
                    <a:pt x="15805" y="21600"/>
                    <a:pt x="17122" y="20179"/>
                    <a:pt x="18307" y="16342"/>
                  </a:cubicBezTo>
                  <a:cubicBezTo>
                    <a:pt x="19493" y="12505"/>
                    <a:pt x="20546" y="62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8366352" y="226483"/>
              <a:ext cx="72799" cy="11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13" fill="norm" stroke="1" extrusionOk="0">
                  <a:moveTo>
                    <a:pt x="15671" y="0"/>
                  </a:moveTo>
                  <a:cubicBezTo>
                    <a:pt x="12585" y="0"/>
                    <a:pt x="9499" y="0"/>
                    <a:pt x="7031" y="1223"/>
                  </a:cubicBezTo>
                  <a:cubicBezTo>
                    <a:pt x="4562" y="2445"/>
                    <a:pt x="2711" y="4891"/>
                    <a:pt x="1476" y="7947"/>
                  </a:cubicBezTo>
                  <a:cubicBezTo>
                    <a:pt x="242" y="11004"/>
                    <a:pt x="-375" y="14672"/>
                    <a:pt x="242" y="17321"/>
                  </a:cubicBezTo>
                  <a:cubicBezTo>
                    <a:pt x="859" y="19970"/>
                    <a:pt x="2711" y="21600"/>
                    <a:pt x="6414" y="21396"/>
                  </a:cubicBezTo>
                  <a:cubicBezTo>
                    <a:pt x="10116" y="21192"/>
                    <a:pt x="15671" y="19155"/>
                    <a:pt x="18448" y="15691"/>
                  </a:cubicBezTo>
                  <a:cubicBezTo>
                    <a:pt x="21225" y="12226"/>
                    <a:pt x="21225" y="7336"/>
                    <a:pt x="21225" y="2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8502650" y="180179"/>
              <a:ext cx="120650" cy="16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4286"/>
                  </a:moveTo>
                  <a:cubicBezTo>
                    <a:pt x="0" y="7256"/>
                    <a:pt x="0" y="10226"/>
                    <a:pt x="2084" y="9551"/>
                  </a:cubicBezTo>
                  <a:cubicBezTo>
                    <a:pt x="4168" y="8876"/>
                    <a:pt x="8337" y="4556"/>
                    <a:pt x="11368" y="2261"/>
                  </a:cubicBezTo>
                  <a:cubicBezTo>
                    <a:pt x="14400" y="-34"/>
                    <a:pt x="16295" y="-304"/>
                    <a:pt x="17621" y="236"/>
                  </a:cubicBezTo>
                  <a:cubicBezTo>
                    <a:pt x="18947" y="776"/>
                    <a:pt x="19705" y="2126"/>
                    <a:pt x="20274" y="5771"/>
                  </a:cubicBezTo>
                  <a:cubicBezTo>
                    <a:pt x="20842" y="9416"/>
                    <a:pt x="21221" y="15356"/>
                    <a:pt x="21600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9046633" y="185453"/>
              <a:ext cx="160868" cy="16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709" fill="norm" stroke="1" extrusionOk="0">
                  <a:moveTo>
                    <a:pt x="19636" y="8474"/>
                  </a:moveTo>
                  <a:cubicBezTo>
                    <a:pt x="19916" y="6044"/>
                    <a:pt x="20197" y="3614"/>
                    <a:pt x="19776" y="1994"/>
                  </a:cubicBezTo>
                  <a:cubicBezTo>
                    <a:pt x="19355" y="374"/>
                    <a:pt x="18233" y="-436"/>
                    <a:pt x="15849" y="239"/>
                  </a:cubicBezTo>
                  <a:cubicBezTo>
                    <a:pt x="13464" y="914"/>
                    <a:pt x="9818" y="3074"/>
                    <a:pt x="7013" y="5909"/>
                  </a:cubicBezTo>
                  <a:cubicBezTo>
                    <a:pt x="4207" y="8744"/>
                    <a:pt x="2244" y="12254"/>
                    <a:pt x="1122" y="14819"/>
                  </a:cubicBezTo>
                  <a:cubicBezTo>
                    <a:pt x="0" y="17384"/>
                    <a:pt x="-281" y="19004"/>
                    <a:pt x="280" y="19949"/>
                  </a:cubicBezTo>
                  <a:cubicBezTo>
                    <a:pt x="841" y="20894"/>
                    <a:pt x="2244" y="21164"/>
                    <a:pt x="4909" y="19544"/>
                  </a:cubicBezTo>
                  <a:cubicBezTo>
                    <a:pt x="7574" y="17924"/>
                    <a:pt x="11501" y="14414"/>
                    <a:pt x="13885" y="11984"/>
                  </a:cubicBezTo>
                  <a:cubicBezTo>
                    <a:pt x="16270" y="9554"/>
                    <a:pt x="17111" y="8204"/>
                    <a:pt x="17532" y="8339"/>
                  </a:cubicBezTo>
                  <a:cubicBezTo>
                    <a:pt x="17953" y="8474"/>
                    <a:pt x="17953" y="10094"/>
                    <a:pt x="17953" y="11714"/>
                  </a:cubicBezTo>
                  <a:cubicBezTo>
                    <a:pt x="17953" y="13334"/>
                    <a:pt x="17953" y="14954"/>
                    <a:pt x="18514" y="16169"/>
                  </a:cubicBezTo>
                  <a:cubicBezTo>
                    <a:pt x="19075" y="17384"/>
                    <a:pt x="20197" y="18194"/>
                    <a:pt x="21319" y="19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9239976" y="176631"/>
              <a:ext cx="100875" cy="139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02" fill="norm" stroke="1" extrusionOk="0">
                  <a:moveTo>
                    <a:pt x="6596" y="11462"/>
                  </a:moveTo>
                  <a:cubicBezTo>
                    <a:pt x="5246" y="12752"/>
                    <a:pt x="3896" y="14041"/>
                    <a:pt x="2771" y="16137"/>
                  </a:cubicBezTo>
                  <a:cubicBezTo>
                    <a:pt x="1646" y="18232"/>
                    <a:pt x="746" y="21134"/>
                    <a:pt x="296" y="21295"/>
                  </a:cubicBezTo>
                  <a:cubicBezTo>
                    <a:pt x="-154" y="21456"/>
                    <a:pt x="-154" y="18877"/>
                    <a:pt x="746" y="15331"/>
                  </a:cubicBezTo>
                  <a:cubicBezTo>
                    <a:pt x="1646" y="11784"/>
                    <a:pt x="3446" y="7271"/>
                    <a:pt x="5021" y="4369"/>
                  </a:cubicBezTo>
                  <a:cubicBezTo>
                    <a:pt x="6596" y="1468"/>
                    <a:pt x="7946" y="178"/>
                    <a:pt x="9521" y="17"/>
                  </a:cubicBezTo>
                  <a:cubicBezTo>
                    <a:pt x="11096" y="-144"/>
                    <a:pt x="12896" y="823"/>
                    <a:pt x="14921" y="4369"/>
                  </a:cubicBezTo>
                  <a:cubicBezTo>
                    <a:pt x="16946" y="7916"/>
                    <a:pt x="19196" y="14041"/>
                    <a:pt x="21446" y="20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9374691" y="39072"/>
              <a:ext cx="146887" cy="308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03" fill="norm" stroke="1" extrusionOk="0">
                  <a:moveTo>
                    <a:pt x="11564" y="15215"/>
                  </a:moveTo>
                  <a:cubicBezTo>
                    <a:pt x="11868" y="14480"/>
                    <a:pt x="12172" y="13745"/>
                    <a:pt x="11564" y="13304"/>
                  </a:cubicBezTo>
                  <a:cubicBezTo>
                    <a:pt x="10955" y="12864"/>
                    <a:pt x="9434" y="12717"/>
                    <a:pt x="7305" y="13745"/>
                  </a:cubicBezTo>
                  <a:cubicBezTo>
                    <a:pt x="5175" y="14774"/>
                    <a:pt x="2437" y="16978"/>
                    <a:pt x="1068" y="18594"/>
                  </a:cubicBezTo>
                  <a:cubicBezTo>
                    <a:pt x="-301" y="20211"/>
                    <a:pt x="-301" y="21239"/>
                    <a:pt x="764" y="21386"/>
                  </a:cubicBezTo>
                  <a:cubicBezTo>
                    <a:pt x="1829" y="21533"/>
                    <a:pt x="3958" y="20798"/>
                    <a:pt x="7153" y="18374"/>
                  </a:cubicBezTo>
                  <a:cubicBezTo>
                    <a:pt x="10347" y="15949"/>
                    <a:pt x="14606" y="11835"/>
                    <a:pt x="17192" y="8749"/>
                  </a:cubicBezTo>
                  <a:cubicBezTo>
                    <a:pt x="19778" y="5664"/>
                    <a:pt x="20691" y="3606"/>
                    <a:pt x="20995" y="2211"/>
                  </a:cubicBezTo>
                  <a:cubicBezTo>
                    <a:pt x="21299" y="815"/>
                    <a:pt x="20995" y="80"/>
                    <a:pt x="20234" y="6"/>
                  </a:cubicBezTo>
                  <a:cubicBezTo>
                    <a:pt x="19474" y="-67"/>
                    <a:pt x="18257" y="521"/>
                    <a:pt x="17040" y="2651"/>
                  </a:cubicBezTo>
                  <a:cubicBezTo>
                    <a:pt x="15823" y="4782"/>
                    <a:pt x="14606" y="8455"/>
                    <a:pt x="15214" y="11468"/>
                  </a:cubicBezTo>
                  <a:cubicBezTo>
                    <a:pt x="15823" y="14480"/>
                    <a:pt x="18257" y="16831"/>
                    <a:pt x="20691" y="19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9895051" y="15802"/>
              <a:ext cx="156999" cy="31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06" fill="norm" stroke="1" extrusionOk="0">
                  <a:moveTo>
                    <a:pt x="11858" y="10950"/>
                  </a:moveTo>
                  <a:cubicBezTo>
                    <a:pt x="9554" y="13125"/>
                    <a:pt x="7250" y="15299"/>
                    <a:pt x="5810" y="16822"/>
                  </a:cubicBezTo>
                  <a:cubicBezTo>
                    <a:pt x="4370" y="18344"/>
                    <a:pt x="3794" y="19214"/>
                    <a:pt x="2930" y="20011"/>
                  </a:cubicBezTo>
                  <a:cubicBezTo>
                    <a:pt x="2066" y="20808"/>
                    <a:pt x="914" y="21533"/>
                    <a:pt x="338" y="21388"/>
                  </a:cubicBezTo>
                  <a:cubicBezTo>
                    <a:pt x="-238" y="21243"/>
                    <a:pt x="-238" y="20228"/>
                    <a:pt x="1634" y="17401"/>
                  </a:cubicBezTo>
                  <a:cubicBezTo>
                    <a:pt x="3506" y="14575"/>
                    <a:pt x="7250" y="9936"/>
                    <a:pt x="9842" y="6964"/>
                  </a:cubicBezTo>
                  <a:cubicBezTo>
                    <a:pt x="12434" y="3992"/>
                    <a:pt x="13874" y="2687"/>
                    <a:pt x="15314" y="1673"/>
                  </a:cubicBezTo>
                  <a:cubicBezTo>
                    <a:pt x="16754" y="658"/>
                    <a:pt x="18194" y="-67"/>
                    <a:pt x="18914" y="5"/>
                  </a:cubicBezTo>
                  <a:cubicBezTo>
                    <a:pt x="19634" y="78"/>
                    <a:pt x="19634" y="948"/>
                    <a:pt x="19778" y="3992"/>
                  </a:cubicBezTo>
                  <a:cubicBezTo>
                    <a:pt x="19922" y="7036"/>
                    <a:pt x="20210" y="12255"/>
                    <a:pt x="20498" y="15299"/>
                  </a:cubicBezTo>
                  <a:cubicBezTo>
                    <a:pt x="20786" y="18344"/>
                    <a:pt x="21074" y="19214"/>
                    <a:pt x="21362" y="20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9918699" y="182033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0318749" y="201083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0312400" y="137583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0356849" y="162983"/>
              <a:ext cx="96895" cy="12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50" fill="norm" stroke="1" extrusionOk="0">
                  <a:moveTo>
                    <a:pt x="20681" y="2125"/>
                  </a:moveTo>
                  <a:cubicBezTo>
                    <a:pt x="18843" y="1062"/>
                    <a:pt x="17004" y="0"/>
                    <a:pt x="14936" y="0"/>
                  </a:cubicBezTo>
                  <a:cubicBezTo>
                    <a:pt x="12868" y="0"/>
                    <a:pt x="10570" y="1062"/>
                    <a:pt x="7813" y="2479"/>
                  </a:cubicBezTo>
                  <a:cubicBezTo>
                    <a:pt x="5055" y="3895"/>
                    <a:pt x="1838" y="5666"/>
                    <a:pt x="1379" y="6551"/>
                  </a:cubicBezTo>
                  <a:cubicBezTo>
                    <a:pt x="919" y="7436"/>
                    <a:pt x="3217" y="7436"/>
                    <a:pt x="5515" y="7436"/>
                  </a:cubicBezTo>
                  <a:cubicBezTo>
                    <a:pt x="7813" y="7436"/>
                    <a:pt x="10111" y="7436"/>
                    <a:pt x="12868" y="8675"/>
                  </a:cubicBezTo>
                  <a:cubicBezTo>
                    <a:pt x="15626" y="9915"/>
                    <a:pt x="18843" y="12393"/>
                    <a:pt x="20221" y="14518"/>
                  </a:cubicBezTo>
                  <a:cubicBezTo>
                    <a:pt x="21600" y="16643"/>
                    <a:pt x="21140" y="18413"/>
                    <a:pt x="19532" y="19652"/>
                  </a:cubicBezTo>
                  <a:cubicBezTo>
                    <a:pt x="17923" y="20892"/>
                    <a:pt x="15166" y="21600"/>
                    <a:pt x="11719" y="21423"/>
                  </a:cubicBezTo>
                  <a:cubicBezTo>
                    <a:pt x="8272" y="21246"/>
                    <a:pt x="4136" y="20184"/>
                    <a:pt x="0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0657145" y="157376"/>
              <a:ext cx="107355" cy="15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7" h="21102" fill="norm" stroke="1" extrusionOk="0">
                  <a:moveTo>
                    <a:pt x="15251" y="3355"/>
                  </a:moveTo>
                  <a:cubicBezTo>
                    <a:pt x="13651" y="2491"/>
                    <a:pt x="12051" y="1627"/>
                    <a:pt x="9651" y="907"/>
                  </a:cubicBezTo>
                  <a:cubicBezTo>
                    <a:pt x="7251" y="187"/>
                    <a:pt x="4051" y="-389"/>
                    <a:pt x="2051" y="331"/>
                  </a:cubicBezTo>
                  <a:cubicBezTo>
                    <a:pt x="51" y="1051"/>
                    <a:pt x="-749" y="3067"/>
                    <a:pt x="851" y="4795"/>
                  </a:cubicBezTo>
                  <a:cubicBezTo>
                    <a:pt x="2451" y="6523"/>
                    <a:pt x="6451" y="7963"/>
                    <a:pt x="10251" y="9691"/>
                  </a:cubicBezTo>
                  <a:cubicBezTo>
                    <a:pt x="14051" y="11419"/>
                    <a:pt x="17651" y="13435"/>
                    <a:pt x="19251" y="15163"/>
                  </a:cubicBezTo>
                  <a:cubicBezTo>
                    <a:pt x="20851" y="16891"/>
                    <a:pt x="20451" y="18331"/>
                    <a:pt x="19051" y="19339"/>
                  </a:cubicBezTo>
                  <a:cubicBezTo>
                    <a:pt x="17651" y="20347"/>
                    <a:pt x="15251" y="20923"/>
                    <a:pt x="12651" y="21067"/>
                  </a:cubicBezTo>
                  <a:cubicBezTo>
                    <a:pt x="10051" y="21211"/>
                    <a:pt x="7251" y="20923"/>
                    <a:pt x="6251" y="19915"/>
                  </a:cubicBezTo>
                  <a:cubicBezTo>
                    <a:pt x="5251" y="18907"/>
                    <a:pt x="6051" y="17179"/>
                    <a:pt x="6851" y="15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0780255" y="213783"/>
              <a:ext cx="74806" cy="9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1416" fill="norm" stroke="1" extrusionOk="0">
                  <a:moveTo>
                    <a:pt x="16326" y="0"/>
                  </a:moveTo>
                  <a:cubicBezTo>
                    <a:pt x="11072" y="3436"/>
                    <a:pt x="5818" y="6873"/>
                    <a:pt x="2899" y="10064"/>
                  </a:cubicBezTo>
                  <a:cubicBezTo>
                    <a:pt x="-20" y="13255"/>
                    <a:pt x="-604" y="16200"/>
                    <a:pt x="564" y="18164"/>
                  </a:cubicBezTo>
                  <a:cubicBezTo>
                    <a:pt x="1731" y="20127"/>
                    <a:pt x="4650" y="21109"/>
                    <a:pt x="7569" y="21355"/>
                  </a:cubicBezTo>
                  <a:cubicBezTo>
                    <a:pt x="10488" y="21600"/>
                    <a:pt x="13407" y="21109"/>
                    <a:pt x="15742" y="19882"/>
                  </a:cubicBezTo>
                  <a:cubicBezTo>
                    <a:pt x="18077" y="18655"/>
                    <a:pt x="19828" y="16691"/>
                    <a:pt x="20412" y="13500"/>
                  </a:cubicBezTo>
                  <a:cubicBezTo>
                    <a:pt x="20996" y="10309"/>
                    <a:pt x="20412" y="5891"/>
                    <a:pt x="18661" y="3927"/>
                  </a:cubicBezTo>
                  <a:cubicBezTo>
                    <a:pt x="16910" y="1964"/>
                    <a:pt x="13991" y="2455"/>
                    <a:pt x="11072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0894337" y="195679"/>
              <a:ext cx="154663" cy="102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03" fill="norm" stroke="1" extrusionOk="0">
                  <a:moveTo>
                    <a:pt x="312" y="3770"/>
                  </a:moveTo>
                  <a:cubicBezTo>
                    <a:pt x="604" y="8179"/>
                    <a:pt x="896" y="12587"/>
                    <a:pt x="896" y="15893"/>
                  </a:cubicBezTo>
                  <a:cubicBezTo>
                    <a:pt x="896" y="19199"/>
                    <a:pt x="604" y="21403"/>
                    <a:pt x="312" y="21403"/>
                  </a:cubicBezTo>
                  <a:cubicBezTo>
                    <a:pt x="20" y="21403"/>
                    <a:pt x="-272" y="19199"/>
                    <a:pt x="458" y="15893"/>
                  </a:cubicBezTo>
                  <a:cubicBezTo>
                    <a:pt x="1187" y="12587"/>
                    <a:pt x="2939" y="8179"/>
                    <a:pt x="4398" y="5313"/>
                  </a:cubicBezTo>
                  <a:cubicBezTo>
                    <a:pt x="5858" y="2448"/>
                    <a:pt x="7025" y="1125"/>
                    <a:pt x="7755" y="1566"/>
                  </a:cubicBezTo>
                  <a:cubicBezTo>
                    <a:pt x="8485" y="2007"/>
                    <a:pt x="8777" y="4211"/>
                    <a:pt x="9652" y="4872"/>
                  </a:cubicBezTo>
                  <a:cubicBezTo>
                    <a:pt x="10528" y="5534"/>
                    <a:pt x="11987" y="4652"/>
                    <a:pt x="13155" y="3330"/>
                  </a:cubicBezTo>
                  <a:cubicBezTo>
                    <a:pt x="14323" y="2007"/>
                    <a:pt x="15198" y="244"/>
                    <a:pt x="16220" y="23"/>
                  </a:cubicBezTo>
                  <a:cubicBezTo>
                    <a:pt x="17242" y="-197"/>
                    <a:pt x="18409" y="1125"/>
                    <a:pt x="19285" y="4432"/>
                  </a:cubicBezTo>
                  <a:cubicBezTo>
                    <a:pt x="20160" y="7738"/>
                    <a:pt x="20744" y="13027"/>
                    <a:pt x="21328" y="18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11069873" y="188441"/>
              <a:ext cx="125177" cy="11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038" fill="norm" stroke="1" extrusionOk="0">
                  <a:moveTo>
                    <a:pt x="1850" y="10789"/>
                  </a:moveTo>
                  <a:cubicBezTo>
                    <a:pt x="3650" y="10389"/>
                    <a:pt x="5450" y="9989"/>
                    <a:pt x="7070" y="8989"/>
                  </a:cubicBezTo>
                  <a:cubicBezTo>
                    <a:pt x="8690" y="7989"/>
                    <a:pt x="10130" y="6389"/>
                    <a:pt x="10850" y="4589"/>
                  </a:cubicBezTo>
                  <a:cubicBezTo>
                    <a:pt x="11570" y="2789"/>
                    <a:pt x="11570" y="789"/>
                    <a:pt x="10670" y="189"/>
                  </a:cubicBezTo>
                  <a:cubicBezTo>
                    <a:pt x="9770" y="-411"/>
                    <a:pt x="7970" y="389"/>
                    <a:pt x="5990" y="2989"/>
                  </a:cubicBezTo>
                  <a:cubicBezTo>
                    <a:pt x="4010" y="5589"/>
                    <a:pt x="1850" y="9989"/>
                    <a:pt x="770" y="13189"/>
                  </a:cubicBezTo>
                  <a:cubicBezTo>
                    <a:pt x="-310" y="16389"/>
                    <a:pt x="-310" y="18389"/>
                    <a:pt x="1130" y="19589"/>
                  </a:cubicBezTo>
                  <a:cubicBezTo>
                    <a:pt x="2570" y="20789"/>
                    <a:pt x="5450" y="21189"/>
                    <a:pt x="9050" y="20989"/>
                  </a:cubicBezTo>
                  <a:cubicBezTo>
                    <a:pt x="12650" y="20789"/>
                    <a:pt x="16970" y="19989"/>
                    <a:pt x="21290" y="19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1396797" y="169349"/>
              <a:ext cx="160203" cy="12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0959" fill="norm" stroke="1" extrusionOk="0">
                  <a:moveTo>
                    <a:pt x="4400" y="10980"/>
                  </a:moveTo>
                  <a:cubicBezTo>
                    <a:pt x="6363" y="8784"/>
                    <a:pt x="8327" y="6587"/>
                    <a:pt x="9449" y="4573"/>
                  </a:cubicBezTo>
                  <a:cubicBezTo>
                    <a:pt x="10571" y="2560"/>
                    <a:pt x="10852" y="729"/>
                    <a:pt x="10291" y="180"/>
                  </a:cubicBezTo>
                  <a:cubicBezTo>
                    <a:pt x="9730" y="-369"/>
                    <a:pt x="8327" y="363"/>
                    <a:pt x="6644" y="2011"/>
                  </a:cubicBezTo>
                  <a:cubicBezTo>
                    <a:pt x="4961" y="3658"/>
                    <a:pt x="2997" y="6221"/>
                    <a:pt x="1875" y="8417"/>
                  </a:cubicBezTo>
                  <a:cubicBezTo>
                    <a:pt x="753" y="10614"/>
                    <a:pt x="473" y="12445"/>
                    <a:pt x="192" y="14275"/>
                  </a:cubicBezTo>
                  <a:cubicBezTo>
                    <a:pt x="-88" y="16106"/>
                    <a:pt x="-369" y="17936"/>
                    <a:pt x="1735" y="19217"/>
                  </a:cubicBezTo>
                  <a:cubicBezTo>
                    <a:pt x="3839" y="20499"/>
                    <a:pt x="8327" y="21231"/>
                    <a:pt x="11974" y="20865"/>
                  </a:cubicBezTo>
                  <a:cubicBezTo>
                    <a:pt x="15621" y="20499"/>
                    <a:pt x="18426" y="19034"/>
                    <a:pt x="21231" y="17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11589476" y="188383"/>
              <a:ext cx="81825" cy="8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59" fill="norm" stroke="1" extrusionOk="0">
                  <a:moveTo>
                    <a:pt x="3133" y="0"/>
                  </a:moveTo>
                  <a:cubicBezTo>
                    <a:pt x="2025" y="5268"/>
                    <a:pt x="918" y="10537"/>
                    <a:pt x="364" y="14488"/>
                  </a:cubicBezTo>
                  <a:cubicBezTo>
                    <a:pt x="-190" y="18439"/>
                    <a:pt x="-190" y="21073"/>
                    <a:pt x="918" y="21337"/>
                  </a:cubicBezTo>
                  <a:cubicBezTo>
                    <a:pt x="2025" y="21600"/>
                    <a:pt x="4241" y="19493"/>
                    <a:pt x="7841" y="15805"/>
                  </a:cubicBezTo>
                  <a:cubicBezTo>
                    <a:pt x="11441" y="12117"/>
                    <a:pt x="16425" y="6849"/>
                    <a:pt x="21410" y="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11671300" y="171045"/>
              <a:ext cx="82550" cy="10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57" fill="norm" stroke="1" extrusionOk="0">
                  <a:moveTo>
                    <a:pt x="0" y="8551"/>
                  </a:moveTo>
                  <a:cubicBezTo>
                    <a:pt x="2700" y="9398"/>
                    <a:pt x="5400" y="10245"/>
                    <a:pt x="8370" y="10033"/>
                  </a:cubicBezTo>
                  <a:cubicBezTo>
                    <a:pt x="11340" y="9822"/>
                    <a:pt x="14580" y="8551"/>
                    <a:pt x="16740" y="6645"/>
                  </a:cubicBezTo>
                  <a:cubicBezTo>
                    <a:pt x="18900" y="4739"/>
                    <a:pt x="19980" y="2198"/>
                    <a:pt x="19170" y="928"/>
                  </a:cubicBezTo>
                  <a:cubicBezTo>
                    <a:pt x="18360" y="-343"/>
                    <a:pt x="15660" y="-343"/>
                    <a:pt x="12420" y="1139"/>
                  </a:cubicBezTo>
                  <a:cubicBezTo>
                    <a:pt x="9180" y="2622"/>
                    <a:pt x="5400" y="5586"/>
                    <a:pt x="2970" y="8339"/>
                  </a:cubicBezTo>
                  <a:cubicBezTo>
                    <a:pt x="540" y="11092"/>
                    <a:pt x="-540" y="13633"/>
                    <a:pt x="2700" y="15751"/>
                  </a:cubicBezTo>
                  <a:cubicBezTo>
                    <a:pt x="5940" y="17869"/>
                    <a:pt x="13500" y="19563"/>
                    <a:pt x="21060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11770518" y="182033"/>
              <a:ext cx="900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552" y="14850"/>
                  </a:moveTo>
                  <a:cubicBezTo>
                    <a:pt x="552" y="17100"/>
                    <a:pt x="552" y="19350"/>
                    <a:pt x="306" y="19350"/>
                  </a:cubicBezTo>
                  <a:cubicBezTo>
                    <a:pt x="61" y="19350"/>
                    <a:pt x="-430" y="17100"/>
                    <a:pt x="797" y="13950"/>
                  </a:cubicBezTo>
                  <a:cubicBezTo>
                    <a:pt x="2025" y="10800"/>
                    <a:pt x="4970" y="6750"/>
                    <a:pt x="7670" y="4050"/>
                  </a:cubicBezTo>
                  <a:cubicBezTo>
                    <a:pt x="10370" y="1350"/>
                    <a:pt x="12825" y="0"/>
                    <a:pt x="15034" y="0"/>
                  </a:cubicBezTo>
                  <a:cubicBezTo>
                    <a:pt x="17243" y="0"/>
                    <a:pt x="19206" y="1350"/>
                    <a:pt x="20188" y="3375"/>
                  </a:cubicBezTo>
                  <a:cubicBezTo>
                    <a:pt x="21170" y="5400"/>
                    <a:pt x="21170" y="8100"/>
                    <a:pt x="19697" y="11250"/>
                  </a:cubicBezTo>
                  <a:cubicBezTo>
                    <a:pt x="18225" y="14400"/>
                    <a:pt x="15279" y="18000"/>
                    <a:pt x="123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11914716" y="10583"/>
              <a:ext cx="93135" cy="29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0"/>
                  </a:moveTo>
                  <a:cubicBezTo>
                    <a:pt x="17673" y="2191"/>
                    <a:pt x="13745" y="4383"/>
                    <a:pt x="10309" y="7200"/>
                  </a:cubicBezTo>
                  <a:cubicBezTo>
                    <a:pt x="6873" y="10017"/>
                    <a:pt x="3927" y="13461"/>
                    <a:pt x="2209" y="15574"/>
                  </a:cubicBezTo>
                  <a:cubicBezTo>
                    <a:pt x="491" y="17687"/>
                    <a:pt x="0" y="18470"/>
                    <a:pt x="0" y="19252"/>
                  </a:cubicBezTo>
                  <a:cubicBezTo>
                    <a:pt x="0" y="20035"/>
                    <a:pt x="491" y="20817"/>
                    <a:pt x="1964" y="21209"/>
                  </a:cubicBezTo>
                  <a:cubicBezTo>
                    <a:pt x="3436" y="21600"/>
                    <a:pt x="5891" y="21600"/>
                    <a:pt x="9082" y="21209"/>
                  </a:cubicBezTo>
                  <a:cubicBezTo>
                    <a:pt x="12273" y="20817"/>
                    <a:pt x="16200" y="20035"/>
                    <a:pt x="20127" y="1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1874499" y="169333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11995149" y="347133"/>
              <a:ext cx="57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800"/>
                    <a:pt x="12000" y="3600"/>
                    <a:pt x="8400" y="7200"/>
                  </a:cubicBezTo>
                  <a:cubicBezTo>
                    <a:pt x="4800" y="10800"/>
                    <a:pt x="240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3247765" y="901899"/>
              <a:ext cx="98686" cy="39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38" fill="norm" stroke="1" extrusionOk="0">
                  <a:moveTo>
                    <a:pt x="15912" y="904"/>
                  </a:moveTo>
                  <a:cubicBezTo>
                    <a:pt x="15453" y="332"/>
                    <a:pt x="14993" y="-239"/>
                    <a:pt x="14074" y="104"/>
                  </a:cubicBezTo>
                  <a:cubicBezTo>
                    <a:pt x="13155" y="447"/>
                    <a:pt x="11776" y="1704"/>
                    <a:pt x="9708" y="4218"/>
                  </a:cubicBezTo>
                  <a:cubicBezTo>
                    <a:pt x="7640" y="6732"/>
                    <a:pt x="4882" y="10504"/>
                    <a:pt x="3044" y="13304"/>
                  </a:cubicBezTo>
                  <a:cubicBezTo>
                    <a:pt x="1206" y="16104"/>
                    <a:pt x="287" y="17932"/>
                    <a:pt x="57" y="19132"/>
                  </a:cubicBezTo>
                  <a:cubicBezTo>
                    <a:pt x="-173" y="20332"/>
                    <a:pt x="287" y="20904"/>
                    <a:pt x="1665" y="21132"/>
                  </a:cubicBezTo>
                  <a:cubicBezTo>
                    <a:pt x="3044" y="21361"/>
                    <a:pt x="5342" y="21247"/>
                    <a:pt x="8789" y="20504"/>
                  </a:cubicBezTo>
                  <a:cubicBezTo>
                    <a:pt x="12236" y="19761"/>
                    <a:pt x="16831" y="18390"/>
                    <a:pt x="21427" y="17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3225800" y="1064683"/>
              <a:ext cx="1270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8400"/>
                    <a:pt x="9360" y="15200"/>
                    <a:pt x="12960" y="11600"/>
                  </a:cubicBezTo>
                  <a:cubicBezTo>
                    <a:pt x="16560" y="8000"/>
                    <a:pt x="19080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3350212" y="918633"/>
              <a:ext cx="91489" cy="33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36" fill="norm" stroke="1" extrusionOk="0">
                  <a:moveTo>
                    <a:pt x="12382" y="0"/>
                  </a:moveTo>
                  <a:cubicBezTo>
                    <a:pt x="10909" y="2174"/>
                    <a:pt x="9436" y="4347"/>
                    <a:pt x="8454" y="6792"/>
                  </a:cubicBezTo>
                  <a:cubicBezTo>
                    <a:pt x="7473" y="9238"/>
                    <a:pt x="6982" y="11955"/>
                    <a:pt x="6491" y="14128"/>
                  </a:cubicBezTo>
                  <a:cubicBezTo>
                    <a:pt x="6000" y="16302"/>
                    <a:pt x="5509" y="17932"/>
                    <a:pt x="4527" y="19223"/>
                  </a:cubicBezTo>
                  <a:cubicBezTo>
                    <a:pt x="3545" y="20513"/>
                    <a:pt x="2073" y="21464"/>
                    <a:pt x="1091" y="21532"/>
                  </a:cubicBezTo>
                  <a:cubicBezTo>
                    <a:pt x="109" y="21600"/>
                    <a:pt x="-382" y="20785"/>
                    <a:pt x="354" y="19358"/>
                  </a:cubicBezTo>
                  <a:cubicBezTo>
                    <a:pt x="1091" y="17932"/>
                    <a:pt x="3054" y="15894"/>
                    <a:pt x="5018" y="14604"/>
                  </a:cubicBezTo>
                  <a:cubicBezTo>
                    <a:pt x="6982" y="13313"/>
                    <a:pt x="8945" y="12770"/>
                    <a:pt x="11154" y="12702"/>
                  </a:cubicBezTo>
                  <a:cubicBezTo>
                    <a:pt x="13363" y="12634"/>
                    <a:pt x="15818" y="13042"/>
                    <a:pt x="17536" y="14128"/>
                  </a:cubicBezTo>
                  <a:cubicBezTo>
                    <a:pt x="19254" y="15215"/>
                    <a:pt x="20236" y="16981"/>
                    <a:pt x="21218" y="18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3490853" y="1069989"/>
              <a:ext cx="115948" cy="174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0906" fill="norm" stroke="1" extrusionOk="0">
                  <a:moveTo>
                    <a:pt x="2615" y="7749"/>
                  </a:moveTo>
                  <a:cubicBezTo>
                    <a:pt x="4543" y="6732"/>
                    <a:pt x="6472" y="5716"/>
                    <a:pt x="8208" y="4191"/>
                  </a:cubicBezTo>
                  <a:cubicBezTo>
                    <a:pt x="9943" y="2666"/>
                    <a:pt x="11486" y="633"/>
                    <a:pt x="11100" y="125"/>
                  </a:cubicBezTo>
                  <a:cubicBezTo>
                    <a:pt x="10715" y="-383"/>
                    <a:pt x="8400" y="633"/>
                    <a:pt x="6086" y="3556"/>
                  </a:cubicBezTo>
                  <a:cubicBezTo>
                    <a:pt x="3772" y="6478"/>
                    <a:pt x="1458" y="11306"/>
                    <a:pt x="493" y="14483"/>
                  </a:cubicBezTo>
                  <a:cubicBezTo>
                    <a:pt x="-471" y="17659"/>
                    <a:pt x="-85" y="19184"/>
                    <a:pt x="2229" y="20073"/>
                  </a:cubicBezTo>
                  <a:cubicBezTo>
                    <a:pt x="4543" y="20963"/>
                    <a:pt x="8786" y="21217"/>
                    <a:pt x="12258" y="20455"/>
                  </a:cubicBezTo>
                  <a:cubicBezTo>
                    <a:pt x="15729" y="19692"/>
                    <a:pt x="18429" y="17913"/>
                    <a:pt x="21129" y="16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3624630" y="1083733"/>
              <a:ext cx="10282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2899" y="0"/>
                  </a:moveTo>
                  <a:cubicBezTo>
                    <a:pt x="1576" y="4320"/>
                    <a:pt x="254" y="8640"/>
                    <a:pt x="33" y="9360"/>
                  </a:cubicBezTo>
                  <a:cubicBezTo>
                    <a:pt x="-187" y="10080"/>
                    <a:pt x="695" y="7200"/>
                    <a:pt x="2237" y="4896"/>
                  </a:cubicBezTo>
                  <a:cubicBezTo>
                    <a:pt x="3780" y="2592"/>
                    <a:pt x="5984" y="864"/>
                    <a:pt x="9070" y="864"/>
                  </a:cubicBezTo>
                  <a:cubicBezTo>
                    <a:pt x="12156" y="864"/>
                    <a:pt x="16123" y="2592"/>
                    <a:pt x="18327" y="6336"/>
                  </a:cubicBezTo>
                  <a:cubicBezTo>
                    <a:pt x="20531" y="10080"/>
                    <a:pt x="20972" y="15840"/>
                    <a:pt x="214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3803650" y="1058333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3816350" y="124248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3644900" y="1090083"/>
              <a:ext cx="63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4994023" y="1318418"/>
              <a:ext cx="165099" cy="45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25" fill="norm" stroke="1" extrusionOk="0">
                  <a:moveTo>
                    <a:pt x="3677" y="6463"/>
                  </a:moveTo>
                  <a:cubicBezTo>
                    <a:pt x="3407" y="9982"/>
                    <a:pt x="3137" y="13500"/>
                    <a:pt x="3002" y="15553"/>
                  </a:cubicBezTo>
                  <a:cubicBezTo>
                    <a:pt x="2867" y="17605"/>
                    <a:pt x="2867" y="18192"/>
                    <a:pt x="2732" y="19022"/>
                  </a:cubicBezTo>
                  <a:cubicBezTo>
                    <a:pt x="2597" y="19853"/>
                    <a:pt x="2327" y="20928"/>
                    <a:pt x="2057" y="21173"/>
                  </a:cubicBezTo>
                  <a:cubicBezTo>
                    <a:pt x="1787" y="21417"/>
                    <a:pt x="1517" y="20831"/>
                    <a:pt x="1112" y="18925"/>
                  </a:cubicBezTo>
                  <a:cubicBezTo>
                    <a:pt x="707" y="17019"/>
                    <a:pt x="167" y="13793"/>
                    <a:pt x="32" y="10812"/>
                  </a:cubicBezTo>
                  <a:cubicBezTo>
                    <a:pt x="-103" y="7831"/>
                    <a:pt x="167" y="5095"/>
                    <a:pt x="1247" y="3336"/>
                  </a:cubicBezTo>
                  <a:cubicBezTo>
                    <a:pt x="2327" y="1576"/>
                    <a:pt x="4217" y="794"/>
                    <a:pt x="6647" y="355"/>
                  </a:cubicBezTo>
                  <a:cubicBezTo>
                    <a:pt x="9077" y="-85"/>
                    <a:pt x="12047" y="-183"/>
                    <a:pt x="14882" y="452"/>
                  </a:cubicBezTo>
                  <a:cubicBezTo>
                    <a:pt x="17717" y="1088"/>
                    <a:pt x="20417" y="2456"/>
                    <a:pt x="20957" y="3971"/>
                  </a:cubicBezTo>
                  <a:cubicBezTo>
                    <a:pt x="21497" y="5486"/>
                    <a:pt x="19877" y="7147"/>
                    <a:pt x="16772" y="8222"/>
                  </a:cubicBezTo>
                  <a:cubicBezTo>
                    <a:pt x="13667" y="9298"/>
                    <a:pt x="9077" y="9786"/>
                    <a:pt x="4487" y="1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5142936" y="1490133"/>
              <a:ext cx="165664" cy="25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58" fill="norm" stroke="1" extrusionOk="0">
                  <a:moveTo>
                    <a:pt x="893" y="10010"/>
                  </a:moveTo>
                  <a:cubicBezTo>
                    <a:pt x="346" y="8780"/>
                    <a:pt x="-201" y="7551"/>
                    <a:pt x="72" y="6673"/>
                  </a:cubicBezTo>
                  <a:cubicBezTo>
                    <a:pt x="346" y="5795"/>
                    <a:pt x="1440" y="5268"/>
                    <a:pt x="2807" y="5005"/>
                  </a:cubicBezTo>
                  <a:cubicBezTo>
                    <a:pt x="4174" y="4741"/>
                    <a:pt x="5814" y="4741"/>
                    <a:pt x="7318" y="6849"/>
                  </a:cubicBezTo>
                  <a:cubicBezTo>
                    <a:pt x="8822" y="8956"/>
                    <a:pt x="10189" y="13171"/>
                    <a:pt x="10599" y="15805"/>
                  </a:cubicBezTo>
                  <a:cubicBezTo>
                    <a:pt x="11009" y="18439"/>
                    <a:pt x="10462" y="19493"/>
                    <a:pt x="9642" y="20283"/>
                  </a:cubicBezTo>
                  <a:cubicBezTo>
                    <a:pt x="8822" y="21073"/>
                    <a:pt x="7728" y="21600"/>
                    <a:pt x="7045" y="21424"/>
                  </a:cubicBezTo>
                  <a:cubicBezTo>
                    <a:pt x="6361" y="21249"/>
                    <a:pt x="6088" y="20371"/>
                    <a:pt x="6908" y="17385"/>
                  </a:cubicBezTo>
                  <a:cubicBezTo>
                    <a:pt x="7728" y="14400"/>
                    <a:pt x="9642" y="9307"/>
                    <a:pt x="12240" y="6059"/>
                  </a:cubicBezTo>
                  <a:cubicBezTo>
                    <a:pt x="14837" y="2810"/>
                    <a:pt x="18118" y="1405"/>
                    <a:pt x="213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5565042" y="1363133"/>
              <a:ext cx="130909" cy="370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64" fill="norm" stroke="1" extrusionOk="0">
                  <a:moveTo>
                    <a:pt x="16061" y="0"/>
                  </a:moveTo>
                  <a:cubicBezTo>
                    <a:pt x="12633" y="1105"/>
                    <a:pt x="9204" y="2209"/>
                    <a:pt x="6461" y="4480"/>
                  </a:cubicBezTo>
                  <a:cubicBezTo>
                    <a:pt x="3718" y="6750"/>
                    <a:pt x="1661" y="10186"/>
                    <a:pt x="633" y="12702"/>
                  </a:cubicBezTo>
                  <a:cubicBezTo>
                    <a:pt x="-396" y="15218"/>
                    <a:pt x="-396" y="16814"/>
                    <a:pt x="2347" y="18164"/>
                  </a:cubicBezTo>
                  <a:cubicBezTo>
                    <a:pt x="5090" y="19514"/>
                    <a:pt x="10575" y="20618"/>
                    <a:pt x="14175" y="21109"/>
                  </a:cubicBezTo>
                  <a:cubicBezTo>
                    <a:pt x="17775" y="21600"/>
                    <a:pt x="19490" y="21477"/>
                    <a:pt x="21204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5804541" y="1384649"/>
              <a:ext cx="189859" cy="33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40" fill="norm" stroke="1" extrusionOk="0">
                  <a:moveTo>
                    <a:pt x="18647" y="3102"/>
                  </a:moveTo>
                  <a:cubicBezTo>
                    <a:pt x="19127" y="2016"/>
                    <a:pt x="19607" y="929"/>
                    <a:pt x="19247" y="385"/>
                  </a:cubicBezTo>
                  <a:cubicBezTo>
                    <a:pt x="18887" y="-158"/>
                    <a:pt x="17687" y="-158"/>
                    <a:pt x="15527" y="589"/>
                  </a:cubicBezTo>
                  <a:cubicBezTo>
                    <a:pt x="13367" y="1336"/>
                    <a:pt x="10247" y="2831"/>
                    <a:pt x="7727" y="5072"/>
                  </a:cubicBezTo>
                  <a:cubicBezTo>
                    <a:pt x="5207" y="7314"/>
                    <a:pt x="3287" y="10302"/>
                    <a:pt x="2087" y="12476"/>
                  </a:cubicBezTo>
                  <a:cubicBezTo>
                    <a:pt x="887" y="14650"/>
                    <a:pt x="407" y="16008"/>
                    <a:pt x="167" y="17095"/>
                  </a:cubicBezTo>
                  <a:cubicBezTo>
                    <a:pt x="-73" y="18182"/>
                    <a:pt x="-73" y="18997"/>
                    <a:pt x="287" y="19676"/>
                  </a:cubicBezTo>
                  <a:cubicBezTo>
                    <a:pt x="647" y="20355"/>
                    <a:pt x="1367" y="20899"/>
                    <a:pt x="2447" y="21170"/>
                  </a:cubicBezTo>
                  <a:cubicBezTo>
                    <a:pt x="3527" y="21442"/>
                    <a:pt x="4967" y="21442"/>
                    <a:pt x="8207" y="20763"/>
                  </a:cubicBezTo>
                  <a:cubicBezTo>
                    <a:pt x="11447" y="20084"/>
                    <a:pt x="16487" y="18725"/>
                    <a:pt x="21527" y="17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5829300" y="1579033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5600"/>
                    <a:pt x="8862" y="9600"/>
                    <a:pt x="12462" y="6000"/>
                  </a:cubicBezTo>
                  <a:cubicBezTo>
                    <a:pt x="16062" y="2400"/>
                    <a:pt x="1883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6038850" y="1667933"/>
              <a:ext cx="317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6027596" y="1533364"/>
              <a:ext cx="76912" cy="42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0776" fill="norm" stroke="1" extrusionOk="0">
                  <a:moveTo>
                    <a:pt x="8138" y="6764"/>
                  </a:moveTo>
                  <a:cubicBezTo>
                    <a:pt x="5296" y="4707"/>
                    <a:pt x="2454" y="2650"/>
                    <a:pt x="1033" y="4193"/>
                  </a:cubicBezTo>
                  <a:cubicBezTo>
                    <a:pt x="-388" y="5735"/>
                    <a:pt x="-388" y="10878"/>
                    <a:pt x="1317" y="14478"/>
                  </a:cubicBezTo>
                  <a:cubicBezTo>
                    <a:pt x="3023" y="18078"/>
                    <a:pt x="6433" y="20135"/>
                    <a:pt x="9844" y="20650"/>
                  </a:cubicBezTo>
                  <a:cubicBezTo>
                    <a:pt x="13254" y="21164"/>
                    <a:pt x="16665" y="20135"/>
                    <a:pt x="18654" y="17050"/>
                  </a:cubicBezTo>
                  <a:cubicBezTo>
                    <a:pt x="20644" y="13964"/>
                    <a:pt x="21212" y="8821"/>
                    <a:pt x="20075" y="5221"/>
                  </a:cubicBezTo>
                  <a:cubicBezTo>
                    <a:pt x="18938" y="1621"/>
                    <a:pt x="16096" y="-436"/>
                    <a:pt x="12686" y="78"/>
                  </a:cubicBezTo>
                  <a:cubicBezTo>
                    <a:pt x="9275" y="593"/>
                    <a:pt x="5296" y="3678"/>
                    <a:pt x="4728" y="6250"/>
                  </a:cubicBezTo>
                  <a:cubicBezTo>
                    <a:pt x="4159" y="8821"/>
                    <a:pt x="7001" y="10878"/>
                    <a:pt x="9844" y="12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6223000" y="1267883"/>
              <a:ext cx="88900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57" y="1731"/>
                    <a:pt x="18514" y="3462"/>
                    <a:pt x="16457" y="5712"/>
                  </a:cubicBezTo>
                  <a:cubicBezTo>
                    <a:pt x="14400" y="7962"/>
                    <a:pt x="11829" y="10731"/>
                    <a:pt x="9000" y="13465"/>
                  </a:cubicBezTo>
                  <a:cubicBezTo>
                    <a:pt x="6171" y="16200"/>
                    <a:pt x="3086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6359280" y="1394875"/>
              <a:ext cx="143120" cy="26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114" fill="norm" stroke="1" extrusionOk="0">
                  <a:moveTo>
                    <a:pt x="8137" y="5570"/>
                  </a:moveTo>
                  <a:cubicBezTo>
                    <a:pt x="6866" y="6244"/>
                    <a:pt x="5596" y="6920"/>
                    <a:pt x="4484" y="9282"/>
                  </a:cubicBezTo>
                  <a:cubicBezTo>
                    <a:pt x="3372" y="11645"/>
                    <a:pt x="2419" y="15695"/>
                    <a:pt x="1625" y="18141"/>
                  </a:cubicBezTo>
                  <a:cubicBezTo>
                    <a:pt x="831" y="20588"/>
                    <a:pt x="196" y="21432"/>
                    <a:pt x="37" y="21010"/>
                  </a:cubicBezTo>
                  <a:cubicBezTo>
                    <a:pt x="-122" y="20588"/>
                    <a:pt x="196" y="18901"/>
                    <a:pt x="1784" y="15695"/>
                  </a:cubicBezTo>
                  <a:cubicBezTo>
                    <a:pt x="3372" y="12488"/>
                    <a:pt x="6231" y="7763"/>
                    <a:pt x="8137" y="4979"/>
                  </a:cubicBezTo>
                  <a:cubicBezTo>
                    <a:pt x="10043" y="2195"/>
                    <a:pt x="10996" y="1351"/>
                    <a:pt x="12266" y="760"/>
                  </a:cubicBezTo>
                  <a:cubicBezTo>
                    <a:pt x="13537" y="170"/>
                    <a:pt x="15125" y="-168"/>
                    <a:pt x="16396" y="85"/>
                  </a:cubicBezTo>
                  <a:cubicBezTo>
                    <a:pt x="17666" y="338"/>
                    <a:pt x="18619" y="1182"/>
                    <a:pt x="19254" y="4388"/>
                  </a:cubicBezTo>
                  <a:cubicBezTo>
                    <a:pt x="19890" y="7595"/>
                    <a:pt x="20207" y="13163"/>
                    <a:pt x="20525" y="16285"/>
                  </a:cubicBezTo>
                  <a:cubicBezTo>
                    <a:pt x="20843" y="19407"/>
                    <a:pt x="21160" y="20082"/>
                    <a:pt x="21478" y="20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6394450" y="1528233"/>
              <a:ext cx="107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6457"/>
                    <a:pt x="3388" y="11314"/>
                    <a:pt x="6988" y="7714"/>
                  </a:cubicBezTo>
                  <a:cubicBezTo>
                    <a:pt x="10588" y="4114"/>
                    <a:pt x="1609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6578600" y="1305983"/>
              <a:ext cx="111964" cy="49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6600" y="788"/>
                  </a:cubicBezTo>
                  <a:cubicBezTo>
                    <a:pt x="9200" y="1576"/>
                    <a:pt x="12400" y="3152"/>
                    <a:pt x="15200" y="5423"/>
                  </a:cubicBezTo>
                  <a:cubicBezTo>
                    <a:pt x="18000" y="7694"/>
                    <a:pt x="20400" y="10661"/>
                    <a:pt x="21000" y="13349"/>
                  </a:cubicBezTo>
                  <a:cubicBezTo>
                    <a:pt x="21600" y="16038"/>
                    <a:pt x="20400" y="18448"/>
                    <a:pt x="19000" y="19839"/>
                  </a:cubicBezTo>
                  <a:cubicBezTo>
                    <a:pt x="17600" y="21229"/>
                    <a:pt x="16000" y="21600"/>
                    <a:pt x="13000" y="21600"/>
                  </a:cubicBezTo>
                  <a:cubicBezTo>
                    <a:pt x="10000" y="21600"/>
                    <a:pt x="5600" y="21229"/>
                    <a:pt x="1200" y="20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6927850" y="1587499"/>
              <a:ext cx="19050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0800"/>
                    <a:pt x="4800" y="0"/>
                    <a:pt x="8400" y="0"/>
                  </a:cubicBezTo>
                  <a:cubicBezTo>
                    <a:pt x="12000" y="0"/>
                    <a:pt x="16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6953250" y="1725083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7832952" y="1104520"/>
              <a:ext cx="159428" cy="478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437" fill="norm" stroke="1" extrusionOk="0">
                  <a:moveTo>
                    <a:pt x="4482" y="10438"/>
                  </a:moveTo>
                  <a:cubicBezTo>
                    <a:pt x="5302" y="12238"/>
                    <a:pt x="6123" y="14038"/>
                    <a:pt x="6396" y="15601"/>
                  </a:cubicBezTo>
                  <a:cubicBezTo>
                    <a:pt x="6669" y="17164"/>
                    <a:pt x="6396" y="18490"/>
                    <a:pt x="5712" y="19533"/>
                  </a:cubicBezTo>
                  <a:cubicBezTo>
                    <a:pt x="5029" y="20575"/>
                    <a:pt x="3935" y="21333"/>
                    <a:pt x="2978" y="21427"/>
                  </a:cubicBezTo>
                  <a:cubicBezTo>
                    <a:pt x="2021" y="21522"/>
                    <a:pt x="1201" y="20954"/>
                    <a:pt x="654" y="19201"/>
                  </a:cubicBezTo>
                  <a:cubicBezTo>
                    <a:pt x="107" y="17448"/>
                    <a:pt x="-166" y="14511"/>
                    <a:pt x="107" y="11764"/>
                  </a:cubicBezTo>
                  <a:cubicBezTo>
                    <a:pt x="381" y="9017"/>
                    <a:pt x="1201" y="6459"/>
                    <a:pt x="1885" y="4754"/>
                  </a:cubicBezTo>
                  <a:cubicBezTo>
                    <a:pt x="2568" y="3048"/>
                    <a:pt x="3115" y="2196"/>
                    <a:pt x="3935" y="1533"/>
                  </a:cubicBezTo>
                  <a:cubicBezTo>
                    <a:pt x="4756" y="869"/>
                    <a:pt x="5849" y="396"/>
                    <a:pt x="7080" y="159"/>
                  </a:cubicBezTo>
                  <a:cubicBezTo>
                    <a:pt x="8310" y="-78"/>
                    <a:pt x="9677" y="-78"/>
                    <a:pt x="11728" y="348"/>
                  </a:cubicBezTo>
                  <a:cubicBezTo>
                    <a:pt x="13778" y="775"/>
                    <a:pt x="16512" y="1627"/>
                    <a:pt x="18426" y="2954"/>
                  </a:cubicBezTo>
                  <a:cubicBezTo>
                    <a:pt x="20340" y="4280"/>
                    <a:pt x="21434" y="6080"/>
                    <a:pt x="19793" y="7548"/>
                  </a:cubicBezTo>
                  <a:cubicBezTo>
                    <a:pt x="18153" y="9017"/>
                    <a:pt x="13778" y="10154"/>
                    <a:pt x="10907" y="10722"/>
                  </a:cubicBezTo>
                  <a:cubicBezTo>
                    <a:pt x="8037" y="11290"/>
                    <a:pt x="6669" y="11290"/>
                    <a:pt x="5986" y="11290"/>
                  </a:cubicBezTo>
                  <a:cubicBezTo>
                    <a:pt x="5302" y="11290"/>
                    <a:pt x="5302" y="11290"/>
                    <a:pt x="5302" y="1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7969250" y="1331383"/>
              <a:ext cx="158750" cy="17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6781"/>
                  </a:moveTo>
                  <a:cubicBezTo>
                    <a:pt x="288" y="5274"/>
                    <a:pt x="576" y="3767"/>
                    <a:pt x="1440" y="3014"/>
                  </a:cubicBezTo>
                  <a:cubicBezTo>
                    <a:pt x="2304" y="2260"/>
                    <a:pt x="3744" y="2260"/>
                    <a:pt x="5328" y="3391"/>
                  </a:cubicBezTo>
                  <a:cubicBezTo>
                    <a:pt x="6912" y="4521"/>
                    <a:pt x="8640" y="6781"/>
                    <a:pt x="9360" y="9419"/>
                  </a:cubicBezTo>
                  <a:cubicBezTo>
                    <a:pt x="10080" y="12056"/>
                    <a:pt x="9792" y="15070"/>
                    <a:pt x="9072" y="17079"/>
                  </a:cubicBezTo>
                  <a:cubicBezTo>
                    <a:pt x="8352" y="19088"/>
                    <a:pt x="7200" y="20093"/>
                    <a:pt x="5760" y="20721"/>
                  </a:cubicBezTo>
                  <a:cubicBezTo>
                    <a:pt x="4320" y="21349"/>
                    <a:pt x="2592" y="21600"/>
                    <a:pt x="1584" y="20972"/>
                  </a:cubicBezTo>
                  <a:cubicBezTo>
                    <a:pt x="576" y="20344"/>
                    <a:pt x="288" y="18837"/>
                    <a:pt x="1728" y="15572"/>
                  </a:cubicBezTo>
                  <a:cubicBezTo>
                    <a:pt x="3168" y="12307"/>
                    <a:pt x="6336" y="7284"/>
                    <a:pt x="9936" y="4395"/>
                  </a:cubicBezTo>
                  <a:cubicBezTo>
                    <a:pt x="13536" y="1507"/>
                    <a:pt x="17568" y="7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8220917" y="1179718"/>
              <a:ext cx="135684" cy="32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15" fill="norm" stroke="1" extrusionOk="0">
                  <a:moveTo>
                    <a:pt x="21302" y="2016"/>
                  </a:moveTo>
                  <a:cubicBezTo>
                    <a:pt x="20305" y="1191"/>
                    <a:pt x="19308" y="365"/>
                    <a:pt x="17979" y="90"/>
                  </a:cubicBezTo>
                  <a:cubicBezTo>
                    <a:pt x="16650" y="-185"/>
                    <a:pt x="14988" y="90"/>
                    <a:pt x="11997" y="2085"/>
                  </a:cubicBezTo>
                  <a:cubicBezTo>
                    <a:pt x="9007" y="4080"/>
                    <a:pt x="4687" y="7795"/>
                    <a:pt x="2360" y="10959"/>
                  </a:cubicBezTo>
                  <a:cubicBezTo>
                    <a:pt x="34" y="14123"/>
                    <a:pt x="-298" y="16737"/>
                    <a:pt x="200" y="18388"/>
                  </a:cubicBezTo>
                  <a:cubicBezTo>
                    <a:pt x="699" y="20039"/>
                    <a:pt x="2028" y="20727"/>
                    <a:pt x="3856" y="21071"/>
                  </a:cubicBezTo>
                  <a:cubicBezTo>
                    <a:pt x="5684" y="21415"/>
                    <a:pt x="8010" y="21415"/>
                    <a:pt x="10336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8363507" y="1186983"/>
              <a:ext cx="148950" cy="34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31" fill="norm" stroke="1" extrusionOk="0">
                  <a:moveTo>
                    <a:pt x="11785" y="5065"/>
                  </a:moveTo>
                  <a:cubicBezTo>
                    <a:pt x="9959" y="6390"/>
                    <a:pt x="8134" y="7715"/>
                    <a:pt x="6309" y="10233"/>
                  </a:cubicBezTo>
                  <a:cubicBezTo>
                    <a:pt x="4483" y="12751"/>
                    <a:pt x="2658" y="16461"/>
                    <a:pt x="1593" y="18648"/>
                  </a:cubicBezTo>
                  <a:cubicBezTo>
                    <a:pt x="528" y="20834"/>
                    <a:pt x="224" y="21497"/>
                    <a:pt x="72" y="21298"/>
                  </a:cubicBezTo>
                  <a:cubicBezTo>
                    <a:pt x="-80" y="21099"/>
                    <a:pt x="-80" y="20039"/>
                    <a:pt x="985" y="17588"/>
                  </a:cubicBezTo>
                  <a:cubicBezTo>
                    <a:pt x="2050" y="15136"/>
                    <a:pt x="4179" y="11293"/>
                    <a:pt x="6309" y="8444"/>
                  </a:cubicBezTo>
                  <a:cubicBezTo>
                    <a:pt x="8438" y="5595"/>
                    <a:pt x="10568" y="3740"/>
                    <a:pt x="12089" y="2481"/>
                  </a:cubicBezTo>
                  <a:cubicBezTo>
                    <a:pt x="13610" y="1222"/>
                    <a:pt x="14523" y="560"/>
                    <a:pt x="15740" y="228"/>
                  </a:cubicBezTo>
                  <a:cubicBezTo>
                    <a:pt x="16957" y="-103"/>
                    <a:pt x="18478" y="-103"/>
                    <a:pt x="19543" y="427"/>
                  </a:cubicBezTo>
                  <a:cubicBezTo>
                    <a:pt x="20607" y="957"/>
                    <a:pt x="21216" y="2017"/>
                    <a:pt x="21368" y="4734"/>
                  </a:cubicBezTo>
                  <a:cubicBezTo>
                    <a:pt x="21520" y="7450"/>
                    <a:pt x="21216" y="11823"/>
                    <a:pt x="20912" y="16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8394700" y="1331383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8572500" y="1109133"/>
              <a:ext cx="69850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3014"/>
                    <a:pt x="17673" y="6028"/>
                    <a:pt x="15382" y="8791"/>
                  </a:cubicBezTo>
                  <a:cubicBezTo>
                    <a:pt x="13091" y="11553"/>
                    <a:pt x="10473" y="14065"/>
                    <a:pt x="7855" y="16158"/>
                  </a:cubicBezTo>
                  <a:cubicBezTo>
                    <a:pt x="5236" y="18251"/>
                    <a:pt x="2618" y="19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8725694" y="1230924"/>
              <a:ext cx="145257" cy="24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39" fill="norm" stroke="1" extrusionOk="0">
                  <a:moveTo>
                    <a:pt x="21483" y="3224"/>
                  </a:moveTo>
                  <a:cubicBezTo>
                    <a:pt x="20857" y="1931"/>
                    <a:pt x="20231" y="639"/>
                    <a:pt x="19135" y="178"/>
                  </a:cubicBezTo>
                  <a:cubicBezTo>
                    <a:pt x="18040" y="-284"/>
                    <a:pt x="16474" y="85"/>
                    <a:pt x="13500" y="2116"/>
                  </a:cubicBezTo>
                  <a:cubicBezTo>
                    <a:pt x="10526" y="4147"/>
                    <a:pt x="6144" y="7839"/>
                    <a:pt x="3640" y="10793"/>
                  </a:cubicBezTo>
                  <a:cubicBezTo>
                    <a:pt x="1135" y="13747"/>
                    <a:pt x="509" y="15962"/>
                    <a:pt x="196" y="17531"/>
                  </a:cubicBezTo>
                  <a:cubicBezTo>
                    <a:pt x="-117" y="19101"/>
                    <a:pt x="-117" y="20024"/>
                    <a:pt x="666" y="20578"/>
                  </a:cubicBezTo>
                  <a:cubicBezTo>
                    <a:pt x="1448" y="21131"/>
                    <a:pt x="3013" y="21316"/>
                    <a:pt x="5831" y="20947"/>
                  </a:cubicBezTo>
                  <a:cubicBezTo>
                    <a:pt x="8648" y="20578"/>
                    <a:pt x="12718" y="19654"/>
                    <a:pt x="16787" y="18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8756649" y="1369483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8890000" y="1432983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8940800" y="1312333"/>
              <a:ext cx="19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9016999" y="1178983"/>
              <a:ext cx="94756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600" fill="norm" stroke="1" extrusionOk="0">
                  <a:moveTo>
                    <a:pt x="0" y="0"/>
                  </a:moveTo>
                  <a:cubicBezTo>
                    <a:pt x="5974" y="2769"/>
                    <a:pt x="11949" y="5538"/>
                    <a:pt x="15855" y="8474"/>
                  </a:cubicBezTo>
                  <a:cubicBezTo>
                    <a:pt x="19762" y="11409"/>
                    <a:pt x="21600" y="14511"/>
                    <a:pt x="19991" y="16726"/>
                  </a:cubicBezTo>
                  <a:cubicBezTo>
                    <a:pt x="18383" y="18942"/>
                    <a:pt x="13328" y="20271"/>
                    <a:pt x="82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9296400" y="1439333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9427121" y="1180937"/>
              <a:ext cx="161244" cy="38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437" fill="norm" stroke="1" extrusionOk="0">
                  <a:moveTo>
                    <a:pt x="1160" y="7640"/>
                  </a:moveTo>
                  <a:cubicBezTo>
                    <a:pt x="1434" y="11044"/>
                    <a:pt x="1707" y="14449"/>
                    <a:pt x="1844" y="16503"/>
                  </a:cubicBezTo>
                  <a:cubicBezTo>
                    <a:pt x="1980" y="18557"/>
                    <a:pt x="1980" y="19262"/>
                    <a:pt x="1707" y="19966"/>
                  </a:cubicBezTo>
                  <a:cubicBezTo>
                    <a:pt x="1434" y="20670"/>
                    <a:pt x="887" y="21375"/>
                    <a:pt x="477" y="21433"/>
                  </a:cubicBezTo>
                  <a:cubicBezTo>
                    <a:pt x="66" y="21492"/>
                    <a:pt x="-207" y="20905"/>
                    <a:pt x="203" y="18616"/>
                  </a:cubicBezTo>
                  <a:cubicBezTo>
                    <a:pt x="613" y="16327"/>
                    <a:pt x="1707" y="12335"/>
                    <a:pt x="2801" y="9225"/>
                  </a:cubicBezTo>
                  <a:cubicBezTo>
                    <a:pt x="3894" y="6114"/>
                    <a:pt x="4988" y="3883"/>
                    <a:pt x="5945" y="2475"/>
                  </a:cubicBezTo>
                  <a:cubicBezTo>
                    <a:pt x="6902" y="1066"/>
                    <a:pt x="7722" y="479"/>
                    <a:pt x="8816" y="185"/>
                  </a:cubicBezTo>
                  <a:cubicBezTo>
                    <a:pt x="9909" y="-108"/>
                    <a:pt x="11277" y="-108"/>
                    <a:pt x="13464" y="596"/>
                  </a:cubicBezTo>
                  <a:cubicBezTo>
                    <a:pt x="15651" y="1301"/>
                    <a:pt x="18659" y="2709"/>
                    <a:pt x="20026" y="4059"/>
                  </a:cubicBezTo>
                  <a:cubicBezTo>
                    <a:pt x="21393" y="5409"/>
                    <a:pt x="21120" y="6701"/>
                    <a:pt x="18385" y="7816"/>
                  </a:cubicBezTo>
                  <a:cubicBezTo>
                    <a:pt x="15651" y="8931"/>
                    <a:pt x="10456" y="9870"/>
                    <a:pt x="5261" y="10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9519660" y="1331383"/>
              <a:ext cx="164090" cy="19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01" fill="norm" stroke="1" extrusionOk="0">
                  <a:moveTo>
                    <a:pt x="1530" y="14791"/>
                  </a:moveTo>
                  <a:cubicBezTo>
                    <a:pt x="976" y="13617"/>
                    <a:pt x="422" y="12443"/>
                    <a:pt x="145" y="10917"/>
                  </a:cubicBezTo>
                  <a:cubicBezTo>
                    <a:pt x="-132" y="9391"/>
                    <a:pt x="-132" y="7513"/>
                    <a:pt x="1253" y="6926"/>
                  </a:cubicBezTo>
                  <a:cubicBezTo>
                    <a:pt x="2637" y="6339"/>
                    <a:pt x="5406" y="7043"/>
                    <a:pt x="7345" y="8687"/>
                  </a:cubicBezTo>
                  <a:cubicBezTo>
                    <a:pt x="9283" y="10330"/>
                    <a:pt x="10391" y="12913"/>
                    <a:pt x="10945" y="14909"/>
                  </a:cubicBezTo>
                  <a:cubicBezTo>
                    <a:pt x="11499" y="16904"/>
                    <a:pt x="11499" y="18313"/>
                    <a:pt x="10945" y="19487"/>
                  </a:cubicBezTo>
                  <a:cubicBezTo>
                    <a:pt x="10391" y="20661"/>
                    <a:pt x="9283" y="21600"/>
                    <a:pt x="8591" y="21365"/>
                  </a:cubicBezTo>
                  <a:cubicBezTo>
                    <a:pt x="7899" y="21130"/>
                    <a:pt x="7622" y="19722"/>
                    <a:pt x="8868" y="16435"/>
                  </a:cubicBezTo>
                  <a:cubicBezTo>
                    <a:pt x="10114" y="13148"/>
                    <a:pt x="12883" y="7983"/>
                    <a:pt x="15237" y="4930"/>
                  </a:cubicBezTo>
                  <a:cubicBezTo>
                    <a:pt x="17591" y="1878"/>
                    <a:pt x="19530" y="939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9762315" y="1251517"/>
              <a:ext cx="130985" cy="283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97" fill="norm" stroke="1" extrusionOk="0">
                  <a:moveTo>
                    <a:pt x="21217" y="3157"/>
                  </a:moveTo>
                  <a:cubicBezTo>
                    <a:pt x="21217" y="2037"/>
                    <a:pt x="21217" y="917"/>
                    <a:pt x="20360" y="357"/>
                  </a:cubicBezTo>
                  <a:cubicBezTo>
                    <a:pt x="19503" y="-203"/>
                    <a:pt x="17788" y="-203"/>
                    <a:pt x="15046" y="1077"/>
                  </a:cubicBezTo>
                  <a:cubicBezTo>
                    <a:pt x="12303" y="2357"/>
                    <a:pt x="8531" y="4917"/>
                    <a:pt x="5617" y="7717"/>
                  </a:cubicBezTo>
                  <a:cubicBezTo>
                    <a:pt x="2703" y="10517"/>
                    <a:pt x="646" y="13557"/>
                    <a:pt x="131" y="15877"/>
                  </a:cubicBezTo>
                  <a:cubicBezTo>
                    <a:pt x="-383" y="18197"/>
                    <a:pt x="646" y="19797"/>
                    <a:pt x="2703" y="20597"/>
                  </a:cubicBezTo>
                  <a:cubicBezTo>
                    <a:pt x="4760" y="21397"/>
                    <a:pt x="7846" y="21397"/>
                    <a:pt x="10931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9954365" y="1255276"/>
              <a:ext cx="142135" cy="240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944" fill="norm" stroke="1" extrusionOk="0">
                  <a:moveTo>
                    <a:pt x="21330" y="2207"/>
                  </a:moveTo>
                  <a:cubicBezTo>
                    <a:pt x="21330" y="1284"/>
                    <a:pt x="21330" y="361"/>
                    <a:pt x="20377" y="84"/>
                  </a:cubicBezTo>
                  <a:cubicBezTo>
                    <a:pt x="19424" y="-193"/>
                    <a:pt x="17518" y="176"/>
                    <a:pt x="14342" y="1745"/>
                  </a:cubicBezTo>
                  <a:cubicBezTo>
                    <a:pt x="11165" y="3315"/>
                    <a:pt x="6718" y="6084"/>
                    <a:pt x="3859" y="8484"/>
                  </a:cubicBezTo>
                  <a:cubicBezTo>
                    <a:pt x="1001" y="10884"/>
                    <a:pt x="-270" y="12915"/>
                    <a:pt x="48" y="15130"/>
                  </a:cubicBezTo>
                  <a:cubicBezTo>
                    <a:pt x="365" y="17345"/>
                    <a:pt x="2271" y="19745"/>
                    <a:pt x="5924" y="20576"/>
                  </a:cubicBezTo>
                  <a:cubicBezTo>
                    <a:pt x="9577" y="21407"/>
                    <a:pt x="14977" y="20669"/>
                    <a:pt x="20377" y="19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9950450" y="1401233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5840"/>
                    <a:pt x="10643" y="10080"/>
                    <a:pt x="14243" y="6480"/>
                  </a:cubicBezTo>
                  <a:cubicBezTo>
                    <a:pt x="17843" y="2880"/>
                    <a:pt x="1972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0134600" y="1432983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0166349" y="1337733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10261600" y="1229783"/>
              <a:ext cx="6867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600" fill="norm" stroke="1" extrusionOk="0">
                  <a:moveTo>
                    <a:pt x="7624" y="0"/>
                  </a:moveTo>
                  <a:cubicBezTo>
                    <a:pt x="13341" y="1694"/>
                    <a:pt x="19059" y="3388"/>
                    <a:pt x="20329" y="6353"/>
                  </a:cubicBezTo>
                  <a:cubicBezTo>
                    <a:pt x="21600" y="9318"/>
                    <a:pt x="18424" y="13553"/>
                    <a:pt x="14294" y="16306"/>
                  </a:cubicBezTo>
                  <a:cubicBezTo>
                    <a:pt x="10165" y="19059"/>
                    <a:pt x="5082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7722598" y="1643327"/>
              <a:ext cx="2090362" cy="157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92" fill="norm" stroke="1" extrusionOk="0">
                  <a:moveTo>
                    <a:pt x="317" y="21492"/>
                  </a:moveTo>
                  <a:cubicBezTo>
                    <a:pt x="165" y="21204"/>
                    <a:pt x="12" y="20916"/>
                    <a:pt x="1" y="20772"/>
                  </a:cubicBezTo>
                  <a:cubicBezTo>
                    <a:pt x="-10" y="20628"/>
                    <a:pt x="121" y="20628"/>
                    <a:pt x="546" y="20196"/>
                  </a:cubicBezTo>
                  <a:cubicBezTo>
                    <a:pt x="972" y="19764"/>
                    <a:pt x="1692" y="18900"/>
                    <a:pt x="2477" y="17748"/>
                  </a:cubicBezTo>
                  <a:cubicBezTo>
                    <a:pt x="3263" y="16596"/>
                    <a:pt x="4114" y="15156"/>
                    <a:pt x="4997" y="14004"/>
                  </a:cubicBezTo>
                  <a:cubicBezTo>
                    <a:pt x="5881" y="12852"/>
                    <a:pt x="6797" y="11988"/>
                    <a:pt x="7594" y="11124"/>
                  </a:cubicBezTo>
                  <a:cubicBezTo>
                    <a:pt x="8390" y="10260"/>
                    <a:pt x="9066" y="9396"/>
                    <a:pt x="9754" y="8820"/>
                  </a:cubicBezTo>
                  <a:cubicBezTo>
                    <a:pt x="10441" y="8244"/>
                    <a:pt x="11139" y="7956"/>
                    <a:pt x="11957" y="7236"/>
                  </a:cubicBezTo>
                  <a:cubicBezTo>
                    <a:pt x="12775" y="6516"/>
                    <a:pt x="13714" y="5364"/>
                    <a:pt x="14619" y="4500"/>
                  </a:cubicBezTo>
                  <a:cubicBezTo>
                    <a:pt x="15525" y="3636"/>
                    <a:pt x="16397" y="3060"/>
                    <a:pt x="17205" y="2340"/>
                  </a:cubicBezTo>
                  <a:cubicBezTo>
                    <a:pt x="18012" y="1620"/>
                    <a:pt x="18754" y="756"/>
                    <a:pt x="19430" y="324"/>
                  </a:cubicBezTo>
                  <a:cubicBezTo>
                    <a:pt x="20106" y="-108"/>
                    <a:pt x="20717" y="-108"/>
                    <a:pt x="21088" y="324"/>
                  </a:cubicBezTo>
                  <a:cubicBezTo>
                    <a:pt x="21459" y="756"/>
                    <a:pt x="21590" y="1620"/>
                    <a:pt x="21535" y="2340"/>
                  </a:cubicBezTo>
                  <a:cubicBezTo>
                    <a:pt x="21481" y="3060"/>
                    <a:pt x="21241" y="3636"/>
                    <a:pt x="21001" y="4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7708900" y="2209799"/>
              <a:ext cx="215900" cy="242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17153" y="1503"/>
                  </a:moveTo>
                  <a:cubicBezTo>
                    <a:pt x="18000" y="751"/>
                    <a:pt x="18847" y="0"/>
                    <a:pt x="18529" y="0"/>
                  </a:cubicBezTo>
                  <a:cubicBezTo>
                    <a:pt x="18212" y="0"/>
                    <a:pt x="16729" y="751"/>
                    <a:pt x="14188" y="2066"/>
                  </a:cubicBezTo>
                  <a:cubicBezTo>
                    <a:pt x="11647" y="3381"/>
                    <a:pt x="8047" y="5259"/>
                    <a:pt x="5929" y="6574"/>
                  </a:cubicBezTo>
                  <a:cubicBezTo>
                    <a:pt x="3812" y="7889"/>
                    <a:pt x="3176" y="8640"/>
                    <a:pt x="3388" y="9203"/>
                  </a:cubicBezTo>
                  <a:cubicBezTo>
                    <a:pt x="3600" y="9767"/>
                    <a:pt x="4659" y="10143"/>
                    <a:pt x="6565" y="10143"/>
                  </a:cubicBezTo>
                  <a:cubicBezTo>
                    <a:pt x="8471" y="10143"/>
                    <a:pt x="11224" y="9767"/>
                    <a:pt x="13341" y="9579"/>
                  </a:cubicBezTo>
                  <a:cubicBezTo>
                    <a:pt x="15459" y="9391"/>
                    <a:pt x="16941" y="9391"/>
                    <a:pt x="17576" y="9861"/>
                  </a:cubicBezTo>
                  <a:cubicBezTo>
                    <a:pt x="18212" y="10330"/>
                    <a:pt x="18000" y="11270"/>
                    <a:pt x="15988" y="12584"/>
                  </a:cubicBezTo>
                  <a:cubicBezTo>
                    <a:pt x="13976" y="13899"/>
                    <a:pt x="10165" y="15590"/>
                    <a:pt x="7624" y="16717"/>
                  </a:cubicBezTo>
                  <a:cubicBezTo>
                    <a:pt x="5082" y="17843"/>
                    <a:pt x="3812" y="18407"/>
                    <a:pt x="2541" y="19064"/>
                  </a:cubicBezTo>
                  <a:cubicBezTo>
                    <a:pt x="1271" y="19722"/>
                    <a:pt x="0" y="20473"/>
                    <a:pt x="0" y="20943"/>
                  </a:cubicBezTo>
                  <a:cubicBezTo>
                    <a:pt x="0" y="21412"/>
                    <a:pt x="1271" y="21600"/>
                    <a:pt x="5082" y="21506"/>
                  </a:cubicBezTo>
                  <a:cubicBezTo>
                    <a:pt x="8894" y="21412"/>
                    <a:pt x="15247" y="21037"/>
                    <a:pt x="21600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7715250" y="2671233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7727950" y="2582333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7797800" y="2620433"/>
              <a:ext cx="698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7816850" y="2683933"/>
              <a:ext cx="50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7644772" y="2683933"/>
              <a:ext cx="98131" cy="22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6" h="21270" fill="norm" stroke="1" extrusionOk="0">
                  <a:moveTo>
                    <a:pt x="14678" y="0"/>
                  </a:moveTo>
                  <a:cubicBezTo>
                    <a:pt x="16882" y="4000"/>
                    <a:pt x="19086" y="8000"/>
                    <a:pt x="19967" y="11400"/>
                  </a:cubicBezTo>
                  <a:cubicBezTo>
                    <a:pt x="20849" y="14800"/>
                    <a:pt x="20408" y="17600"/>
                    <a:pt x="19306" y="19300"/>
                  </a:cubicBezTo>
                  <a:cubicBezTo>
                    <a:pt x="18204" y="21000"/>
                    <a:pt x="16441" y="21600"/>
                    <a:pt x="13135" y="21100"/>
                  </a:cubicBezTo>
                  <a:cubicBezTo>
                    <a:pt x="9829" y="20600"/>
                    <a:pt x="4980" y="19000"/>
                    <a:pt x="2335" y="17700"/>
                  </a:cubicBezTo>
                  <a:cubicBezTo>
                    <a:pt x="-310" y="16400"/>
                    <a:pt x="-751" y="15400"/>
                    <a:pt x="1233" y="14600"/>
                  </a:cubicBezTo>
                  <a:cubicBezTo>
                    <a:pt x="3216" y="13800"/>
                    <a:pt x="7625" y="13200"/>
                    <a:pt x="12033" y="12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7969250" y="2595033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7747000" y="1997020"/>
              <a:ext cx="101600" cy="147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11113"/>
                  </a:moveTo>
                  <a:cubicBezTo>
                    <a:pt x="0" y="9896"/>
                    <a:pt x="0" y="8679"/>
                    <a:pt x="450" y="7158"/>
                  </a:cubicBezTo>
                  <a:cubicBezTo>
                    <a:pt x="900" y="5637"/>
                    <a:pt x="1800" y="3811"/>
                    <a:pt x="3150" y="2290"/>
                  </a:cubicBezTo>
                  <a:cubicBezTo>
                    <a:pt x="4500" y="769"/>
                    <a:pt x="6300" y="-448"/>
                    <a:pt x="9000" y="160"/>
                  </a:cubicBezTo>
                  <a:cubicBezTo>
                    <a:pt x="11700" y="769"/>
                    <a:pt x="15300" y="3203"/>
                    <a:pt x="17550" y="7006"/>
                  </a:cubicBezTo>
                  <a:cubicBezTo>
                    <a:pt x="19800" y="10808"/>
                    <a:pt x="20700" y="15980"/>
                    <a:pt x="21600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7740650" y="2029883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8229600" y="2153000"/>
              <a:ext cx="98914" cy="23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19963" fill="norm" stroke="1" extrusionOk="0">
                  <a:moveTo>
                    <a:pt x="2700" y="9123"/>
                  </a:moveTo>
                  <a:cubicBezTo>
                    <a:pt x="1800" y="12051"/>
                    <a:pt x="900" y="14980"/>
                    <a:pt x="450" y="17268"/>
                  </a:cubicBezTo>
                  <a:cubicBezTo>
                    <a:pt x="0" y="19557"/>
                    <a:pt x="0" y="21204"/>
                    <a:pt x="0" y="18733"/>
                  </a:cubicBezTo>
                  <a:cubicBezTo>
                    <a:pt x="0" y="16262"/>
                    <a:pt x="0" y="9672"/>
                    <a:pt x="450" y="5919"/>
                  </a:cubicBezTo>
                  <a:cubicBezTo>
                    <a:pt x="900" y="2167"/>
                    <a:pt x="1800" y="1251"/>
                    <a:pt x="4500" y="611"/>
                  </a:cubicBezTo>
                  <a:cubicBezTo>
                    <a:pt x="7200" y="-30"/>
                    <a:pt x="11700" y="-396"/>
                    <a:pt x="15300" y="702"/>
                  </a:cubicBezTo>
                  <a:cubicBezTo>
                    <a:pt x="18900" y="1801"/>
                    <a:pt x="21600" y="4363"/>
                    <a:pt x="20925" y="6835"/>
                  </a:cubicBezTo>
                  <a:cubicBezTo>
                    <a:pt x="20250" y="9306"/>
                    <a:pt x="16200" y="11685"/>
                    <a:pt x="13725" y="12967"/>
                  </a:cubicBezTo>
                  <a:cubicBezTo>
                    <a:pt x="11250" y="14248"/>
                    <a:pt x="10350" y="14431"/>
                    <a:pt x="9450" y="14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8335744" y="2264833"/>
              <a:ext cx="141506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66" fill="norm" stroke="1" extrusionOk="0">
                  <a:moveTo>
                    <a:pt x="271" y="11384"/>
                  </a:moveTo>
                  <a:cubicBezTo>
                    <a:pt x="-46" y="9632"/>
                    <a:pt x="-364" y="7881"/>
                    <a:pt x="1065" y="6859"/>
                  </a:cubicBezTo>
                  <a:cubicBezTo>
                    <a:pt x="2495" y="5838"/>
                    <a:pt x="5671" y="5546"/>
                    <a:pt x="7736" y="5984"/>
                  </a:cubicBezTo>
                  <a:cubicBezTo>
                    <a:pt x="9801" y="6422"/>
                    <a:pt x="10754" y="7589"/>
                    <a:pt x="11389" y="9778"/>
                  </a:cubicBezTo>
                  <a:cubicBezTo>
                    <a:pt x="12024" y="11968"/>
                    <a:pt x="12342" y="15178"/>
                    <a:pt x="12024" y="17514"/>
                  </a:cubicBezTo>
                  <a:cubicBezTo>
                    <a:pt x="11707" y="19849"/>
                    <a:pt x="10754" y="21308"/>
                    <a:pt x="9642" y="21454"/>
                  </a:cubicBezTo>
                  <a:cubicBezTo>
                    <a:pt x="8530" y="21600"/>
                    <a:pt x="7260" y="20432"/>
                    <a:pt x="7101" y="18097"/>
                  </a:cubicBezTo>
                  <a:cubicBezTo>
                    <a:pt x="6942" y="15762"/>
                    <a:pt x="7895" y="12259"/>
                    <a:pt x="10436" y="9049"/>
                  </a:cubicBezTo>
                  <a:cubicBezTo>
                    <a:pt x="12977" y="5838"/>
                    <a:pt x="17107" y="2919"/>
                    <a:pt x="212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8245972" y="2296583"/>
              <a:ext cx="2172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533"/>
                    <a:pt x="-1443" y="9067"/>
                    <a:pt x="1502" y="12667"/>
                  </a:cubicBezTo>
                  <a:cubicBezTo>
                    <a:pt x="4448" y="16267"/>
                    <a:pt x="12302" y="18933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8574297" y="2135408"/>
              <a:ext cx="108831" cy="33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325" fill="norm" stroke="1" extrusionOk="0">
                  <a:moveTo>
                    <a:pt x="20439" y="1786"/>
                  </a:moveTo>
                  <a:cubicBezTo>
                    <a:pt x="20846" y="971"/>
                    <a:pt x="21254" y="156"/>
                    <a:pt x="20643" y="20"/>
                  </a:cubicBezTo>
                  <a:cubicBezTo>
                    <a:pt x="20031" y="-116"/>
                    <a:pt x="18401" y="427"/>
                    <a:pt x="15548" y="2261"/>
                  </a:cubicBezTo>
                  <a:cubicBezTo>
                    <a:pt x="12696" y="4095"/>
                    <a:pt x="8620" y="7220"/>
                    <a:pt x="5767" y="10276"/>
                  </a:cubicBezTo>
                  <a:cubicBezTo>
                    <a:pt x="2914" y="13333"/>
                    <a:pt x="1284" y="16322"/>
                    <a:pt x="469" y="18224"/>
                  </a:cubicBezTo>
                  <a:cubicBezTo>
                    <a:pt x="-346" y="20126"/>
                    <a:pt x="-346" y="20941"/>
                    <a:pt x="2507" y="21212"/>
                  </a:cubicBezTo>
                  <a:cubicBezTo>
                    <a:pt x="5360" y="21484"/>
                    <a:pt x="11065" y="21212"/>
                    <a:pt x="16771" y="20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8746066" y="2191722"/>
              <a:ext cx="131234" cy="28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8013" y="247"/>
                  </a:moveTo>
                  <a:cubicBezTo>
                    <a:pt x="6619" y="4247"/>
                    <a:pt x="5226" y="8247"/>
                    <a:pt x="4006" y="11527"/>
                  </a:cubicBezTo>
                  <a:cubicBezTo>
                    <a:pt x="2787" y="14807"/>
                    <a:pt x="1742" y="17367"/>
                    <a:pt x="1045" y="19047"/>
                  </a:cubicBezTo>
                  <a:cubicBezTo>
                    <a:pt x="348" y="20727"/>
                    <a:pt x="0" y="21527"/>
                    <a:pt x="0" y="21527"/>
                  </a:cubicBezTo>
                  <a:cubicBezTo>
                    <a:pt x="0" y="21527"/>
                    <a:pt x="348" y="20727"/>
                    <a:pt x="1742" y="17767"/>
                  </a:cubicBezTo>
                  <a:cubicBezTo>
                    <a:pt x="3135" y="14807"/>
                    <a:pt x="5574" y="9687"/>
                    <a:pt x="7142" y="6647"/>
                  </a:cubicBezTo>
                  <a:cubicBezTo>
                    <a:pt x="8710" y="3607"/>
                    <a:pt x="9406" y="2647"/>
                    <a:pt x="10103" y="1767"/>
                  </a:cubicBezTo>
                  <a:cubicBezTo>
                    <a:pt x="10800" y="887"/>
                    <a:pt x="11497" y="87"/>
                    <a:pt x="12542" y="7"/>
                  </a:cubicBezTo>
                  <a:cubicBezTo>
                    <a:pt x="13587" y="-73"/>
                    <a:pt x="14981" y="567"/>
                    <a:pt x="16374" y="2807"/>
                  </a:cubicBezTo>
                  <a:cubicBezTo>
                    <a:pt x="17768" y="5047"/>
                    <a:pt x="19161" y="8887"/>
                    <a:pt x="20032" y="11607"/>
                  </a:cubicBezTo>
                  <a:cubicBezTo>
                    <a:pt x="20903" y="14327"/>
                    <a:pt x="21252" y="15927"/>
                    <a:pt x="21600" y="17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8769350" y="2309283"/>
              <a:ext cx="107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6457"/>
                    <a:pt x="2541" y="11314"/>
                    <a:pt x="6141" y="7714"/>
                  </a:cubicBezTo>
                  <a:cubicBezTo>
                    <a:pt x="9741" y="4114"/>
                    <a:pt x="1567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9000066" y="2080683"/>
              <a:ext cx="4235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014"/>
                    <a:pt x="21600" y="6028"/>
                    <a:pt x="16200" y="8916"/>
                  </a:cubicBezTo>
                  <a:cubicBezTo>
                    <a:pt x="10800" y="11805"/>
                    <a:pt x="0" y="14567"/>
                    <a:pt x="0" y="16660"/>
                  </a:cubicBezTo>
                  <a:cubicBezTo>
                    <a:pt x="0" y="18753"/>
                    <a:pt x="10800" y="201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9128855" y="2170288"/>
              <a:ext cx="173896" cy="23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150" fill="norm" stroke="1" extrusionOk="0">
                  <a:moveTo>
                    <a:pt x="21380" y="519"/>
                  </a:moveTo>
                  <a:cubicBezTo>
                    <a:pt x="17997" y="130"/>
                    <a:pt x="14614" y="-259"/>
                    <a:pt x="11621" y="227"/>
                  </a:cubicBezTo>
                  <a:cubicBezTo>
                    <a:pt x="8628" y="714"/>
                    <a:pt x="6026" y="2076"/>
                    <a:pt x="4334" y="4509"/>
                  </a:cubicBezTo>
                  <a:cubicBezTo>
                    <a:pt x="2643" y="6941"/>
                    <a:pt x="1862" y="10444"/>
                    <a:pt x="1341" y="12779"/>
                  </a:cubicBezTo>
                  <a:cubicBezTo>
                    <a:pt x="821" y="15114"/>
                    <a:pt x="561" y="16282"/>
                    <a:pt x="300" y="17449"/>
                  </a:cubicBezTo>
                  <a:cubicBezTo>
                    <a:pt x="40" y="18617"/>
                    <a:pt x="-220" y="19784"/>
                    <a:pt x="300" y="20465"/>
                  </a:cubicBezTo>
                  <a:cubicBezTo>
                    <a:pt x="821" y="21146"/>
                    <a:pt x="2122" y="21341"/>
                    <a:pt x="4855" y="20952"/>
                  </a:cubicBezTo>
                  <a:cubicBezTo>
                    <a:pt x="7587" y="20563"/>
                    <a:pt x="11751" y="19590"/>
                    <a:pt x="15915" y="18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9163050" y="2309283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840"/>
                    <a:pt x="9600" y="10080"/>
                    <a:pt x="13200" y="6480"/>
                  </a:cubicBezTo>
                  <a:cubicBezTo>
                    <a:pt x="16800" y="2880"/>
                    <a:pt x="19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9347200" y="2366433"/>
              <a:ext cx="65617" cy="19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18813" y="0"/>
                  </a:moveTo>
                  <a:cubicBezTo>
                    <a:pt x="20206" y="4136"/>
                    <a:pt x="21600" y="8272"/>
                    <a:pt x="21600" y="11489"/>
                  </a:cubicBezTo>
                  <a:cubicBezTo>
                    <a:pt x="21600" y="14706"/>
                    <a:pt x="20206" y="17004"/>
                    <a:pt x="18465" y="18613"/>
                  </a:cubicBezTo>
                  <a:cubicBezTo>
                    <a:pt x="16723" y="20221"/>
                    <a:pt x="14632" y="21140"/>
                    <a:pt x="11845" y="21370"/>
                  </a:cubicBezTo>
                  <a:cubicBezTo>
                    <a:pt x="9058" y="21600"/>
                    <a:pt x="5574" y="21140"/>
                    <a:pt x="3484" y="19991"/>
                  </a:cubicBezTo>
                  <a:cubicBezTo>
                    <a:pt x="1394" y="18843"/>
                    <a:pt x="697" y="17004"/>
                    <a:pt x="0" y="15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9385300" y="2277533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9461500" y="2118783"/>
              <a:ext cx="11835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0" y="0"/>
                  </a:moveTo>
                  <a:cubicBezTo>
                    <a:pt x="3032" y="1178"/>
                    <a:pt x="6063" y="2356"/>
                    <a:pt x="9663" y="4975"/>
                  </a:cubicBezTo>
                  <a:cubicBezTo>
                    <a:pt x="13263" y="7593"/>
                    <a:pt x="17432" y="11651"/>
                    <a:pt x="19516" y="14335"/>
                  </a:cubicBezTo>
                  <a:cubicBezTo>
                    <a:pt x="21600" y="17018"/>
                    <a:pt x="21600" y="18327"/>
                    <a:pt x="20274" y="19309"/>
                  </a:cubicBezTo>
                  <a:cubicBezTo>
                    <a:pt x="18947" y="20291"/>
                    <a:pt x="16295" y="20945"/>
                    <a:pt x="136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9632950" y="2398183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9848850" y="2031612"/>
              <a:ext cx="135620" cy="380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47" fill="norm" stroke="1" extrusionOk="0">
                  <a:moveTo>
                    <a:pt x="0" y="12432"/>
                  </a:moveTo>
                  <a:cubicBezTo>
                    <a:pt x="982" y="11597"/>
                    <a:pt x="1964" y="10762"/>
                    <a:pt x="2455" y="10762"/>
                  </a:cubicBezTo>
                  <a:cubicBezTo>
                    <a:pt x="2945" y="10762"/>
                    <a:pt x="2945" y="11597"/>
                    <a:pt x="2945" y="13327"/>
                  </a:cubicBezTo>
                  <a:cubicBezTo>
                    <a:pt x="2945" y="15058"/>
                    <a:pt x="2945" y="17683"/>
                    <a:pt x="2782" y="19294"/>
                  </a:cubicBezTo>
                  <a:cubicBezTo>
                    <a:pt x="2618" y="20905"/>
                    <a:pt x="2291" y="21502"/>
                    <a:pt x="1964" y="21442"/>
                  </a:cubicBezTo>
                  <a:cubicBezTo>
                    <a:pt x="1636" y="21383"/>
                    <a:pt x="1309" y="20667"/>
                    <a:pt x="1309" y="18757"/>
                  </a:cubicBezTo>
                  <a:cubicBezTo>
                    <a:pt x="1309" y="16848"/>
                    <a:pt x="1636" y="13745"/>
                    <a:pt x="2291" y="10642"/>
                  </a:cubicBezTo>
                  <a:cubicBezTo>
                    <a:pt x="2945" y="7540"/>
                    <a:pt x="3927" y="4437"/>
                    <a:pt x="4745" y="2587"/>
                  </a:cubicBezTo>
                  <a:cubicBezTo>
                    <a:pt x="5564" y="737"/>
                    <a:pt x="6218" y="141"/>
                    <a:pt x="8345" y="21"/>
                  </a:cubicBezTo>
                  <a:cubicBezTo>
                    <a:pt x="10473" y="-98"/>
                    <a:pt x="14073" y="260"/>
                    <a:pt x="16855" y="1394"/>
                  </a:cubicBezTo>
                  <a:cubicBezTo>
                    <a:pt x="19636" y="2527"/>
                    <a:pt x="21600" y="4437"/>
                    <a:pt x="20782" y="5809"/>
                  </a:cubicBezTo>
                  <a:cubicBezTo>
                    <a:pt x="19964" y="7182"/>
                    <a:pt x="16364" y="8017"/>
                    <a:pt x="13255" y="8733"/>
                  </a:cubicBezTo>
                  <a:cubicBezTo>
                    <a:pt x="10145" y="9449"/>
                    <a:pt x="7527" y="10046"/>
                    <a:pt x="4909" y="10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9956799" y="2169583"/>
              <a:ext cx="14605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85"/>
                  </a:moveTo>
                  <a:cubicBezTo>
                    <a:pt x="0" y="7571"/>
                    <a:pt x="0" y="6458"/>
                    <a:pt x="783" y="5901"/>
                  </a:cubicBezTo>
                  <a:cubicBezTo>
                    <a:pt x="1565" y="5344"/>
                    <a:pt x="3130" y="5344"/>
                    <a:pt x="5165" y="6458"/>
                  </a:cubicBezTo>
                  <a:cubicBezTo>
                    <a:pt x="7200" y="7571"/>
                    <a:pt x="9704" y="9798"/>
                    <a:pt x="10957" y="12136"/>
                  </a:cubicBezTo>
                  <a:cubicBezTo>
                    <a:pt x="12209" y="14474"/>
                    <a:pt x="12209" y="16924"/>
                    <a:pt x="11426" y="18705"/>
                  </a:cubicBezTo>
                  <a:cubicBezTo>
                    <a:pt x="10643" y="20487"/>
                    <a:pt x="9078" y="21600"/>
                    <a:pt x="8139" y="21600"/>
                  </a:cubicBezTo>
                  <a:cubicBezTo>
                    <a:pt x="7200" y="21600"/>
                    <a:pt x="6887" y="20487"/>
                    <a:pt x="7200" y="17703"/>
                  </a:cubicBezTo>
                  <a:cubicBezTo>
                    <a:pt x="7513" y="14920"/>
                    <a:pt x="8452" y="10466"/>
                    <a:pt x="10957" y="7237"/>
                  </a:cubicBezTo>
                  <a:cubicBezTo>
                    <a:pt x="13461" y="4008"/>
                    <a:pt x="17530" y="20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0182578" y="2037181"/>
              <a:ext cx="123473" cy="348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41" fill="norm" stroke="1" extrusionOk="0">
                  <a:moveTo>
                    <a:pt x="21356" y="1119"/>
                  </a:moveTo>
                  <a:cubicBezTo>
                    <a:pt x="20258" y="596"/>
                    <a:pt x="19159" y="72"/>
                    <a:pt x="17695" y="6"/>
                  </a:cubicBezTo>
                  <a:cubicBezTo>
                    <a:pt x="16231" y="-59"/>
                    <a:pt x="14400" y="334"/>
                    <a:pt x="11837" y="1839"/>
                  </a:cubicBezTo>
                  <a:cubicBezTo>
                    <a:pt x="9275" y="3345"/>
                    <a:pt x="5980" y="5963"/>
                    <a:pt x="3783" y="8974"/>
                  </a:cubicBezTo>
                  <a:cubicBezTo>
                    <a:pt x="1587" y="11985"/>
                    <a:pt x="488" y="15388"/>
                    <a:pt x="122" y="17417"/>
                  </a:cubicBezTo>
                  <a:cubicBezTo>
                    <a:pt x="-244" y="19446"/>
                    <a:pt x="122" y="20101"/>
                    <a:pt x="2502" y="20559"/>
                  </a:cubicBezTo>
                  <a:cubicBezTo>
                    <a:pt x="4881" y="21017"/>
                    <a:pt x="9275" y="21279"/>
                    <a:pt x="13668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0370020" y="2075277"/>
              <a:ext cx="164631" cy="26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41" fill="norm" stroke="1" extrusionOk="0">
                  <a:moveTo>
                    <a:pt x="21538" y="1490"/>
                  </a:moveTo>
                  <a:cubicBezTo>
                    <a:pt x="20707" y="793"/>
                    <a:pt x="19876" y="96"/>
                    <a:pt x="17800" y="9"/>
                  </a:cubicBezTo>
                  <a:cubicBezTo>
                    <a:pt x="15723" y="-78"/>
                    <a:pt x="12400" y="445"/>
                    <a:pt x="9769" y="1316"/>
                  </a:cubicBezTo>
                  <a:cubicBezTo>
                    <a:pt x="7138" y="2187"/>
                    <a:pt x="5200" y="3406"/>
                    <a:pt x="3676" y="5845"/>
                  </a:cubicBezTo>
                  <a:cubicBezTo>
                    <a:pt x="2153" y="8283"/>
                    <a:pt x="1046" y="11941"/>
                    <a:pt x="492" y="14380"/>
                  </a:cubicBezTo>
                  <a:cubicBezTo>
                    <a:pt x="-62" y="16819"/>
                    <a:pt x="-62" y="18038"/>
                    <a:pt x="76" y="19170"/>
                  </a:cubicBezTo>
                  <a:cubicBezTo>
                    <a:pt x="215" y="20303"/>
                    <a:pt x="492" y="21348"/>
                    <a:pt x="3400" y="21435"/>
                  </a:cubicBezTo>
                  <a:cubicBezTo>
                    <a:pt x="6307" y="21522"/>
                    <a:pt x="11846" y="20651"/>
                    <a:pt x="17384" y="19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0388599" y="2227675"/>
              <a:ext cx="1333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029" y="10932"/>
                    <a:pt x="2057" y="1332"/>
                    <a:pt x="5657" y="132"/>
                  </a:cubicBezTo>
                  <a:cubicBezTo>
                    <a:pt x="9257" y="-1068"/>
                    <a:pt x="15429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0547350" y="2315633"/>
              <a:ext cx="76200" cy="17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21600" y="0"/>
                  </a:moveTo>
                  <a:cubicBezTo>
                    <a:pt x="21000" y="5526"/>
                    <a:pt x="20400" y="11051"/>
                    <a:pt x="19500" y="14567"/>
                  </a:cubicBezTo>
                  <a:cubicBezTo>
                    <a:pt x="18600" y="18084"/>
                    <a:pt x="17400" y="19591"/>
                    <a:pt x="15300" y="20470"/>
                  </a:cubicBezTo>
                  <a:cubicBezTo>
                    <a:pt x="13200" y="21349"/>
                    <a:pt x="10200" y="21600"/>
                    <a:pt x="7800" y="21098"/>
                  </a:cubicBezTo>
                  <a:cubicBezTo>
                    <a:pt x="5400" y="20595"/>
                    <a:pt x="3600" y="19340"/>
                    <a:pt x="2400" y="17958"/>
                  </a:cubicBezTo>
                  <a:cubicBezTo>
                    <a:pt x="1200" y="16577"/>
                    <a:pt x="600" y="15070"/>
                    <a:pt x="0" y="13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0610850" y="2201333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0693399" y="2042583"/>
              <a:ext cx="85996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0" y="0"/>
                  </a:moveTo>
                  <a:cubicBezTo>
                    <a:pt x="2634" y="0"/>
                    <a:pt x="5268" y="0"/>
                    <a:pt x="8429" y="591"/>
                  </a:cubicBezTo>
                  <a:cubicBezTo>
                    <a:pt x="11590" y="1182"/>
                    <a:pt x="15278" y="2364"/>
                    <a:pt x="17649" y="4621"/>
                  </a:cubicBezTo>
                  <a:cubicBezTo>
                    <a:pt x="20020" y="6878"/>
                    <a:pt x="21073" y="10209"/>
                    <a:pt x="21337" y="13003"/>
                  </a:cubicBezTo>
                  <a:cubicBezTo>
                    <a:pt x="21600" y="15797"/>
                    <a:pt x="21073" y="18054"/>
                    <a:pt x="20020" y="19397"/>
                  </a:cubicBezTo>
                  <a:cubicBezTo>
                    <a:pt x="18966" y="20740"/>
                    <a:pt x="17385" y="21170"/>
                    <a:pt x="158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666750" y="2722033"/>
              <a:ext cx="991870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924"/>
                  </a:moveTo>
                  <a:cubicBezTo>
                    <a:pt x="115" y="9438"/>
                    <a:pt x="230" y="8951"/>
                    <a:pt x="383" y="8659"/>
                  </a:cubicBezTo>
                  <a:cubicBezTo>
                    <a:pt x="535" y="8368"/>
                    <a:pt x="724" y="8270"/>
                    <a:pt x="894" y="8124"/>
                  </a:cubicBezTo>
                  <a:cubicBezTo>
                    <a:pt x="1065" y="7978"/>
                    <a:pt x="1217" y="7784"/>
                    <a:pt x="1387" y="7492"/>
                  </a:cubicBezTo>
                  <a:cubicBezTo>
                    <a:pt x="1558" y="7200"/>
                    <a:pt x="1747" y="6811"/>
                    <a:pt x="1941" y="6422"/>
                  </a:cubicBezTo>
                  <a:cubicBezTo>
                    <a:pt x="2134" y="6032"/>
                    <a:pt x="2332" y="5643"/>
                    <a:pt x="2512" y="5303"/>
                  </a:cubicBezTo>
                  <a:cubicBezTo>
                    <a:pt x="2692" y="4962"/>
                    <a:pt x="2853" y="4670"/>
                    <a:pt x="3031" y="4378"/>
                  </a:cubicBezTo>
                  <a:cubicBezTo>
                    <a:pt x="3208" y="4086"/>
                    <a:pt x="3402" y="3795"/>
                    <a:pt x="3598" y="3503"/>
                  </a:cubicBezTo>
                  <a:cubicBezTo>
                    <a:pt x="3794" y="3211"/>
                    <a:pt x="3992" y="2919"/>
                    <a:pt x="4162" y="2676"/>
                  </a:cubicBezTo>
                  <a:cubicBezTo>
                    <a:pt x="4333" y="2432"/>
                    <a:pt x="4476" y="2238"/>
                    <a:pt x="4619" y="2092"/>
                  </a:cubicBezTo>
                  <a:cubicBezTo>
                    <a:pt x="4762" y="1946"/>
                    <a:pt x="4904" y="1849"/>
                    <a:pt x="5050" y="1800"/>
                  </a:cubicBezTo>
                  <a:cubicBezTo>
                    <a:pt x="5195" y="1751"/>
                    <a:pt x="5342" y="1751"/>
                    <a:pt x="5501" y="1703"/>
                  </a:cubicBezTo>
                  <a:cubicBezTo>
                    <a:pt x="5660" y="1654"/>
                    <a:pt x="5831" y="1557"/>
                    <a:pt x="5995" y="1508"/>
                  </a:cubicBezTo>
                  <a:cubicBezTo>
                    <a:pt x="6158" y="1459"/>
                    <a:pt x="6315" y="1459"/>
                    <a:pt x="6486" y="1411"/>
                  </a:cubicBezTo>
                  <a:cubicBezTo>
                    <a:pt x="6656" y="1362"/>
                    <a:pt x="6840" y="1265"/>
                    <a:pt x="7020" y="1168"/>
                  </a:cubicBezTo>
                  <a:cubicBezTo>
                    <a:pt x="7200" y="1070"/>
                    <a:pt x="7375" y="973"/>
                    <a:pt x="7557" y="876"/>
                  </a:cubicBezTo>
                  <a:cubicBezTo>
                    <a:pt x="7739" y="778"/>
                    <a:pt x="7928" y="681"/>
                    <a:pt x="8117" y="584"/>
                  </a:cubicBezTo>
                  <a:cubicBezTo>
                    <a:pt x="8306" y="486"/>
                    <a:pt x="8495" y="389"/>
                    <a:pt x="8689" y="341"/>
                  </a:cubicBezTo>
                  <a:cubicBezTo>
                    <a:pt x="8882" y="292"/>
                    <a:pt x="9081" y="292"/>
                    <a:pt x="9277" y="243"/>
                  </a:cubicBezTo>
                  <a:cubicBezTo>
                    <a:pt x="9472" y="195"/>
                    <a:pt x="9666" y="97"/>
                    <a:pt x="9818" y="49"/>
                  </a:cubicBezTo>
                  <a:cubicBezTo>
                    <a:pt x="9970" y="0"/>
                    <a:pt x="10081" y="0"/>
                    <a:pt x="10187" y="0"/>
                  </a:cubicBezTo>
                  <a:cubicBezTo>
                    <a:pt x="10293" y="0"/>
                    <a:pt x="10394" y="0"/>
                    <a:pt x="10500" y="0"/>
                  </a:cubicBezTo>
                  <a:cubicBezTo>
                    <a:pt x="10606" y="0"/>
                    <a:pt x="10717" y="0"/>
                    <a:pt x="10828" y="0"/>
                  </a:cubicBezTo>
                  <a:cubicBezTo>
                    <a:pt x="10938" y="0"/>
                    <a:pt x="11049" y="0"/>
                    <a:pt x="11155" y="49"/>
                  </a:cubicBezTo>
                  <a:cubicBezTo>
                    <a:pt x="11261" y="97"/>
                    <a:pt x="11362" y="195"/>
                    <a:pt x="11468" y="292"/>
                  </a:cubicBezTo>
                  <a:cubicBezTo>
                    <a:pt x="11574" y="389"/>
                    <a:pt x="11685" y="486"/>
                    <a:pt x="11851" y="632"/>
                  </a:cubicBezTo>
                  <a:cubicBezTo>
                    <a:pt x="12017" y="778"/>
                    <a:pt x="12238" y="973"/>
                    <a:pt x="12411" y="1168"/>
                  </a:cubicBezTo>
                  <a:cubicBezTo>
                    <a:pt x="12584" y="1362"/>
                    <a:pt x="12708" y="1557"/>
                    <a:pt x="12828" y="1751"/>
                  </a:cubicBezTo>
                  <a:cubicBezTo>
                    <a:pt x="12948" y="1946"/>
                    <a:pt x="13063" y="2141"/>
                    <a:pt x="13188" y="2384"/>
                  </a:cubicBezTo>
                  <a:cubicBezTo>
                    <a:pt x="13312" y="2627"/>
                    <a:pt x="13446" y="2919"/>
                    <a:pt x="13630" y="3357"/>
                  </a:cubicBezTo>
                  <a:cubicBezTo>
                    <a:pt x="13815" y="3795"/>
                    <a:pt x="14050" y="4378"/>
                    <a:pt x="14220" y="4768"/>
                  </a:cubicBezTo>
                  <a:cubicBezTo>
                    <a:pt x="14391" y="5157"/>
                    <a:pt x="14497" y="5351"/>
                    <a:pt x="14674" y="5741"/>
                  </a:cubicBezTo>
                  <a:cubicBezTo>
                    <a:pt x="14852" y="6130"/>
                    <a:pt x="15101" y="6714"/>
                    <a:pt x="15283" y="7151"/>
                  </a:cubicBezTo>
                  <a:cubicBezTo>
                    <a:pt x="15465" y="7589"/>
                    <a:pt x="15580" y="7881"/>
                    <a:pt x="15704" y="8173"/>
                  </a:cubicBezTo>
                  <a:cubicBezTo>
                    <a:pt x="15829" y="8465"/>
                    <a:pt x="15963" y="8757"/>
                    <a:pt x="16138" y="9146"/>
                  </a:cubicBezTo>
                  <a:cubicBezTo>
                    <a:pt x="16313" y="9535"/>
                    <a:pt x="16530" y="10022"/>
                    <a:pt x="16700" y="10362"/>
                  </a:cubicBezTo>
                  <a:cubicBezTo>
                    <a:pt x="16871" y="10703"/>
                    <a:pt x="16995" y="10897"/>
                    <a:pt x="17173" y="11238"/>
                  </a:cubicBezTo>
                  <a:cubicBezTo>
                    <a:pt x="17350" y="11578"/>
                    <a:pt x="17581" y="12065"/>
                    <a:pt x="17793" y="12454"/>
                  </a:cubicBezTo>
                  <a:cubicBezTo>
                    <a:pt x="18005" y="12843"/>
                    <a:pt x="18198" y="13135"/>
                    <a:pt x="18394" y="13476"/>
                  </a:cubicBezTo>
                  <a:cubicBezTo>
                    <a:pt x="18590" y="13816"/>
                    <a:pt x="18788" y="14205"/>
                    <a:pt x="18980" y="14595"/>
                  </a:cubicBezTo>
                  <a:cubicBezTo>
                    <a:pt x="19171" y="14984"/>
                    <a:pt x="19355" y="15373"/>
                    <a:pt x="19533" y="15714"/>
                  </a:cubicBezTo>
                  <a:cubicBezTo>
                    <a:pt x="19710" y="16054"/>
                    <a:pt x="19881" y="16346"/>
                    <a:pt x="20072" y="16735"/>
                  </a:cubicBezTo>
                  <a:cubicBezTo>
                    <a:pt x="20263" y="17124"/>
                    <a:pt x="20475" y="17611"/>
                    <a:pt x="20692" y="18195"/>
                  </a:cubicBezTo>
                  <a:cubicBezTo>
                    <a:pt x="20909" y="18778"/>
                    <a:pt x="21130" y="19459"/>
                    <a:pt x="21282" y="20043"/>
                  </a:cubicBezTo>
                  <a:cubicBezTo>
                    <a:pt x="21434" y="20627"/>
                    <a:pt x="21517" y="211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518693" y="3403071"/>
              <a:ext cx="112491" cy="42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471" fill="norm" stroke="1" extrusionOk="0">
                  <a:moveTo>
                    <a:pt x="9623" y="5956"/>
                  </a:moveTo>
                  <a:cubicBezTo>
                    <a:pt x="8080" y="5639"/>
                    <a:pt x="6537" y="5321"/>
                    <a:pt x="5765" y="5586"/>
                  </a:cubicBezTo>
                  <a:cubicBezTo>
                    <a:pt x="4994" y="5850"/>
                    <a:pt x="4994" y="6697"/>
                    <a:pt x="5380" y="8550"/>
                  </a:cubicBezTo>
                  <a:cubicBezTo>
                    <a:pt x="5765" y="10403"/>
                    <a:pt x="6537" y="13262"/>
                    <a:pt x="7115" y="15380"/>
                  </a:cubicBezTo>
                  <a:cubicBezTo>
                    <a:pt x="7694" y="17497"/>
                    <a:pt x="8080" y="18874"/>
                    <a:pt x="8273" y="19880"/>
                  </a:cubicBezTo>
                  <a:cubicBezTo>
                    <a:pt x="8465" y="20886"/>
                    <a:pt x="8465" y="21521"/>
                    <a:pt x="8080" y="21468"/>
                  </a:cubicBezTo>
                  <a:cubicBezTo>
                    <a:pt x="7694" y="21415"/>
                    <a:pt x="6923" y="20674"/>
                    <a:pt x="5380" y="18450"/>
                  </a:cubicBezTo>
                  <a:cubicBezTo>
                    <a:pt x="3837" y="16227"/>
                    <a:pt x="1523" y="12521"/>
                    <a:pt x="558" y="9397"/>
                  </a:cubicBezTo>
                  <a:cubicBezTo>
                    <a:pt x="-406" y="6274"/>
                    <a:pt x="-20" y="3733"/>
                    <a:pt x="944" y="2250"/>
                  </a:cubicBezTo>
                  <a:cubicBezTo>
                    <a:pt x="1908" y="768"/>
                    <a:pt x="3451" y="345"/>
                    <a:pt x="5380" y="133"/>
                  </a:cubicBezTo>
                  <a:cubicBezTo>
                    <a:pt x="7308" y="-79"/>
                    <a:pt x="9623" y="-79"/>
                    <a:pt x="12515" y="450"/>
                  </a:cubicBezTo>
                  <a:cubicBezTo>
                    <a:pt x="15408" y="980"/>
                    <a:pt x="18880" y="2039"/>
                    <a:pt x="20037" y="3680"/>
                  </a:cubicBezTo>
                  <a:cubicBezTo>
                    <a:pt x="21194" y="5321"/>
                    <a:pt x="20037" y="7545"/>
                    <a:pt x="18108" y="9080"/>
                  </a:cubicBezTo>
                  <a:cubicBezTo>
                    <a:pt x="16180" y="10615"/>
                    <a:pt x="13480" y="11462"/>
                    <a:pt x="11165" y="11939"/>
                  </a:cubicBezTo>
                  <a:cubicBezTo>
                    <a:pt x="8851" y="12415"/>
                    <a:pt x="6923" y="12521"/>
                    <a:pt x="5765" y="12256"/>
                  </a:cubicBezTo>
                  <a:cubicBezTo>
                    <a:pt x="4608" y="11992"/>
                    <a:pt x="4223" y="11356"/>
                    <a:pt x="4801" y="10880"/>
                  </a:cubicBezTo>
                  <a:cubicBezTo>
                    <a:pt x="5380" y="10403"/>
                    <a:pt x="6923" y="10086"/>
                    <a:pt x="8465" y="9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673100" y="3610983"/>
              <a:ext cx="114300" cy="176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5" fill="norm" stroke="1" extrusionOk="0">
                  <a:moveTo>
                    <a:pt x="0" y="4527"/>
                  </a:moveTo>
                  <a:cubicBezTo>
                    <a:pt x="2000" y="4778"/>
                    <a:pt x="4000" y="5029"/>
                    <a:pt x="6200" y="7039"/>
                  </a:cubicBezTo>
                  <a:cubicBezTo>
                    <a:pt x="8400" y="9048"/>
                    <a:pt x="10800" y="12815"/>
                    <a:pt x="11400" y="15327"/>
                  </a:cubicBezTo>
                  <a:cubicBezTo>
                    <a:pt x="12000" y="17839"/>
                    <a:pt x="10800" y="19095"/>
                    <a:pt x="9200" y="19974"/>
                  </a:cubicBezTo>
                  <a:cubicBezTo>
                    <a:pt x="7600" y="20853"/>
                    <a:pt x="5600" y="21355"/>
                    <a:pt x="4400" y="20476"/>
                  </a:cubicBezTo>
                  <a:cubicBezTo>
                    <a:pt x="3200" y="19597"/>
                    <a:pt x="2800" y="17336"/>
                    <a:pt x="3600" y="14197"/>
                  </a:cubicBezTo>
                  <a:cubicBezTo>
                    <a:pt x="4400" y="11057"/>
                    <a:pt x="6400" y="7039"/>
                    <a:pt x="8200" y="4402"/>
                  </a:cubicBezTo>
                  <a:cubicBezTo>
                    <a:pt x="10000" y="1764"/>
                    <a:pt x="11600" y="508"/>
                    <a:pt x="13800" y="132"/>
                  </a:cubicBezTo>
                  <a:cubicBezTo>
                    <a:pt x="16000" y="-245"/>
                    <a:pt x="18800" y="257"/>
                    <a:pt x="21600" y="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841127" y="3618329"/>
              <a:ext cx="75791" cy="13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319" fill="norm" stroke="1" extrusionOk="0">
                  <a:moveTo>
                    <a:pt x="16706" y="2757"/>
                  </a:moveTo>
                  <a:cubicBezTo>
                    <a:pt x="14954" y="1468"/>
                    <a:pt x="13203" y="178"/>
                    <a:pt x="10868" y="17"/>
                  </a:cubicBezTo>
                  <a:cubicBezTo>
                    <a:pt x="8533" y="-144"/>
                    <a:pt x="5614" y="823"/>
                    <a:pt x="3571" y="3563"/>
                  </a:cubicBezTo>
                  <a:cubicBezTo>
                    <a:pt x="1527" y="6304"/>
                    <a:pt x="360" y="10817"/>
                    <a:pt x="68" y="13880"/>
                  </a:cubicBezTo>
                  <a:cubicBezTo>
                    <a:pt x="-224" y="16943"/>
                    <a:pt x="360" y="18555"/>
                    <a:pt x="2987" y="19683"/>
                  </a:cubicBezTo>
                  <a:cubicBezTo>
                    <a:pt x="5614" y="20811"/>
                    <a:pt x="10284" y="21456"/>
                    <a:pt x="13787" y="21295"/>
                  </a:cubicBezTo>
                  <a:cubicBezTo>
                    <a:pt x="17290" y="21134"/>
                    <a:pt x="19625" y="20166"/>
                    <a:pt x="20500" y="17587"/>
                  </a:cubicBezTo>
                  <a:cubicBezTo>
                    <a:pt x="21376" y="15008"/>
                    <a:pt x="20792" y="10817"/>
                    <a:pt x="19041" y="8399"/>
                  </a:cubicBezTo>
                  <a:cubicBezTo>
                    <a:pt x="17290" y="5981"/>
                    <a:pt x="14371" y="5337"/>
                    <a:pt x="11452" y="4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981256" y="3585633"/>
              <a:ext cx="80341" cy="13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319" fill="norm" stroke="1" extrusionOk="0">
                  <a:moveTo>
                    <a:pt x="8864" y="8972"/>
                  </a:moveTo>
                  <a:cubicBezTo>
                    <a:pt x="6704" y="7975"/>
                    <a:pt x="4544" y="6978"/>
                    <a:pt x="3194" y="7477"/>
                  </a:cubicBezTo>
                  <a:cubicBezTo>
                    <a:pt x="1844" y="7975"/>
                    <a:pt x="1304" y="9969"/>
                    <a:pt x="764" y="12129"/>
                  </a:cubicBezTo>
                  <a:cubicBezTo>
                    <a:pt x="224" y="14289"/>
                    <a:pt x="-316" y="16615"/>
                    <a:pt x="224" y="18443"/>
                  </a:cubicBezTo>
                  <a:cubicBezTo>
                    <a:pt x="764" y="20271"/>
                    <a:pt x="2384" y="21600"/>
                    <a:pt x="5894" y="21268"/>
                  </a:cubicBezTo>
                  <a:cubicBezTo>
                    <a:pt x="9404" y="20935"/>
                    <a:pt x="14804" y="18942"/>
                    <a:pt x="17774" y="16117"/>
                  </a:cubicBezTo>
                  <a:cubicBezTo>
                    <a:pt x="20744" y="13292"/>
                    <a:pt x="21284" y="9637"/>
                    <a:pt x="19394" y="6812"/>
                  </a:cubicBezTo>
                  <a:cubicBezTo>
                    <a:pt x="17504" y="3988"/>
                    <a:pt x="13184" y="1994"/>
                    <a:pt x="88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143942" y="3409950"/>
              <a:ext cx="62558" cy="36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21280" y="5494"/>
                  </a:moveTo>
                  <a:cubicBezTo>
                    <a:pt x="19840" y="3995"/>
                    <a:pt x="18400" y="2497"/>
                    <a:pt x="16600" y="1498"/>
                  </a:cubicBezTo>
                  <a:cubicBezTo>
                    <a:pt x="14800" y="499"/>
                    <a:pt x="12640" y="0"/>
                    <a:pt x="10480" y="0"/>
                  </a:cubicBezTo>
                  <a:cubicBezTo>
                    <a:pt x="8320" y="0"/>
                    <a:pt x="6160" y="499"/>
                    <a:pt x="4000" y="2622"/>
                  </a:cubicBezTo>
                  <a:cubicBezTo>
                    <a:pt x="1840" y="4745"/>
                    <a:pt x="-320" y="8490"/>
                    <a:pt x="40" y="11924"/>
                  </a:cubicBezTo>
                  <a:cubicBezTo>
                    <a:pt x="400" y="15357"/>
                    <a:pt x="3280" y="18479"/>
                    <a:pt x="6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098550" y="3637375"/>
              <a:ext cx="1397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273" y="10932"/>
                    <a:pt x="6545" y="1332"/>
                    <a:pt x="10145" y="132"/>
                  </a:cubicBezTo>
                  <a:cubicBezTo>
                    <a:pt x="13745" y="-1068"/>
                    <a:pt x="17673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730250" y="3820583"/>
              <a:ext cx="3746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1" y="15300"/>
                    <a:pt x="9763" y="9000"/>
                    <a:pt x="13363" y="5400"/>
                  </a:cubicBezTo>
                  <a:cubicBezTo>
                    <a:pt x="16963" y="1800"/>
                    <a:pt x="1928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880533" y="3877733"/>
              <a:ext cx="224367" cy="4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3" fill="norm" stroke="1" extrusionOk="0">
                  <a:moveTo>
                    <a:pt x="2038" y="14087"/>
                  </a:moveTo>
                  <a:cubicBezTo>
                    <a:pt x="1019" y="15965"/>
                    <a:pt x="0" y="17843"/>
                    <a:pt x="0" y="19252"/>
                  </a:cubicBezTo>
                  <a:cubicBezTo>
                    <a:pt x="0" y="20661"/>
                    <a:pt x="1019" y="21600"/>
                    <a:pt x="4789" y="18313"/>
                  </a:cubicBezTo>
                  <a:cubicBezTo>
                    <a:pt x="8558" y="15026"/>
                    <a:pt x="15079" y="75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454150" y="360468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1460500" y="3731683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2155580" y="3499199"/>
              <a:ext cx="128597" cy="447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23" fill="norm" stroke="1" extrusionOk="0">
                  <a:moveTo>
                    <a:pt x="4743" y="5332"/>
                  </a:moveTo>
                  <a:cubicBezTo>
                    <a:pt x="4047" y="7654"/>
                    <a:pt x="3350" y="9975"/>
                    <a:pt x="3176" y="12499"/>
                  </a:cubicBezTo>
                  <a:cubicBezTo>
                    <a:pt x="3001" y="15022"/>
                    <a:pt x="3350" y="17747"/>
                    <a:pt x="3524" y="19362"/>
                  </a:cubicBezTo>
                  <a:cubicBezTo>
                    <a:pt x="3698" y="20977"/>
                    <a:pt x="3698" y="21482"/>
                    <a:pt x="3350" y="21280"/>
                  </a:cubicBezTo>
                  <a:cubicBezTo>
                    <a:pt x="3001" y="21078"/>
                    <a:pt x="2305" y="20170"/>
                    <a:pt x="1608" y="17848"/>
                  </a:cubicBezTo>
                  <a:cubicBezTo>
                    <a:pt x="911" y="15527"/>
                    <a:pt x="214" y="11792"/>
                    <a:pt x="40" y="8966"/>
                  </a:cubicBezTo>
                  <a:cubicBezTo>
                    <a:pt x="-134" y="6140"/>
                    <a:pt x="214" y="4222"/>
                    <a:pt x="1956" y="2860"/>
                  </a:cubicBezTo>
                  <a:cubicBezTo>
                    <a:pt x="3698" y="1497"/>
                    <a:pt x="6834" y="689"/>
                    <a:pt x="9272" y="286"/>
                  </a:cubicBezTo>
                  <a:cubicBezTo>
                    <a:pt x="11711" y="-118"/>
                    <a:pt x="13453" y="-118"/>
                    <a:pt x="15369" y="437"/>
                  </a:cubicBezTo>
                  <a:cubicBezTo>
                    <a:pt x="17285" y="992"/>
                    <a:pt x="19376" y="2103"/>
                    <a:pt x="20421" y="3314"/>
                  </a:cubicBezTo>
                  <a:cubicBezTo>
                    <a:pt x="21466" y="4525"/>
                    <a:pt x="21466" y="5837"/>
                    <a:pt x="20072" y="6947"/>
                  </a:cubicBezTo>
                  <a:cubicBezTo>
                    <a:pt x="18679" y="8058"/>
                    <a:pt x="15892" y="8966"/>
                    <a:pt x="13105" y="9471"/>
                  </a:cubicBezTo>
                  <a:cubicBezTo>
                    <a:pt x="10318" y="9975"/>
                    <a:pt x="7531" y="10076"/>
                    <a:pt x="5614" y="9925"/>
                  </a:cubicBezTo>
                  <a:cubicBezTo>
                    <a:pt x="3698" y="9774"/>
                    <a:pt x="2653" y="9370"/>
                    <a:pt x="1608" y="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2294051" y="3642783"/>
              <a:ext cx="150699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1559" y="9749"/>
                  </a:moveTo>
                  <a:cubicBezTo>
                    <a:pt x="659" y="8602"/>
                    <a:pt x="-241" y="7455"/>
                    <a:pt x="59" y="6786"/>
                  </a:cubicBezTo>
                  <a:cubicBezTo>
                    <a:pt x="359" y="6117"/>
                    <a:pt x="1859" y="5926"/>
                    <a:pt x="3809" y="6404"/>
                  </a:cubicBezTo>
                  <a:cubicBezTo>
                    <a:pt x="5759" y="6881"/>
                    <a:pt x="8159" y="8028"/>
                    <a:pt x="9509" y="10418"/>
                  </a:cubicBezTo>
                  <a:cubicBezTo>
                    <a:pt x="10859" y="12807"/>
                    <a:pt x="11159" y="16439"/>
                    <a:pt x="10859" y="18637"/>
                  </a:cubicBezTo>
                  <a:cubicBezTo>
                    <a:pt x="10559" y="20835"/>
                    <a:pt x="9659" y="21600"/>
                    <a:pt x="8759" y="21600"/>
                  </a:cubicBezTo>
                  <a:cubicBezTo>
                    <a:pt x="7859" y="21600"/>
                    <a:pt x="6959" y="20835"/>
                    <a:pt x="6659" y="18350"/>
                  </a:cubicBezTo>
                  <a:cubicBezTo>
                    <a:pt x="6359" y="15865"/>
                    <a:pt x="6659" y="11660"/>
                    <a:pt x="8459" y="8315"/>
                  </a:cubicBezTo>
                  <a:cubicBezTo>
                    <a:pt x="10259" y="4970"/>
                    <a:pt x="13559" y="2485"/>
                    <a:pt x="15959" y="1242"/>
                  </a:cubicBezTo>
                  <a:cubicBezTo>
                    <a:pt x="18359" y="0"/>
                    <a:pt x="19859" y="0"/>
                    <a:pt x="213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2606975" y="3508724"/>
              <a:ext cx="174326" cy="38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283" fill="norm" stroke="1" extrusionOk="0">
                  <a:moveTo>
                    <a:pt x="21178" y="1781"/>
                  </a:moveTo>
                  <a:cubicBezTo>
                    <a:pt x="20664" y="1201"/>
                    <a:pt x="20149" y="620"/>
                    <a:pt x="19121" y="272"/>
                  </a:cubicBezTo>
                  <a:cubicBezTo>
                    <a:pt x="18092" y="-77"/>
                    <a:pt x="16549" y="-193"/>
                    <a:pt x="14107" y="562"/>
                  </a:cubicBezTo>
                  <a:cubicBezTo>
                    <a:pt x="11664" y="1317"/>
                    <a:pt x="8321" y="2942"/>
                    <a:pt x="5621" y="5265"/>
                  </a:cubicBezTo>
                  <a:cubicBezTo>
                    <a:pt x="2921" y="7588"/>
                    <a:pt x="864" y="10607"/>
                    <a:pt x="221" y="13336"/>
                  </a:cubicBezTo>
                  <a:cubicBezTo>
                    <a:pt x="-422" y="16065"/>
                    <a:pt x="349" y="18504"/>
                    <a:pt x="2407" y="19839"/>
                  </a:cubicBezTo>
                  <a:cubicBezTo>
                    <a:pt x="4464" y="21175"/>
                    <a:pt x="7807" y="21407"/>
                    <a:pt x="10378" y="21233"/>
                  </a:cubicBezTo>
                  <a:cubicBezTo>
                    <a:pt x="12949" y="21059"/>
                    <a:pt x="14749" y="20478"/>
                    <a:pt x="16549" y="19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2864700" y="3563905"/>
              <a:ext cx="151551" cy="280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71" fill="norm" stroke="1" extrusionOk="0">
                  <a:moveTo>
                    <a:pt x="21479" y="204"/>
                  </a:moveTo>
                  <a:cubicBezTo>
                    <a:pt x="18479" y="43"/>
                    <a:pt x="15479" y="-118"/>
                    <a:pt x="12629" y="124"/>
                  </a:cubicBezTo>
                  <a:cubicBezTo>
                    <a:pt x="9779" y="366"/>
                    <a:pt x="7079" y="1010"/>
                    <a:pt x="5279" y="2219"/>
                  </a:cubicBezTo>
                  <a:cubicBezTo>
                    <a:pt x="3479" y="3428"/>
                    <a:pt x="2579" y="5201"/>
                    <a:pt x="1829" y="8103"/>
                  </a:cubicBezTo>
                  <a:cubicBezTo>
                    <a:pt x="1079" y="11004"/>
                    <a:pt x="479" y="15034"/>
                    <a:pt x="179" y="17452"/>
                  </a:cubicBezTo>
                  <a:cubicBezTo>
                    <a:pt x="-121" y="19870"/>
                    <a:pt x="-121" y="20676"/>
                    <a:pt x="779" y="21079"/>
                  </a:cubicBezTo>
                  <a:cubicBezTo>
                    <a:pt x="1679" y="21482"/>
                    <a:pt x="3479" y="21482"/>
                    <a:pt x="6629" y="20998"/>
                  </a:cubicBezTo>
                  <a:cubicBezTo>
                    <a:pt x="9779" y="20515"/>
                    <a:pt x="14279" y="19548"/>
                    <a:pt x="18779" y="18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2870200" y="3722655"/>
              <a:ext cx="1397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927" y="12302"/>
                    <a:pt x="7855" y="4448"/>
                    <a:pt x="11455" y="1502"/>
                  </a:cubicBezTo>
                  <a:cubicBezTo>
                    <a:pt x="15055" y="-1443"/>
                    <a:pt x="1832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3086100" y="3782483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3060700" y="3683802"/>
              <a:ext cx="63473" cy="3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19711" fill="norm" stroke="1" extrusionOk="0">
                  <a:moveTo>
                    <a:pt x="8361" y="1945"/>
                  </a:moveTo>
                  <a:cubicBezTo>
                    <a:pt x="6271" y="6745"/>
                    <a:pt x="4181" y="11545"/>
                    <a:pt x="5923" y="15145"/>
                  </a:cubicBezTo>
                  <a:cubicBezTo>
                    <a:pt x="7665" y="18745"/>
                    <a:pt x="13239" y="21145"/>
                    <a:pt x="16723" y="18745"/>
                  </a:cubicBezTo>
                  <a:cubicBezTo>
                    <a:pt x="20206" y="16345"/>
                    <a:pt x="21600" y="9145"/>
                    <a:pt x="20555" y="4945"/>
                  </a:cubicBezTo>
                  <a:cubicBezTo>
                    <a:pt x="19510" y="745"/>
                    <a:pt x="16026" y="-455"/>
                    <a:pt x="12194" y="145"/>
                  </a:cubicBezTo>
                  <a:cubicBezTo>
                    <a:pt x="8361" y="745"/>
                    <a:pt x="4181" y="3145"/>
                    <a:pt x="0" y="5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3263900" y="3490383"/>
              <a:ext cx="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4526"/>
                    <a:pt x="21600" y="9051"/>
                    <a:pt x="0" y="12651"/>
                  </a:cubicBezTo>
                  <a:cubicBezTo>
                    <a:pt x="21600" y="16251"/>
                    <a:pt x="21600" y="18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3374773" y="3518869"/>
              <a:ext cx="130427" cy="28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80" fill="norm" stroke="1" extrusionOk="0">
                  <a:moveTo>
                    <a:pt x="6835" y="7447"/>
                  </a:moveTo>
                  <a:cubicBezTo>
                    <a:pt x="5093" y="11287"/>
                    <a:pt x="3351" y="15127"/>
                    <a:pt x="2132" y="17687"/>
                  </a:cubicBezTo>
                  <a:cubicBezTo>
                    <a:pt x="912" y="20247"/>
                    <a:pt x="215" y="21527"/>
                    <a:pt x="41" y="21367"/>
                  </a:cubicBezTo>
                  <a:cubicBezTo>
                    <a:pt x="-133" y="21207"/>
                    <a:pt x="215" y="19607"/>
                    <a:pt x="1609" y="16727"/>
                  </a:cubicBezTo>
                  <a:cubicBezTo>
                    <a:pt x="3002" y="13847"/>
                    <a:pt x="5441" y="9687"/>
                    <a:pt x="7357" y="6887"/>
                  </a:cubicBezTo>
                  <a:cubicBezTo>
                    <a:pt x="9273" y="4087"/>
                    <a:pt x="10667" y="2647"/>
                    <a:pt x="11886" y="1607"/>
                  </a:cubicBezTo>
                  <a:cubicBezTo>
                    <a:pt x="13106" y="567"/>
                    <a:pt x="14151" y="-73"/>
                    <a:pt x="15022" y="7"/>
                  </a:cubicBezTo>
                  <a:cubicBezTo>
                    <a:pt x="15893" y="87"/>
                    <a:pt x="16590" y="887"/>
                    <a:pt x="17286" y="3287"/>
                  </a:cubicBezTo>
                  <a:cubicBezTo>
                    <a:pt x="17983" y="5687"/>
                    <a:pt x="18680" y="9687"/>
                    <a:pt x="18854" y="12567"/>
                  </a:cubicBezTo>
                  <a:cubicBezTo>
                    <a:pt x="19028" y="15447"/>
                    <a:pt x="18680" y="17207"/>
                    <a:pt x="19028" y="18407"/>
                  </a:cubicBezTo>
                  <a:cubicBezTo>
                    <a:pt x="19377" y="19607"/>
                    <a:pt x="20422" y="20247"/>
                    <a:pt x="21467" y="20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3390900" y="3693583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3568700" y="3471333"/>
              <a:ext cx="8309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0" y="0"/>
                  </a:moveTo>
                  <a:cubicBezTo>
                    <a:pt x="2700" y="114"/>
                    <a:pt x="5400" y="229"/>
                    <a:pt x="8100" y="857"/>
                  </a:cubicBezTo>
                  <a:cubicBezTo>
                    <a:pt x="10800" y="1486"/>
                    <a:pt x="13500" y="2629"/>
                    <a:pt x="15930" y="4857"/>
                  </a:cubicBezTo>
                  <a:cubicBezTo>
                    <a:pt x="18360" y="7086"/>
                    <a:pt x="20520" y="10400"/>
                    <a:pt x="21060" y="13200"/>
                  </a:cubicBezTo>
                  <a:cubicBezTo>
                    <a:pt x="21600" y="16000"/>
                    <a:pt x="20520" y="18286"/>
                    <a:pt x="18630" y="19600"/>
                  </a:cubicBezTo>
                  <a:cubicBezTo>
                    <a:pt x="16740" y="20914"/>
                    <a:pt x="14040" y="21257"/>
                    <a:pt x="113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3860800" y="3731683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3879850" y="3807883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4696540" y="3406378"/>
              <a:ext cx="130678" cy="44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20" fill="norm" stroke="1" extrusionOk="0">
                  <a:moveTo>
                    <a:pt x="6570" y="6126"/>
                  </a:moveTo>
                  <a:cubicBezTo>
                    <a:pt x="6227" y="8145"/>
                    <a:pt x="5884" y="10163"/>
                    <a:pt x="5713" y="12485"/>
                  </a:cubicBezTo>
                  <a:cubicBezTo>
                    <a:pt x="5542" y="14806"/>
                    <a:pt x="5542" y="17431"/>
                    <a:pt x="5542" y="19096"/>
                  </a:cubicBezTo>
                  <a:cubicBezTo>
                    <a:pt x="5542" y="20761"/>
                    <a:pt x="5542" y="21468"/>
                    <a:pt x="5199" y="21418"/>
                  </a:cubicBezTo>
                  <a:cubicBezTo>
                    <a:pt x="4856" y="21367"/>
                    <a:pt x="4170" y="20560"/>
                    <a:pt x="3142" y="18389"/>
                  </a:cubicBezTo>
                  <a:cubicBezTo>
                    <a:pt x="2113" y="16219"/>
                    <a:pt x="742" y="12687"/>
                    <a:pt x="227" y="9861"/>
                  </a:cubicBezTo>
                  <a:cubicBezTo>
                    <a:pt x="-287" y="7034"/>
                    <a:pt x="56" y="4915"/>
                    <a:pt x="1427" y="3401"/>
                  </a:cubicBezTo>
                  <a:cubicBezTo>
                    <a:pt x="2799" y="1887"/>
                    <a:pt x="5199" y="978"/>
                    <a:pt x="7256" y="474"/>
                  </a:cubicBezTo>
                  <a:cubicBezTo>
                    <a:pt x="9313" y="-31"/>
                    <a:pt x="11027" y="-132"/>
                    <a:pt x="13084" y="171"/>
                  </a:cubicBezTo>
                  <a:cubicBezTo>
                    <a:pt x="15142" y="474"/>
                    <a:pt x="17542" y="1180"/>
                    <a:pt x="19084" y="2240"/>
                  </a:cubicBezTo>
                  <a:cubicBezTo>
                    <a:pt x="20627" y="3300"/>
                    <a:pt x="21313" y="4713"/>
                    <a:pt x="21142" y="5924"/>
                  </a:cubicBezTo>
                  <a:cubicBezTo>
                    <a:pt x="20970" y="7135"/>
                    <a:pt x="19942" y="8145"/>
                    <a:pt x="17027" y="8851"/>
                  </a:cubicBezTo>
                  <a:cubicBezTo>
                    <a:pt x="14113" y="9558"/>
                    <a:pt x="9313" y="9961"/>
                    <a:pt x="6399" y="9911"/>
                  </a:cubicBezTo>
                  <a:cubicBezTo>
                    <a:pt x="3484" y="9861"/>
                    <a:pt x="2456" y="9356"/>
                    <a:pt x="2456" y="8649"/>
                  </a:cubicBezTo>
                  <a:cubicBezTo>
                    <a:pt x="2456" y="7943"/>
                    <a:pt x="3484" y="7034"/>
                    <a:pt x="4513" y="6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4845050" y="3585633"/>
              <a:ext cx="196850" cy="21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5718"/>
                  </a:moveTo>
                  <a:cubicBezTo>
                    <a:pt x="929" y="5082"/>
                    <a:pt x="1858" y="4447"/>
                    <a:pt x="4065" y="4976"/>
                  </a:cubicBezTo>
                  <a:cubicBezTo>
                    <a:pt x="6271" y="5506"/>
                    <a:pt x="9755" y="7200"/>
                    <a:pt x="11497" y="9953"/>
                  </a:cubicBezTo>
                  <a:cubicBezTo>
                    <a:pt x="13239" y="12706"/>
                    <a:pt x="13239" y="16518"/>
                    <a:pt x="12658" y="18741"/>
                  </a:cubicBezTo>
                  <a:cubicBezTo>
                    <a:pt x="12077" y="20965"/>
                    <a:pt x="10916" y="21600"/>
                    <a:pt x="9987" y="21494"/>
                  </a:cubicBezTo>
                  <a:cubicBezTo>
                    <a:pt x="9058" y="21388"/>
                    <a:pt x="8361" y="20541"/>
                    <a:pt x="8361" y="18106"/>
                  </a:cubicBezTo>
                  <a:cubicBezTo>
                    <a:pt x="8361" y="15671"/>
                    <a:pt x="9058" y="11647"/>
                    <a:pt x="11381" y="8365"/>
                  </a:cubicBezTo>
                  <a:cubicBezTo>
                    <a:pt x="13703" y="5082"/>
                    <a:pt x="17652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5207997" y="3420129"/>
              <a:ext cx="157754" cy="396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98" fill="norm" stroke="1" extrusionOk="0">
                  <a:moveTo>
                    <a:pt x="21464" y="2750"/>
                  </a:moveTo>
                  <a:cubicBezTo>
                    <a:pt x="21176" y="1727"/>
                    <a:pt x="20888" y="703"/>
                    <a:pt x="20024" y="249"/>
                  </a:cubicBezTo>
                  <a:cubicBezTo>
                    <a:pt x="19160" y="-206"/>
                    <a:pt x="17720" y="-92"/>
                    <a:pt x="14840" y="1045"/>
                  </a:cubicBezTo>
                  <a:cubicBezTo>
                    <a:pt x="11960" y="2181"/>
                    <a:pt x="7640" y="4341"/>
                    <a:pt x="4616" y="6672"/>
                  </a:cubicBezTo>
                  <a:cubicBezTo>
                    <a:pt x="1592" y="9002"/>
                    <a:pt x="-136" y="11503"/>
                    <a:pt x="8" y="13720"/>
                  </a:cubicBezTo>
                  <a:cubicBezTo>
                    <a:pt x="152" y="15937"/>
                    <a:pt x="2168" y="17870"/>
                    <a:pt x="4472" y="19120"/>
                  </a:cubicBezTo>
                  <a:cubicBezTo>
                    <a:pt x="6776" y="20371"/>
                    <a:pt x="9368" y="20939"/>
                    <a:pt x="11240" y="21167"/>
                  </a:cubicBezTo>
                  <a:cubicBezTo>
                    <a:pt x="13112" y="21394"/>
                    <a:pt x="14264" y="21280"/>
                    <a:pt x="15416" y="21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5462554" y="3466871"/>
              <a:ext cx="180943" cy="32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358" fill="norm" stroke="1" extrusionOk="0">
                  <a:moveTo>
                    <a:pt x="20438" y="1992"/>
                  </a:moveTo>
                  <a:cubicBezTo>
                    <a:pt x="20929" y="1286"/>
                    <a:pt x="21420" y="580"/>
                    <a:pt x="20315" y="227"/>
                  </a:cubicBezTo>
                  <a:cubicBezTo>
                    <a:pt x="19211" y="-126"/>
                    <a:pt x="16511" y="-126"/>
                    <a:pt x="13688" y="650"/>
                  </a:cubicBezTo>
                  <a:cubicBezTo>
                    <a:pt x="10865" y="1427"/>
                    <a:pt x="7920" y="2980"/>
                    <a:pt x="5588" y="5945"/>
                  </a:cubicBezTo>
                  <a:cubicBezTo>
                    <a:pt x="3256" y="8909"/>
                    <a:pt x="1538" y="13286"/>
                    <a:pt x="679" y="16109"/>
                  </a:cubicBezTo>
                  <a:cubicBezTo>
                    <a:pt x="-180" y="18933"/>
                    <a:pt x="-180" y="20203"/>
                    <a:pt x="434" y="20839"/>
                  </a:cubicBezTo>
                  <a:cubicBezTo>
                    <a:pt x="1047" y="21474"/>
                    <a:pt x="2275" y="21474"/>
                    <a:pt x="5220" y="21121"/>
                  </a:cubicBezTo>
                  <a:cubicBezTo>
                    <a:pt x="8165" y="20768"/>
                    <a:pt x="12829" y="20062"/>
                    <a:pt x="17493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5486400" y="3674533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840"/>
                    <a:pt x="2057" y="10080"/>
                    <a:pt x="5657" y="6480"/>
                  </a:cubicBezTo>
                  <a:cubicBezTo>
                    <a:pt x="9257" y="2880"/>
                    <a:pt x="154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5721350" y="3769783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5718085" y="3646870"/>
              <a:ext cx="55947" cy="32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763" fill="norm" stroke="1" extrusionOk="0">
                  <a:moveTo>
                    <a:pt x="8133" y="8982"/>
                  </a:moveTo>
                  <a:cubicBezTo>
                    <a:pt x="4276" y="8982"/>
                    <a:pt x="418" y="8982"/>
                    <a:pt x="33" y="10888"/>
                  </a:cubicBezTo>
                  <a:cubicBezTo>
                    <a:pt x="-353" y="12793"/>
                    <a:pt x="2733" y="16605"/>
                    <a:pt x="6590" y="18511"/>
                  </a:cubicBezTo>
                  <a:cubicBezTo>
                    <a:pt x="10447" y="20417"/>
                    <a:pt x="15076" y="20417"/>
                    <a:pt x="17776" y="16605"/>
                  </a:cubicBezTo>
                  <a:cubicBezTo>
                    <a:pt x="20476" y="12793"/>
                    <a:pt x="21247" y="5170"/>
                    <a:pt x="19318" y="1993"/>
                  </a:cubicBezTo>
                  <a:cubicBezTo>
                    <a:pt x="17390" y="-1183"/>
                    <a:pt x="12761" y="88"/>
                    <a:pt x="8133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5902822" y="3508114"/>
              <a:ext cx="132124" cy="25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56" fill="norm" stroke="1" extrusionOk="0">
                  <a:moveTo>
                    <a:pt x="427" y="7015"/>
                  </a:moveTo>
                  <a:cubicBezTo>
                    <a:pt x="89" y="11972"/>
                    <a:pt x="-248" y="16930"/>
                    <a:pt x="258" y="16222"/>
                  </a:cubicBezTo>
                  <a:cubicBezTo>
                    <a:pt x="764" y="15513"/>
                    <a:pt x="2114" y="9140"/>
                    <a:pt x="3296" y="5422"/>
                  </a:cubicBezTo>
                  <a:cubicBezTo>
                    <a:pt x="4477" y="1704"/>
                    <a:pt x="5489" y="641"/>
                    <a:pt x="7683" y="199"/>
                  </a:cubicBezTo>
                  <a:cubicBezTo>
                    <a:pt x="9877" y="-244"/>
                    <a:pt x="13252" y="-67"/>
                    <a:pt x="15952" y="1969"/>
                  </a:cubicBezTo>
                  <a:cubicBezTo>
                    <a:pt x="18652" y="4005"/>
                    <a:pt x="20677" y="7900"/>
                    <a:pt x="21014" y="11441"/>
                  </a:cubicBezTo>
                  <a:cubicBezTo>
                    <a:pt x="21352" y="14982"/>
                    <a:pt x="20002" y="18169"/>
                    <a:pt x="18652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6163733" y="3418416"/>
              <a:ext cx="159956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8811" y="7796"/>
                  </a:moveTo>
                  <a:cubicBezTo>
                    <a:pt x="7389" y="9969"/>
                    <a:pt x="5968" y="12142"/>
                    <a:pt x="4689" y="13740"/>
                  </a:cubicBezTo>
                  <a:cubicBezTo>
                    <a:pt x="3411" y="15337"/>
                    <a:pt x="2274" y="16360"/>
                    <a:pt x="1421" y="17191"/>
                  </a:cubicBezTo>
                  <a:cubicBezTo>
                    <a:pt x="568" y="18021"/>
                    <a:pt x="0" y="18660"/>
                    <a:pt x="0" y="18596"/>
                  </a:cubicBezTo>
                  <a:cubicBezTo>
                    <a:pt x="0" y="18533"/>
                    <a:pt x="568" y="17766"/>
                    <a:pt x="2132" y="15657"/>
                  </a:cubicBezTo>
                  <a:cubicBezTo>
                    <a:pt x="3695" y="13548"/>
                    <a:pt x="6253" y="10097"/>
                    <a:pt x="8668" y="7477"/>
                  </a:cubicBezTo>
                  <a:cubicBezTo>
                    <a:pt x="11084" y="4857"/>
                    <a:pt x="13358" y="3067"/>
                    <a:pt x="15063" y="1853"/>
                  </a:cubicBezTo>
                  <a:cubicBezTo>
                    <a:pt x="16768" y="639"/>
                    <a:pt x="17905" y="0"/>
                    <a:pt x="18900" y="0"/>
                  </a:cubicBezTo>
                  <a:cubicBezTo>
                    <a:pt x="19895" y="0"/>
                    <a:pt x="20747" y="639"/>
                    <a:pt x="21174" y="2812"/>
                  </a:cubicBezTo>
                  <a:cubicBezTo>
                    <a:pt x="21600" y="4985"/>
                    <a:pt x="21600" y="8691"/>
                    <a:pt x="21032" y="12078"/>
                  </a:cubicBezTo>
                  <a:cubicBezTo>
                    <a:pt x="20463" y="15465"/>
                    <a:pt x="19326" y="18533"/>
                    <a:pt x="181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6216650" y="3591983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6400800" y="3439583"/>
              <a:ext cx="11381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600" fill="norm" stroke="1" extrusionOk="0">
                  <a:moveTo>
                    <a:pt x="10604" y="0"/>
                  </a:moveTo>
                  <a:cubicBezTo>
                    <a:pt x="12960" y="1045"/>
                    <a:pt x="15316" y="2090"/>
                    <a:pt x="17476" y="3948"/>
                  </a:cubicBezTo>
                  <a:cubicBezTo>
                    <a:pt x="19636" y="5806"/>
                    <a:pt x="21600" y="8477"/>
                    <a:pt x="21011" y="10858"/>
                  </a:cubicBezTo>
                  <a:cubicBezTo>
                    <a:pt x="20422" y="13239"/>
                    <a:pt x="17280" y="15329"/>
                    <a:pt x="13353" y="17071"/>
                  </a:cubicBezTo>
                  <a:cubicBezTo>
                    <a:pt x="9425" y="18813"/>
                    <a:pt x="4713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4876800" y="4102100"/>
              <a:ext cx="1054100" cy="2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7" fill="norm" stroke="1" extrusionOk="0">
                  <a:moveTo>
                    <a:pt x="0" y="18277"/>
                  </a:moveTo>
                  <a:cubicBezTo>
                    <a:pt x="1301" y="19938"/>
                    <a:pt x="2602" y="21600"/>
                    <a:pt x="4120" y="19938"/>
                  </a:cubicBezTo>
                  <a:cubicBezTo>
                    <a:pt x="5639" y="18277"/>
                    <a:pt x="7373" y="13292"/>
                    <a:pt x="8957" y="9969"/>
                  </a:cubicBezTo>
                  <a:cubicBezTo>
                    <a:pt x="10540" y="6646"/>
                    <a:pt x="11971" y="4985"/>
                    <a:pt x="13728" y="3323"/>
                  </a:cubicBezTo>
                  <a:cubicBezTo>
                    <a:pt x="15484" y="1662"/>
                    <a:pt x="17566" y="0"/>
                    <a:pt x="18933" y="0"/>
                  </a:cubicBezTo>
                  <a:cubicBezTo>
                    <a:pt x="20299" y="0"/>
                    <a:pt x="20949" y="1662"/>
                    <a:pt x="21600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5052337" y="4269043"/>
              <a:ext cx="123181" cy="407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327" fill="norm" stroke="1" extrusionOk="0">
                  <a:moveTo>
                    <a:pt x="9025" y="4446"/>
                  </a:moveTo>
                  <a:cubicBezTo>
                    <a:pt x="7945" y="6661"/>
                    <a:pt x="6865" y="8876"/>
                    <a:pt x="5785" y="11313"/>
                  </a:cubicBezTo>
                  <a:cubicBezTo>
                    <a:pt x="4705" y="13750"/>
                    <a:pt x="3625" y="16409"/>
                    <a:pt x="2905" y="18236"/>
                  </a:cubicBezTo>
                  <a:cubicBezTo>
                    <a:pt x="2185" y="20064"/>
                    <a:pt x="1825" y="21061"/>
                    <a:pt x="1465" y="21282"/>
                  </a:cubicBezTo>
                  <a:cubicBezTo>
                    <a:pt x="1105" y="21504"/>
                    <a:pt x="745" y="20950"/>
                    <a:pt x="385" y="18513"/>
                  </a:cubicBezTo>
                  <a:cubicBezTo>
                    <a:pt x="25" y="16076"/>
                    <a:pt x="-335" y="11756"/>
                    <a:pt x="565" y="8544"/>
                  </a:cubicBezTo>
                  <a:cubicBezTo>
                    <a:pt x="1465" y="5332"/>
                    <a:pt x="3625" y="3227"/>
                    <a:pt x="5245" y="1953"/>
                  </a:cubicBezTo>
                  <a:cubicBezTo>
                    <a:pt x="6865" y="679"/>
                    <a:pt x="7945" y="236"/>
                    <a:pt x="9565" y="70"/>
                  </a:cubicBezTo>
                  <a:cubicBezTo>
                    <a:pt x="11185" y="-96"/>
                    <a:pt x="13345" y="15"/>
                    <a:pt x="15685" y="624"/>
                  </a:cubicBezTo>
                  <a:cubicBezTo>
                    <a:pt x="18025" y="1233"/>
                    <a:pt x="20545" y="2341"/>
                    <a:pt x="20905" y="3836"/>
                  </a:cubicBezTo>
                  <a:cubicBezTo>
                    <a:pt x="21265" y="5332"/>
                    <a:pt x="19465" y="7215"/>
                    <a:pt x="16225" y="8322"/>
                  </a:cubicBezTo>
                  <a:cubicBezTo>
                    <a:pt x="12985" y="9430"/>
                    <a:pt x="8305" y="9762"/>
                    <a:pt x="3625" y="10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5162549" y="4449233"/>
              <a:ext cx="165101" cy="210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7057"/>
                  </a:moveTo>
                  <a:cubicBezTo>
                    <a:pt x="1108" y="6416"/>
                    <a:pt x="2215" y="5774"/>
                    <a:pt x="3323" y="5881"/>
                  </a:cubicBezTo>
                  <a:cubicBezTo>
                    <a:pt x="4431" y="5988"/>
                    <a:pt x="5538" y="6844"/>
                    <a:pt x="6785" y="8982"/>
                  </a:cubicBezTo>
                  <a:cubicBezTo>
                    <a:pt x="8031" y="11121"/>
                    <a:pt x="9415" y="14543"/>
                    <a:pt x="9692" y="16788"/>
                  </a:cubicBezTo>
                  <a:cubicBezTo>
                    <a:pt x="9969" y="19034"/>
                    <a:pt x="9138" y="20103"/>
                    <a:pt x="8031" y="20745"/>
                  </a:cubicBezTo>
                  <a:cubicBezTo>
                    <a:pt x="6923" y="21386"/>
                    <a:pt x="5538" y="21600"/>
                    <a:pt x="4431" y="20424"/>
                  </a:cubicBezTo>
                  <a:cubicBezTo>
                    <a:pt x="3323" y="19248"/>
                    <a:pt x="2492" y="16681"/>
                    <a:pt x="2908" y="13794"/>
                  </a:cubicBezTo>
                  <a:cubicBezTo>
                    <a:pt x="3323" y="10907"/>
                    <a:pt x="4985" y="7699"/>
                    <a:pt x="8308" y="5347"/>
                  </a:cubicBezTo>
                  <a:cubicBezTo>
                    <a:pt x="11631" y="2994"/>
                    <a:pt x="16615" y="14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5383585" y="4381456"/>
              <a:ext cx="134566" cy="29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50" fill="norm" stroke="1" extrusionOk="0">
                  <a:moveTo>
                    <a:pt x="21456" y="2148"/>
                  </a:moveTo>
                  <a:cubicBezTo>
                    <a:pt x="20106" y="1382"/>
                    <a:pt x="18756" y="616"/>
                    <a:pt x="17068" y="233"/>
                  </a:cubicBezTo>
                  <a:cubicBezTo>
                    <a:pt x="15381" y="-150"/>
                    <a:pt x="13356" y="-150"/>
                    <a:pt x="10656" y="922"/>
                  </a:cubicBezTo>
                  <a:cubicBezTo>
                    <a:pt x="7956" y="1995"/>
                    <a:pt x="4581" y="4139"/>
                    <a:pt x="2556" y="6667"/>
                  </a:cubicBezTo>
                  <a:cubicBezTo>
                    <a:pt x="531" y="9195"/>
                    <a:pt x="-144" y="12105"/>
                    <a:pt x="25" y="14556"/>
                  </a:cubicBezTo>
                  <a:cubicBezTo>
                    <a:pt x="193" y="17007"/>
                    <a:pt x="1206" y="18999"/>
                    <a:pt x="3568" y="20071"/>
                  </a:cubicBezTo>
                  <a:cubicBezTo>
                    <a:pt x="5931" y="21144"/>
                    <a:pt x="9643" y="21297"/>
                    <a:pt x="13356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5584587" y="4324350"/>
              <a:ext cx="143113" cy="296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65" fill="norm" stroke="1" extrusionOk="0">
                  <a:moveTo>
                    <a:pt x="9089" y="8119"/>
                  </a:moveTo>
                  <a:cubicBezTo>
                    <a:pt x="6548" y="11796"/>
                    <a:pt x="4006" y="15472"/>
                    <a:pt x="2418" y="17847"/>
                  </a:cubicBezTo>
                  <a:cubicBezTo>
                    <a:pt x="830" y="20221"/>
                    <a:pt x="195" y="21294"/>
                    <a:pt x="36" y="21447"/>
                  </a:cubicBezTo>
                  <a:cubicBezTo>
                    <a:pt x="-123" y="21600"/>
                    <a:pt x="195" y="20834"/>
                    <a:pt x="2101" y="17847"/>
                  </a:cubicBezTo>
                  <a:cubicBezTo>
                    <a:pt x="4006" y="14860"/>
                    <a:pt x="7501" y="9651"/>
                    <a:pt x="9724" y="6511"/>
                  </a:cubicBezTo>
                  <a:cubicBezTo>
                    <a:pt x="11948" y="3370"/>
                    <a:pt x="12901" y="2298"/>
                    <a:pt x="14012" y="1455"/>
                  </a:cubicBezTo>
                  <a:cubicBezTo>
                    <a:pt x="15124" y="613"/>
                    <a:pt x="16395" y="0"/>
                    <a:pt x="17506" y="0"/>
                  </a:cubicBezTo>
                  <a:cubicBezTo>
                    <a:pt x="18618" y="0"/>
                    <a:pt x="19571" y="613"/>
                    <a:pt x="20048" y="3064"/>
                  </a:cubicBezTo>
                  <a:cubicBezTo>
                    <a:pt x="20524" y="5515"/>
                    <a:pt x="20524" y="9804"/>
                    <a:pt x="20683" y="12945"/>
                  </a:cubicBezTo>
                  <a:cubicBezTo>
                    <a:pt x="20842" y="16085"/>
                    <a:pt x="21159" y="18077"/>
                    <a:pt x="21477" y="20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5613400" y="4442883"/>
              <a:ext cx="1841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7" y="16364"/>
                    <a:pt x="12414" y="11127"/>
                    <a:pt x="16014" y="7527"/>
                  </a:cubicBezTo>
                  <a:cubicBezTo>
                    <a:pt x="19614" y="3927"/>
                    <a:pt x="20607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5854700" y="4303183"/>
              <a:ext cx="6755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7855" y="0"/>
                  </a:moveTo>
                  <a:cubicBezTo>
                    <a:pt x="12436" y="1902"/>
                    <a:pt x="17018" y="3804"/>
                    <a:pt x="19309" y="6521"/>
                  </a:cubicBezTo>
                  <a:cubicBezTo>
                    <a:pt x="21600" y="9238"/>
                    <a:pt x="21600" y="12770"/>
                    <a:pt x="18000" y="15419"/>
                  </a:cubicBezTo>
                  <a:cubicBezTo>
                    <a:pt x="14400" y="18068"/>
                    <a:pt x="7200" y="19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6991350" y="3998383"/>
              <a:ext cx="266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0"/>
                    <a:pt x="7543" y="0"/>
                    <a:pt x="10886" y="0"/>
                  </a:cubicBezTo>
                  <a:cubicBezTo>
                    <a:pt x="14229" y="0"/>
                    <a:pt x="17143" y="0"/>
                    <a:pt x="18857" y="3600"/>
                  </a:cubicBezTo>
                  <a:cubicBezTo>
                    <a:pt x="20571" y="7200"/>
                    <a:pt x="2108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6972300" y="4150783"/>
              <a:ext cx="298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62" y="7200"/>
                    <a:pt x="10723" y="14400"/>
                    <a:pt x="14323" y="18000"/>
                  </a:cubicBezTo>
                  <a:cubicBezTo>
                    <a:pt x="17923" y="21600"/>
                    <a:pt x="1976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6879558" y="3662940"/>
              <a:ext cx="149893" cy="18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008" fill="norm" stroke="1" extrusionOk="0">
                  <a:moveTo>
                    <a:pt x="13144" y="4290"/>
                  </a:moveTo>
                  <a:cubicBezTo>
                    <a:pt x="12844" y="2571"/>
                    <a:pt x="12544" y="853"/>
                    <a:pt x="11644" y="240"/>
                  </a:cubicBezTo>
                  <a:cubicBezTo>
                    <a:pt x="10744" y="-374"/>
                    <a:pt x="9244" y="117"/>
                    <a:pt x="7144" y="2571"/>
                  </a:cubicBezTo>
                  <a:cubicBezTo>
                    <a:pt x="5044" y="5026"/>
                    <a:pt x="2344" y="9444"/>
                    <a:pt x="994" y="12390"/>
                  </a:cubicBezTo>
                  <a:cubicBezTo>
                    <a:pt x="-356" y="15335"/>
                    <a:pt x="-356" y="16808"/>
                    <a:pt x="1144" y="18281"/>
                  </a:cubicBezTo>
                  <a:cubicBezTo>
                    <a:pt x="2644" y="19753"/>
                    <a:pt x="5644" y="21226"/>
                    <a:pt x="9244" y="20981"/>
                  </a:cubicBezTo>
                  <a:cubicBezTo>
                    <a:pt x="12844" y="20735"/>
                    <a:pt x="17044" y="18771"/>
                    <a:pt x="21244" y="16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7010400" y="3553883"/>
              <a:ext cx="1460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4480"/>
                    <a:pt x="5009" y="8960"/>
                    <a:pt x="6417" y="11920"/>
                  </a:cubicBezTo>
                  <a:cubicBezTo>
                    <a:pt x="7826" y="14880"/>
                    <a:pt x="8139" y="16320"/>
                    <a:pt x="8609" y="17680"/>
                  </a:cubicBezTo>
                  <a:cubicBezTo>
                    <a:pt x="9078" y="19040"/>
                    <a:pt x="9704" y="20320"/>
                    <a:pt x="9861" y="20560"/>
                  </a:cubicBezTo>
                  <a:cubicBezTo>
                    <a:pt x="10017" y="20800"/>
                    <a:pt x="9704" y="20000"/>
                    <a:pt x="9391" y="18640"/>
                  </a:cubicBezTo>
                  <a:cubicBezTo>
                    <a:pt x="9078" y="17280"/>
                    <a:pt x="8765" y="15360"/>
                    <a:pt x="9078" y="13920"/>
                  </a:cubicBezTo>
                  <a:cubicBezTo>
                    <a:pt x="9391" y="12480"/>
                    <a:pt x="10330" y="11520"/>
                    <a:pt x="11426" y="11280"/>
                  </a:cubicBezTo>
                  <a:cubicBezTo>
                    <a:pt x="12522" y="11040"/>
                    <a:pt x="13774" y="11520"/>
                    <a:pt x="15026" y="13120"/>
                  </a:cubicBezTo>
                  <a:cubicBezTo>
                    <a:pt x="16278" y="14720"/>
                    <a:pt x="17530" y="17440"/>
                    <a:pt x="18626" y="19040"/>
                  </a:cubicBezTo>
                  <a:cubicBezTo>
                    <a:pt x="19722" y="20640"/>
                    <a:pt x="20661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7169150" y="3665884"/>
              <a:ext cx="82550" cy="14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16615" y="7969"/>
                  </a:moveTo>
                  <a:cubicBezTo>
                    <a:pt x="16615" y="6381"/>
                    <a:pt x="16615" y="4792"/>
                    <a:pt x="15785" y="3363"/>
                  </a:cubicBezTo>
                  <a:cubicBezTo>
                    <a:pt x="14954" y="1934"/>
                    <a:pt x="13292" y="663"/>
                    <a:pt x="11077" y="186"/>
                  </a:cubicBezTo>
                  <a:cubicBezTo>
                    <a:pt x="8862" y="-290"/>
                    <a:pt x="6092" y="28"/>
                    <a:pt x="3877" y="2569"/>
                  </a:cubicBezTo>
                  <a:cubicBezTo>
                    <a:pt x="1662" y="5110"/>
                    <a:pt x="0" y="9875"/>
                    <a:pt x="0" y="12892"/>
                  </a:cubicBezTo>
                  <a:cubicBezTo>
                    <a:pt x="0" y="15910"/>
                    <a:pt x="1662" y="17181"/>
                    <a:pt x="3877" y="17498"/>
                  </a:cubicBezTo>
                  <a:cubicBezTo>
                    <a:pt x="6092" y="17816"/>
                    <a:pt x="8862" y="17181"/>
                    <a:pt x="10523" y="15275"/>
                  </a:cubicBezTo>
                  <a:cubicBezTo>
                    <a:pt x="12185" y="13369"/>
                    <a:pt x="12738" y="10192"/>
                    <a:pt x="13569" y="9875"/>
                  </a:cubicBezTo>
                  <a:cubicBezTo>
                    <a:pt x="14400" y="9557"/>
                    <a:pt x="15508" y="12098"/>
                    <a:pt x="16892" y="14481"/>
                  </a:cubicBezTo>
                  <a:cubicBezTo>
                    <a:pt x="18277" y="16863"/>
                    <a:pt x="19938" y="19086"/>
                    <a:pt x="2160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7267756" y="3706283"/>
              <a:ext cx="1569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600"/>
                    <a:pt x="-1582" y="7200"/>
                    <a:pt x="1118" y="10800"/>
                  </a:cubicBezTo>
                  <a:cubicBezTo>
                    <a:pt x="3818" y="14400"/>
                    <a:pt x="11918" y="180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7239000" y="3623733"/>
              <a:ext cx="317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7315200" y="3623733"/>
              <a:ext cx="1143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6857"/>
                    <a:pt x="2400" y="13714"/>
                    <a:pt x="3000" y="15086"/>
                  </a:cubicBezTo>
                  <a:cubicBezTo>
                    <a:pt x="3600" y="16457"/>
                    <a:pt x="3600" y="12343"/>
                    <a:pt x="4200" y="9600"/>
                  </a:cubicBezTo>
                  <a:cubicBezTo>
                    <a:pt x="4800" y="6857"/>
                    <a:pt x="6000" y="5486"/>
                    <a:pt x="7600" y="4971"/>
                  </a:cubicBezTo>
                  <a:cubicBezTo>
                    <a:pt x="9200" y="4457"/>
                    <a:pt x="11200" y="4800"/>
                    <a:pt x="13600" y="7714"/>
                  </a:cubicBezTo>
                  <a:cubicBezTo>
                    <a:pt x="16000" y="10629"/>
                    <a:pt x="18800" y="161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7531100" y="3515783"/>
              <a:ext cx="107950" cy="13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5062"/>
                  </a:moveTo>
                  <a:cubicBezTo>
                    <a:pt x="1694" y="4050"/>
                    <a:pt x="3388" y="3037"/>
                    <a:pt x="5294" y="2700"/>
                  </a:cubicBezTo>
                  <a:cubicBezTo>
                    <a:pt x="7200" y="2362"/>
                    <a:pt x="9318" y="2700"/>
                    <a:pt x="10800" y="5231"/>
                  </a:cubicBezTo>
                  <a:cubicBezTo>
                    <a:pt x="12282" y="7762"/>
                    <a:pt x="13129" y="12487"/>
                    <a:pt x="13341" y="15862"/>
                  </a:cubicBezTo>
                  <a:cubicBezTo>
                    <a:pt x="13553" y="19237"/>
                    <a:pt x="13129" y="21262"/>
                    <a:pt x="12706" y="21431"/>
                  </a:cubicBezTo>
                  <a:cubicBezTo>
                    <a:pt x="12282" y="21600"/>
                    <a:pt x="11859" y="19912"/>
                    <a:pt x="11647" y="17212"/>
                  </a:cubicBezTo>
                  <a:cubicBezTo>
                    <a:pt x="11435" y="14512"/>
                    <a:pt x="11435" y="10800"/>
                    <a:pt x="13129" y="7762"/>
                  </a:cubicBezTo>
                  <a:cubicBezTo>
                    <a:pt x="14824" y="4725"/>
                    <a:pt x="18212" y="23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7653866" y="3509433"/>
              <a:ext cx="131234" cy="87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697" y="0"/>
                  </a:moveTo>
                  <a:cubicBezTo>
                    <a:pt x="348" y="2571"/>
                    <a:pt x="0" y="5143"/>
                    <a:pt x="0" y="7714"/>
                  </a:cubicBezTo>
                  <a:cubicBezTo>
                    <a:pt x="0" y="10286"/>
                    <a:pt x="348" y="12857"/>
                    <a:pt x="1219" y="14914"/>
                  </a:cubicBezTo>
                  <a:cubicBezTo>
                    <a:pt x="2090" y="16971"/>
                    <a:pt x="3484" y="18514"/>
                    <a:pt x="5226" y="17229"/>
                  </a:cubicBezTo>
                  <a:cubicBezTo>
                    <a:pt x="6968" y="15943"/>
                    <a:pt x="9058" y="11829"/>
                    <a:pt x="10103" y="8486"/>
                  </a:cubicBezTo>
                  <a:cubicBezTo>
                    <a:pt x="11148" y="5143"/>
                    <a:pt x="11148" y="2571"/>
                    <a:pt x="11148" y="2571"/>
                  </a:cubicBezTo>
                  <a:cubicBezTo>
                    <a:pt x="11148" y="2571"/>
                    <a:pt x="11148" y="5143"/>
                    <a:pt x="11497" y="7714"/>
                  </a:cubicBezTo>
                  <a:cubicBezTo>
                    <a:pt x="11845" y="10286"/>
                    <a:pt x="12542" y="12857"/>
                    <a:pt x="13587" y="15429"/>
                  </a:cubicBezTo>
                  <a:cubicBezTo>
                    <a:pt x="14632" y="18000"/>
                    <a:pt x="16026" y="20571"/>
                    <a:pt x="17419" y="21086"/>
                  </a:cubicBezTo>
                  <a:cubicBezTo>
                    <a:pt x="18813" y="21600"/>
                    <a:pt x="20206" y="20057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7797733" y="3333524"/>
              <a:ext cx="38167" cy="233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426" fill="norm" stroke="1" extrusionOk="0">
                  <a:moveTo>
                    <a:pt x="6857" y="3329"/>
                  </a:moveTo>
                  <a:cubicBezTo>
                    <a:pt x="5720" y="1772"/>
                    <a:pt x="4583" y="215"/>
                    <a:pt x="2878" y="21"/>
                  </a:cubicBezTo>
                  <a:cubicBezTo>
                    <a:pt x="1173" y="-174"/>
                    <a:pt x="-1101" y="994"/>
                    <a:pt x="604" y="3815"/>
                  </a:cubicBezTo>
                  <a:cubicBezTo>
                    <a:pt x="2310" y="6637"/>
                    <a:pt x="7994" y="11112"/>
                    <a:pt x="11973" y="14323"/>
                  </a:cubicBezTo>
                  <a:cubicBezTo>
                    <a:pt x="15952" y="17534"/>
                    <a:pt x="18225" y="19480"/>
                    <a:pt x="20499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7861300" y="3447651"/>
              <a:ext cx="146050" cy="92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0" y="14010"/>
                  </a:moveTo>
                  <a:cubicBezTo>
                    <a:pt x="3130" y="13050"/>
                    <a:pt x="6261" y="12090"/>
                    <a:pt x="8296" y="10650"/>
                  </a:cubicBezTo>
                  <a:cubicBezTo>
                    <a:pt x="10330" y="9210"/>
                    <a:pt x="11270" y="7290"/>
                    <a:pt x="11739" y="5130"/>
                  </a:cubicBezTo>
                  <a:cubicBezTo>
                    <a:pt x="12209" y="2970"/>
                    <a:pt x="12209" y="570"/>
                    <a:pt x="11113" y="90"/>
                  </a:cubicBezTo>
                  <a:cubicBezTo>
                    <a:pt x="10017" y="-390"/>
                    <a:pt x="7826" y="1050"/>
                    <a:pt x="6104" y="4170"/>
                  </a:cubicBezTo>
                  <a:cubicBezTo>
                    <a:pt x="4383" y="7290"/>
                    <a:pt x="3130" y="12090"/>
                    <a:pt x="2974" y="15450"/>
                  </a:cubicBezTo>
                  <a:cubicBezTo>
                    <a:pt x="2817" y="18810"/>
                    <a:pt x="3757" y="20730"/>
                    <a:pt x="7043" y="20970"/>
                  </a:cubicBezTo>
                  <a:cubicBezTo>
                    <a:pt x="10330" y="21210"/>
                    <a:pt x="15965" y="19770"/>
                    <a:pt x="21600" y="18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8305733" y="3675510"/>
              <a:ext cx="131098" cy="30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0667" fill="norm" stroke="1" extrusionOk="0">
                  <a:moveTo>
                    <a:pt x="10" y="8573"/>
                  </a:moveTo>
                  <a:cubicBezTo>
                    <a:pt x="685" y="13181"/>
                    <a:pt x="1360" y="17789"/>
                    <a:pt x="1529" y="19661"/>
                  </a:cubicBezTo>
                  <a:cubicBezTo>
                    <a:pt x="1698" y="21533"/>
                    <a:pt x="1360" y="20669"/>
                    <a:pt x="854" y="18077"/>
                  </a:cubicBezTo>
                  <a:cubicBezTo>
                    <a:pt x="348" y="15485"/>
                    <a:pt x="-327" y="11165"/>
                    <a:pt x="179" y="7997"/>
                  </a:cubicBezTo>
                  <a:cubicBezTo>
                    <a:pt x="685" y="4829"/>
                    <a:pt x="2373" y="2813"/>
                    <a:pt x="4229" y="1661"/>
                  </a:cubicBezTo>
                  <a:cubicBezTo>
                    <a:pt x="6085" y="509"/>
                    <a:pt x="8111" y="221"/>
                    <a:pt x="9967" y="77"/>
                  </a:cubicBezTo>
                  <a:cubicBezTo>
                    <a:pt x="11823" y="-67"/>
                    <a:pt x="13511" y="-67"/>
                    <a:pt x="15367" y="581"/>
                  </a:cubicBezTo>
                  <a:cubicBezTo>
                    <a:pt x="17223" y="1229"/>
                    <a:pt x="19248" y="2525"/>
                    <a:pt x="20261" y="4109"/>
                  </a:cubicBezTo>
                  <a:cubicBezTo>
                    <a:pt x="21273" y="5693"/>
                    <a:pt x="21273" y="7565"/>
                    <a:pt x="18911" y="9221"/>
                  </a:cubicBezTo>
                  <a:cubicBezTo>
                    <a:pt x="16548" y="10877"/>
                    <a:pt x="11823" y="12317"/>
                    <a:pt x="8448" y="12893"/>
                  </a:cubicBezTo>
                  <a:cubicBezTo>
                    <a:pt x="5073" y="13469"/>
                    <a:pt x="3048" y="13181"/>
                    <a:pt x="1023" y="12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8411487" y="3807833"/>
              <a:ext cx="161013" cy="20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136" fill="norm" stroke="1" extrusionOk="0">
                  <a:moveTo>
                    <a:pt x="300" y="8022"/>
                  </a:moveTo>
                  <a:cubicBezTo>
                    <a:pt x="20" y="6909"/>
                    <a:pt x="-261" y="5795"/>
                    <a:pt x="440" y="5016"/>
                  </a:cubicBezTo>
                  <a:cubicBezTo>
                    <a:pt x="1142" y="4237"/>
                    <a:pt x="2825" y="3791"/>
                    <a:pt x="5490" y="4014"/>
                  </a:cubicBezTo>
                  <a:cubicBezTo>
                    <a:pt x="8155" y="4237"/>
                    <a:pt x="11801" y="5127"/>
                    <a:pt x="14045" y="7354"/>
                  </a:cubicBezTo>
                  <a:cubicBezTo>
                    <a:pt x="16290" y="9581"/>
                    <a:pt x="17131" y="13144"/>
                    <a:pt x="17271" y="15482"/>
                  </a:cubicBezTo>
                  <a:cubicBezTo>
                    <a:pt x="17412" y="17820"/>
                    <a:pt x="16851" y="18934"/>
                    <a:pt x="15729" y="19824"/>
                  </a:cubicBezTo>
                  <a:cubicBezTo>
                    <a:pt x="14607" y="20715"/>
                    <a:pt x="12923" y="21383"/>
                    <a:pt x="11942" y="21049"/>
                  </a:cubicBezTo>
                  <a:cubicBezTo>
                    <a:pt x="10960" y="20715"/>
                    <a:pt x="10679" y="19379"/>
                    <a:pt x="10820" y="16150"/>
                  </a:cubicBezTo>
                  <a:cubicBezTo>
                    <a:pt x="10960" y="12921"/>
                    <a:pt x="11521" y="7799"/>
                    <a:pt x="12362" y="4682"/>
                  </a:cubicBezTo>
                  <a:cubicBezTo>
                    <a:pt x="13204" y="1564"/>
                    <a:pt x="14326" y="451"/>
                    <a:pt x="15869" y="117"/>
                  </a:cubicBezTo>
                  <a:cubicBezTo>
                    <a:pt x="17412" y="-217"/>
                    <a:pt x="19375" y="228"/>
                    <a:pt x="21339" y="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8318500" y="3896783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8702995" y="3697487"/>
              <a:ext cx="104455" cy="303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48" fill="norm" stroke="1" extrusionOk="0">
                  <a:moveTo>
                    <a:pt x="21319" y="1066"/>
                  </a:moveTo>
                  <a:cubicBezTo>
                    <a:pt x="20023" y="470"/>
                    <a:pt x="18727" y="-126"/>
                    <a:pt x="17215" y="23"/>
                  </a:cubicBezTo>
                  <a:cubicBezTo>
                    <a:pt x="15703" y="172"/>
                    <a:pt x="13975" y="1066"/>
                    <a:pt x="11167" y="3226"/>
                  </a:cubicBezTo>
                  <a:cubicBezTo>
                    <a:pt x="8359" y="5386"/>
                    <a:pt x="4471" y="8812"/>
                    <a:pt x="2311" y="11717"/>
                  </a:cubicBezTo>
                  <a:cubicBezTo>
                    <a:pt x="151" y="14622"/>
                    <a:pt x="-281" y="17005"/>
                    <a:pt x="151" y="18569"/>
                  </a:cubicBezTo>
                  <a:cubicBezTo>
                    <a:pt x="583" y="20133"/>
                    <a:pt x="1879" y="20878"/>
                    <a:pt x="5335" y="21176"/>
                  </a:cubicBezTo>
                  <a:cubicBezTo>
                    <a:pt x="8791" y="21474"/>
                    <a:pt x="14407" y="21325"/>
                    <a:pt x="20023" y="2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8852840" y="3701749"/>
              <a:ext cx="164161" cy="26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33" fill="norm" stroke="1" extrusionOk="0">
                  <a:moveTo>
                    <a:pt x="21477" y="4879"/>
                  </a:moveTo>
                  <a:cubicBezTo>
                    <a:pt x="21477" y="4042"/>
                    <a:pt x="21477" y="3205"/>
                    <a:pt x="21339" y="2368"/>
                  </a:cubicBezTo>
                  <a:cubicBezTo>
                    <a:pt x="21200" y="1530"/>
                    <a:pt x="20923" y="693"/>
                    <a:pt x="19954" y="275"/>
                  </a:cubicBezTo>
                  <a:cubicBezTo>
                    <a:pt x="18985" y="-144"/>
                    <a:pt x="17323" y="-144"/>
                    <a:pt x="14969" y="693"/>
                  </a:cubicBezTo>
                  <a:cubicBezTo>
                    <a:pt x="12615" y="1530"/>
                    <a:pt x="9569" y="3205"/>
                    <a:pt x="6939" y="5633"/>
                  </a:cubicBezTo>
                  <a:cubicBezTo>
                    <a:pt x="4308" y="8061"/>
                    <a:pt x="2092" y="11242"/>
                    <a:pt x="985" y="13586"/>
                  </a:cubicBezTo>
                  <a:cubicBezTo>
                    <a:pt x="-123" y="15930"/>
                    <a:pt x="-123" y="17437"/>
                    <a:pt x="154" y="18609"/>
                  </a:cubicBezTo>
                  <a:cubicBezTo>
                    <a:pt x="431" y="19782"/>
                    <a:pt x="985" y="20619"/>
                    <a:pt x="2369" y="21037"/>
                  </a:cubicBezTo>
                  <a:cubicBezTo>
                    <a:pt x="3754" y="21456"/>
                    <a:pt x="5969" y="21456"/>
                    <a:pt x="8877" y="20870"/>
                  </a:cubicBezTo>
                  <a:cubicBezTo>
                    <a:pt x="11785" y="20284"/>
                    <a:pt x="15385" y="19112"/>
                    <a:pt x="18985" y="17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8877300" y="3871383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9067799" y="3934883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9086850" y="3833283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9169400" y="3668183"/>
              <a:ext cx="10202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600" fill="norm" stroke="1" extrusionOk="0">
                  <a:moveTo>
                    <a:pt x="0" y="0"/>
                  </a:moveTo>
                  <a:cubicBezTo>
                    <a:pt x="2160" y="0"/>
                    <a:pt x="4320" y="0"/>
                    <a:pt x="7776" y="1440"/>
                  </a:cubicBezTo>
                  <a:cubicBezTo>
                    <a:pt x="11232" y="2880"/>
                    <a:pt x="15984" y="5760"/>
                    <a:pt x="18576" y="8712"/>
                  </a:cubicBezTo>
                  <a:cubicBezTo>
                    <a:pt x="21168" y="11664"/>
                    <a:pt x="21600" y="14688"/>
                    <a:pt x="19440" y="16848"/>
                  </a:cubicBezTo>
                  <a:cubicBezTo>
                    <a:pt x="17280" y="19008"/>
                    <a:pt x="12528" y="20304"/>
                    <a:pt x="77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9429750" y="3890433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9650778" y="3627685"/>
              <a:ext cx="90855" cy="34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294" fill="norm" stroke="1" extrusionOk="0">
                  <a:moveTo>
                    <a:pt x="1717" y="8396"/>
                  </a:moveTo>
                  <a:cubicBezTo>
                    <a:pt x="3157" y="12192"/>
                    <a:pt x="4597" y="15989"/>
                    <a:pt x="5317" y="18280"/>
                  </a:cubicBezTo>
                  <a:cubicBezTo>
                    <a:pt x="6037" y="20571"/>
                    <a:pt x="6037" y="21356"/>
                    <a:pt x="5317" y="21291"/>
                  </a:cubicBezTo>
                  <a:cubicBezTo>
                    <a:pt x="4597" y="21225"/>
                    <a:pt x="3157" y="20309"/>
                    <a:pt x="1957" y="17625"/>
                  </a:cubicBezTo>
                  <a:cubicBezTo>
                    <a:pt x="757" y="14941"/>
                    <a:pt x="-203" y="10491"/>
                    <a:pt x="37" y="7349"/>
                  </a:cubicBezTo>
                  <a:cubicBezTo>
                    <a:pt x="277" y="4207"/>
                    <a:pt x="1717" y="2374"/>
                    <a:pt x="3397" y="1261"/>
                  </a:cubicBezTo>
                  <a:cubicBezTo>
                    <a:pt x="5077" y="149"/>
                    <a:pt x="6997" y="-244"/>
                    <a:pt x="10597" y="149"/>
                  </a:cubicBezTo>
                  <a:cubicBezTo>
                    <a:pt x="14197" y="541"/>
                    <a:pt x="19477" y="1720"/>
                    <a:pt x="20437" y="3487"/>
                  </a:cubicBezTo>
                  <a:cubicBezTo>
                    <a:pt x="21397" y="5254"/>
                    <a:pt x="18037" y="7611"/>
                    <a:pt x="14437" y="8985"/>
                  </a:cubicBezTo>
                  <a:cubicBezTo>
                    <a:pt x="10837" y="10360"/>
                    <a:pt x="6997" y="10752"/>
                    <a:pt x="3157" y="1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9766663" y="3706283"/>
              <a:ext cx="164737" cy="250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298" fill="norm" stroke="1" extrusionOk="0">
                  <a:moveTo>
                    <a:pt x="774" y="10260"/>
                  </a:moveTo>
                  <a:cubicBezTo>
                    <a:pt x="227" y="9360"/>
                    <a:pt x="-320" y="8460"/>
                    <a:pt x="227" y="7830"/>
                  </a:cubicBezTo>
                  <a:cubicBezTo>
                    <a:pt x="774" y="7200"/>
                    <a:pt x="2414" y="6840"/>
                    <a:pt x="4602" y="7290"/>
                  </a:cubicBezTo>
                  <a:cubicBezTo>
                    <a:pt x="6789" y="7740"/>
                    <a:pt x="9523" y="9000"/>
                    <a:pt x="10480" y="11340"/>
                  </a:cubicBezTo>
                  <a:cubicBezTo>
                    <a:pt x="11437" y="13680"/>
                    <a:pt x="10617" y="17100"/>
                    <a:pt x="9523" y="19080"/>
                  </a:cubicBezTo>
                  <a:cubicBezTo>
                    <a:pt x="8429" y="21060"/>
                    <a:pt x="7062" y="21600"/>
                    <a:pt x="6379" y="21150"/>
                  </a:cubicBezTo>
                  <a:cubicBezTo>
                    <a:pt x="5695" y="20700"/>
                    <a:pt x="5695" y="19260"/>
                    <a:pt x="6926" y="16290"/>
                  </a:cubicBezTo>
                  <a:cubicBezTo>
                    <a:pt x="8156" y="13320"/>
                    <a:pt x="10617" y="8820"/>
                    <a:pt x="13214" y="5850"/>
                  </a:cubicBezTo>
                  <a:cubicBezTo>
                    <a:pt x="15812" y="2880"/>
                    <a:pt x="18546" y="1440"/>
                    <a:pt x="212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10004335" y="3604400"/>
              <a:ext cx="111215" cy="344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92" fill="norm" stroke="1" extrusionOk="0">
                  <a:moveTo>
                    <a:pt x="21413" y="2750"/>
                  </a:moveTo>
                  <a:cubicBezTo>
                    <a:pt x="19783" y="1839"/>
                    <a:pt x="18153" y="928"/>
                    <a:pt x="16319" y="408"/>
                  </a:cubicBezTo>
                  <a:cubicBezTo>
                    <a:pt x="14485" y="-113"/>
                    <a:pt x="12447" y="-243"/>
                    <a:pt x="10205" y="668"/>
                  </a:cubicBezTo>
                  <a:cubicBezTo>
                    <a:pt x="7964" y="1579"/>
                    <a:pt x="5519" y="3530"/>
                    <a:pt x="3481" y="6263"/>
                  </a:cubicBezTo>
                  <a:cubicBezTo>
                    <a:pt x="1443" y="8996"/>
                    <a:pt x="-187" y="12509"/>
                    <a:pt x="17" y="15176"/>
                  </a:cubicBezTo>
                  <a:cubicBezTo>
                    <a:pt x="221" y="17844"/>
                    <a:pt x="2258" y="19665"/>
                    <a:pt x="5722" y="20511"/>
                  </a:cubicBezTo>
                  <a:cubicBezTo>
                    <a:pt x="9187" y="21357"/>
                    <a:pt x="14077" y="21227"/>
                    <a:pt x="18968" y="21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0201647" y="3626088"/>
              <a:ext cx="154939" cy="31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21" fill="norm" stroke="1" extrusionOk="0">
                  <a:moveTo>
                    <a:pt x="6517" y="7043"/>
                  </a:moveTo>
                  <a:cubicBezTo>
                    <a:pt x="5057" y="10431"/>
                    <a:pt x="3598" y="13819"/>
                    <a:pt x="2430" y="16361"/>
                  </a:cubicBezTo>
                  <a:cubicBezTo>
                    <a:pt x="1262" y="18902"/>
                    <a:pt x="387" y="20596"/>
                    <a:pt x="95" y="21019"/>
                  </a:cubicBezTo>
                  <a:cubicBezTo>
                    <a:pt x="-197" y="21443"/>
                    <a:pt x="95" y="20596"/>
                    <a:pt x="2284" y="17490"/>
                  </a:cubicBezTo>
                  <a:cubicBezTo>
                    <a:pt x="4473" y="14384"/>
                    <a:pt x="8560" y="9019"/>
                    <a:pt x="11041" y="5843"/>
                  </a:cubicBezTo>
                  <a:cubicBezTo>
                    <a:pt x="13522" y="2667"/>
                    <a:pt x="14398" y="1678"/>
                    <a:pt x="15419" y="972"/>
                  </a:cubicBezTo>
                  <a:cubicBezTo>
                    <a:pt x="16441" y="267"/>
                    <a:pt x="17608" y="-157"/>
                    <a:pt x="18484" y="55"/>
                  </a:cubicBezTo>
                  <a:cubicBezTo>
                    <a:pt x="19360" y="267"/>
                    <a:pt x="19944" y="1114"/>
                    <a:pt x="20381" y="3867"/>
                  </a:cubicBezTo>
                  <a:cubicBezTo>
                    <a:pt x="20819" y="6619"/>
                    <a:pt x="21111" y="11278"/>
                    <a:pt x="21257" y="13961"/>
                  </a:cubicBezTo>
                  <a:cubicBezTo>
                    <a:pt x="21403" y="16643"/>
                    <a:pt x="21403" y="17349"/>
                    <a:pt x="21257" y="17561"/>
                  </a:cubicBezTo>
                  <a:cubicBezTo>
                    <a:pt x="21111" y="17772"/>
                    <a:pt x="20819" y="17490"/>
                    <a:pt x="20527" y="17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0242550" y="3757083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7486"/>
                    <a:pt x="7488" y="13371"/>
                    <a:pt x="11088" y="9771"/>
                  </a:cubicBezTo>
                  <a:cubicBezTo>
                    <a:pt x="14688" y="6171"/>
                    <a:pt x="18144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0471655" y="3496733"/>
              <a:ext cx="50296" cy="54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15985" y="0"/>
                  </a:moveTo>
                  <a:cubicBezTo>
                    <a:pt x="15085" y="3459"/>
                    <a:pt x="14185" y="6919"/>
                    <a:pt x="11485" y="10083"/>
                  </a:cubicBezTo>
                  <a:cubicBezTo>
                    <a:pt x="8785" y="13247"/>
                    <a:pt x="4285" y="16116"/>
                    <a:pt x="2035" y="17845"/>
                  </a:cubicBezTo>
                  <a:cubicBezTo>
                    <a:pt x="-215" y="19575"/>
                    <a:pt x="-215" y="20166"/>
                    <a:pt x="235" y="20672"/>
                  </a:cubicBezTo>
                  <a:cubicBezTo>
                    <a:pt x="685" y="21178"/>
                    <a:pt x="1585" y="21600"/>
                    <a:pt x="3835" y="21600"/>
                  </a:cubicBezTo>
                  <a:cubicBezTo>
                    <a:pt x="6085" y="21600"/>
                    <a:pt x="9685" y="21178"/>
                    <a:pt x="12835" y="20798"/>
                  </a:cubicBezTo>
                  <a:cubicBezTo>
                    <a:pt x="15985" y="20419"/>
                    <a:pt x="18685" y="20081"/>
                    <a:pt x="21385" y="19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0638266" y="3648604"/>
              <a:ext cx="150385" cy="24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195" fill="norm" stroke="1" extrusionOk="0">
                  <a:moveTo>
                    <a:pt x="21314" y="1722"/>
                  </a:moveTo>
                  <a:cubicBezTo>
                    <a:pt x="20414" y="977"/>
                    <a:pt x="19514" y="232"/>
                    <a:pt x="18314" y="46"/>
                  </a:cubicBezTo>
                  <a:cubicBezTo>
                    <a:pt x="17114" y="-140"/>
                    <a:pt x="15614" y="232"/>
                    <a:pt x="13364" y="1163"/>
                  </a:cubicBezTo>
                  <a:cubicBezTo>
                    <a:pt x="11114" y="2094"/>
                    <a:pt x="8114" y="3584"/>
                    <a:pt x="5714" y="6191"/>
                  </a:cubicBezTo>
                  <a:cubicBezTo>
                    <a:pt x="3314" y="8798"/>
                    <a:pt x="1514" y="12522"/>
                    <a:pt x="614" y="15129"/>
                  </a:cubicBezTo>
                  <a:cubicBezTo>
                    <a:pt x="-286" y="17736"/>
                    <a:pt x="-286" y="19226"/>
                    <a:pt x="1214" y="20157"/>
                  </a:cubicBezTo>
                  <a:cubicBezTo>
                    <a:pt x="2714" y="21088"/>
                    <a:pt x="5714" y="21460"/>
                    <a:pt x="8864" y="20994"/>
                  </a:cubicBezTo>
                  <a:cubicBezTo>
                    <a:pt x="12014" y="20529"/>
                    <a:pt x="15314" y="19226"/>
                    <a:pt x="18614" y="17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0680699" y="3801533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0858500" y="3795183"/>
              <a:ext cx="317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0883899" y="3687233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0953750" y="3572933"/>
              <a:ext cx="9382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11270" y="0"/>
                  </a:moveTo>
                  <a:cubicBezTo>
                    <a:pt x="15026" y="2658"/>
                    <a:pt x="18783" y="5317"/>
                    <a:pt x="20191" y="8086"/>
                  </a:cubicBezTo>
                  <a:cubicBezTo>
                    <a:pt x="21600" y="10855"/>
                    <a:pt x="20661" y="13735"/>
                    <a:pt x="16904" y="16006"/>
                  </a:cubicBezTo>
                  <a:cubicBezTo>
                    <a:pt x="13148" y="18277"/>
                    <a:pt x="6574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8153400" y="4125383"/>
              <a:ext cx="2292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8" y="19200"/>
                    <a:pt x="1237" y="16800"/>
                    <a:pt x="1905" y="15000"/>
                  </a:cubicBezTo>
                  <a:cubicBezTo>
                    <a:pt x="2573" y="13200"/>
                    <a:pt x="3291" y="12000"/>
                    <a:pt x="4019" y="10950"/>
                  </a:cubicBezTo>
                  <a:cubicBezTo>
                    <a:pt x="4747" y="9900"/>
                    <a:pt x="5485" y="9000"/>
                    <a:pt x="6273" y="8400"/>
                  </a:cubicBezTo>
                  <a:cubicBezTo>
                    <a:pt x="7060" y="7800"/>
                    <a:pt x="7898" y="7500"/>
                    <a:pt x="8766" y="7350"/>
                  </a:cubicBezTo>
                  <a:cubicBezTo>
                    <a:pt x="9633" y="7200"/>
                    <a:pt x="10531" y="7200"/>
                    <a:pt x="11418" y="7050"/>
                  </a:cubicBezTo>
                  <a:cubicBezTo>
                    <a:pt x="12306" y="6900"/>
                    <a:pt x="13183" y="6600"/>
                    <a:pt x="14011" y="6450"/>
                  </a:cubicBezTo>
                  <a:cubicBezTo>
                    <a:pt x="14839" y="6300"/>
                    <a:pt x="15617" y="6300"/>
                    <a:pt x="16414" y="6300"/>
                  </a:cubicBezTo>
                  <a:cubicBezTo>
                    <a:pt x="17212" y="6300"/>
                    <a:pt x="18030" y="6300"/>
                    <a:pt x="18778" y="5850"/>
                  </a:cubicBezTo>
                  <a:cubicBezTo>
                    <a:pt x="19526" y="5400"/>
                    <a:pt x="20204" y="4500"/>
                    <a:pt x="20663" y="3450"/>
                  </a:cubicBezTo>
                  <a:cubicBezTo>
                    <a:pt x="21121" y="2400"/>
                    <a:pt x="2136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6978650" y="4360333"/>
              <a:ext cx="127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38"/>
                    <a:pt x="7200" y="11676"/>
                    <a:pt x="10800" y="15276"/>
                  </a:cubicBezTo>
                  <a:cubicBezTo>
                    <a:pt x="14400" y="18876"/>
                    <a:pt x="18000" y="202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6889750" y="4315883"/>
              <a:ext cx="2159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6" y="17280"/>
                    <a:pt x="6353" y="12960"/>
                    <a:pt x="9953" y="9360"/>
                  </a:cubicBezTo>
                  <a:cubicBezTo>
                    <a:pt x="13553" y="5760"/>
                    <a:pt x="1757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7131475" y="4279671"/>
              <a:ext cx="110486" cy="30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34" fill="norm" stroke="1" extrusionOk="0">
                  <a:moveTo>
                    <a:pt x="4720" y="4306"/>
                  </a:moveTo>
                  <a:cubicBezTo>
                    <a:pt x="3120" y="4898"/>
                    <a:pt x="1520" y="5490"/>
                    <a:pt x="1120" y="6895"/>
                  </a:cubicBezTo>
                  <a:cubicBezTo>
                    <a:pt x="720" y="8301"/>
                    <a:pt x="1520" y="10520"/>
                    <a:pt x="2120" y="12739"/>
                  </a:cubicBezTo>
                  <a:cubicBezTo>
                    <a:pt x="2720" y="14958"/>
                    <a:pt x="3120" y="17178"/>
                    <a:pt x="3320" y="18805"/>
                  </a:cubicBezTo>
                  <a:cubicBezTo>
                    <a:pt x="3520" y="20432"/>
                    <a:pt x="3520" y="21468"/>
                    <a:pt x="3120" y="21320"/>
                  </a:cubicBezTo>
                  <a:cubicBezTo>
                    <a:pt x="2720" y="21172"/>
                    <a:pt x="1920" y="19841"/>
                    <a:pt x="1320" y="16808"/>
                  </a:cubicBezTo>
                  <a:cubicBezTo>
                    <a:pt x="720" y="13775"/>
                    <a:pt x="320" y="9041"/>
                    <a:pt x="120" y="6304"/>
                  </a:cubicBezTo>
                  <a:cubicBezTo>
                    <a:pt x="-80" y="3567"/>
                    <a:pt x="-80" y="2827"/>
                    <a:pt x="520" y="2087"/>
                  </a:cubicBezTo>
                  <a:cubicBezTo>
                    <a:pt x="1120" y="1347"/>
                    <a:pt x="2320" y="608"/>
                    <a:pt x="3920" y="238"/>
                  </a:cubicBezTo>
                  <a:cubicBezTo>
                    <a:pt x="5520" y="-132"/>
                    <a:pt x="7520" y="-132"/>
                    <a:pt x="10520" y="682"/>
                  </a:cubicBezTo>
                  <a:cubicBezTo>
                    <a:pt x="13520" y="1495"/>
                    <a:pt x="17520" y="3123"/>
                    <a:pt x="19520" y="4380"/>
                  </a:cubicBezTo>
                  <a:cubicBezTo>
                    <a:pt x="21520" y="5638"/>
                    <a:pt x="21520" y="6526"/>
                    <a:pt x="18120" y="7339"/>
                  </a:cubicBezTo>
                  <a:cubicBezTo>
                    <a:pt x="14720" y="8153"/>
                    <a:pt x="7920" y="8893"/>
                    <a:pt x="1120" y="9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7346949" y="4398433"/>
              <a:ext cx="11430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833"/>
                  </a:moveTo>
                  <a:cubicBezTo>
                    <a:pt x="0" y="6409"/>
                    <a:pt x="0" y="4985"/>
                    <a:pt x="1000" y="4391"/>
                  </a:cubicBezTo>
                  <a:cubicBezTo>
                    <a:pt x="2000" y="3798"/>
                    <a:pt x="4000" y="4035"/>
                    <a:pt x="6000" y="5341"/>
                  </a:cubicBezTo>
                  <a:cubicBezTo>
                    <a:pt x="8000" y="6646"/>
                    <a:pt x="10000" y="9020"/>
                    <a:pt x="11000" y="11512"/>
                  </a:cubicBezTo>
                  <a:cubicBezTo>
                    <a:pt x="12000" y="14004"/>
                    <a:pt x="12000" y="16615"/>
                    <a:pt x="11400" y="18514"/>
                  </a:cubicBezTo>
                  <a:cubicBezTo>
                    <a:pt x="10800" y="20413"/>
                    <a:pt x="9600" y="21600"/>
                    <a:pt x="8600" y="21600"/>
                  </a:cubicBezTo>
                  <a:cubicBezTo>
                    <a:pt x="7600" y="21600"/>
                    <a:pt x="6800" y="20413"/>
                    <a:pt x="7200" y="17327"/>
                  </a:cubicBezTo>
                  <a:cubicBezTo>
                    <a:pt x="7600" y="14242"/>
                    <a:pt x="9200" y="9257"/>
                    <a:pt x="11800" y="6053"/>
                  </a:cubicBezTo>
                  <a:cubicBezTo>
                    <a:pt x="14400" y="2848"/>
                    <a:pt x="18000" y="1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7491777" y="4417483"/>
              <a:ext cx="13457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1207" y="0"/>
                  </a:moveTo>
                  <a:cubicBezTo>
                    <a:pt x="532" y="5929"/>
                    <a:pt x="-143" y="11859"/>
                    <a:pt x="26" y="15671"/>
                  </a:cubicBezTo>
                  <a:cubicBezTo>
                    <a:pt x="194" y="19482"/>
                    <a:pt x="1207" y="21176"/>
                    <a:pt x="2557" y="21388"/>
                  </a:cubicBezTo>
                  <a:cubicBezTo>
                    <a:pt x="3907" y="21600"/>
                    <a:pt x="5594" y="20329"/>
                    <a:pt x="6776" y="18635"/>
                  </a:cubicBezTo>
                  <a:cubicBezTo>
                    <a:pt x="7957" y="16941"/>
                    <a:pt x="8632" y="14824"/>
                    <a:pt x="9307" y="12494"/>
                  </a:cubicBezTo>
                  <a:cubicBezTo>
                    <a:pt x="9982" y="10165"/>
                    <a:pt x="10657" y="7624"/>
                    <a:pt x="10488" y="7200"/>
                  </a:cubicBezTo>
                  <a:cubicBezTo>
                    <a:pt x="10320" y="6776"/>
                    <a:pt x="9307" y="8471"/>
                    <a:pt x="8801" y="10800"/>
                  </a:cubicBezTo>
                  <a:cubicBezTo>
                    <a:pt x="8295" y="13129"/>
                    <a:pt x="8295" y="16094"/>
                    <a:pt x="8970" y="18212"/>
                  </a:cubicBezTo>
                  <a:cubicBezTo>
                    <a:pt x="9644" y="20329"/>
                    <a:pt x="10995" y="21600"/>
                    <a:pt x="12513" y="21600"/>
                  </a:cubicBezTo>
                  <a:cubicBezTo>
                    <a:pt x="14032" y="21600"/>
                    <a:pt x="15719" y="20329"/>
                    <a:pt x="17238" y="16518"/>
                  </a:cubicBezTo>
                  <a:cubicBezTo>
                    <a:pt x="18757" y="12706"/>
                    <a:pt x="20107" y="6353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7644177" y="4265083"/>
              <a:ext cx="1392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56"/>
                    <a:pt x="-1303" y="9712"/>
                    <a:pt x="240" y="13312"/>
                  </a:cubicBezTo>
                  <a:cubicBezTo>
                    <a:pt x="1783" y="16912"/>
                    <a:pt x="11040" y="1925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7689850" y="4392150"/>
              <a:ext cx="133350" cy="127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1" fill="norm" stroke="1" extrusionOk="0">
                  <a:moveTo>
                    <a:pt x="0" y="11486"/>
                  </a:moveTo>
                  <a:cubicBezTo>
                    <a:pt x="3771" y="9047"/>
                    <a:pt x="7543" y="6609"/>
                    <a:pt x="9943" y="4518"/>
                  </a:cubicBezTo>
                  <a:cubicBezTo>
                    <a:pt x="12343" y="2428"/>
                    <a:pt x="13371" y="686"/>
                    <a:pt x="13029" y="164"/>
                  </a:cubicBezTo>
                  <a:cubicBezTo>
                    <a:pt x="12686" y="-359"/>
                    <a:pt x="10971" y="338"/>
                    <a:pt x="8571" y="2776"/>
                  </a:cubicBezTo>
                  <a:cubicBezTo>
                    <a:pt x="6171" y="5215"/>
                    <a:pt x="3086" y="9396"/>
                    <a:pt x="1543" y="12531"/>
                  </a:cubicBezTo>
                  <a:cubicBezTo>
                    <a:pt x="0" y="15667"/>
                    <a:pt x="0" y="17757"/>
                    <a:pt x="1714" y="19151"/>
                  </a:cubicBezTo>
                  <a:cubicBezTo>
                    <a:pt x="3429" y="20544"/>
                    <a:pt x="6857" y="21241"/>
                    <a:pt x="10457" y="20893"/>
                  </a:cubicBezTo>
                  <a:cubicBezTo>
                    <a:pt x="14057" y="20544"/>
                    <a:pt x="17829" y="19151"/>
                    <a:pt x="21600" y="17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8477744" y="4461933"/>
              <a:ext cx="22175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21349" y="0"/>
                  </a:moveTo>
                  <a:cubicBezTo>
                    <a:pt x="15440" y="2234"/>
                    <a:pt x="9530" y="4469"/>
                    <a:pt x="6066" y="5834"/>
                  </a:cubicBezTo>
                  <a:cubicBezTo>
                    <a:pt x="2602" y="7200"/>
                    <a:pt x="1583" y="7697"/>
                    <a:pt x="1481" y="8131"/>
                  </a:cubicBezTo>
                  <a:cubicBezTo>
                    <a:pt x="1379" y="8566"/>
                    <a:pt x="2194" y="8938"/>
                    <a:pt x="4028" y="9124"/>
                  </a:cubicBezTo>
                  <a:cubicBezTo>
                    <a:pt x="5862" y="9310"/>
                    <a:pt x="8715" y="9310"/>
                    <a:pt x="10957" y="9497"/>
                  </a:cubicBezTo>
                  <a:cubicBezTo>
                    <a:pt x="13198" y="9683"/>
                    <a:pt x="14828" y="10055"/>
                    <a:pt x="15643" y="10552"/>
                  </a:cubicBezTo>
                  <a:cubicBezTo>
                    <a:pt x="16458" y="11048"/>
                    <a:pt x="16458" y="11669"/>
                    <a:pt x="14624" y="12848"/>
                  </a:cubicBezTo>
                  <a:cubicBezTo>
                    <a:pt x="12791" y="14028"/>
                    <a:pt x="9123" y="15766"/>
                    <a:pt x="6474" y="16945"/>
                  </a:cubicBezTo>
                  <a:cubicBezTo>
                    <a:pt x="3824" y="18124"/>
                    <a:pt x="2194" y="18745"/>
                    <a:pt x="1175" y="19366"/>
                  </a:cubicBezTo>
                  <a:cubicBezTo>
                    <a:pt x="157" y="19986"/>
                    <a:pt x="-251" y="20607"/>
                    <a:pt x="157" y="20917"/>
                  </a:cubicBezTo>
                  <a:cubicBezTo>
                    <a:pt x="564" y="21228"/>
                    <a:pt x="1787" y="21228"/>
                    <a:pt x="4436" y="20979"/>
                  </a:cubicBezTo>
                  <a:cubicBezTo>
                    <a:pt x="7085" y="20731"/>
                    <a:pt x="11160" y="20234"/>
                    <a:pt x="14115" y="19986"/>
                  </a:cubicBezTo>
                  <a:cubicBezTo>
                    <a:pt x="17070" y="19738"/>
                    <a:pt x="18904" y="19738"/>
                    <a:pt x="19923" y="20048"/>
                  </a:cubicBezTo>
                  <a:cubicBezTo>
                    <a:pt x="20941" y="20359"/>
                    <a:pt x="21145" y="20979"/>
                    <a:pt x="213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8420100" y="5008033"/>
              <a:ext cx="90123" cy="129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957" fill="norm" stroke="1" extrusionOk="0">
                  <a:moveTo>
                    <a:pt x="19591" y="0"/>
                  </a:moveTo>
                  <a:cubicBezTo>
                    <a:pt x="20595" y="4457"/>
                    <a:pt x="21600" y="8914"/>
                    <a:pt x="21349" y="12686"/>
                  </a:cubicBezTo>
                  <a:cubicBezTo>
                    <a:pt x="21098" y="16457"/>
                    <a:pt x="19591" y="19543"/>
                    <a:pt x="16326" y="20571"/>
                  </a:cubicBezTo>
                  <a:cubicBezTo>
                    <a:pt x="13060" y="21600"/>
                    <a:pt x="8037" y="20571"/>
                    <a:pt x="5023" y="17486"/>
                  </a:cubicBezTo>
                  <a:cubicBezTo>
                    <a:pt x="2009" y="14400"/>
                    <a:pt x="1005" y="9257"/>
                    <a:pt x="0" y="4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8470900" y="4931833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8534400" y="4957233"/>
              <a:ext cx="19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8572500" y="5027083"/>
              <a:ext cx="95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8686800" y="4976283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8540750" y="4944533"/>
              <a:ext cx="107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8530943" y="4328692"/>
              <a:ext cx="86058" cy="15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301" fill="norm" stroke="1" extrusionOk="0">
                  <a:moveTo>
                    <a:pt x="840" y="5101"/>
                  </a:moveTo>
                  <a:cubicBezTo>
                    <a:pt x="325" y="7943"/>
                    <a:pt x="-189" y="10785"/>
                    <a:pt x="68" y="12917"/>
                  </a:cubicBezTo>
                  <a:cubicBezTo>
                    <a:pt x="325" y="15048"/>
                    <a:pt x="1354" y="16469"/>
                    <a:pt x="1868" y="17890"/>
                  </a:cubicBezTo>
                  <a:cubicBezTo>
                    <a:pt x="2382" y="19312"/>
                    <a:pt x="2382" y="20733"/>
                    <a:pt x="2125" y="20590"/>
                  </a:cubicBezTo>
                  <a:cubicBezTo>
                    <a:pt x="1868" y="20448"/>
                    <a:pt x="1354" y="18743"/>
                    <a:pt x="1097" y="15617"/>
                  </a:cubicBezTo>
                  <a:cubicBezTo>
                    <a:pt x="840" y="12490"/>
                    <a:pt x="840" y="7943"/>
                    <a:pt x="1868" y="4959"/>
                  </a:cubicBezTo>
                  <a:cubicBezTo>
                    <a:pt x="2897" y="1975"/>
                    <a:pt x="4954" y="554"/>
                    <a:pt x="7268" y="127"/>
                  </a:cubicBezTo>
                  <a:cubicBezTo>
                    <a:pt x="9582" y="-299"/>
                    <a:pt x="12154" y="269"/>
                    <a:pt x="14725" y="2969"/>
                  </a:cubicBezTo>
                  <a:cubicBezTo>
                    <a:pt x="17297" y="5669"/>
                    <a:pt x="19868" y="10501"/>
                    <a:pt x="20640" y="13912"/>
                  </a:cubicBezTo>
                  <a:cubicBezTo>
                    <a:pt x="21411" y="17322"/>
                    <a:pt x="20382" y="19312"/>
                    <a:pt x="19354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8909579" y="4431466"/>
              <a:ext cx="138611" cy="385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73" fill="norm" stroke="1" extrusionOk="0">
                  <a:moveTo>
                    <a:pt x="2820" y="7364"/>
                  </a:moveTo>
                  <a:cubicBezTo>
                    <a:pt x="3788" y="9371"/>
                    <a:pt x="4755" y="11377"/>
                    <a:pt x="5400" y="13443"/>
                  </a:cubicBezTo>
                  <a:cubicBezTo>
                    <a:pt x="6044" y="15508"/>
                    <a:pt x="6367" y="17633"/>
                    <a:pt x="6044" y="19108"/>
                  </a:cubicBezTo>
                  <a:cubicBezTo>
                    <a:pt x="5722" y="20584"/>
                    <a:pt x="4755" y="21410"/>
                    <a:pt x="3949" y="21469"/>
                  </a:cubicBezTo>
                  <a:cubicBezTo>
                    <a:pt x="3143" y="21528"/>
                    <a:pt x="2498" y="20820"/>
                    <a:pt x="1853" y="18341"/>
                  </a:cubicBezTo>
                  <a:cubicBezTo>
                    <a:pt x="1209" y="15862"/>
                    <a:pt x="564" y="11613"/>
                    <a:pt x="241" y="8603"/>
                  </a:cubicBezTo>
                  <a:cubicBezTo>
                    <a:pt x="-81" y="5594"/>
                    <a:pt x="-81" y="3823"/>
                    <a:pt x="241" y="2584"/>
                  </a:cubicBezTo>
                  <a:cubicBezTo>
                    <a:pt x="564" y="1344"/>
                    <a:pt x="1209" y="636"/>
                    <a:pt x="2498" y="282"/>
                  </a:cubicBezTo>
                  <a:cubicBezTo>
                    <a:pt x="3788" y="-72"/>
                    <a:pt x="5722" y="-72"/>
                    <a:pt x="8140" y="164"/>
                  </a:cubicBezTo>
                  <a:cubicBezTo>
                    <a:pt x="10558" y="400"/>
                    <a:pt x="13459" y="872"/>
                    <a:pt x="15877" y="1639"/>
                  </a:cubicBezTo>
                  <a:cubicBezTo>
                    <a:pt x="18295" y="2407"/>
                    <a:pt x="20229" y="3469"/>
                    <a:pt x="20874" y="4708"/>
                  </a:cubicBezTo>
                  <a:cubicBezTo>
                    <a:pt x="21519" y="5948"/>
                    <a:pt x="20874" y="7364"/>
                    <a:pt x="18618" y="8485"/>
                  </a:cubicBezTo>
                  <a:cubicBezTo>
                    <a:pt x="16361" y="9607"/>
                    <a:pt x="12492" y="10433"/>
                    <a:pt x="8623" y="1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9036049" y="4561416"/>
              <a:ext cx="152401" cy="211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9106"/>
                  </a:moveTo>
                  <a:cubicBezTo>
                    <a:pt x="0" y="7835"/>
                    <a:pt x="0" y="6564"/>
                    <a:pt x="900" y="5823"/>
                  </a:cubicBezTo>
                  <a:cubicBezTo>
                    <a:pt x="1800" y="5082"/>
                    <a:pt x="3600" y="4870"/>
                    <a:pt x="5700" y="5823"/>
                  </a:cubicBezTo>
                  <a:cubicBezTo>
                    <a:pt x="7800" y="6776"/>
                    <a:pt x="10200" y="8894"/>
                    <a:pt x="10950" y="11541"/>
                  </a:cubicBezTo>
                  <a:cubicBezTo>
                    <a:pt x="11700" y="14188"/>
                    <a:pt x="10800" y="17364"/>
                    <a:pt x="9600" y="19164"/>
                  </a:cubicBezTo>
                  <a:cubicBezTo>
                    <a:pt x="8400" y="20964"/>
                    <a:pt x="6900" y="21388"/>
                    <a:pt x="5850" y="21070"/>
                  </a:cubicBezTo>
                  <a:cubicBezTo>
                    <a:pt x="4800" y="20753"/>
                    <a:pt x="4200" y="19694"/>
                    <a:pt x="4500" y="16729"/>
                  </a:cubicBezTo>
                  <a:cubicBezTo>
                    <a:pt x="4800" y="13764"/>
                    <a:pt x="6000" y="8894"/>
                    <a:pt x="7950" y="5717"/>
                  </a:cubicBezTo>
                  <a:cubicBezTo>
                    <a:pt x="9900" y="2541"/>
                    <a:pt x="12600" y="1059"/>
                    <a:pt x="15000" y="423"/>
                  </a:cubicBezTo>
                  <a:cubicBezTo>
                    <a:pt x="17400" y="-212"/>
                    <a:pt x="19500" y="0"/>
                    <a:pt x="21600" y="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9259078" y="4424784"/>
              <a:ext cx="107173" cy="30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64" fill="norm" stroke="1" extrusionOk="0">
                  <a:moveTo>
                    <a:pt x="16047" y="3955"/>
                  </a:moveTo>
                  <a:cubicBezTo>
                    <a:pt x="16047" y="3061"/>
                    <a:pt x="16047" y="2167"/>
                    <a:pt x="15424" y="1423"/>
                  </a:cubicBezTo>
                  <a:cubicBezTo>
                    <a:pt x="14801" y="678"/>
                    <a:pt x="13555" y="82"/>
                    <a:pt x="12101" y="7"/>
                  </a:cubicBezTo>
                  <a:cubicBezTo>
                    <a:pt x="10647" y="-67"/>
                    <a:pt x="8986" y="380"/>
                    <a:pt x="6701" y="2614"/>
                  </a:cubicBezTo>
                  <a:cubicBezTo>
                    <a:pt x="4417" y="4849"/>
                    <a:pt x="1509" y="8871"/>
                    <a:pt x="470" y="12074"/>
                  </a:cubicBezTo>
                  <a:cubicBezTo>
                    <a:pt x="-568" y="15276"/>
                    <a:pt x="263" y="17660"/>
                    <a:pt x="1509" y="19224"/>
                  </a:cubicBezTo>
                  <a:cubicBezTo>
                    <a:pt x="2755" y="20788"/>
                    <a:pt x="4417" y="21533"/>
                    <a:pt x="7740" y="21459"/>
                  </a:cubicBezTo>
                  <a:cubicBezTo>
                    <a:pt x="11063" y="21384"/>
                    <a:pt x="16047" y="20490"/>
                    <a:pt x="21032" y="19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9405248" y="4420570"/>
              <a:ext cx="143973" cy="33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75" fill="norm" stroke="1" extrusionOk="0">
                  <a:moveTo>
                    <a:pt x="10197" y="5036"/>
                  </a:moveTo>
                  <a:cubicBezTo>
                    <a:pt x="8945" y="5439"/>
                    <a:pt x="7693" y="5841"/>
                    <a:pt x="6754" y="7116"/>
                  </a:cubicBezTo>
                  <a:cubicBezTo>
                    <a:pt x="5815" y="8390"/>
                    <a:pt x="5189" y="10537"/>
                    <a:pt x="4406" y="12750"/>
                  </a:cubicBezTo>
                  <a:cubicBezTo>
                    <a:pt x="3624" y="14964"/>
                    <a:pt x="2684" y="17245"/>
                    <a:pt x="1902" y="18855"/>
                  </a:cubicBezTo>
                  <a:cubicBezTo>
                    <a:pt x="1119" y="20465"/>
                    <a:pt x="493" y="21404"/>
                    <a:pt x="180" y="21471"/>
                  </a:cubicBezTo>
                  <a:cubicBezTo>
                    <a:pt x="-133" y="21538"/>
                    <a:pt x="-133" y="20733"/>
                    <a:pt x="963" y="18184"/>
                  </a:cubicBezTo>
                  <a:cubicBezTo>
                    <a:pt x="2058" y="15635"/>
                    <a:pt x="4250" y="11342"/>
                    <a:pt x="6128" y="8189"/>
                  </a:cubicBezTo>
                  <a:cubicBezTo>
                    <a:pt x="8006" y="5036"/>
                    <a:pt x="9571" y="3024"/>
                    <a:pt x="10824" y="1749"/>
                  </a:cubicBezTo>
                  <a:cubicBezTo>
                    <a:pt x="12076" y="475"/>
                    <a:pt x="13015" y="-62"/>
                    <a:pt x="13954" y="5"/>
                  </a:cubicBezTo>
                  <a:cubicBezTo>
                    <a:pt x="14893" y="72"/>
                    <a:pt x="15832" y="743"/>
                    <a:pt x="17084" y="2755"/>
                  </a:cubicBezTo>
                  <a:cubicBezTo>
                    <a:pt x="18337" y="4768"/>
                    <a:pt x="19902" y="8122"/>
                    <a:pt x="20684" y="10268"/>
                  </a:cubicBezTo>
                  <a:cubicBezTo>
                    <a:pt x="21467" y="12415"/>
                    <a:pt x="21467" y="13354"/>
                    <a:pt x="20841" y="14025"/>
                  </a:cubicBezTo>
                  <a:cubicBezTo>
                    <a:pt x="20215" y="14696"/>
                    <a:pt x="18963" y="15098"/>
                    <a:pt x="17710" y="15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9411642" y="4563533"/>
              <a:ext cx="16415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5692" y="21600"/>
                  </a:moveTo>
                  <a:cubicBezTo>
                    <a:pt x="4308" y="21086"/>
                    <a:pt x="2923" y="20571"/>
                    <a:pt x="1815" y="19286"/>
                  </a:cubicBezTo>
                  <a:cubicBezTo>
                    <a:pt x="708" y="18000"/>
                    <a:pt x="-123" y="15943"/>
                    <a:pt x="15" y="14143"/>
                  </a:cubicBezTo>
                  <a:cubicBezTo>
                    <a:pt x="154" y="12343"/>
                    <a:pt x="1262" y="10800"/>
                    <a:pt x="5000" y="8486"/>
                  </a:cubicBezTo>
                  <a:cubicBezTo>
                    <a:pt x="8739" y="6171"/>
                    <a:pt x="15108" y="3086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9646075" y="4338055"/>
              <a:ext cx="44025" cy="53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20" fill="norm" stroke="1" extrusionOk="0">
                  <a:moveTo>
                    <a:pt x="9050" y="1406"/>
                  </a:moveTo>
                  <a:cubicBezTo>
                    <a:pt x="8022" y="725"/>
                    <a:pt x="6993" y="45"/>
                    <a:pt x="6993" y="3"/>
                  </a:cubicBezTo>
                  <a:cubicBezTo>
                    <a:pt x="6993" y="-40"/>
                    <a:pt x="8022" y="555"/>
                    <a:pt x="9564" y="2256"/>
                  </a:cubicBezTo>
                  <a:cubicBezTo>
                    <a:pt x="11107" y="3957"/>
                    <a:pt x="13164" y="6763"/>
                    <a:pt x="12136" y="9740"/>
                  </a:cubicBezTo>
                  <a:cubicBezTo>
                    <a:pt x="11107" y="12716"/>
                    <a:pt x="6993" y="15862"/>
                    <a:pt x="4422" y="17648"/>
                  </a:cubicBezTo>
                  <a:cubicBezTo>
                    <a:pt x="1850" y="19434"/>
                    <a:pt x="822" y="19859"/>
                    <a:pt x="307" y="20369"/>
                  </a:cubicBezTo>
                  <a:cubicBezTo>
                    <a:pt x="-207" y="20880"/>
                    <a:pt x="-207" y="21475"/>
                    <a:pt x="1336" y="21517"/>
                  </a:cubicBezTo>
                  <a:cubicBezTo>
                    <a:pt x="2879" y="21560"/>
                    <a:pt x="5964" y="21050"/>
                    <a:pt x="9564" y="20412"/>
                  </a:cubicBezTo>
                  <a:cubicBezTo>
                    <a:pt x="13164" y="19774"/>
                    <a:pt x="17279" y="19009"/>
                    <a:pt x="21393" y="18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9725422" y="4438322"/>
              <a:ext cx="155178" cy="24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072" fill="norm" stroke="1" extrusionOk="0">
                  <a:moveTo>
                    <a:pt x="17021" y="4134"/>
                  </a:moveTo>
                  <a:cubicBezTo>
                    <a:pt x="17021" y="2527"/>
                    <a:pt x="17021" y="921"/>
                    <a:pt x="16291" y="296"/>
                  </a:cubicBezTo>
                  <a:cubicBezTo>
                    <a:pt x="15561" y="-329"/>
                    <a:pt x="14102" y="28"/>
                    <a:pt x="11621" y="1456"/>
                  </a:cubicBezTo>
                  <a:cubicBezTo>
                    <a:pt x="9140" y="2884"/>
                    <a:pt x="5637" y="5383"/>
                    <a:pt x="3448" y="8418"/>
                  </a:cubicBezTo>
                  <a:cubicBezTo>
                    <a:pt x="1258" y="11453"/>
                    <a:pt x="383" y="15023"/>
                    <a:pt x="91" y="17344"/>
                  </a:cubicBezTo>
                  <a:cubicBezTo>
                    <a:pt x="-201" y="19664"/>
                    <a:pt x="91" y="20735"/>
                    <a:pt x="2718" y="21003"/>
                  </a:cubicBezTo>
                  <a:cubicBezTo>
                    <a:pt x="5345" y="21271"/>
                    <a:pt x="10307" y="20735"/>
                    <a:pt x="13810" y="19754"/>
                  </a:cubicBezTo>
                  <a:cubicBezTo>
                    <a:pt x="17313" y="18772"/>
                    <a:pt x="19356" y="17344"/>
                    <a:pt x="21399" y="15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9766300" y="4582583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9912349" y="4671483"/>
              <a:ext cx="64722" cy="22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08" fill="norm" stroke="1" extrusionOk="0">
                  <a:moveTo>
                    <a:pt x="16723" y="0"/>
                  </a:moveTo>
                  <a:cubicBezTo>
                    <a:pt x="18813" y="5554"/>
                    <a:pt x="20903" y="11109"/>
                    <a:pt x="21252" y="14400"/>
                  </a:cubicBezTo>
                  <a:cubicBezTo>
                    <a:pt x="21600" y="17691"/>
                    <a:pt x="20206" y="18720"/>
                    <a:pt x="18116" y="19646"/>
                  </a:cubicBezTo>
                  <a:cubicBezTo>
                    <a:pt x="16026" y="20571"/>
                    <a:pt x="13239" y="21394"/>
                    <a:pt x="10452" y="21497"/>
                  </a:cubicBezTo>
                  <a:cubicBezTo>
                    <a:pt x="7665" y="21600"/>
                    <a:pt x="4877" y="20983"/>
                    <a:pt x="3135" y="20160"/>
                  </a:cubicBezTo>
                  <a:cubicBezTo>
                    <a:pt x="1394" y="19337"/>
                    <a:pt x="697" y="18309"/>
                    <a:pt x="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9937750" y="4576233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0033000" y="4392083"/>
              <a:ext cx="7372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600" fill="norm" stroke="1" extrusionOk="0">
                  <a:moveTo>
                    <a:pt x="0" y="0"/>
                  </a:moveTo>
                  <a:cubicBezTo>
                    <a:pt x="7589" y="3051"/>
                    <a:pt x="15178" y="6102"/>
                    <a:pt x="18389" y="9214"/>
                  </a:cubicBezTo>
                  <a:cubicBezTo>
                    <a:pt x="21600" y="12325"/>
                    <a:pt x="20432" y="15498"/>
                    <a:pt x="17805" y="17573"/>
                  </a:cubicBezTo>
                  <a:cubicBezTo>
                    <a:pt x="15178" y="19647"/>
                    <a:pt x="11092" y="20624"/>
                    <a:pt x="70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0159999" y="4633383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0357791" y="4385390"/>
              <a:ext cx="126239" cy="35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04" fill="norm" stroke="1" extrusionOk="0">
                  <a:moveTo>
                    <a:pt x="1967" y="8406"/>
                  </a:moveTo>
                  <a:cubicBezTo>
                    <a:pt x="2675" y="12218"/>
                    <a:pt x="3383" y="16030"/>
                    <a:pt x="3737" y="18317"/>
                  </a:cubicBezTo>
                  <a:cubicBezTo>
                    <a:pt x="4091" y="20604"/>
                    <a:pt x="4091" y="21366"/>
                    <a:pt x="3737" y="21175"/>
                  </a:cubicBezTo>
                  <a:cubicBezTo>
                    <a:pt x="3383" y="20985"/>
                    <a:pt x="2675" y="19841"/>
                    <a:pt x="1790" y="16919"/>
                  </a:cubicBezTo>
                  <a:cubicBezTo>
                    <a:pt x="904" y="13997"/>
                    <a:pt x="-158" y="9295"/>
                    <a:pt x="19" y="6182"/>
                  </a:cubicBezTo>
                  <a:cubicBezTo>
                    <a:pt x="196" y="3070"/>
                    <a:pt x="1612" y="1545"/>
                    <a:pt x="4445" y="719"/>
                  </a:cubicBezTo>
                  <a:cubicBezTo>
                    <a:pt x="7278" y="-107"/>
                    <a:pt x="11527" y="-234"/>
                    <a:pt x="15068" y="401"/>
                  </a:cubicBezTo>
                  <a:cubicBezTo>
                    <a:pt x="18609" y="1037"/>
                    <a:pt x="21442" y="2434"/>
                    <a:pt x="21088" y="3959"/>
                  </a:cubicBezTo>
                  <a:cubicBezTo>
                    <a:pt x="20734" y="5484"/>
                    <a:pt x="17193" y="7135"/>
                    <a:pt x="13829" y="8279"/>
                  </a:cubicBezTo>
                  <a:cubicBezTo>
                    <a:pt x="10465" y="9422"/>
                    <a:pt x="7278" y="10058"/>
                    <a:pt x="4091" y="10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0452100" y="4500033"/>
              <a:ext cx="190500" cy="220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10491"/>
                  </a:moveTo>
                  <a:cubicBezTo>
                    <a:pt x="240" y="9051"/>
                    <a:pt x="480" y="7611"/>
                    <a:pt x="1200" y="6891"/>
                  </a:cubicBezTo>
                  <a:cubicBezTo>
                    <a:pt x="1920" y="6171"/>
                    <a:pt x="3120" y="6171"/>
                    <a:pt x="4680" y="7303"/>
                  </a:cubicBezTo>
                  <a:cubicBezTo>
                    <a:pt x="6240" y="8434"/>
                    <a:pt x="8160" y="10697"/>
                    <a:pt x="9120" y="12857"/>
                  </a:cubicBezTo>
                  <a:cubicBezTo>
                    <a:pt x="10080" y="15017"/>
                    <a:pt x="10080" y="17074"/>
                    <a:pt x="9720" y="18514"/>
                  </a:cubicBezTo>
                  <a:cubicBezTo>
                    <a:pt x="9360" y="19954"/>
                    <a:pt x="8640" y="20777"/>
                    <a:pt x="7680" y="21189"/>
                  </a:cubicBezTo>
                  <a:cubicBezTo>
                    <a:pt x="6720" y="21600"/>
                    <a:pt x="5520" y="21600"/>
                    <a:pt x="4800" y="20366"/>
                  </a:cubicBezTo>
                  <a:cubicBezTo>
                    <a:pt x="4080" y="19131"/>
                    <a:pt x="3840" y="16663"/>
                    <a:pt x="4560" y="13989"/>
                  </a:cubicBezTo>
                  <a:cubicBezTo>
                    <a:pt x="5280" y="11314"/>
                    <a:pt x="6960" y="8434"/>
                    <a:pt x="9960" y="6069"/>
                  </a:cubicBezTo>
                  <a:cubicBezTo>
                    <a:pt x="12960" y="3703"/>
                    <a:pt x="17280" y="18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10675632" y="4389880"/>
              <a:ext cx="113018" cy="3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53" fill="norm" stroke="1" extrusionOk="0">
                  <a:moveTo>
                    <a:pt x="14158" y="4879"/>
                  </a:moveTo>
                  <a:cubicBezTo>
                    <a:pt x="14958" y="3957"/>
                    <a:pt x="15758" y="3035"/>
                    <a:pt x="16158" y="2245"/>
                  </a:cubicBezTo>
                  <a:cubicBezTo>
                    <a:pt x="16558" y="1454"/>
                    <a:pt x="16558" y="796"/>
                    <a:pt x="15558" y="401"/>
                  </a:cubicBezTo>
                  <a:cubicBezTo>
                    <a:pt x="14558" y="6"/>
                    <a:pt x="12558" y="-126"/>
                    <a:pt x="10958" y="137"/>
                  </a:cubicBezTo>
                  <a:cubicBezTo>
                    <a:pt x="9358" y="401"/>
                    <a:pt x="8158" y="1059"/>
                    <a:pt x="6358" y="3298"/>
                  </a:cubicBezTo>
                  <a:cubicBezTo>
                    <a:pt x="4558" y="5537"/>
                    <a:pt x="2158" y="9357"/>
                    <a:pt x="958" y="12518"/>
                  </a:cubicBezTo>
                  <a:cubicBezTo>
                    <a:pt x="-242" y="15679"/>
                    <a:pt x="-242" y="18181"/>
                    <a:pt x="558" y="19630"/>
                  </a:cubicBezTo>
                  <a:cubicBezTo>
                    <a:pt x="1358" y="21079"/>
                    <a:pt x="2958" y="21474"/>
                    <a:pt x="6558" y="21145"/>
                  </a:cubicBezTo>
                  <a:cubicBezTo>
                    <a:pt x="10158" y="20815"/>
                    <a:pt x="15758" y="19762"/>
                    <a:pt x="21358" y="18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10828573" y="4397374"/>
              <a:ext cx="165394" cy="289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267" fill="norm" stroke="1" extrusionOk="0">
                  <a:moveTo>
                    <a:pt x="20827" y="2409"/>
                  </a:moveTo>
                  <a:cubicBezTo>
                    <a:pt x="21097" y="1632"/>
                    <a:pt x="21367" y="855"/>
                    <a:pt x="20557" y="389"/>
                  </a:cubicBezTo>
                  <a:cubicBezTo>
                    <a:pt x="19747" y="-78"/>
                    <a:pt x="17857" y="-233"/>
                    <a:pt x="15292" y="544"/>
                  </a:cubicBezTo>
                  <a:cubicBezTo>
                    <a:pt x="12727" y="1321"/>
                    <a:pt x="9487" y="3030"/>
                    <a:pt x="6787" y="5983"/>
                  </a:cubicBezTo>
                  <a:cubicBezTo>
                    <a:pt x="4087" y="8935"/>
                    <a:pt x="1927" y="13131"/>
                    <a:pt x="847" y="15850"/>
                  </a:cubicBezTo>
                  <a:cubicBezTo>
                    <a:pt x="-233" y="18570"/>
                    <a:pt x="-233" y="19813"/>
                    <a:pt x="577" y="20512"/>
                  </a:cubicBezTo>
                  <a:cubicBezTo>
                    <a:pt x="1387" y="21212"/>
                    <a:pt x="3007" y="21367"/>
                    <a:pt x="6112" y="21212"/>
                  </a:cubicBezTo>
                  <a:cubicBezTo>
                    <a:pt x="9217" y="21056"/>
                    <a:pt x="13807" y="20590"/>
                    <a:pt x="18397" y="20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10845800" y="4588933"/>
              <a:ext cx="139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10985500" y="4696883"/>
              <a:ext cx="102823" cy="19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02" fill="norm" stroke="1" extrusionOk="0">
                  <a:moveTo>
                    <a:pt x="19837" y="0"/>
                  </a:moveTo>
                  <a:cubicBezTo>
                    <a:pt x="20718" y="5457"/>
                    <a:pt x="21600" y="10914"/>
                    <a:pt x="21380" y="14438"/>
                  </a:cubicBezTo>
                  <a:cubicBezTo>
                    <a:pt x="21159" y="17962"/>
                    <a:pt x="19837" y="19554"/>
                    <a:pt x="16971" y="20463"/>
                  </a:cubicBezTo>
                  <a:cubicBezTo>
                    <a:pt x="14106" y="21373"/>
                    <a:pt x="9698" y="21600"/>
                    <a:pt x="6612" y="20236"/>
                  </a:cubicBezTo>
                  <a:cubicBezTo>
                    <a:pt x="3527" y="18872"/>
                    <a:pt x="1763" y="15916"/>
                    <a:pt x="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11080750" y="458893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11144250" y="4423833"/>
              <a:ext cx="10690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1600" fill="norm" stroke="1" extrusionOk="0">
                  <a:moveTo>
                    <a:pt x="2445" y="0"/>
                  </a:moveTo>
                  <a:cubicBezTo>
                    <a:pt x="8966" y="2170"/>
                    <a:pt x="15487" y="4340"/>
                    <a:pt x="18543" y="7101"/>
                  </a:cubicBezTo>
                  <a:cubicBezTo>
                    <a:pt x="21600" y="9863"/>
                    <a:pt x="21192" y="13216"/>
                    <a:pt x="17525" y="15732"/>
                  </a:cubicBezTo>
                  <a:cubicBezTo>
                    <a:pt x="13857" y="18247"/>
                    <a:pt x="6928" y="199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514350" y="5115983"/>
              <a:ext cx="1102360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00"/>
                  </a:moveTo>
                  <a:cubicBezTo>
                    <a:pt x="62" y="3800"/>
                    <a:pt x="124" y="3400"/>
                    <a:pt x="203" y="3350"/>
                  </a:cubicBezTo>
                  <a:cubicBezTo>
                    <a:pt x="282" y="3300"/>
                    <a:pt x="377" y="3600"/>
                    <a:pt x="504" y="3850"/>
                  </a:cubicBezTo>
                  <a:cubicBezTo>
                    <a:pt x="630" y="4100"/>
                    <a:pt x="788" y="4300"/>
                    <a:pt x="958" y="4350"/>
                  </a:cubicBezTo>
                  <a:cubicBezTo>
                    <a:pt x="1128" y="4400"/>
                    <a:pt x="1311" y="4300"/>
                    <a:pt x="1466" y="4200"/>
                  </a:cubicBezTo>
                  <a:cubicBezTo>
                    <a:pt x="1622" y="4100"/>
                    <a:pt x="1750" y="4000"/>
                    <a:pt x="1891" y="3900"/>
                  </a:cubicBezTo>
                  <a:cubicBezTo>
                    <a:pt x="2032" y="3800"/>
                    <a:pt x="2186" y="3700"/>
                    <a:pt x="2343" y="3550"/>
                  </a:cubicBezTo>
                  <a:cubicBezTo>
                    <a:pt x="2501" y="3400"/>
                    <a:pt x="2663" y="3200"/>
                    <a:pt x="2829" y="3050"/>
                  </a:cubicBezTo>
                  <a:cubicBezTo>
                    <a:pt x="2994" y="2900"/>
                    <a:pt x="3165" y="2800"/>
                    <a:pt x="3339" y="2750"/>
                  </a:cubicBezTo>
                  <a:cubicBezTo>
                    <a:pt x="3513" y="2700"/>
                    <a:pt x="3691" y="2700"/>
                    <a:pt x="3845" y="2650"/>
                  </a:cubicBezTo>
                  <a:cubicBezTo>
                    <a:pt x="3998" y="2600"/>
                    <a:pt x="4127" y="2500"/>
                    <a:pt x="4262" y="2400"/>
                  </a:cubicBezTo>
                  <a:cubicBezTo>
                    <a:pt x="4396" y="2300"/>
                    <a:pt x="4537" y="2200"/>
                    <a:pt x="4716" y="2050"/>
                  </a:cubicBezTo>
                  <a:cubicBezTo>
                    <a:pt x="4894" y="1900"/>
                    <a:pt x="5110" y="1700"/>
                    <a:pt x="5284" y="1500"/>
                  </a:cubicBezTo>
                  <a:cubicBezTo>
                    <a:pt x="5458" y="1300"/>
                    <a:pt x="5591" y="1100"/>
                    <a:pt x="5769" y="900"/>
                  </a:cubicBezTo>
                  <a:cubicBezTo>
                    <a:pt x="5947" y="700"/>
                    <a:pt x="6171" y="500"/>
                    <a:pt x="6364" y="400"/>
                  </a:cubicBezTo>
                  <a:cubicBezTo>
                    <a:pt x="6557" y="300"/>
                    <a:pt x="6719" y="300"/>
                    <a:pt x="6874" y="250"/>
                  </a:cubicBezTo>
                  <a:cubicBezTo>
                    <a:pt x="7030" y="200"/>
                    <a:pt x="7179" y="100"/>
                    <a:pt x="7331" y="50"/>
                  </a:cubicBezTo>
                  <a:cubicBezTo>
                    <a:pt x="7482" y="0"/>
                    <a:pt x="7635" y="0"/>
                    <a:pt x="7781" y="0"/>
                  </a:cubicBezTo>
                  <a:cubicBezTo>
                    <a:pt x="7926" y="0"/>
                    <a:pt x="8063" y="0"/>
                    <a:pt x="8210" y="0"/>
                  </a:cubicBezTo>
                  <a:cubicBezTo>
                    <a:pt x="8357" y="0"/>
                    <a:pt x="8515" y="0"/>
                    <a:pt x="8662" y="0"/>
                  </a:cubicBezTo>
                  <a:cubicBezTo>
                    <a:pt x="8809" y="0"/>
                    <a:pt x="8946" y="0"/>
                    <a:pt x="9095" y="50"/>
                  </a:cubicBezTo>
                  <a:cubicBezTo>
                    <a:pt x="9245" y="100"/>
                    <a:pt x="9406" y="200"/>
                    <a:pt x="9564" y="250"/>
                  </a:cubicBezTo>
                  <a:cubicBezTo>
                    <a:pt x="9722" y="300"/>
                    <a:pt x="9875" y="300"/>
                    <a:pt x="10031" y="350"/>
                  </a:cubicBezTo>
                  <a:cubicBezTo>
                    <a:pt x="10186" y="400"/>
                    <a:pt x="10344" y="500"/>
                    <a:pt x="10499" y="650"/>
                  </a:cubicBezTo>
                  <a:cubicBezTo>
                    <a:pt x="10655" y="800"/>
                    <a:pt x="10808" y="1000"/>
                    <a:pt x="10966" y="1200"/>
                  </a:cubicBezTo>
                  <a:cubicBezTo>
                    <a:pt x="11124" y="1400"/>
                    <a:pt x="11285" y="1600"/>
                    <a:pt x="11443" y="1800"/>
                  </a:cubicBezTo>
                  <a:cubicBezTo>
                    <a:pt x="11600" y="2000"/>
                    <a:pt x="11754" y="2200"/>
                    <a:pt x="11909" y="2450"/>
                  </a:cubicBezTo>
                  <a:cubicBezTo>
                    <a:pt x="12065" y="2700"/>
                    <a:pt x="12223" y="3000"/>
                    <a:pt x="12378" y="3250"/>
                  </a:cubicBezTo>
                  <a:cubicBezTo>
                    <a:pt x="12534" y="3500"/>
                    <a:pt x="12687" y="3700"/>
                    <a:pt x="12843" y="3950"/>
                  </a:cubicBezTo>
                  <a:cubicBezTo>
                    <a:pt x="12998" y="4200"/>
                    <a:pt x="13156" y="4500"/>
                    <a:pt x="13311" y="4800"/>
                  </a:cubicBezTo>
                  <a:cubicBezTo>
                    <a:pt x="13467" y="5100"/>
                    <a:pt x="13620" y="5400"/>
                    <a:pt x="13778" y="5650"/>
                  </a:cubicBezTo>
                  <a:cubicBezTo>
                    <a:pt x="13935" y="5900"/>
                    <a:pt x="14097" y="6100"/>
                    <a:pt x="14259" y="6350"/>
                  </a:cubicBezTo>
                  <a:cubicBezTo>
                    <a:pt x="14421" y="6600"/>
                    <a:pt x="14582" y="6900"/>
                    <a:pt x="14748" y="7250"/>
                  </a:cubicBezTo>
                  <a:cubicBezTo>
                    <a:pt x="14914" y="7600"/>
                    <a:pt x="15084" y="8000"/>
                    <a:pt x="15250" y="8400"/>
                  </a:cubicBezTo>
                  <a:cubicBezTo>
                    <a:pt x="15416" y="8800"/>
                    <a:pt x="15578" y="9200"/>
                    <a:pt x="15744" y="9600"/>
                  </a:cubicBezTo>
                  <a:cubicBezTo>
                    <a:pt x="15910" y="10000"/>
                    <a:pt x="16080" y="10400"/>
                    <a:pt x="16244" y="10850"/>
                  </a:cubicBezTo>
                  <a:cubicBezTo>
                    <a:pt x="16407" y="11300"/>
                    <a:pt x="16565" y="11800"/>
                    <a:pt x="16723" y="12200"/>
                  </a:cubicBezTo>
                  <a:cubicBezTo>
                    <a:pt x="16880" y="12600"/>
                    <a:pt x="17038" y="12900"/>
                    <a:pt x="17189" y="13200"/>
                  </a:cubicBezTo>
                  <a:cubicBezTo>
                    <a:pt x="17341" y="13500"/>
                    <a:pt x="17486" y="13800"/>
                    <a:pt x="17633" y="14050"/>
                  </a:cubicBezTo>
                  <a:cubicBezTo>
                    <a:pt x="17780" y="14300"/>
                    <a:pt x="17929" y="14500"/>
                    <a:pt x="18079" y="14700"/>
                  </a:cubicBezTo>
                  <a:cubicBezTo>
                    <a:pt x="18228" y="14900"/>
                    <a:pt x="18377" y="15100"/>
                    <a:pt x="18521" y="15250"/>
                  </a:cubicBezTo>
                  <a:cubicBezTo>
                    <a:pt x="18664" y="15400"/>
                    <a:pt x="18800" y="15500"/>
                    <a:pt x="18971" y="15650"/>
                  </a:cubicBezTo>
                  <a:cubicBezTo>
                    <a:pt x="19141" y="15800"/>
                    <a:pt x="19344" y="16000"/>
                    <a:pt x="19510" y="16150"/>
                  </a:cubicBezTo>
                  <a:cubicBezTo>
                    <a:pt x="19676" y="16300"/>
                    <a:pt x="19804" y="16400"/>
                    <a:pt x="19958" y="16600"/>
                  </a:cubicBezTo>
                  <a:cubicBezTo>
                    <a:pt x="20111" y="16800"/>
                    <a:pt x="20289" y="17100"/>
                    <a:pt x="20457" y="17450"/>
                  </a:cubicBezTo>
                  <a:cubicBezTo>
                    <a:pt x="20625" y="17800"/>
                    <a:pt x="20783" y="18200"/>
                    <a:pt x="20972" y="18900"/>
                  </a:cubicBezTo>
                  <a:cubicBezTo>
                    <a:pt x="21160" y="19600"/>
                    <a:pt x="21380" y="20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418960" y="5935014"/>
              <a:ext cx="164287" cy="525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270" fill="norm" stroke="1" extrusionOk="0">
                  <a:moveTo>
                    <a:pt x="2059" y="6176"/>
                  </a:moveTo>
                  <a:cubicBezTo>
                    <a:pt x="3139" y="8919"/>
                    <a:pt x="4219" y="11662"/>
                    <a:pt x="4489" y="13847"/>
                  </a:cubicBezTo>
                  <a:cubicBezTo>
                    <a:pt x="4759" y="16033"/>
                    <a:pt x="4219" y="17662"/>
                    <a:pt x="3409" y="18904"/>
                  </a:cubicBezTo>
                  <a:cubicBezTo>
                    <a:pt x="2599" y="20147"/>
                    <a:pt x="1519" y="21004"/>
                    <a:pt x="844" y="21219"/>
                  </a:cubicBezTo>
                  <a:cubicBezTo>
                    <a:pt x="169" y="21433"/>
                    <a:pt x="-101" y="21004"/>
                    <a:pt x="34" y="19290"/>
                  </a:cubicBezTo>
                  <a:cubicBezTo>
                    <a:pt x="169" y="17576"/>
                    <a:pt x="709" y="14576"/>
                    <a:pt x="1384" y="11790"/>
                  </a:cubicBezTo>
                  <a:cubicBezTo>
                    <a:pt x="2059" y="9004"/>
                    <a:pt x="2869" y="6433"/>
                    <a:pt x="4084" y="4504"/>
                  </a:cubicBezTo>
                  <a:cubicBezTo>
                    <a:pt x="5299" y="2576"/>
                    <a:pt x="6919" y="1290"/>
                    <a:pt x="8404" y="604"/>
                  </a:cubicBezTo>
                  <a:cubicBezTo>
                    <a:pt x="9889" y="-81"/>
                    <a:pt x="11239" y="-167"/>
                    <a:pt x="13129" y="262"/>
                  </a:cubicBezTo>
                  <a:cubicBezTo>
                    <a:pt x="15019" y="690"/>
                    <a:pt x="17449" y="1633"/>
                    <a:pt x="19069" y="2919"/>
                  </a:cubicBezTo>
                  <a:cubicBezTo>
                    <a:pt x="20689" y="4204"/>
                    <a:pt x="21499" y="5833"/>
                    <a:pt x="20554" y="7076"/>
                  </a:cubicBezTo>
                  <a:cubicBezTo>
                    <a:pt x="19609" y="8319"/>
                    <a:pt x="16909" y="9176"/>
                    <a:pt x="14209" y="9604"/>
                  </a:cubicBezTo>
                  <a:cubicBezTo>
                    <a:pt x="11509" y="10033"/>
                    <a:pt x="8809" y="10033"/>
                    <a:pt x="6109" y="10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1581150" y="6170083"/>
              <a:ext cx="203200" cy="201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8100"/>
                  </a:moveTo>
                  <a:cubicBezTo>
                    <a:pt x="900" y="7425"/>
                    <a:pt x="1800" y="6750"/>
                    <a:pt x="4275" y="8100"/>
                  </a:cubicBezTo>
                  <a:cubicBezTo>
                    <a:pt x="6750" y="9450"/>
                    <a:pt x="10800" y="12825"/>
                    <a:pt x="12825" y="15188"/>
                  </a:cubicBezTo>
                  <a:cubicBezTo>
                    <a:pt x="14850" y="17550"/>
                    <a:pt x="14850" y="18900"/>
                    <a:pt x="14400" y="19912"/>
                  </a:cubicBezTo>
                  <a:cubicBezTo>
                    <a:pt x="13950" y="20925"/>
                    <a:pt x="13050" y="21600"/>
                    <a:pt x="11587" y="21375"/>
                  </a:cubicBezTo>
                  <a:cubicBezTo>
                    <a:pt x="10125" y="21150"/>
                    <a:pt x="8100" y="20025"/>
                    <a:pt x="7538" y="17325"/>
                  </a:cubicBezTo>
                  <a:cubicBezTo>
                    <a:pt x="6975" y="14625"/>
                    <a:pt x="7875" y="10350"/>
                    <a:pt x="10462" y="7200"/>
                  </a:cubicBezTo>
                  <a:cubicBezTo>
                    <a:pt x="13050" y="4050"/>
                    <a:pt x="17325" y="20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1877283" y="6017191"/>
              <a:ext cx="218218" cy="438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20" fill="norm" stroke="1" extrusionOk="0">
                  <a:moveTo>
                    <a:pt x="21412" y="958"/>
                  </a:moveTo>
                  <a:cubicBezTo>
                    <a:pt x="20789" y="543"/>
                    <a:pt x="20166" y="128"/>
                    <a:pt x="18712" y="24"/>
                  </a:cubicBezTo>
                  <a:cubicBezTo>
                    <a:pt x="17258" y="-80"/>
                    <a:pt x="14974" y="128"/>
                    <a:pt x="12170" y="1114"/>
                  </a:cubicBezTo>
                  <a:cubicBezTo>
                    <a:pt x="9366" y="2101"/>
                    <a:pt x="6043" y="3866"/>
                    <a:pt x="3654" y="6358"/>
                  </a:cubicBezTo>
                  <a:cubicBezTo>
                    <a:pt x="1266" y="8851"/>
                    <a:pt x="-188" y="12070"/>
                    <a:pt x="20" y="14614"/>
                  </a:cubicBezTo>
                  <a:cubicBezTo>
                    <a:pt x="227" y="17158"/>
                    <a:pt x="2097" y="19028"/>
                    <a:pt x="5420" y="20066"/>
                  </a:cubicBezTo>
                  <a:cubicBezTo>
                    <a:pt x="8743" y="21105"/>
                    <a:pt x="13520" y="21312"/>
                    <a:pt x="18297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2153947" y="6051411"/>
              <a:ext cx="230569" cy="34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84" fill="norm" stroke="1" extrusionOk="0">
                  <a:moveTo>
                    <a:pt x="18142" y="4535"/>
                  </a:moveTo>
                  <a:cubicBezTo>
                    <a:pt x="18731" y="3889"/>
                    <a:pt x="19320" y="3242"/>
                    <a:pt x="20007" y="2466"/>
                  </a:cubicBezTo>
                  <a:cubicBezTo>
                    <a:pt x="20695" y="1690"/>
                    <a:pt x="21480" y="784"/>
                    <a:pt x="21382" y="332"/>
                  </a:cubicBezTo>
                  <a:cubicBezTo>
                    <a:pt x="21284" y="-121"/>
                    <a:pt x="20302" y="-121"/>
                    <a:pt x="17749" y="396"/>
                  </a:cubicBezTo>
                  <a:cubicBezTo>
                    <a:pt x="15196" y="914"/>
                    <a:pt x="11073" y="1948"/>
                    <a:pt x="8029" y="3501"/>
                  </a:cubicBezTo>
                  <a:cubicBezTo>
                    <a:pt x="4985" y="5053"/>
                    <a:pt x="3022" y="7122"/>
                    <a:pt x="1844" y="9386"/>
                  </a:cubicBezTo>
                  <a:cubicBezTo>
                    <a:pt x="665" y="11649"/>
                    <a:pt x="273" y="14107"/>
                    <a:pt x="76" y="15917"/>
                  </a:cubicBezTo>
                  <a:cubicBezTo>
                    <a:pt x="-120" y="17728"/>
                    <a:pt x="-120" y="18892"/>
                    <a:pt x="2433" y="19733"/>
                  </a:cubicBezTo>
                  <a:cubicBezTo>
                    <a:pt x="4985" y="20574"/>
                    <a:pt x="10091" y="21091"/>
                    <a:pt x="13135" y="21285"/>
                  </a:cubicBezTo>
                  <a:cubicBezTo>
                    <a:pt x="16178" y="21479"/>
                    <a:pt x="17160" y="21350"/>
                    <a:pt x="18142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2178049" y="6297083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800"/>
                    <a:pt x="9969" y="12000"/>
                    <a:pt x="13569" y="8400"/>
                  </a:cubicBezTo>
                  <a:cubicBezTo>
                    <a:pt x="17169" y="4800"/>
                    <a:pt x="1938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2390956" y="6328833"/>
              <a:ext cx="1569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800"/>
                    <a:pt x="3818" y="9600"/>
                    <a:pt x="1118" y="13200"/>
                  </a:cubicBezTo>
                  <a:cubicBezTo>
                    <a:pt x="-1582" y="16800"/>
                    <a:pt x="1118" y="192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2438400" y="623993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2584450" y="5916083"/>
              <a:ext cx="63500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80" y="3019"/>
                    <a:pt x="20160" y="6039"/>
                    <a:pt x="17280" y="8942"/>
                  </a:cubicBezTo>
                  <a:cubicBezTo>
                    <a:pt x="14400" y="11845"/>
                    <a:pt x="9360" y="14632"/>
                    <a:pt x="6120" y="16723"/>
                  </a:cubicBezTo>
                  <a:cubicBezTo>
                    <a:pt x="2880" y="18813"/>
                    <a:pt x="144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2727084" y="6043759"/>
              <a:ext cx="176091" cy="38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90" fill="norm" stroke="1" extrusionOk="0">
                  <a:moveTo>
                    <a:pt x="12758" y="7006"/>
                  </a:moveTo>
                  <a:cubicBezTo>
                    <a:pt x="9672" y="9941"/>
                    <a:pt x="6587" y="12875"/>
                    <a:pt x="4658" y="14988"/>
                  </a:cubicBezTo>
                  <a:cubicBezTo>
                    <a:pt x="2730" y="17102"/>
                    <a:pt x="1958" y="18393"/>
                    <a:pt x="1315" y="19449"/>
                  </a:cubicBezTo>
                  <a:cubicBezTo>
                    <a:pt x="672" y="20506"/>
                    <a:pt x="158" y="21328"/>
                    <a:pt x="30" y="21386"/>
                  </a:cubicBezTo>
                  <a:cubicBezTo>
                    <a:pt x="-99" y="21445"/>
                    <a:pt x="158" y="20741"/>
                    <a:pt x="1572" y="18334"/>
                  </a:cubicBezTo>
                  <a:cubicBezTo>
                    <a:pt x="2987" y="15928"/>
                    <a:pt x="5558" y="11819"/>
                    <a:pt x="8130" y="8532"/>
                  </a:cubicBezTo>
                  <a:cubicBezTo>
                    <a:pt x="10701" y="5245"/>
                    <a:pt x="13272" y="2780"/>
                    <a:pt x="15201" y="1430"/>
                  </a:cubicBezTo>
                  <a:cubicBezTo>
                    <a:pt x="17130" y="80"/>
                    <a:pt x="18415" y="-155"/>
                    <a:pt x="19187" y="80"/>
                  </a:cubicBezTo>
                  <a:cubicBezTo>
                    <a:pt x="19958" y="315"/>
                    <a:pt x="20215" y="1019"/>
                    <a:pt x="20601" y="3191"/>
                  </a:cubicBezTo>
                  <a:cubicBezTo>
                    <a:pt x="20987" y="5362"/>
                    <a:pt x="21501" y="9002"/>
                    <a:pt x="21372" y="11819"/>
                  </a:cubicBezTo>
                  <a:cubicBezTo>
                    <a:pt x="21244" y="14636"/>
                    <a:pt x="20472" y="16632"/>
                    <a:pt x="19701" y="17923"/>
                  </a:cubicBezTo>
                  <a:cubicBezTo>
                    <a:pt x="18930" y="19215"/>
                    <a:pt x="18158" y="19802"/>
                    <a:pt x="17130" y="20036"/>
                  </a:cubicBezTo>
                  <a:cubicBezTo>
                    <a:pt x="16101" y="20271"/>
                    <a:pt x="14815" y="20154"/>
                    <a:pt x="13530" y="20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2806700" y="6252633"/>
              <a:ext cx="184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2984500" y="5992283"/>
              <a:ext cx="115758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600" fill="norm" stroke="1" extrusionOk="0">
                  <a:moveTo>
                    <a:pt x="0" y="0"/>
                  </a:moveTo>
                  <a:cubicBezTo>
                    <a:pt x="7200" y="2571"/>
                    <a:pt x="14400" y="5143"/>
                    <a:pt x="18000" y="7766"/>
                  </a:cubicBezTo>
                  <a:cubicBezTo>
                    <a:pt x="21600" y="10389"/>
                    <a:pt x="21600" y="13063"/>
                    <a:pt x="18189" y="15377"/>
                  </a:cubicBezTo>
                  <a:cubicBezTo>
                    <a:pt x="14779" y="17691"/>
                    <a:pt x="7958" y="19646"/>
                    <a:pt x="11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3390900" y="6215475"/>
              <a:ext cx="1778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400" y="10932"/>
                    <a:pt x="10800" y="1332"/>
                    <a:pt x="14400" y="132"/>
                  </a:cubicBezTo>
                  <a:cubicBezTo>
                    <a:pt x="18000" y="-1068"/>
                    <a:pt x="198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3454400" y="6322483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2331726" y="5484427"/>
              <a:ext cx="525775" cy="438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284" fill="norm" stroke="1" extrusionOk="0">
                  <a:moveTo>
                    <a:pt x="729" y="21284"/>
                  </a:moveTo>
                  <a:cubicBezTo>
                    <a:pt x="468" y="20873"/>
                    <a:pt x="208" y="20461"/>
                    <a:pt x="78" y="19638"/>
                  </a:cubicBezTo>
                  <a:cubicBezTo>
                    <a:pt x="-52" y="18815"/>
                    <a:pt x="-52" y="17581"/>
                    <a:pt x="338" y="15935"/>
                  </a:cubicBezTo>
                  <a:cubicBezTo>
                    <a:pt x="729" y="14290"/>
                    <a:pt x="1509" y="12233"/>
                    <a:pt x="2767" y="9661"/>
                  </a:cubicBezTo>
                  <a:cubicBezTo>
                    <a:pt x="4025" y="7090"/>
                    <a:pt x="5760" y="4004"/>
                    <a:pt x="7365" y="2153"/>
                  </a:cubicBezTo>
                  <a:cubicBezTo>
                    <a:pt x="8970" y="301"/>
                    <a:pt x="10444" y="-316"/>
                    <a:pt x="12093" y="147"/>
                  </a:cubicBezTo>
                  <a:cubicBezTo>
                    <a:pt x="13741" y="610"/>
                    <a:pt x="15562" y="2153"/>
                    <a:pt x="16994" y="4621"/>
                  </a:cubicBezTo>
                  <a:cubicBezTo>
                    <a:pt x="18425" y="7090"/>
                    <a:pt x="19466" y="10484"/>
                    <a:pt x="20160" y="13004"/>
                  </a:cubicBezTo>
                  <a:cubicBezTo>
                    <a:pt x="20854" y="15524"/>
                    <a:pt x="21201" y="17170"/>
                    <a:pt x="21548" y="18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2758308" y="5789083"/>
              <a:ext cx="124592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4990" y="0"/>
                  </a:moveTo>
                  <a:cubicBezTo>
                    <a:pt x="2830" y="1600"/>
                    <a:pt x="670" y="3200"/>
                    <a:pt x="130" y="5600"/>
                  </a:cubicBezTo>
                  <a:cubicBezTo>
                    <a:pt x="-410" y="8000"/>
                    <a:pt x="670" y="11200"/>
                    <a:pt x="4450" y="14000"/>
                  </a:cubicBezTo>
                  <a:cubicBezTo>
                    <a:pt x="8230" y="16800"/>
                    <a:pt x="14710" y="19200"/>
                    <a:pt x="211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2844800" y="5770033"/>
              <a:ext cx="1143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5760"/>
                    <a:pt x="11200" y="11520"/>
                    <a:pt x="7600" y="15120"/>
                  </a:cubicBezTo>
                  <a:cubicBezTo>
                    <a:pt x="4000" y="18720"/>
                    <a:pt x="20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2178050" y="5830503"/>
              <a:ext cx="196850" cy="85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3" fill="norm" stroke="1" extrusionOk="0">
                  <a:moveTo>
                    <a:pt x="0" y="2279"/>
                  </a:moveTo>
                  <a:cubicBezTo>
                    <a:pt x="2555" y="736"/>
                    <a:pt x="5110" y="-807"/>
                    <a:pt x="8129" y="479"/>
                  </a:cubicBezTo>
                  <a:cubicBezTo>
                    <a:pt x="11148" y="1764"/>
                    <a:pt x="14632" y="5879"/>
                    <a:pt x="16955" y="9736"/>
                  </a:cubicBezTo>
                  <a:cubicBezTo>
                    <a:pt x="19277" y="13593"/>
                    <a:pt x="20439" y="17193"/>
                    <a:pt x="21600" y="20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2324099" y="5850983"/>
              <a:ext cx="120651" cy="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21600" y="430"/>
                  </a:moveTo>
                  <a:cubicBezTo>
                    <a:pt x="19326" y="-139"/>
                    <a:pt x="17053" y="-707"/>
                    <a:pt x="13453" y="2704"/>
                  </a:cubicBezTo>
                  <a:cubicBezTo>
                    <a:pt x="9853" y="6114"/>
                    <a:pt x="4926" y="13504"/>
                    <a:pt x="0" y="2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4168981" y="5969798"/>
              <a:ext cx="105088" cy="47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517" fill="norm" stroke="1" extrusionOk="0">
                  <a:moveTo>
                    <a:pt x="583" y="8002"/>
                  </a:moveTo>
                  <a:cubicBezTo>
                    <a:pt x="2244" y="9843"/>
                    <a:pt x="3906" y="11683"/>
                    <a:pt x="4321" y="13717"/>
                  </a:cubicBezTo>
                  <a:cubicBezTo>
                    <a:pt x="4737" y="15751"/>
                    <a:pt x="3906" y="17979"/>
                    <a:pt x="3490" y="19432"/>
                  </a:cubicBezTo>
                  <a:cubicBezTo>
                    <a:pt x="3075" y="20885"/>
                    <a:pt x="3075" y="21563"/>
                    <a:pt x="2660" y="21515"/>
                  </a:cubicBezTo>
                  <a:cubicBezTo>
                    <a:pt x="2244" y="21466"/>
                    <a:pt x="1414" y="20691"/>
                    <a:pt x="790" y="18367"/>
                  </a:cubicBezTo>
                  <a:cubicBezTo>
                    <a:pt x="167" y="16042"/>
                    <a:pt x="-248" y="12167"/>
                    <a:pt x="167" y="9116"/>
                  </a:cubicBezTo>
                  <a:cubicBezTo>
                    <a:pt x="583" y="6065"/>
                    <a:pt x="1829" y="3837"/>
                    <a:pt x="3283" y="2481"/>
                  </a:cubicBezTo>
                  <a:cubicBezTo>
                    <a:pt x="4737" y="1125"/>
                    <a:pt x="6398" y="641"/>
                    <a:pt x="8267" y="350"/>
                  </a:cubicBezTo>
                  <a:cubicBezTo>
                    <a:pt x="10137" y="60"/>
                    <a:pt x="12214" y="-37"/>
                    <a:pt x="14290" y="11"/>
                  </a:cubicBezTo>
                  <a:cubicBezTo>
                    <a:pt x="16367" y="60"/>
                    <a:pt x="18444" y="254"/>
                    <a:pt x="19690" y="932"/>
                  </a:cubicBezTo>
                  <a:cubicBezTo>
                    <a:pt x="20937" y="1610"/>
                    <a:pt x="21352" y="2772"/>
                    <a:pt x="18237" y="4564"/>
                  </a:cubicBezTo>
                  <a:cubicBezTo>
                    <a:pt x="15121" y="6356"/>
                    <a:pt x="8475" y="8777"/>
                    <a:pt x="1829" y="1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4229100" y="6189133"/>
              <a:ext cx="139700" cy="215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8100"/>
                  </a:moveTo>
                  <a:cubicBezTo>
                    <a:pt x="0" y="6438"/>
                    <a:pt x="0" y="4777"/>
                    <a:pt x="818" y="3738"/>
                  </a:cubicBezTo>
                  <a:cubicBezTo>
                    <a:pt x="1636" y="2700"/>
                    <a:pt x="3273" y="2285"/>
                    <a:pt x="6055" y="3531"/>
                  </a:cubicBezTo>
                  <a:cubicBezTo>
                    <a:pt x="8836" y="4777"/>
                    <a:pt x="12764" y="7685"/>
                    <a:pt x="14727" y="10177"/>
                  </a:cubicBezTo>
                  <a:cubicBezTo>
                    <a:pt x="16691" y="12669"/>
                    <a:pt x="16691" y="14746"/>
                    <a:pt x="16036" y="16512"/>
                  </a:cubicBezTo>
                  <a:cubicBezTo>
                    <a:pt x="15382" y="18277"/>
                    <a:pt x="14073" y="19731"/>
                    <a:pt x="12600" y="20562"/>
                  </a:cubicBezTo>
                  <a:cubicBezTo>
                    <a:pt x="11127" y="21392"/>
                    <a:pt x="9491" y="21600"/>
                    <a:pt x="8182" y="19108"/>
                  </a:cubicBezTo>
                  <a:cubicBezTo>
                    <a:pt x="6873" y="16615"/>
                    <a:pt x="5891" y="11423"/>
                    <a:pt x="8182" y="7788"/>
                  </a:cubicBezTo>
                  <a:cubicBezTo>
                    <a:pt x="10473" y="4154"/>
                    <a:pt x="16036" y="20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4470573" y="6046579"/>
              <a:ext cx="171277" cy="390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524" fill="norm" stroke="1" extrusionOk="0">
                  <a:moveTo>
                    <a:pt x="21058" y="2609"/>
                  </a:moveTo>
                  <a:cubicBezTo>
                    <a:pt x="20798" y="2026"/>
                    <a:pt x="20538" y="1442"/>
                    <a:pt x="19757" y="975"/>
                  </a:cubicBezTo>
                  <a:cubicBezTo>
                    <a:pt x="18976" y="508"/>
                    <a:pt x="17675" y="158"/>
                    <a:pt x="16374" y="41"/>
                  </a:cubicBezTo>
                  <a:cubicBezTo>
                    <a:pt x="15072" y="-76"/>
                    <a:pt x="13771" y="41"/>
                    <a:pt x="12470" y="625"/>
                  </a:cubicBezTo>
                  <a:cubicBezTo>
                    <a:pt x="11169" y="1208"/>
                    <a:pt x="9868" y="2259"/>
                    <a:pt x="7656" y="4886"/>
                  </a:cubicBezTo>
                  <a:cubicBezTo>
                    <a:pt x="5444" y="7513"/>
                    <a:pt x="2321" y="11716"/>
                    <a:pt x="889" y="14635"/>
                  </a:cubicBezTo>
                  <a:cubicBezTo>
                    <a:pt x="-542" y="17554"/>
                    <a:pt x="-282" y="19189"/>
                    <a:pt x="1930" y="20123"/>
                  </a:cubicBezTo>
                  <a:cubicBezTo>
                    <a:pt x="4142" y="21057"/>
                    <a:pt x="8306" y="21290"/>
                    <a:pt x="1247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4687367" y="6091450"/>
              <a:ext cx="139856" cy="321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12" fill="norm" stroke="1" extrusionOk="0">
                  <a:moveTo>
                    <a:pt x="11443" y="4821"/>
                  </a:moveTo>
                  <a:cubicBezTo>
                    <a:pt x="7574" y="9480"/>
                    <a:pt x="3706" y="14139"/>
                    <a:pt x="1771" y="17104"/>
                  </a:cubicBezTo>
                  <a:cubicBezTo>
                    <a:pt x="-163" y="20068"/>
                    <a:pt x="-163" y="21339"/>
                    <a:pt x="159" y="21409"/>
                  </a:cubicBezTo>
                  <a:cubicBezTo>
                    <a:pt x="482" y="21480"/>
                    <a:pt x="1127" y="20351"/>
                    <a:pt x="2577" y="17809"/>
                  </a:cubicBezTo>
                  <a:cubicBezTo>
                    <a:pt x="4028" y="15268"/>
                    <a:pt x="6285" y="11315"/>
                    <a:pt x="8380" y="8280"/>
                  </a:cubicBezTo>
                  <a:cubicBezTo>
                    <a:pt x="10476" y="5245"/>
                    <a:pt x="12410" y="3127"/>
                    <a:pt x="13861" y="1786"/>
                  </a:cubicBezTo>
                  <a:cubicBezTo>
                    <a:pt x="15312" y="445"/>
                    <a:pt x="16279" y="-120"/>
                    <a:pt x="17085" y="21"/>
                  </a:cubicBezTo>
                  <a:cubicBezTo>
                    <a:pt x="17891" y="162"/>
                    <a:pt x="18536" y="1009"/>
                    <a:pt x="19341" y="3762"/>
                  </a:cubicBezTo>
                  <a:cubicBezTo>
                    <a:pt x="20147" y="6515"/>
                    <a:pt x="21115" y="11174"/>
                    <a:pt x="21276" y="14421"/>
                  </a:cubicBezTo>
                  <a:cubicBezTo>
                    <a:pt x="21437" y="17668"/>
                    <a:pt x="20792" y="19504"/>
                    <a:pt x="20147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4724400" y="6258983"/>
              <a:ext cx="133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5022849" y="5947833"/>
              <a:ext cx="47379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8452" y="0"/>
                  </a:moveTo>
                  <a:cubicBezTo>
                    <a:pt x="12209" y="240"/>
                    <a:pt x="15965" y="480"/>
                    <a:pt x="18313" y="1600"/>
                  </a:cubicBezTo>
                  <a:cubicBezTo>
                    <a:pt x="20661" y="2720"/>
                    <a:pt x="21600" y="4720"/>
                    <a:pt x="20661" y="7000"/>
                  </a:cubicBezTo>
                  <a:cubicBezTo>
                    <a:pt x="19722" y="9280"/>
                    <a:pt x="16904" y="11840"/>
                    <a:pt x="13148" y="14320"/>
                  </a:cubicBezTo>
                  <a:cubicBezTo>
                    <a:pt x="9391" y="16800"/>
                    <a:pt x="4696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5137149" y="6082981"/>
              <a:ext cx="222251" cy="308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21600" y="1627"/>
                  </a:moveTo>
                  <a:cubicBezTo>
                    <a:pt x="20366" y="1044"/>
                    <a:pt x="19131" y="460"/>
                    <a:pt x="18000" y="168"/>
                  </a:cubicBezTo>
                  <a:cubicBezTo>
                    <a:pt x="16869" y="-124"/>
                    <a:pt x="15840" y="-124"/>
                    <a:pt x="13989" y="898"/>
                  </a:cubicBezTo>
                  <a:cubicBezTo>
                    <a:pt x="12137" y="1919"/>
                    <a:pt x="9463" y="3962"/>
                    <a:pt x="6994" y="6662"/>
                  </a:cubicBezTo>
                  <a:cubicBezTo>
                    <a:pt x="4526" y="9362"/>
                    <a:pt x="2263" y="12719"/>
                    <a:pt x="1131" y="14762"/>
                  </a:cubicBezTo>
                  <a:cubicBezTo>
                    <a:pt x="0" y="16806"/>
                    <a:pt x="0" y="17535"/>
                    <a:pt x="0" y="18338"/>
                  </a:cubicBezTo>
                  <a:cubicBezTo>
                    <a:pt x="0" y="19141"/>
                    <a:pt x="0" y="20017"/>
                    <a:pt x="1440" y="20600"/>
                  </a:cubicBezTo>
                  <a:cubicBezTo>
                    <a:pt x="2880" y="21184"/>
                    <a:pt x="5760" y="21476"/>
                    <a:pt x="8949" y="21111"/>
                  </a:cubicBezTo>
                  <a:cubicBezTo>
                    <a:pt x="12137" y="20746"/>
                    <a:pt x="15634" y="19725"/>
                    <a:pt x="19131" y="18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5187950" y="6271683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4400"/>
                    <a:pt x="9318" y="7200"/>
                    <a:pt x="12918" y="3600"/>
                  </a:cubicBezTo>
                  <a:cubicBezTo>
                    <a:pt x="16518" y="0"/>
                    <a:pt x="190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5407206" y="6341533"/>
              <a:ext cx="1569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057"/>
                    <a:pt x="3818" y="4114"/>
                    <a:pt x="1118" y="7714"/>
                  </a:cubicBezTo>
                  <a:cubicBezTo>
                    <a:pt x="-1582" y="11314"/>
                    <a:pt x="1118" y="1645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5441950" y="625263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5588000" y="6011333"/>
              <a:ext cx="10989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21600" fill="norm" stroke="1" extrusionOk="0">
                  <a:moveTo>
                    <a:pt x="1178" y="0"/>
                  </a:moveTo>
                  <a:cubicBezTo>
                    <a:pt x="7462" y="3323"/>
                    <a:pt x="13745" y="6646"/>
                    <a:pt x="17280" y="9249"/>
                  </a:cubicBezTo>
                  <a:cubicBezTo>
                    <a:pt x="20815" y="11852"/>
                    <a:pt x="21600" y="13735"/>
                    <a:pt x="18262" y="15674"/>
                  </a:cubicBezTo>
                  <a:cubicBezTo>
                    <a:pt x="14924" y="17612"/>
                    <a:pt x="7462" y="196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5772150" y="6373283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6054449" y="5968339"/>
              <a:ext cx="181308" cy="46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390" fill="norm" stroke="1" extrusionOk="0">
                  <a:moveTo>
                    <a:pt x="3308" y="8729"/>
                  </a:moveTo>
                  <a:cubicBezTo>
                    <a:pt x="3065" y="12150"/>
                    <a:pt x="2822" y="15571"/>
                    <a:pt x="2580" y="17525"/>
                  </a:cubicBezTo>
                  <a:cubicBezTo>
                    <a:pt x="2337" y="19480"/>
                    <a:pt x="2094" y="19969"/>
                    <a:pt x="1730" y="20458"/>
                  </a:cubicBezTo>
                  <a:cubicBezTo>
                    <a:pt x="1366" y="20946"/>
                    <a:pt x="881" y="21435"/>
                    <a:pt x="517" y="21386"/>
                  </a:cubicBezTo>
                  <a:cubicBezTo>
                    <a:pt x="153" y="21337"/>
                    <a:pt x="-90" y="20751"/>
                    <a:pt x="31" y="18698"/>
                  </a:cubicBezTo>
                  <a:cubicBezTo>
                    <a:pt x="153" y="16646"/>
                    <a:pt x="638" y="13127"/>
                    <a:pt x="1973" y="10097"/>
                  </a:cubicBezTo>
                  <a:cubicBezTo>
                    <a:pt x="3308" y="7068"/>
                    <a:pt x="5492" y="4526"/>
                    <a:pt x="7798" y="2865"/>
                  </a:cubicBezTo>
                  <a:cubicBezTo>
                    <a:pt x="10103" y="1203"/>
                    <a:pt x="12530" y="421"/>
                    <a:pt x="14593" y="128"/>
                  </a:cubicBezTo>
                  <a:cubicBezTo>
                    <a:pt x="16656" y="-165"/>
                    <a:pt x="18355" y="30"/>
                    <a:pt x="19568" y="861"/>
                  </a:cubicBezTo>
                  <a:cubicBezTo>
                    <a:pt x="20782" y="1692"/>
                    <a:pt x="21510" y="3158"/>
                    <a:pt x="19690" y="5064"/>
                  </a:cubicBezTo>
                  <a:cubicBezTo>
                    <a:pt x="17870" y="6970"/>
                    <a:pt x="13501" y="9316"/>
                    <a:pt x="10710" y="10733"/>
                  </a:cubicBezTo>
                  <a:cubicBezTo>
                    <a:pt x="7919" y="12150"/>
                    <a:pt x="6706" y="12639"/>
                    <a:pt x="5492" y="13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6210300" y="6176433"/>
              <a:ext cx="165100" cy="23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7069"/>
                  </a:moveTo>
                  <a:cubicBezTo>
                    <a:pt x="831" y="6284"/>
                    <a:pt x="1662" y="5498"/>
                    <a:pt x="2769" y="5007"/>
                  </a:cubicBezTo>
                  <a:cubicBezTo>
                    <a:pt x="3877" y="4516"/>
                    <a:pt x="5262" y="4320"/>
                    <a:pt x="6646" y="5891"/>
                  </a:cubicBezTo>
                  <a:cubicBezTo>
                    <a:pt x="8031" y="7462"/>
                    <a:pt x="9415" y="10800"/>
                    <a:pt x="9692" y="13451"/>
                  </a:cubicBezTo>
                  <a:cubicBezTo>
                    <a:pt x="9969" y="16102"/>
                    <a:pt x="9138" y="18065"/>
                    <a:pt x="8031" y="19440"/>
                  </a:cubicBezTo>
                  <a:cubicBezTo>
                    <a:pt x="6923" y="20815"/>
                    <a:pt x="5538" y="21600"/>
                    <a:pt x="4708" y="21502"/>
                  </a:cubicBezTo>
                  <a:cubicBezTo>
                    <a:pt x="3877" y="21404"/>
                    <a:pt x="3600" y="20422"/>
                    <a:pt x="4015" y="17771"/>
                  </a:cubicBezTo>
                  <a:cubicBezTo>
                    <a:pt x="4431" y="15120"/>
                    <a:pt x="5538" y="10800"/>
                    <a:pt x="8585" y="7560"/>
                  </a:cubicBezTo>
                  <a:cubicBezTo>
                    <a:pt x="11631" y="4320"/>
                    <a:pt x="1661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6434527" y="6045832"/>
              <a:ext cx="169474" cy="37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86" fill="norm" stroke="1" extrusionOk="0">
                  <a:moveTo>
                    <a:pt x="21351" y="2351"/>
                  </a:moveTo>
                  <a:cubicBezTo>
                    <a:pt x="20818" y="1516"/>
                    <a:pt x="20284" y="680"/>
                    <a:pt x="19218" y="263"/>
                  </a:cubicBezTo>
                  <a:cubicBezTo>
                    <a:pt x="18151" y="-155"/>
                    <a:pt x="16551" y="-155"/>
                    <a:pt x="14284" y="859"/>
                  </a:cubicBezTo>
                  <a:cubicBezTo>
                    <a:pt x="12018" y="1874"/>
                    <a:pt x="9084" y="3902"/>
                    <a:pt x="6551" y="6588"/>
                  </a:cubicBezTo>
                  <a:cubicBezTo>
                    <a:pt x="4018" y="9273"/>
                    <a:pt x="1884" y="12614"/>
                    <a:pt x="818" y="14822"/>
                  </a:cubicBezTo>
                  <a:cubicBezTo>
                    <a:pt x="-249" y="17030"/>
                    <a:pt x="-249" y="18104"/>
                    <a:pt x="684" y="19058"/>
                  </a:cubicBezTo>
                  <a:cubicBezTo>
                    <a:pt x="1618" y="20013"/>
                    <a:pt x="3484" y="20848"/>
                    <a:pt x="6151" y="21147"/>
                  </a:cubicBezTo>
                  <a:cubicBezTo>
                    <a:pt x="8818" y="21445"/>
                    <a:pt x="12284" y="21206"/>
                    <a:pt x="15751" y="20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6643851" y="6062133"/>
              <a:ext cx="252300" cy="30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38" fill="norm" stroke="1" extrusionOk="0">
                  <a:moveTo>
                    <a:pt x="20738" y="3994"/>
                  </a:moveTo>
                  <a:cubicBezTo>
                    <a:pt x="21095" y="2663"/>
                    <a:pt x="21452" y="1331"/>
                    <a:pt x="21184" y="592"/>
                  </a:cubicBezTo>
                  <a:cubicBezTo>
                    <a:pt x="20916" y="-148"/>
                    <a:pt x="20024" y="-296"/>
                    <a:pt x="18060" y="740"/>
                  </a:cubicBezTo>
                  <a:cubicBezTo>
                    <a:pt x="16097" y="1775"/>
                    <a:pt x="13062" y="3994"/>
                    <a:pt x="10206" y="6436"/>
                  </a:cubicBezTo>
                  <a:cubicBezTo>
                    <a:pt x="7350" y="8877"/>
                    <a:pt x="4672" y="11540"/>
                    <a:pt x="2976" y="13537"/>
                  </a:cubicBezTo>
                  <a:cubicBezTo>
                    <a:pt x="1280" y="15534"/>
                    <a:pt x="566" y="16866"/>
                    <a:pt x="209" y="17901"/>
                  </a:cubicBezTo>
                  <a:cubicBezTo>
                    <a:pt x="-148" y="18937"/>
                    <a:pt x="-148" y="19677"/>
                    <a:pt x="1012" y="20268"/>
                  </a:cubicBezTo>
                  <a:cubicBezTo>
                    <a:pt x="2173" y="20860"/>
                    <a:pt x="4493" y="21304"/>
                    <a:pt x="7528" y="21230"/>
                  </a:cubicBezTo>
                  <a:cubicBezTo>
                    <a:pt x="10563" y="21156"/>
                    <a:pt x="14312" y="20564"/>
                    <a:pt x="18060" y="19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6737349" y="6284383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6959600" y="6284383"/>
              <a:ext cx="825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5867"/>
                    <a:pt x="9415" y="11733"/>
                    <a:pt x="5815" y="15333"/>
                  </a:cubicBezTo>
                  <a:cubicBezTo>
                    <a:pt x="2215" y="18933"/>
                    <a:pt x="1108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6997700" y="6171784"/>
              <a:ext cx="31750" cy="5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20957"/>
                  </a:moveTo>
                  <a:cubicBezTo>
                    <a:pt x="0" y="16957"/>
                    <a:pt x="0" y="12957"/>
                    <a:pt x="0" y="8957"/>
                  </a:cubicBezTo>
                  <a:cubicBezTo>
                    <a:pt x="0" y="4957"/>
                    <a:pt x="0" y="957"/>
                    <a:pt x="3600" y="157"/>
                  </a:cubicBezTo>
                  <a:cubicBezTo>
                    <a:pt x="7200" y="-643"/>
                    <a:pt x="14400" y="1757"/>
                    <a:pt x="21600" y="4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7156450" y="6017683"/>
              <a:ext cx="149668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600" fill="norm" stroke="1" extrusionOk="0">
                  <a:moveTo>
                    <a:pt x="6130" y="0"/>
                  </a:moveTo>
                  <a:cubicBezTo>
                    <a:pt x="8173" y="0"/>
                    <a:pt x="10216" y="0"/>
                    <a:pt x="12405" y="542"/>
                  </a:cubicBezTo>
                  <a:cubicBezTo>
                    <a:pt x="14595" y="1085"/>
                    <a:pt x="16930" y="2170"/>
                    <a:pt x="18681" y="4192"/>
                  </a:cubicBezTo>
                  <a:cubicBezTo>
                    <a:pt x="20432" y="6214"/>
                    <a:pt x="21600" y="9173"/>
                    <a:pt x="19557" y="12033"/>
                  </a:cubicBezTo>
                  <a:cubicBezTo>
                    <a:pt x="17514" y="14893"/>
                    <a:pt x="12259" y="17655"/>
                    <a:pt x="8465" y="19233"/>
                  </a:cubicBezTo>
                  <a:cubicBezTo>
                    <a:pt x="4670" y="20811"/>
                    <a:pt x="2335" y="212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4032250" y="6633996"/>
              <a:ext cx="3175000" cy="8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16520"/>
                  </a:moveTo>
                  <a:cubicBezTo>
                    <a:pt x="619" y="15967"/>
                    <a:pt x="1238" y="15413"/>
                    <a:pt x="1822" y="14305"/>
                  </a:cubicBezTo>
                  <a:cubicBezTo>
                    <a:pt x="2405" y="13197"/>
                    <a:pt x="2952" y="11536"/>
                    <a:pt x="3442" y="10151"/>
                  </a:cubicBezTo>
                  <a:cubicBezTo>
                    <a:pt x="3931" y="8767"/>
                    <a:pt x="4363" y="7659"/>
                    <a:pt x="4846" y="6551"/>
                  </a:cubicBezTo>
                  <a:cubicBezTo>
                    <a:pt x="5328" y="5443"/>
                    <a:pt x="5861" y="4336"/>
                    <a:pt x="6415" y="3505"/>
                  </a:cubicBezTo>
                  <a:cubicBezTo>
                    <a:pt x="6970" y="2674"/>
                    <a:pt x="7546" y="2120"/>
                    <a:pt x="8150" y="1843"/>
                  </a:cubicBezTo>
                  <a:cubicBezTo>
                    <a:pt x="8755" y="1567"/>
                    <a:pt x="9389" y="1567"/>
                    <a:pt x="9878" y="1290"/>
                  </a:cubicBezTo>
                  <a:cubicBezTo>
                    <a:pt x="10368" y="1013"/>
                    <a:pt x="10714" y="459"/>
                    <a:pt x="11225" y="182"/>
                  </a:cubicBezTo>
                  <a:cubicBezTo>
                    <a:pt x="11736" y="-95"/>
                    <a:pt x="12413" y="-95"/>
                    <a:pt x="13090" y="459"/>
                  </a:cubicBezTo>
                  <a:cubicBezTo>
                    <a:pt x="13766" y="1013"/>
                    <a:pt x="14443" y="2120"/>
                    <a:pt x="15235" y="3505"/>
                  </a:cubicBezTo>
                  <a:cubicBezTo>
                    <a:pt x="16027" y="4890"/>
                    <a:pt x="16934" y="6551"/>
                    <a:pt x="17698" y="8213"/>
                  </a:cubicBezTo>
                  <a:cubicBezTo>
                    <a:pt x="18461" y="9874"/>
                    <a:pt x="19080" y="11536"/>
                    <a:pt x="19706" y="13751"/>
                  </a:cubicBezTo>
                  <a:cubicBezTo>
                    <a:pt x="20333" y="15967"/>
                    <a:pt x="20966" y="18736"/>
                    <a:pt x="2160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7518400" y="6265333"/>
              <a:ext cx="831850" cy="21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4404"/>
                  </a:moveTo>
                  <a:cubicBezTo>
                    <a:pt x="220" y="5033"/>
                    <a:pt x="440" y="5662"/>
                    <a:pt x="550" y="7654"/>
                  </a:cubicBezTo>
                  <a:cubicBezTo>
                    <a:pt x="660" y="9647"/>
                    <a:pt x="660" y="13002"/>
                    <a:pt x="660" y="15414"/>
                  </a:cubicBezTo>
                  <a:cubicBezTo>
                    <a:pt x="660" y="17825"/>
                    <a:pt x="660" y="19293"/>
                    <a:pt x="797" y="20237"/>
                  </a:cubicBezTo>
                  <a:cubicBezTo>
                    <a:pt x="934" y="21181"/>
                    <a:pt x="1209" y="21600"/>
                    <a:pt x="2089" y="20656"/>
                  </a:cubicBezTo>
                  <a:cubicBezTo>
                    <a:pt x="2968" y="19713"/>
                    <a:pt x="4452" y="17406"/>
                    <a:pt x="6156" y="15099"/>
                  </a:cubicBezTo>
                  <a:cubicBezTo>
                    <a:pt x="7860" y="12792"/>
                    <a:pt x="9783" y="10485"/>
                    <a:pt x="11707" y="8388"/>
                  </a:cubicBezTo>
                  <a:cubicBezTo>
                    <a:pt x="13631" y="6291"/>
                    <a:pt x="15554" y="4404"/>
                    <a:pt x="17203" y="3041"/>
                  </a:cubicBezTo>
                  <a:cubicBezTo>
                    <a:pt x="18852" y="1678"/>
                    <a:pt x="20226" y="8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4292604" y="6893983"/>
              <a:ext cx="125478" cy="46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230" fill="norm" stroke="1" extrusionOk="0">
                  <a:moveTo>
                    <a:pt x="13586" y="8717"/>
                  </a:moveTo>
                  <a:cubicBezTo>
                    <a:pt x="12541" y="10945"/>
                    <a:pt x="11496" y="13173"/>
                    <a:pt x="10974" y="14916"/>
                  </a:cubicBezTo>
                  <a:cubicBezTo>
                    <a:pt x="10451" y="16660"/>
                    <a:pt x="10451" y="17919"/>
                    <a:pt x="10103" y="18984"/>
                  </a:cubicBezTo>
                  <a:cubicBezTo>
                    <a:pt x="9754" y="20050"/>
                    <a:pt x="9057" y="20922"/>
                    <a:pt x="8012" y="21164"/>
                  </a:cubicBezTo>
                  <a:cubicBezTo>
                    <a:pt x="6967" y="21406"/>
                    <a:pt x="5574" y="21019"/>
                    <a:pt x="4006" y="19323"/>
                  </a:cubicBezTo>
                  <a:cubicBezTo>
                    <a:pt x="2438" y="17628"/>
                    <a:pt x="696" y="14626"/>
                    <a:pt x="174" y="11623"/>
                  </a:cubicBezTo>
                  <a:cubicBezTo>
                    <a:pt x="-349" y="8620"/>
                    <a:pt x="348" y="5618"/>
                    <a:pt x="1741" y="3680"/>
                  </a:cubicBezTo>
                  <a:cubicBezTo>
                    <a:pt x="3135" y="1743"/>
                    <a:pt x="5225" y="871"/>
                    <a:pt x="7141" y="387"/>
                  </a:cubicBezTo>
                  <a:cubicBezTo>
                    <a:pt x="9057" y="-97"/>
                    <a:pt x="10799" y="-194"/>
                    <a:pt x="13238" y="484"/>
                  </a:cubicBezTo>
                  <a:cubicBezTo>
                    <a:pt x="15677" y="1162"/>
                    <a:pt x="18812" y="2615"/>
                    <a:pt x="20032" y="4552"/>
                  </a:cubicBezTo>
                  <a:cubicBezTo>
                    <a:pt x="21251" y="6489"/>
                    <a:pt x="20554" y="8911"/>
                    <a:pt x="18986" y="10461"/>
                  </a:cubicBezTo>
                  <a:cubicBezTo>
                    <a:pt x="17419" y="12010"/>
                    <a:pt x="14980" y="12689"/>
                    <a:pt x="12890" y="12979"/>
                  </a:cubicBezTo>
                  <a:cubicBezTo>
                    <a:pt x="10799" y="13270"/>
                    <a:pt x="9057" y="13173"/>
                    <a:pt x="7316" y="13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4413249" y="7122583"/>
              <a:ext cx="165101" cy="19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6" fill="norm" stroke="1" extrusionOk="0">
                  <a:moveTo>
                    <a:pt x="0" y="6750"/>
                  </a:moveTo>
                  <a:cubicBezTo>
                    <a:pt x="831" y="5850"/>
                    <a:pt x="1662" y="4950"/>
                    <a:pt x="2908" y="4725"/>
                  </a:cubicBezTo>
                  <a:cubicBezTo>
                    <a:pt x="4154" y="4500"/>
                    <a:pt x="5815" y="4950"/>
                    <a:pt x="7754" y="6975"/>
                  </a:cubicBezTo>
                  <a:cubicBezTo>
                    <a:pt x="9692" y="9000"/>
                    <a:pt x="11908" y="12600"/>
                    <a:pt x="12738" y="15075"/>
                  </a:cubicBezTo>
                  <a:cubicBezTo>
                    <a:pt x="13569" y="17550"/>
                    <a:pt x="13015" y="18900"/>
                    <a:pt x="12185" y="19912"/>
                  </a:cubicBezTo>
                  <a:cubicBezTo>
                    <a:pt x="11354" y="20925"/>
                    <a:pt x="10246" y="21600"/>
                    <a:pt x="8723" y="20250"/>
                  </a:cubicBezTo>
                  <a:cubicBezTo>
                    <a:pt x="7200" y="18900"/>
                    <a:pt x="5262" y="15525"/>
                    <a:pt x="6092" y="12150"/>
                  </a:cubicBezTo>
                  <a:cubicBezTo>
                    <a:pt x="6923" y="8775"/>
                    <a:pt x="10523" y="5400"/>
                    <a:pt x="13569" y="3375"/>
                  </a:cubicBezTo>
                  <a:cubicBezTo>
                    <a:pt x="16615" y="1350"/>
                    <a:pt x="19108" y="6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4656901" y="7037238"/>
              <a:ext cx="124649" cy="290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170" fill="norm" stroke="1" extrusionOk="0">
                  <a:moveTo>
                    <a:pt x="20516" y="4370"/>
                  </a:moveTo>
                  <a:cubicBezTo>
                    <a:pt x="20516" y="2827"/>
                    <a:pt x="20516" y="1284"/>
                    <a:pt x="19471" y="512"/>
                  </a:cubicBezTo>
                  <a:cubicBezTo>
                    <a:pt x="18426" y="-259"/>
                    <a:pt x="16335" y="-259"/>
                    <a:pt x="13200" y="1207"/>
                  </a:cubicBezTo>
                  <a:cubicBezTo>
                    <a:pt x="10064" y="2672"/>
                    <a:pt x="5884" y="5604"/>
                    <a:pt x="3097" y="8535"/>
                  </a:cubicBezTo>
                  <a:cubicBezTo>
                    <a:pt x="310" y="11467"/>
                    <a:pt x="-1084" y="14398"/>
                    <a:pt x="1006" y="16558"/>
                  </a:cubicBezTo>
                  <a:cubicBezTo>
                    <a:pt x="3097" y="18718"/>
                    <a:pt x="8671" y="20107"/>
                    <a:pt x="12503" y="20724"/>
                  </a:cubicBezTo>
                  <a:cubicBezTo>
                    <a:pt x="16335" y="21341"/>
                    <a:pt x="18426" y="21187"/>
                    <a:pt x="20516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4839277" y="7032554"/>
              <a:ext cx="120074" cy="26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19" fill="norm" stroke="1" extrusionOk="0">
                  <a:moveTo>
                    <a:pt x="10129" y="3229"/>
                  </a:moveTo>
                  <a:cubicBezTo>
                    <a:pt x="8234" y="6016"/>
                    <a:pt x="6339" y="8803"/>
                    <a:pt x="4823" y="11503"/>
                  </a:cubicBezTo>
                  <a:cubicBezTo>
                    <a:pt x="3308" y="14203"/>
                    <a:pt x="2171" y="16816"/>
                    <a:pt x="1413" y="18558"/>
                  </a:cubicBezTo>
                  <a:cubicBezTo>
                    <a:pt x="655" y="20300"/>
                    <a:pt x="276" y="21171"/>
                    <a:pt x="86" y="20996"/>
                  </a:cubicBezTo>
                  <a:cubicBezTo>
                    <a:pt x="-103" y="20822"/>
                    <a:pt x="-103" y="19603"/>
                    <a:pt x="1413" y="16206"/>
                  </a:cubicBezTo>
                  <a:cubicBezTo>
                    <a:pt x="2929" y="12809"/>
                    <a:pt x="5960" y="7235"/>
                    <a:pt x="8234" y="4013"/>
                  </a:cubicBezTo>
                  <a:cubicBezTo>
                    <a:pt x="10508" y="790"/>
                    <a:pt x="12023" y="-81"/>
                    <a:pt x="13350" y="6"/>
                  </a:cubicBezTo>
                  <a:cubicBezTo>
                    <a:pt x="14676" y="93"/>
                    <a:pt x="15813" y="1138"/>
                    <a:pt x="16760" y="4274"/>
                  </a:cubicBezTo>
                  <a:cubicBezTo>
                    <a:pt x="17708" y="7409"/>
                    <a:pt x="18465" y="12635"/>
                    <a:pt x="19223" y="15858"/>
                  </a:cubicBezTo>
                  <a:cubicBezTo>
                    <a:pt x="19981" y="19080"/>
                    <a:pt x="20739" y="20300"/>
                    <a:pt x="21497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4857750" y="7192433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5073649" y="6976533"/>
              <a:ext cx="1569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364"/>
                    <a:pt x="21600" y="8727"/>
                    <a:pt x="18900" y="12327"/>
                  </a:cubicBezTo>
                  <a:cubicBezTo>
                    <a:pt x="16200" y="15927"/>
                    <a:pt x="8100" y="187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5179210" y="7022726"/>
              <a:ext cx="149004" cy="266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88" fill="norm" stroke="1" extrusionOk="0">
                  <a:moveTo>
                    <a:pt x="20139" y="4452"/>
                  </a:moveTo>
                  <a:cubicBezTo>
                    <a:pt x="20739" y="3602"/>
                    <a:pt x="21339" y="2751"/>
                    <a:pt x="21039" y="1901"/>
                  </a:cubicBezTo>
                  <a:cubicBezTo>
                    <a:pt x="20739" y="1051"/>
                    <a:pt x="19539" y="200"/>
                    <a:pt x="17439" y="30"/>
                  </a:cubicBezTo>
                  <a:cubicBezTo>
                    <a:pt x="15339" y="-140"/>
                    <a:pt x="12339" y="370"/>
                    <a:pt x="9339" y="2666"/>
                  </a:cubicBezTo>
                  <a:cubicBezTo>
                    <a:pt x="6339" y="4962"/>
                    <a:pt x="3339" y="9044"/>
                    <a:pt x="1689" y="12276"/>
                  </a:cubicBezTo>
                  <a:cubicBezTo>
                    <a:pt x="39" y="15507"/>
                    <a:pt x="-261" y="17888"/>
                    <a:pt x="189" y="19334"/>
                  </a:cubicBezTo>
                  <a:cubicBezTo>
                    <a:pt x="639" y="20780"/>
                    <a:pt x="1839" y="21290"/>
                    <a:pt x="5139" y="21375"/>
                  </a:cubicBezTo>
                  <a:cubicBezTo>
                    <a:pt x="8439" y="21460"/>
                    <a:pt x="13839" y="21120"/>
                    <a:pt x="19239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5181600" y="7217833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5372100" y="7287683"/>
              <a:ext cx="62774" cy="15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80" fill="norm" stroke="1" extrusionOk="0">
                  <a:moveTo>
                    <a:pt x="17280" y="0"/>
                  </a:moveTo>
                  <a:cubicBezTo>
                    <a:pt x="18720" y="5116"/>
                    <a:pt x="20160" y="10232"/>
                    <a:pt x="20880" y="13500"/>
                  </a:cubicBezTo>
                  <a:cubicBezTo>
                    <a:pt x="21600" y="16768"/>
                    <a:pt x="21600" y="18189"/>
                    <a:pt x="20160" y="19326"/>
                  </a:cubicBezTo>
                  <a:cubicBezTo>
                    <a:pt x="18720" y="20463"/>
                    <a:pt x="15840" y="21316"/>
                    <a:pt x="12240" y="21458"/>
                  </a:cubicBezTo>
                  <a:cubicBezTo>
                    <a:pt x="8640" y="21600"/>
                    <a:pt x="4320" y="21032"/>
                    <a:pt x="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5391150" y="7224183"/>
              <a:ext cx="38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5492750" y="7046383"/>
              <a:ext cx="8450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600" fill="norm" stroke="1" extrusionOk="0">
                  <a:moveTo>
                    <a:pt x="0" y="0"/>
                  </a:moveTo>
                  <a:cubicBezTo>
                    <a:pt x="4114" y="800"/>
                    <a:pt x="8229" y="1600"/>
                    <a:pt x="12600" y="3667"/>
                  </a:cubicBezTo>
                  <a:cubicBezTo>
                    <a:pt x="16971" y="5733"/>
                    <a:pt x="21600" y="9067"/>
                    <a:pt x="20314" y="12267"/>
                  </a:cubicBezTo>
                  <a:cubicBezTo>
                    <a:pt x="19029" y="15467"/>
                    <a:pt x="11829" y="18533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5664200" y="7300383"/>
              <a:ext cx="31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6108700" y="6955199"/>
              <a:ext cx="133350" cy="408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6433"/>
                  </a:moveTo>
                  <a:cubicBezTo>
                    <a:pt x="686" y="9535"/>
                    <a:pt x="1371" y="12636"/>
                    <a:pt x="1886" y="14796"/>
                  </a:cubicBezTo>
                  <a:cubicBezTo>
                    <a:pt x="2400" y="16956"/>
                    <a:pt x="2743" y="18175"/>
                    <a:pt x="2914" y="19227"/>
                  </a:cubicBezTo>
                  <a:cubicBezTo>
                    <a:pt x="3086" y="20280"/>
                    <a:pt x="3086" y="21166"/>
                    <a:pt x="2914" y="21332"/>
                  </a:cubicBezTo>
                  <a:cubicBezTo>
                    <a:pt x="2743" y="21498"/>
                    <a:pt x="2400" y="20944"/>
                    <a:pt x="2057" y="18563"/>
                  </a:cubicBezTo>
                  <a:cubicBezTo>
                    <a:pt x="1714" y="16181"/>
                    <a:pt x="1371" y="11972"/>
                    <a:pt x="1543" y="8760"/>
                  </a:cubicBezTo>
                  <a:cubicBezTo>
                    <a:pt x="1714" y="5547"/>
                    <a:pt x="2400" y="3332"/>
                    <a:pt x="3429" y="2003"/>
                  </a:cubicBezTo>
                  <a:cubicBezTo>
                    <a:pt x="4457" y="673"/>
                    <a:pt x="5829" y="230"/>
                    <a:pt x="8229" y="64"/>
                  </a:cubicBezTo>
                  <a:cubicBezTo>
                    <a:pt x="10629" y="-102"/>
                    <a:pt x="14057" y="9"/>
                    <a:pt x="16800" y="950"/>
                  </a:cubicBezTo>
                  <a:cubicBezTo>
                    <a:pt x="19543" y="1892"/>
                    <a:pt x="21600" y="3664"/>
                    <a:pt x="21600" y="5547"/>
                  </a:cubicBezTo>
                  <a:cubicBezTo>
                    <a:pt x="21600" y="7430"/>
                    <a:pt x="19543" y="9424"/>
                    <a:pt x="17143" y="10643"/>
                  </a:cubicBezTo>
                  <a:cubicBezTo>
                    <a:pt x="14743" y="11861"/>
                    <a:pt x="12000" y="12304"/>
                    <a:pt x="10114" y="12304"/>
                  </a:cubicBezTo>
                  <a:cubicBezTo>
                    <a:pt x="8229" y="12304"/>
                    <a:pt x="7200" y="11861"/>
                    <a:pt x="6171" y="1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6242050" y="7090833"/>
              <a:ext cx="152400" cy="192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5635"/>
                  </a:moveTo>
                  <a:cubicBezTo>
                    <a:pt x="3900" y="9861"/>
                    <a:pt x="7800" y="14087"/>
                    <a:pt x="9600" y="16904"/>
                  </a:cubicBezTo>
                  <a:cubicBezTo>
                    <a:pt x="11400" y="19722"/>
                    <a:pt x="11100" y="21130"/>
                    <a:pt x="10200" y="21365"/>
                  </a:cubicBezTo>
                  <a:cubicBezTo>
                    <a:pt x="9300" y="21600"/>
                    <a:pt x="7800" y="20661"/>
                    <a:pt x="6750" y="18430"/>
                  </a:cubicBezTo>
                  <a:cubicBezTo>
                    <a:pt x="5700" y="16200"/>
                    <a:pt x="5100" y="12678"/>
                    <a:pt x="7650" y="9391"/>
                  </a:cubicBezTo>
                  <a:cubicBezTo>
                    <a:pt x="10200" y="6104"/>
                    <a:pt x="15900" y="30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6481031" y="6938466"/>
              <a:ext cx="142019" cy="31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923" fill="norm" stroke="1" extrusionOk="0">
                  <a:moveTo>
                    <a:pt x="21313" y="5047"/>
                  </a:moveTo>
                  <a:cubicBezTo>
                    <a:pt x="20042" y="3364"/>
                    <a:pt x="18772" y="1681"/>
                    <a:pt x="17342" y="769"/>
                  </a:cubicBezTo>
                  <a:cubicBezTo>
                    <a:pt x="15913" y="-143"/>
                    <a:pt x="14325" y="-283"/>
                    <a:pt x="12101" y="559"/>
                  </a:cubicBezTo>
                  <a:cubicBezTo>
                    <a:pt x="9878" y="1400"/>
                    <a:pt x="7019" y="3223"/>
                    <a:pt x="4478" y="5888"/>
                  </a:cubicBezTo>
                  <a:cubicBezTo>
                    <a:pt x="1937" y="8553"/>
                    <a:pt x="-287" y="12060"/>
                    <a:pt x="31" y="14865"/>
                  </a:cubicBezTo>
                  <a:cubicBezTo>
                    <a:pt x="348" y="17670"/>
                    <a:pt x="3207" y="19774"/>
                    <a:pt x="6860" y="20546"/>
                  </a:cubicBezTo>
                  <a:cubicBezTo>
                    <a:pt x="10513" y="21317"/>
                    <a:pt x="14960" y="20756"/>
                    <a:pt x="19407" y="20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6661774" y="6968465"/>
              <a:ext cx="170826" cy="261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65" fill="norm" stroke="1" extrusionOk="0">
                  <a:moveTo>
                    <a:pt x="21521" y="2733"/>
                  </a:moveTo>
                  <a:cubicBezTo>
                    <a:pt x="20721" y="1869"/>
                    <a:pt x="19921" y="1005"/>
                    <a:pt x="18854" y="486"/>
                  </a:cubicBezTo>
                  <a:cubicBezTo>
                    <a:pt x="17788" y="-32"/>
                    <a:pt x="16454" y="-205"/>
                    <a:pt x="14721" y="313"/>
                  </a:cubicBezTo>
                  <a:cubicBezTo>
                    <a:pt x="12988" y="832"/>
                    <a:pt x="10854" y="2041"/>
                    <a:pt x="8321" y="4720"/>
                  </a:cubicBezTo>
                  <a:cubicBezTo>
                    <a:pt x="5788" y="7398"/>
                    <a:pt x="2854" y="11545"/>
                    <a:pt x="1388" y="14051"/>
                  </a:cubicBezTo>
                  <a:cubicBezTo>
                    <a:pt x="-79" y="16557"/>
                    <a:pt x="-79" y="17421"/>
                    <a:pt x="54" y="18285"/>
                  </a:cubicBezTo>
                  <a:cubicBezTo>
                    <a:pt x="188" y="19149"/>
                    <a:pt x="454" y="20013"/>
                    <a:pt x="1254" y="20531"/>
                  </a:cubicBezTo>
                  <a:cubicBezTo>
                    <a:pt x="2054" y="21049"/>
                    <a:pt x="3388" y="21222"/>
                    <a:pt x="4721" y="21309"/>
                  </a:cubicBezTo>
                  <a:cubicBezTo>
                    <a:pt x="6054" y="21395"/>
                    <a:pt x="7388" y="21395"/>
                    <a:pt x="8721" y="21222"/>
                  </a:cubicBezTo>
                  <a:cubicBezTo>
                    <a:pt x="10054" y="21049"/>
                    <a:pt x="11388" y="20704"/>
                    <a:pt x="12054" y="20099"/>
                  </a:cubicBezTo>
                  <a:cubicBezTo>
                    <a:pt x="12721" y="19494"/>
                    <a:pt x="12721" y="18630"/>
                    <a:pt x="12721" y="17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6669387" y="7141633"/>
              <a:ext cx="11241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600" fill="norm" stroke="1" extrusionOk="0">
                  <a:moveTo>
                    <a:pt x="6843" y="21600"/>
                  </a:moveTo>
                  <a:cubicBezTo>
                    <a:pt x="3643" y="18000"/>
                    <a:pt x="443" y="14400"/>
                    <a:pt x="43" y="10800"/>
                  </a:cubicBezTo>
                  <a:cubicBezTo>
                    <a:pt x="-357" y="7200"/>
                    <a:pt x="2043" y="3600"/>
                    <a:pt x="6043" y="1800"/>
                  </a:cubicBezTo>
                  <a:cubicBezTo>
                    <a:pt x="10043" y="0"/>
                    <a:pt x="15643" y="0"/>
                    <a:pt x="212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6800850" y="7147983"/>
              <a:ext cx="1079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06" y="800"/>
                    <a:pt x="18212" y="1600"/>
                    <a:pt x="16941" y="4400"/>
                  </a:cubicBezTo>
                  <a:cubicBezTo>
                    <a:pt x="15671" y="7200"/>
                    <a:pt x="14824" y="12000"/>
                    <a:pt x="13765" y="15000"/>
                  </a:cubicBezTo>
                  <a:cubicBezTo>
                    <a:pt x="12706" y="18000"/>
                    <a:pt x="11435" y="19200"/>
                    <a:pt x="9953" y="20100"/>
                  </a:cubicBezTo>
                  <a:cubicBezTo>
                    <a:pt x="8471" y="21000"/>
                    <a:pt x="6776" y="21600"/>
                    <a:pt x="5082" y="21600"/>
                  </a:cubicBezTo>
                  <a:cubicBezTo>
                    <a:pt x="3388" y="21600"/>
                    <a:pt x="1694" y="21000"/>
                    <a:pt x="0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6896100" y="708448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6946900" y="6975970"/>
              <a:ext cx="120964" cy="37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6" h="21511" fill="norm" stroke="1" extrusionOk="0">
                  <a:moveTo>
                    <a:pt x="9561" y="396"/>
                  </a:moveTo>
                  <a:cubicBezTo>
                    <a:pt x="11331" y="154"/>
                    <a:pt x="13102" y="-89"/>
                    <a:pt x="14518" y="32"/>
                  </a:cubicBezTo>
                  <a:cubicBezTo>
                    <a:pt x="15934" y="154"/>
                    <a:pt x="16997" y="639"/>
                    <a:pt x="18413" y="2459"/>
                  </a:cubicBezTo>
                  <a:cubicBezTo>
                    <a:pt x="19830" y="4280"/>
                    <a:pt x="21600" y="7435"/>
                    <a:pt x="18590" y="10832"/>
                  </a:cubicBezTo>
                  <a:cubicBezTo>
                    <a:pt x="15580" y="14230"/>
                    <a:pt x="7790" y="17871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3722840" y="6971196"/>
              <a:ext cx="234341" cy="36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02" fill="norm" stroke="1" extrusionOk="0">
                  <a:moveTo>
                    <a:pt x="18934" y="2139"/>
                  </a:moveTo>
                  <a:cubicBezTo>
                    <a:pt x="20091" y="1284"/>
                    <a:pt x="21248" y="430"/>
                    <a:pt x="21345" y="125"/>
                  </a:cubicBezTo>
                  <a:cubicBezTo>
                    <a:pt x="21441" y="-180"/>
                    <a:pt x="20477" y="64"/>
                    <a:pt x="18162" y="979"/>
                  </a:cubicBezTo>
                  <a:cubicBezTo>
                    <a:pt x="15848" y="1895"/>
                    <a:pt x="12184" y="3481"/>
                    <a:pt x="9870" y="4518"/>
                  </a:cubicBezTo>
                  <a:cubicBezTo>
                    <a:pt x="7555" y="5556"/>
                    <a:pt x="6591" y="6044"/>
                    <a:pt x="6012" y="6593"/>
                  </a:cubicBezTo>
                  <a:cubicBezTo>
                    <a:pt x="5434" y="7142"/>
                    <a:pt x="5241" y="7752"/>
                    <a:pt x="5530" y="8240"/>
                  </a:cubicBezTo>
                  <a:cubicBezTo>
                    <a:pt x="5820" y="8728"/>
                    <a:pt x="6591" y="9095"/>
                    <a:pt x="7845" y="9400"/>
                  </a:cubicBezTo>
                  <a:cubicBezTo>
                    <a:pt x="9098" y="9705"/>
                    <a:pt x="10834" y="9949"/>
                    <a:pt x="12184" y="10071"/>
                  </a:cubicBezTo>
                  <a:cubicBezTo>
                    <a:pt x="13534" y="10193"/>
                    <a:pt x="14498" y="10193"/>
                    <a:pt x="15270" y="10437"/>
                  </a:cubicBezTo>
                  <a:cubicBezTo>
                    <a:pt x="16041" y="10681"/>
                    <a:pt x="16620" y="11169"/>
                    <a:pt x="16330" y="11779"/>
                  </a:cubicBezTo>
                  <a:cubicBezTo>
                    <a:pt x="16041" y="12389"/>
                    <a:pt x="14884" y="13122"/>
                    <a:pt x="12184" y="14403"/>
                  </a:cubicBezTo>
                  <a:cubicBezTo>
                    <a:pt x="9484" y="15684"/>
                    <a:pt x="5241" y="17515"/>
                    <a:pt x="2830" y="18735"/>
                  </a:cubicBezTo>
                  <a:cubicBezTo>
                    <a:pt x="420" y="19956"/>
                    <a:pt x="-159" y="20566"/>
                    <a:pt x="34" y="20932"/>
                  </a:cubicBezTo>
                  <a:cubicBezTo>
                    <a:pt x="227" y="21298"/>
                    <a:pt x="1191" y="21420"/>
                    <a:pt x="4662" y="21176"/>
                  </a:cubicBezTo>
                  <a:cubicBezTo>
                    <a:pt x="8134" y="20932"/>
                    <a:pt x="14112" y="20322"/>
                    <a:pt x="20091" y="19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3657600" y="7541683"/>
              <a:ext cx="81610" cy="156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008" fill="norm" stroke="1" extrusionOk="0">
                  <a:moveTo>
                    <a:pt x="8308" y="0"/>
                  </a:moveTo>
                  <a:cubicBezTo>
                    <a:pt x="12738" y="2274"/>
                    <a:pt x="17169" y="4547"/>
                    <a:pt x="19385" y="7247"/>
                  </a:cubicBezTo>
                  <a:cubicBezTo>
                    <a:pt x="21600" y="9947"/>
                    <a:pt x="21600" y="13074"/>
                    <a:pt x="21046" y="15347"/>
                  </a:cubicBezTo>
                  <a:cubicBezTo>
                    <a:pt x="20492" y="17621"/>
                    <a:pt x="19385" y="19042"/>
                    <a:pt x="17446" y="20037"/>
                  </a:cubicBezTo>
                  <a:cubicBezTo>
                    <a:pt x="15508" y="21032"/>
                    <a:pt x="12738" y="21600"/>
                    <a:pt x="9692" y="20037"/>
                  </a:cubicBezTo>
                  <a:cubicBezTo>
                    <a:pt x="6646" y="18474"/>
                    <a:pt x="3323" y="14779"/>
                    <a:pt x="0" y="1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3702050" y="7441025"/>
              <a:ext cx="444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086" y="10932"/>
                    <a:pt x="6171" y="1332"/>
                    <a:pt x="9771" y="132"/>
                  </a:cubicBezTo>
                  <a:cubicBezTo>
                    <a:pt x="13371" y="-1068"/>
                    <a:pt x="17486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3784600" y="7516283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3835400" y="7567083"/>
              <a:ext cx="31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3930650" y="7459133"/>
              <a:ext cx="254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3765550" y="6848898"/>
              <a:ext cx="165100" cy="172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6" fill="norm" stroke="1" extrusionOk="0">
                  <a:moveTo>
                    <a:pt x="831" y="7792"/>
                  </a:moveTo>
                  <a:cubicBezTo>
                    <a:pt x="554" y="6506"/>
                    <a:pt x="277" y="5220"/>
                    <a:pt x="138" y="5349"/>
                  </a:cubicBezTo>
                  <a:cubicBezTo>
                    <a:pt x="0" y="5477"/>
                    <a:pt x="0" y="7020"/>
                    <a:pt x="0" y="9335"/>
                  </a:cubicBezTo>
                  <a:cubicBezTo>
                    <a:pt x="0" y="11649"/>
                    <a:pt x="0" y="14735"/>
                    <a:pt x="0" y="17049"/>
                  </a:cubicBezTo>
                  <a:cubicBezTo>
                    <a:pt x="0" y="19363"/>
                    <a:pt x="0" y="20906"/>
                    <a:pt x="138" y="20906"/>
                  </a:cubicBezTo>
                  <a:cubicBezTo>
                    <a:pt x="277" y="20906"/>
                    <a:pt x="554" y="19363"/>
                    <a:pt x="1108" y="15763"/>
                  </a:cubicBezTo>
                  <a:cubicBezTo>
                    <a:pt x="1662" y="12163"/>
                    <a:pt x="2492" y="6506"/>
                    <a:pt x="3462" y="3292"/>
                  </a:cubicBezTo>
                  <a:cubicBezTo>
                    <a:pt x="4431" y="77"/>
                    <a:pt x="5538" y="-694"/>
                    <a:pt x="8031" y="592"/>
                  </a:cubicBezTo>
                  <a:cubicBezTo>
                    <a:pt x="10523" y="1877"/>
                    <a:pt x="14400" y="5220"/>
                    <a:pt x="16892" y="8435"/>
                  </a:cubicBezTo>
                  <a:cubicBezTo>
                    <a:pt x="19385" y="11649"/>
                    <a:pt x="20492" y="14735"/>
                    <a:pt x="21600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46" name="Drawing"/>
          <p:cNvGrpSpPr/>
          <p:nvPr/>
        </p:nvGrpSpPr>
        <p:grpSpPr>
          <a:xfrm>
            <a:off x="607483" y="1238250"/>
            <a:ext cx="11995151" cy="7543800"/>
            <a:chOff x="0" y="0"/>
            <a:chExt cx="11995150" cy="7543800"/>
          </a:xfrm>
        </p:grpSpPr>
        <p:sp>
          <p:nvSpPr>
            <p:cNvPr id="2567" name="Line"/>
            <p:cNvSpPr/>
            <p:nvPr/>
          </p:nvSpPr>
          <p:spPr>
            <a:xfrm>
              <a:off x="0" y="425550"/>
              <a:ext cx="198967" cy="36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6434" y="1111"/>
                  </a:moveTo>
                  <a:cubicBezTo>
                    <a:pt x="5745" y="1608"/>
                    <a:pt x="5055" y="2104"/>
                    <a:pt x="5285" y="2539"/>
                  </a:cubicBezTo>
                  <a:cubicBezTo>
                    <a:pt x="5515" y="2973"/>
                    <a:pt x="6664" y="3346"/>
                    <a:pt x="8847" y="3160"/>
                  </a:cubicBezTo>
                  <a:cubicBezTo>
                    <a:pt x="11030" y="2973"/>
                    <a:pt x="14247" y="2229"/>
                    <a:pt x="16430" y="1546"/>
                  </a:cubicBezTo>
                  <a:cubicBezTo>
                    <a:pt x="18613" y="863"/>
                    <a:pt x="19762" y="242"/>
                    <a:pt x="19762" y="56"/>
                  </a:cubicBezTo>
                  <a:cubicBezTo>
                    <a:pt x="19762" y="-130"/>
                    <a:pt x="18613" y="118"/>
                    <a:pt x="15970" y="1236"/>
                  </a:cubicBezTo>
                  <a:cubicBezTo>
                    <a:pt x="13328" y="2353"/>
                    <a:pt x="9191" y="4339"/>
                    <a:pt x="7009" y="5704"/>
                  </a:cubicBezTo>
                  <a:cubicBezTo>
                    <a:pt x="4826" y="7070"/>
                    <a:pt x="4596" y="7815"/>
                    <a:pt x="5055" y="8311"/>
                  </a:cubicBezTo>
                  <a:cubicBezTo>
                    <a:pt x="5515" y="8808"/>
                    <a:pt x="6664" y="9056"/>
                    <a:pt x="8043" y="9180"/>
                  </a:cubicBezTo>
                  <a:cubicBezTo>
                    <a:pt x="9421" y="9304"/>
                    <a:pt x="11030" y="9304"/>
                    <a:pt x="12409" y="9367"/>
                  </a:cubicBezTo>
                  <a:cubicBezTo>
                    <a:pt x="13787" y="9429"/>
                    <a:pt x="14936" y="9553"/>
                    <a:pt x="15166" y="9863"/>
                  </a:cubicBezTo>
                  <a:cubicBezTo>
                    <a:pt x="15396" y="10173"/>
                    <a:pt x="14706" y="10670"/>
                    <a:pt x="12179" y="11911"/>
                  </a:cubicBezTo>
                  <a:cubicBezTo>
                    <a:pt x="9651" y="13153"/>
                    <a:pt x="5285" y="15139"/>
                    <a:pt x="2872" y="16504"/>
                  </a:cubicBezTo>
                  <a:cubicBezTo>
                    <a:pt x="460" y="17870"/>
                    <a:pt x="0" y="18615"/>
                    <a:pt x="0" y="19298"/>
                  </a:cubicBezTo>
                  <a:cubicBezTo>
                    <a:pt x="0" y="19980"/>
                    <a:pt x="460" y="20601"/>
                    <a:pt x="1264" y="20973"/>
                  </a:cubicBezTo>
                  <a:cubicBezTo>
                    <a:pt x="2068" y="21346"/>
                    <a:pt x="3217" y="21470"/>
                    <a:pt x="6664" y="20973"/>
                  </a:cubicBezTo>
                  <a:cubicBezTo>
                    <a:pt x="10111" y="20477"/>
                    <a:pt x="15855" y="19360"/>
                    <a:pt x="21600" y="18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224366" y="559748"/>
              <a:ext cx="266701" cy="16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7080"/>
                  </a:moveTo>
                  <a:cubicBezTo>
                    <a:pt x="171" y="5747"/>
                    <a:pt x="343" y="4413"/>
                    <a:pt x="857" y="3480"/>
                  </a:cubicBezTo>
                  <a:cubicBezTo>
                    <a:pt x="1371" y="2547"/>
                    <a:pt x="2229" y="2013"/>
                    <a:pt x="3000" y="2147"/>
                  </a:cubicBezTo>
                  <a:cubicBezTo>
                    <a:pt x="3771" y="2280"/>
                    <a:pt x="4457" y="3080"/>
                    <a:pt x="4371" y="6147"/>
                  </a:cubicBezTo>
                  <a:cubicBezTo>
                    <a:pt x="4286" y="9213"/>
                    <a:pt x="3429" y="14547"/>
                    <a:pt x="2657" y="17613"/>
                  </a:cubicBezTo>
                  <a:cubicBezTo>
                    <a:pt x="1886" y="20680"/>
                    <a:pt x="1200" y="21480"/>
                    <a:pt x="1029" y="21213"/>
                  </a:cubicBezTo>
                  <a:cubicBezTo>
                    <a:pt x="857" y="20947"/>
                    <a:pt x="1200" y="19613"/>
                    <a:pt x="3343" y="16147"/>
                  </a:cubicBezTo>
                  <a:cubicBezTo>
                    <a:pt x="5486" y="12680"/>
                    <a:pt x="9429" y="7080"/>
                    <a:pt x="11829" y="3880"/>
                  </a:cubicBezTo>
                  <a:cubicBezTo>
                    <a:pt x="14229" y="680"/>
                    <a:pt x="15086" y="-120"/>
                    <a:pt x="15257" y="13"/>
                  </a:cubicBezTo>
                  <a:cubicBezTo>
                    <a:pt x="15429" y="147"/>
                    <a:pt x="14914" y="1213"/>
                    <a:pt x="13714" y="3880"/>
                  </a:cubicBezTo>
                  <a:cubicBezTo>
                    <a:pt x="12514" y="6547"/>
                    <a:pt x="10629" y="10813"/>
                    <a:pt x="9686" y="13613"/>
                  </a:cubicBezTo>
                  <a:cubicBezTo>
                    <a:pt x="8743" y="16413"/>
                    <a:pt x="8743" y="17747"/>
                    <a:pt x="9171" y="18547"/>
                  </a:cubicBezTo>
                  <a:cubicBezTo>
                    <a:pt x="9600" y="19347"/>
                    <a:pt x="10457" y="19613"/>
                    <a:pt x="12600" y="18947"/>
                  </a:cubicBezTo>
                  <a:cubicBezTo>
                    <a:pt x="14743" y="18280"/>
                    <a:pt x="18171" y="16680"/>
                    <a:pt x="21600" y="15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135466" y="793750"/>
              <a:ext cx="2159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5120"/>
                    <a:pt x="11435" y="8640"/>
                    <a:pt x="15035" y="5040"/>
                  </a:cubicBezTo>
                  <a:cubicBezTo>
                    <a:pt x="18635" y="1440"/>
                    <a:pt x="20118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223236" y="806450"/>
              <a:ext cx="166231" cy="7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3427" y="19059"/>
                  </a:moveTo>
                  <a:cubicBezTo>
                    <a:pt x="1787" y="20329"/>
                    <a:pt x="146" y="21600"/>
                    <a:pt x="10" y="21600"/>
                  </a:cubicBezTo>
                  <a:cubicBezTo>
                    <a:pt x="-127" y="21600"/>
                    <a:pt x="1240" y="20329"/>
                    <a:pt x="5068" y="16518"/>
                  </a:cubicBezTo>
                  <a:cubicBezTo>
                    <a:pt x="8896" y="12706"/>
                    <a:pt x="15184" y="6353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609600" y="520700"/>
              <a:ext cx="40217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0"/>
                    <a:pt x="10232" y="0"/>
                    <a:pt x="6253" y="1800"/>
                  </a:cubicBezTo>
                  <a:cubicBezTo>
                    <a:pt x="2274" y="3600"/>
                    <a:pt x="0" y="7200"/>
                    <a:pt x="0" y="10800"/>
                  </a:cubicBezTo>
                  <a:cubicBezTo>
                    <a:pt x="0" y="14400"/>
                    <a:pt x="2274" y="18000"/>
                    <a:pt x="4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656166" y="66675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1287640" y="374649"/>
              <a:ext cx="187677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2560" y="2575"/>
                  </a:moveTo>
                  <a:cubicBezTo>
                    <a:pt x="2560" y="1717"/>
                    <a:pt x="2560" y="858"/>
                    <a:pt x="2680" y="930"/>
                  </a:cubicBezTo>
                  <a:cubicBezTo>
                    <a:pt x="2800" y="1001"/>
                    <a:pt x="3040" y="2003"/>
                    <a:pt x="2920" y="5007"/>
                  </a:cubicBezTo>
                  <a:cubicBezTo>
                    <a:pt x="2800" y="8011"/>
                    <a:pt x="2320" y="13017"/>
                    <a:pt x="1960" y="15878"/>
                  </a:cubicBezTo>
                  <a:cubicBezTo>
                    <a:pt x="1600" y="18739"/>
                    <a:pt x="1360" y="19454"/>
                    <a:pt x="1240" y="20170"/>
                  </a:cubicBezTo>
                  <a:cubicBezTo>
                    <a:pt x="1120" y="20885"/>
                    <a:pt x="1120" y="21600"/>
                    <a:pt x="1120" y="21600"/>
                  </a:cubicBezTo>
                  <a:cubicBezTo>
                    <a:pt x="1120" y="21600"/>
                    <a:pt x="1120" y="20885"/>
                    <a:pt x="760" y="19454"/>
                  </a:cubicBezTo>
                  <a:cubicBezTo>
                    <a:pt x="400" y="18024"/>
                    <a:pt x="-320" y="15878"/>
                    <a:pt x="160" y="15020"/>
                  </a:cubicBezTo>
                  <a:cubicBezTo>
                    <a:pt x="640" y="14162"/>
                    <a:pt x="2320" y="14591"/>
                    <a:pt x="3760" y="14662"/>
                  </a:cubicBezTo>
                  <a:cubicBezTo>
                    <a:pt x="5200" y="14734"/>
                    <a:pt x="6400" y="14448"/>
                    <a:pt x="8680" y="12660"/>
                  </a:cubicBezTo>
                  <a:cubicBezTo>
                    <a:pt x="10960" y="10872"/>
                    <a:pt x="14320" y="7581"/>
                    <a:pt x="16240" y="5507"/>
                  </a:cubicBezTo>
                  <a:cubicBezTo>
                    <a:pt x="18160" y="3433"/>
                    <a:pt x="18640" y="2575"/>
                    <a:pt x="19120" y="1717"/>
                  </a:cubicBezTo>
                  <a:cubicBezTo>
                    <a:pt x="19600" y="858"/>
                    <a:pt x="20080" y="0"/>
                    <a:pt x="20200" y="0"/>
                  </a:cubicBezTo>
                  <a:cubicBezTo>
                    <a:pt x="20320" y="0"/>
                    <a:pt x="20080" y="858"/>
                    <a:pt x="19960" y="3362"/>
                  </a:cubicBezTo>
                  <a:cubicBezTo>
                    <a:pt x="19840" y="5865"/>
                    <a:pt x="19840" y="10013"/>
                    <a:pt x="20080" y="12731"/>
                  </a:cubicBezTo>
                  <a:cubicBezTo>
                    <a:pt x="20320" y="15449"/>
                    <a:pt x="20800" y="16736"/>
                    <a:pt x="21280" y="18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1564216" y="4508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1582631" y="60325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1811866" y="324366"/>
              <a:ext cx="139701" cy="31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8065"/>
                  </a:moveTo>
                  <a:cubicBezTo>
                    <a:pt x="1636" y="7923"/>
                    <a:pt x="3273" y="7781"/>
                    <a:pt x="5400" y="6857"/>
                  </a:cubicBezTo>
                  <a:cubicBezTo>
                    <a:pt x="7527" y="5934"/>
                    <a:pt x="10145" y="4228"/>
                    <a:pt x="11618" y="2807"/>
                  </a:cubicBezTo>
                  <a:cubicBezTo>
                    <a:pt x="13091" y="1386"/>
                    <a:pt x="13418" y="249"/>
                    <a:pt x="12764" y="36"/>
                  </a:cubicBezTo>
                  <a:cubicBezTo>
                    <a:pt x="12109" y="-177"/>
                    <a:pt x="10473" y="534"/>
                    <a:pt x="9491" y="2523"/>
                  </a:cubicBezTo>
                  <a:cubicBezTo>
                    <a:pt x="8509" y="4512"/>
                    <a:pt x="8182" y="7781"/>
                    <a:pt x="8018" y="10907"/>
                  </a:cubicBezTo>
                  <a:cubicBezTo>
                    <a:pt x="7855" y="14034"/>
                    <a:pt x="7855" y="17018"/>
                    <a:pt x="7691" y="18865"/>
                  </a:cubicBezTo>
                  <a:cubicBezTo>
                    <a:pt x="7527" y="20712"/>
                    <a:pt x="7200" y="21423"/>
                    <a:pt x="6873" y="21352"/>
                  </a:cubicBezTo>
                  <a:cubicBezTo>
                    <a:pt x="6545" y="21281"/>
                    <a:pt x="6218" y="20428"/>
                    <a:pt x="6382" y="19149"/>
                  </a:cubicBezTo>
                  <a:cubicBezTo>
                    <a:pt x="6545" y="17870"/>
                    <a:pt x="7200" y="16165"/>
                    <a:pt x="8836" y="14886"/>
                  </a:cubicBezTo>
                  <a:cubicBezTo>
                    <a:pt x="10473" y="13607"/>
                    <a:pt x="13091" y="12755"/>
                    <a:pt x="15055" y="12541"/>
                  </a:cubicBezTo>
                  <a:cubicBezTo>
                    <a:pt x="17018" y="12328"/>
                    <a:pt x="18327" y="12755"/>
                    <a:pt x="19309" y="14105"/>
                  </a:cubicBezTo>
                  <a:cubicBezTo>
                    <a:pt x="20291" y="15455"/>
                    <a:pt x="20945" y="17728"/>
                    <a:pt x="21600" y="20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2008564" y="476762"/>
              <a:ext cx="108103" cy="126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160" fill="norm" stroke="1" extrusionOk="0">
                  <a:moveTo>
                    <a:pt x="3697" y="8412"/>
                  </a:moveTo>
                  <a:cubicBezTo>
                    <a:pt x="5735" y="8767"/>
                    <a:pt x="7772" y="9121"/>
                    <a:pt x="9403" y="8590"/>
                  </a:cubicBezTo>
                  <a:cubicBezTo>
                    <a:pt x="11033" y="8058"/>
                    <a:pt x="12256" y="6642"/>
                    <a:pt x="13071" y="4871"/>
                  </a:cubicBezTo>
                  <a:cubicBezTo>
                    <a:pt x="13886" y="3101"/>
                    <a:pt x="14293" y="976"/>
                    <a:pt x="13274" y="268"/>
                  </a:cubicBezTo>
                  <a:cubicBezTo>
                    <a:pt x="12256" y="-440"/>
                    <a:pt x="9810" y="268"/>
                    <a:pt x="7365" y="2216"/>
                  </a:cubicBezTo>
                  <a:cubicBezTo>
                    <a:pt x="4920" y="4163"/>
                    <a:pt x="2474" y="7350"/>
                    <a:pt x="1048" y="10183"/>
                  </a:cubicBezTo>
                  <a:cubicBezTo>
                    <a:pt x="-378" y="13016"/>
                    <a:pt x="-786" y="15494"/>
                    <a:pt x="2678" y="17265"/>
                  </a:cubicBezTo>
                  <a:cubicBezTo>
                    <a:pt x="6142" y="19035"/>
                    <a:pt x="13478" y="20098"/>
                    <a:pt x="20814" y="2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2132297" y="487367"/>
              <a:ext cx="162170" cy="124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461" fill="norm" stroke="1" extrusionOk="0">
                  <a:moveTo>
                    <a:pt x="14760" y="6531"/>
                  </a:moveTo>
                  <a:cubicBezTo>
                    <a:pt x="14198" y="4789"/>
                    <a:pt x="13637" y="3047"/>
                    <a:pt x="12515" y="1654"/>
                  </a:cubicBezTo>
                  <a:cubicBezTo>
                    <a:pt x="11393" y="260"/>
                    <a:pt x="9710" y="-785"/>
                    <a:pt x="7606" y="783"/>
                  </a:cubicBezTo>
                  <a:cubicBezTo>
                    <a:pt x="5502" y="2350"/>
                    <a:pt x="2978" y="6531"/>
                    <a:pt x="1575" y="9492"/>
                  </a:cubicBezTo>
                  <a:cubicBezTo>
                    <a:pt x="173" y="12454"/>
                    <a:pt x="-108" y="14196"/>
                    <a:pt x="32" y="15938"/>
                  </a:cubicBezTo>
                  <a:cubicBezTo>
                    <a:pt x="173" y="17680"/>
                    <a:pt x="734" y="19421"/>
                    <a:pt x="1715" y="20118"/>
                  </a:cubicBezTo>
                  <a:cubicBezTo>
                    <a:pt x="2697" y="20815"/>
                    <a:pt x="4100" y="20467"/>
                    <a:pt x="5643" y="18899"/>
                  </a:cubicBezTo>
                  <a:cubicBezTo>
                    <a:pt x="7186" y="17331"/>
                    <a:pt x="8869" y="14544"/>
                    <a:pt x="9991" y="12280"/>
                  </a:cubicBezTo>
                  <a:cubicBezTo>
                    <a:pt x="11113" y="10015"/>
                    <a:pt x="11674" y="8273"/>
                    <a:pt x="11954" y="8447"/>
                  </a:cubicBezTo>
                  <a:cubicBezTo>
                    <a:pt x="12235" y="8621"/>
                    <a:pt x="12235" y="10712"/>
                    <a:pt x="12656" y="12454"/>
                  </a:cubicBezTo>
                  <a:cubicBezTo>
                    <a:pt x="13076" y="14196"/>
                    <a:pt x="13918" y="15589"/>
                    <a:pt x="15040" y="16460"/>
                  </a:cubicBezTo>
                  <a:cubicBezTo>
                    <a:pt x="16162" y="17331"/>
                    <a:pt x="17565" y="17680"/>
                    <a:pt x="18687" y="17331"/>
                  </a:cubicBezTo>
                  <a:cubicBezTo>
                    <a:pt x="19809" y="16983"/>
                    <a:pt x="20650" y="15938"/>
                    <a:pt x="21492" y="14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2332929" y="355599"/>
              <a:ext cx="12338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14" fill="norm" stroke="1" extrusionOk="0">
                  <a:moveTo>
                    <a:pt x="20982" y="0"/>
                  </a:moveTo>
                  <a:cubicBezTo>
                    <a:pt x="17382" y="5028"/>
                    <a:pt x="13782" y="10055"/>
                    <a:pt x="10182" y="13034"/>
                  </a:cubicBezTo>
                  <a:cubicBezTo>
                    <a:pt x="6582" y="16014"/>
                    <a:pt x="2982" y="16945"/>
                    <a:pt x="1182" y="18062"/>
                  </a:cubicBezTo>
                  <a:cubicBezTo>
                    <a:pt x="-618" y="19179"/>
                    <a:pt x="-618" y="20483"/>
                    <a:pt x="2982" y="21041"/>
                  </a:cubicBezTo>
                  <a:cubicBezTo>
                    <a:pt x="6582" y="21600"/>
                    <a:pt x="13782" y="21414"/>
                    <a:pt x="20982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2408766" y="355600"/>
              <a:ext cx="63501" cy="25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8640" y="0"/>
                  </a:moveTo>
                  <a:cubicBezTo>
                    <a:pt x="5760" y="4603"/>
                    <a:pt x="2880" y="9207"/>
                    <a:pt x="1440" y="12216"/>
                  </a:cubicBezTo>
                  <a:cubicBezTo>
                    <a:pt x="0" y="15226"/>
                    <a:pt x="0" y="16643"/>
                    <a:pt x="0" y="17882"/>
                  </a:cubicBezTo>
                  <a:cubicBezTo>
                    <a:pt x="0" y="19121"/>
                    <a:pt x="0" y="20184"/>
                    <a:pt x="2160" y="20803"/>
                  </a:cubicBezTo>
                  <a:cubicBezTo>
                    <a:pt x="4320" y="21423"/>
                    <a:pt x="8640" y="21600"/>
                    <a:pt x="12240" y="20980"/>
                  </a:cubicBezTo>
                  <a:cubicBezTo>
                    <a:pt x="15840" y="20361"/>
                    <a:pt x="18720" y="18944"/>
                    <a:pt x="21600" y="17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2389716" y="344636"/>
              <a:ext cx="184151" cy="27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11416"/>
                  </a:moveTo>
                  <a:cubicBezTo>
                    <a:pt x="4966" y="9240"/>
                    <a:pt x="9931" y="7063"/>
                    <a:pt x="12786" y="5472"/>
                  </a:cubicBezTo>
                  <a:cubicBezTo>
                    <a:pt x="15641" y="3882"/>
                    <a:pt x="16386" y="2877"/>
                    <a:pt x="17007" y="1956"/>
                  </a:cubicBezTo>
                  <a:cubicBezTo>
                    <a:pt x="17628" y="1035"/>
                    <a:pt x="18124" y="198"/>
                    <a:pt x="17752" y="30"/>
                  </a:cubicBezTo>
                  <a:cubicBezTo>
                    <a:pt x="17379" y="-137"/>
                    <a:pt x="16138" y="365"/>
                    <a:pt x="15269" y="2291"/>
                  </a:cubicBezTo>
                  <a:cubicBezTo>
                    <a:pt x="14400" y="4216"/>
                    <a:pt x="13903" y="7565"/>
                    <a:pt x="13531" y="10328"/>
                  </a:cubicBezTo>
                  <a:cubicBezTo>
                    <a:pt x="13159" y="13091"/>
                    <a:pt x="12910" y="15268"/>
                    <a:pt x="12662" y="16775"/>
                  </a:cubicBezTo>
                  <a:cubicBezTo>
                    <a:pt x="12414" y="18282"/>
                    <a:pt x="12166" y="19119"/>
                    <a:pt x="11917" y="19119"/>
                  </a:cubicBezTo>
                  <a:cubicBezTo>
                    <a:pt x="11669" y="19119"/>
                    <a:pt x="11421" y="18282"/>
                    <a:pt x="11545" y="17444"/>
                  </a:cubicBezTo>
                  <a:cubicBezTo>
                    <a:pt x="11669" y="16607"/>
                    <a:pt x="12166" y="15770"/>
                    <a:pt x="13034" y="14849"/>
                  </a:cubicBezTo>
                  <a:cubicBezTo>
                    <a:pt x="13903" y="13928"/>
                    <a:pt x="15145" y="12923"/>
                    <a:pt x="16386" y="12505"/>
                  </a:cubicBezTo>
                  <a:cubicBezTo>
                    <a:pt x="17628" y="12086"/>
                    <a:pt x="18869" y="12254"/>
                    <a:pt x="19614" y="13342"/>
                  </a:cubicBezTo>
                  <a:cubicBezTo>
                    <a:pt x="20359" y="14430"/>
                    <a:pt x="20607" y="16440"/>
                    <a:pt x="20731" y="17863"/>
                  </a:cubicBezTo>
                  <a:cubicBezTo>
                    <a:pt x="20855" y="19286"/>
                    <a:pt x="20855" y="20123"/>
                    <a:pt x="20979" y="20626"/>
                  </a:cubicBezTo>
                  <a:cubicBezTo>
                    <a:pt x="21103" y="21128"/>
                    <a:pt x="21352" y="21296"/>
                    <a:pt x="2160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2624666" y="495300"/>
              <a:ext cx="102146" cy="275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60" fill="norm" stroke="1" extrusionOk="0">
                  <a:moveTo>
                    <a:pt x="0" y="0"/>
                  </a:moveTo>
                  <a:cubicBezTo>
                    <a:pt x="0" y="824"/>
                    <a:pt x="0" y="1649"/>
                    <a:pt x="220" y="2473"/>
                  </a:cubicBezTo>
                  <a:cubicBezTo>
                    <a:pt x="441" y="3298"/>
                    <a:pt x="882" y="4122"/>
                    <a:pt x="2204" y="4534"/>
                  </a:cubicBezTo>
                  <a:cubicBezTo>
                    <a:pt x="3527" y="4947"/>
                    <a:pt x="5731" y="4947"/>
                    <a:pt x="7494" y="4617"/>
                  </a:cubicBezTo>
                  <a:cubicBezTo>
                    <a:pt x="9257" y="4287"/>
                    <a:pt x="10580" y="3627"/>
                    <a:pt x="12122" y="2638"/>
                  </a:cubicBezTo>
                  <a:cubicBezTo>
                    <a:pt x="13665" y="1649"/>
                    <a:pt x="15429" y="330"/>
                    <a:pt x="16310" y="165"/>
                  </a:cubicBezTo>
                  <a:cubicBezTo>
                    <a:pt x="17192" y="0"/>
                    <a:pt x="17192" y="989"/>
                    <a:pt x="18073" y="3627"/>
                  </a:cubicBezTo>
                  <a:cubicBezTo>
                    <a:pt x="18955" y="6266"/>
                    <a:pt x="20718" y="10553"/>
                    <a:pt x="21159" y="13603"/>
                  </a:cubicBezTo>
                  <a:cubicBezTo>
                    <a:pt x="21600" y="16653"/>
                    <a:pt x="20718" y="18467"/>
                    <a:pt x="19176" y="19704"/>
                  </a:cubicBezTo>
                  <a:cubicBezTo>
                    <a:pt x="17633" y="20940"/>
                    <a:pt x="15429" y="21600"/>
                    <a:pt x="12563" y="21435"/>
                  </a:cubicBezTo>
                  <a:cubicBezTo>
                    <a:pt x="9698" y="21270"/>
                    <a:pt x="6171" y="20281"/>
                    <a:pt x="3967" y="19209"/>
                  </a:cubicBezTo>
                  <a:cubicBezTo>
                    <a:pt x="1763" y="18137"/>
                    <a:pt x="882" y="16983"/>
                    <a:pt x="0" y="15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1380066" y="1003027"/>
              <a:ext cx="31281" cy="272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254" fill="norm" stroke="1" extrusionOk="0">
                  <a:moveTo>
                    <a:pt x="0" y="1505"/>
                  </a:moveTo>
                  <a:cubicBezTo>
                    <a:pt x="1440" y="680"/>
                    <a:pt x="2880" y="-144"/>
                    <a:pt x="3600" y="21"/>
                  </a:cubicBezTo>
                  <a:cubicBezTo>
                    <a:pt x="4320" y="186"/>
                    <a:pt x="4320" y="1340"/>
                    <a:pt x="7200" y="4555"/>
                  </a:cubicBezTo>
                  <a:cubicBezTo>
                    <a:pt x="10080" y="7771"/>
                    <a:pt x="15840" y="13047"/>
                    <a:pt x="18720" y="16345"/>
                  </a:cubicBezTo>
                  <a:cubicBezTo>
                    <a:pt x="21600" y="19642"/>
                    <a:pt x="21600" y="20961"/>
                    <a:pt x="20880" y="21209"/>
                  </a:cubicBezTo>
                  <a:cubicBezTo>
                    <a:pt x="20160" y="21456"/>
                    <a:pt x="18720" y="20632"/>
                    <a:pt x="17280" y="19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1391337" y="974285"/>
              <a:ext cx="166402" cy="26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151" fill="norm" stroke="1" extrusionOk="0">
                  <a:moveTo>
                    <a:pt x="956" y="6763"/>
                  </a:moveTo>
                  <a:cubicBezTo>
                    <a:pt x="956" y="5933"/>
                    <a:pt x="956" y="5102"/>
                    <a:pt x="566" y="3939"/>
                  </a:cubicBezTo>
                  <a:cubicBezTo>
                    <a:pt x="176" y="2776"/>
                    <a:pt x="-605" y="1280"/>
                    <a:pt x="826" y="533"/>
                  </a:cubicBezTo>
                  <a:cubicBezTo>
                    <a:pt x="2258" y="-215"/>
                    <a:pt x="5901" y="-215"/>
                    <a:pt x="9675" y="782"/>
                  </a:cubicBezTo>
                  <a:cubicBezTo>
                    <a:pt x="13448" y="1779"/>
                    <a:pt x="17352" y="3773"/>
                    <a:pt x="19173" y="6680"/>
                  </a:cubicBezTo>
                  <a:cubicBezTo>
                    <a:pt x="20995" y="9588"/>
                    <a:pt x="20735" y="13410"/>
                    <a:pt x="19303" y="15902"/>
                  </a:cubicBezTo>
                  <a:cubicBezTo>
                    <a:pt x="17872" y="18394"/>
                    <a:pt x="15270" y="19557"/>
                    <a:pt x="13058" y="20305"/>
                  </a:cubicBezTo>
                  <a:cubicBezTo>
                    <a:pt x="10846" y="21053"/>
                    <a:pt x="9024" y="21385"/>
                    <a:pt x="8503" y="20970"/>
                  </a:cubicBezTo>
                  <a:cubicBezTo>
                    <a:pt x="7983" y="20554"/>
                    <a:pt x="8764" y="19391"/>
                    <a:pt x="9544" y="18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1646766" y="10668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1678516" y="1206499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1892300" y="1045849"/>
              <a:ext cx="110067" cy="21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415" y="9085"/>
                  </a:moveTo>
                  <a:cubicBezTo>
                    <a:pt x="831" y="12473"/>
                    <a:pt x="1246" y="15861"/>
                    <a:pt x="1454" y="18085"/>
                  </a:cubicBezTo>
                  <a:cubicBezTo>
                    <a:pt x="1662" y="20308"/>
                    <a:pt x="1662" y="21367"/>
                    <a:pt x="1246" y="21367"/>
                  </a:cubicBezTo>
                  <a:cubicBezTo>
                    <a:pt x="831" y="21367"/>
                    <a:pt x="0" y="20308"/>
                    <a:pt x="0" y="17026"/>
                  </a:cubicBezTo>
                  <a:cubicBezTo>
                    <a:pt x="0" y="13743"/>
                    <a:pt x="831" y="8238"/>
                    <a:pt x="1662" y="4955"/>
                  </a:cubicBezTo>
                  <a:cubicBezTo>
                    <a:pt x="2492" y="1673"/>
                    <a:pt x="3323" y="614"/>
                    <a:pt x="4777" y="191"/>
                  </a:cubicBezTo>
                  <a:cubicBezTo>
                    <a:pt x="6231" y="-233"/>
                    <a:pt x="8308" y="-21"/>
                    <a:pt x="11008" y="1567"/>
                  </a:cubicBezTo>
                  <a:cubicBezTo>
                    <a:pt x="13708" y="3155"/>
                    <a:pt x="17031" y="6120"/>
                    <a:pt x="18900" y="8873"/>
                  </a:cubicBezTo>
                  <a:cubicBezTo>
                    <a:pt x="20769" y="11626"/>
                    <a:pt x="21185" y="14167"/>
                    <a:pt x="21600" y="16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2029355" y="1085850"/>
              <a:ext cx="81231" cy="12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084" fill="norm" stroke="1" extrusionOk="0">
                  <a:moveTo>
                    <a:pt x="10935" y="6590"/>
                  </a:moveTo>
                  <a:cubicBezTo>
                    <a:pt x="11475" y="4027"/>
                    <a:pt x="12015" y="1464"/>
                    <a:pt x="11205" y="732"/>
                  </a:cubicBezTo>
                  <a:cubicBezTo>
                    <a:pt x="10395" y="0"/>
                    <a:pt x="8235" y="1098"/>
                    <a:pt x="6075" y="3661"/>
                  </a:cubicBezTo>
                  <a:cubicBezTo>
                    <a:pt x="3915" y="6224"/>
                    <a:pt x="1755" y="10251"/>
                    <a:pt x="675" y="13363"/>
                  </a:cubicBezTo>
                  <a:cubicBezTo>
                    <a:pt x="-405" y="16475"/>
                    <a:pt x="-405" y="18671"/>
                    <a:pt x="2295" y="19953"/>
                  </a:cubicBezTo>
                  <a:cubicBezTo>
                    <a:pt x="4995" y="21234"/>
                    <a:pt x="10395" y="21600"/>
                    <a:pt x="14445" y="20136"/>
                  </a:cubicBezTo>
                  <a:cubicBezTo>
                    <a:pt x="18495" y="18671"/>
                    <a:pt x="21195" y="15376"/>
                    <a:pt x="20655" y="11715"/>
                  </a:cubicBezTo>
                  <a:cubicBezTo>
                    <a:pt x="20115" y="8054"/>
                    <a:pt x="16335" y="4027"/>
                    <a:pt x="125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2155492" y="889000"/>
              <a:ext cx="100875" cy="363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40" fill="norm" stroke="1" extrusionOk="0">
                  <a:moveTo>
                    <a:pt x="5246" y="0"/>
                  </a:moveTo>
                  <a:cubicBezTo>
                    <a:pt x="3446" y="4395"/>
                    <a:pt x="1646" y="8791"/>
                    <a:pt x="746" y="12056"/>
                  </a:cubicBezTo>
                  <a:cubicBezTo>
                    <a:pt x="-154" y="15321"/>
                    <a:pt x="-154" y="17456"/>
                    <a:pt x="296" y="19026"/>
                  </a:cubicBezTo>
                  <a:cubicBezTo>
                    <a:pt x="746" y="20595"/>
                    <a:pt x="1646" y="21600"/>
                    <a:pt x="4571" y="21537"/>
                  </a:cubicBezTo>
                  <a:cubicBezTo>
                    <a:pt x="7496" y="21474"/>
                    <a:pt x="12446" y="20344"/>
                    <a:pt x="15596" y="19465"/>
                  </a:cubicBezTo>
                  <a:cubicBezTo>
                    <a:pt x="18746" y="18586"/>
                    <a:pt x="20096" y="17958"/>
                    <a:pt x="21446" y="17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2153661" y="1041400"/>
              <a:ext cx="153506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4593" y="21600"/>
                  </a:moveTo>
                  <a:cubicBezTo>
                    <a:pt x="2226" y="21600"/>
                    <a:pt x="-141" y="21600"/>
                    <a:pt x="7" y="20520"/>
                  </a:cubicBezTo>
                  <a:cubicBezTo>
                    <a:pt x="155" y="19440"/>
                    <a:pt x="2818" y="17280"/>
                    <a:pt x="6812" y="13680"/>
                  </a:cubicBezTo>
                  <a:cubicBezTo>
                    <a:pt x="10807" y="10080"/>
                    <a:pt x="16133" y="5040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2491316" y="905625"/>
              <a:ext cx="171451" cy="351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9848"/>
                  </a:moveTo>
                  <a:cubicBezTo>
                    <a:pt x="1333" y="9978"/>
                    <a:pt x="2667" y="10107"/>
                    <a:pt x="4933" y="9202"/>
                  </a:cubicBezTo>
                  <a:cubicBezTo>
                    <a:pt x="7200" y="8296"/>
                    <a:pt x="10400" y="6356"/>
                    <a:pt x="12267" y="4933"/>
                  </a:cubicBezTo>
                  <a:cubicBezTo>
                    <a:pt x="14133" y="3511"/>
                    <a:pt x="14667" y="2605"/>
                    <a:pt x="14800" y="1764"/>
                  </a:cubicBezTo>
                  <a:cubicBezTo>
                    <a:pt x="14933" y="924"/>
                    <a:pt x="14667" y="148"/>
                    <a:pt x="14133" y="18"/>
                  </a:cubicBezTo>
                  <a:cubicBezTo>
                    <a:pt x="13600" y="-111"/>
                    <a:pt x="12800" y="406"/>
                    <a:pt x="12400" y="2217"/>
                  </a:cubicBezTo>
                  <a:cubicBezTo>
                    <a:pt x="12000" y="4028"/>
                    <a:pt x="12000" y="7132"/>
                    <a:pt x="11733" y="9784"/>
                  </a:cubicBezTo>
                  <a:cubicBezTo>
                    <a:pt x="11467" y="12435"/>
                    <a:pt x="10933" y="14634"/>
                    <a:pt x="10400" y="16186"/>
                  </a:cubicBezTo>
                  <a:cubicBezTo>
                    <a:pt x="9867" y="17738"/>
                    <a:pt x="9333" y="18643"/>
                    <a:pt x="9067" y="18773"/>
                  </a:cubicBezTo>
                  <a:cubicBezTo>
                    <a:pt x="8800" y="18902"/>
                    <a:pt x="8800" y="18255"/>
                    <a:pt x="8933" y="17156"/>
                  </a:cubicBezTo>
                  <a:cubicBezTo>
                    <a:pt x="9067" y="16057"/>
                    <a:pt x="9333" y="14505"/>
                    <a:pt x="10000" y="13470"/>
                  </a:cubicBezTo>
                  <a:cubicBezTo>
                    <a:pt x="10667" y="12435"/>
                    <a:pt x="11733" y="11918"/>
                    <a:pt x="13600" y="12241"/>
                  </a:cubicBezTo>
                  <a:cubicBezTo>
                    <a:pt x="15467" y="12564"/>
                    <a:pt x="18133" y="13729"/>
                    <a:pt x="19600" y="15410"/>
                  </a:cubicBezTo>
                  <a:cubicBezTo>
                    <a:pt x="21067" y="17091"/>
                    <a:pt x="21333" y="19290"/>
                    <a:pt x="2160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2717429" y="1092247"/>
              <a:ext cx="154888" cy="11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53" fill="norm" stroke="1" extrusionOk="0">
                  <a:moveTo>
                    <a:pt x="343" y="10047"/>
                  </a:moveTo>
                  <a:cubicBezTo>
                    <a:pt x="3262" y="8185"/>
                    <a:pt x="6181" y="6322"/>
                    <a:pt x="7786" y="4460"/>
                  </a:cubicBezTo>
                  <a:cubicBezTo>
                    <a:pt x="9391" y="2598"/>
                    <a:pt x="9683" y="736"/>
                    <a:pt x="9100" y="178"/>
                  </a:cubicBezTo>
                  <a:cubicBezTo>
                    <a:pt x="8516" y="-381"/>
                    <a:pt x="7056" y="364"/>
                    <a:pt x="5451" y="2598"/>
                  </a:cubicBezTo>
                  <a:cubicBezTo>
                    <a:pt x="3845" y="4833"/>
                    <a:pt x="2094" y="8557"/>
                    <a:pt x="1073" y="11536"/>
                  </a:cubicBezTo>
                  <a:cubicBezTo>
                    <a:pt x="51" y="14516"/>
                    <a:pt x="-241" y="16750"/>
                    <a:pt x="197" y="18426"/>
                  </a:cubicBezTo>
                  <a:cubicBezTo>
                    <a:pt x="635" y="20102"/>
                    <a:pt x="1802" y="21219"/>
                    <a:pt x="5451" y="21033"/>
                  </a:cubicBezTo>
                  <a:cubicBezTo>
                    <a:pt x="9100" y="20847"/>
                    <a:pt x="15229" y="19357"/>
                    <a:pt x="21359" y="17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2860467" y="1122009"/>
              <a:ext cx="132500" cy="99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13" fill="norm" stroke="1" extrusionOk="0">
                  <a:moveTo>
                    <a:pt x="12205" y="7163"/>
                  </a:moveTo>
                  <a:cubicBezTo>
                    <a:pt x="11519" y="4913"/>
                    <a:pt x="10833" y="2663"/>
                    <a:pt x="9633" y="1313"/>
                  </a:cubicBezTo>
                  <a:cubicBezTo>
                    <a:pt x="8433" y="-37"/>
                    <a:pt x="6719" y="-487"/>
                    <a:pt x="5348" y="638"/>
                  </a:cubicBezTo>
                  <a:cubicBezTo>
                    <a:pt x="3976" y="1763"/>
                    <a:pt x="2948" y="4463"/>
                    <a:pt x="2091" y="7388"/>
                  </a:cubicBezTo>
                  <a:cubicBezTo>
                    <a:pt x="1233" y="10313"/>
                    <a:pt x="548" y="13463"/>
                    <a:pt x="205" y="16163"/>
                  </a:cubicBezTo>
                  <a:cubicBezTo>
                    <a:pt x="-138" y="18863"/>
                    <a:pt x="-138" y="21113"/>
                    <a:pt x="891" y="21113"/>
                  </a:cubicBezTo>
                  <a:cubicBezTo>
                    <a:pt x="1919" y="21113"/>
                    <a:pt x="3976" y="18863"/>
                    <a:pt x="5691" y="16838"/>
                  </a:cubicBezTo>
                  <a:cubicBezTo>
                    <a:pt x="7405" y="14813"/>
                    <a:pt x="8776" y="13013"/>
                    <a:pt x="9976" y="13238"/>
                  </a:cubicBezTo>
                  <a:cubicBezTo>
                    <a:pt x="11176" y="13463"/>
                    <a:pt x="12205" y="15713"/>
                    <a:pt x="13576" y="17063"/>
                  </a:cubicBezTo>
                  <a:cubicBezTo>
                    <a:pt x="14948" y="18413"/>
                    <a:pt x="16662" y="18863"/>
                    <a:pt x="18033" y="18188"/>
                  </a:cubicBezTo>
                  <a:cubicBezTo>
                    <a:pt x="19405" y="17513"/>
                    <a:pt x="20433" y="15713"/>
                    <a:pt x="21462" y="13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3059794" y="946150"/>
              <a:ext cx="15723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3855" y="2160"/>
                  </a:moveTo>
                  <a:cubicBezTo>
                    <a:pt x="3855" y="1080"/>
                    <a:pt x="3855" y="0"/>
                    <a:pt x="3855" y="0"/>
                  </a:cubicBezTo>
                  <a:cubicBezTo>
                    <a:pt x="3855" y="0"/>
                    <a:pt x="3855" y="1080"/>
                    <a:pt x="2505" y="4500"/>
                  </a:cubicBezTo>
                  <a:cubicBezTo>
                    <a:pt x="1155" y="7920"/>
                    <a:pt x="-1545" y="13680"/>
                    <a:pt x="1155" y="16920"/>
                  </a:cubicBezTo>
                  <a:cubicBezTo>
                    <a:pt x="3855" y="20160"/>
                    <a:pt x="11955" y="20880"/>
                    <a:pt x="20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3170766" y="908049"/>
              <a:ext cx="69851" cy="286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13745" y="0"/>
                  </a:moveTo>
                  <a:cubicBezTo>
                    <a:pt x="9164" y="4257"/>
                    <a:pt x="4582" y="8514"/>
                    <a:pt x="2291" y="11509"/>
                  </a:cubicBezTo>
                  <a:cubicBezTo>
                    <a:pt x="0" y="14505"/>
                    <a:pt x="0" y="16239"/>
                    <a:pt x="0" y="17816"/>
                  </a:cubicBezTo>
                  <a:cubicBezTo>
                    <a:pt x="0" y="19393"/>
                    <a:pt x="0" y="20812"/>
                    <a:pt x="1964" y="21206"/>
                  </a:cubicBezTo>
                  <a:cubicBezTo>
                    <a:pt x="3927" y="21600"/>
                    <a:pt x="7855" y="20969"/>
                    <a:pt x="11455" y="20102"/>
                  </a:cubicBezTo>
                  <a:cubicBezTo>
                    <a:pt x="15055" y="19235"/>
                    <a:pt x="18327" y="18131"/>
                    <a:pt x="21600" y="17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3130239" y="928987"/>
              <a:ext cx="192928" cy="25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40" fill="norm" stroke="1" extrusionOk="0">
                  <a:moveTo>
                    <a:pt x="3087" y="11180"/>
                  </a:moveTo>
                  <a:cubicBezTo>
                    <a:pt x="1678" y="11000"/>
                    <a:pt x="270" y="10820"/>
                    <a:pt x="35" y="10460"/>
                  </a:cubicBezTo>
                  <a:cubicBezTo>
                    <a:pt x="-200" y="10100"/>
                    <a:pt x="739" y="9560"/>
                    <a:pt x="3674" y="8120"/>
                  </a:cubicBezTo>
                  <a:cubicBezTo>
                    <a:pt x="6609" y="6680"/>
                    <a:pt x="11539" y="4340"/>
                    <a:pt x="14357" y="2630"/>
                  </a:cubicBezTo>
                  <a:cubicBezTo>
                    <a:pt x="17174" y="920"/>
                    <a:pt x="17878" y="-160"/>
                    <a:pt x="17878" y="20"/>
                  </a:cubicBezTo>
                  <a:cubicBezTo>
                    <a:pt x="17878" y="200"/>
                    <a:pt x="17174" y="1640"/>
                    <a:pt x="16117" y="5060"/>
                  </a:cubicBezTo>
                  <a:cubicBezTo>
                    <a:pt x="15061" y="8480"/>
                    <a:pt x="13652" y="13880"/>
                    <a:pt x="12830" y="17030"/>
                  </a:cubicBezTo>
                  <a:cubicBezTo>
                    <a:pt x="12009" y="20180"/>
                    <a:pt x="11774" y="21080"/>
                    <a:pt x="11774" y="20900"/>
                  </a:cubicBezTo>
                  <a:cubicBezTo>
                    <a:pt x="11774" y="20720"/>
                    <a:pt x="12009" y="19460"/>
                    <a:pt x="12713" y="17930"/>
                  </a:cubicBezTo>
                  <a:cubicBezTo>
                    <a:pt x="13417" y="16400"/>
                    <a:pt x="14591" y="14600"/>
                    <a:pt x="15648" y="13430"/>
                  </a:cubicBezTo>
                  <a:cubicBezTo>
                    <a:pt x="16704" y="12260"/>
                    <a:pt x="17643" y="11720"/>
                    <a:pt x="18465" y="11810"/>
                  </a:cubicBezTo>
                  <a:cubicBezTo>
                    <a:pt x="19287" y="11900"/>
                    <a:pt x="19991" y="12620"/>
                    <a:pt x="20461" y="14330"/>
                  </a:cubicBezTo>
                  <a:cubicBezTo>
                    <a:pt x="20930" y="16040"/>
                    <a:pt x="21165" y="18740"/>
                    <a:pt x="214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3355828" y="1079500"/>
              <a:ext cx="94884" cy="36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544" fill="norm" stroke="1" extrusionOk="0">
                  <a:moveTo>
                    <a:pt x="4024" y="0"/>
                  </a:moveTo>
                  <a:cubicBezTo>
                    <a:pt x="2615" y="632"/>
                    <a:pt x="1207" y="1263"/>
                    <a:pt x="502" y="1895"/>
                  </a:cubicBezTo>
                  <a:cubicBezTo>
                    <a:pt x="-202" y="2526"/>
                    <a:pt x="-202" y="3158"/>
                    <a:pt x="737" y="3663"/>
                  </a:cubicBezTo>
                  <a:cubicBezTo>
                    <a:pt x="1676" y="4168"/>
                    <a:pt x="3555" y="4547"/>
                    <a:pt x="5902" y="4421"/>
                  </a:cubicBezTo>
                  <a:cubicBezTo>
                    <a:pt x="8250" y="4295"/>
                    <a:pt x="11068" y="3663"/>
                    <a:pt x="12946" y="2968"/>
                  </a:cubicBezTo>
                  <a:cubicBezTo>
                    <a:pt x="14824" y="2274"/>
                    <a:pt x="15763" y="1516"/>
                    <a:pt x="16233" y="1579"/>
                  </a:cubicBezTo>
                  <a:cubicBezTo>
                    <a:pt x="16702" y="1642"/>
                    <a:pt x="16702" y="2526"/>
                    <a:pt x="17641" y="5179"/>
                  </a:cubicBezTo>
                  <a:cubicBezTo>
                    <a:pt x="18581" y="7832"/>
                    <a:pt x="20459" y="12253"/>
                    <a:pt x="20928" y="15095"/>
                  </a:cubicBezTo>
                  <a:cubicBezTo>
                    <a:pt x="21398" y="17937"/>
                    <a:pt x="20459" y="19200"/>
                    <a:pt x="18815" y="20084"/>
                  </a:cubicBezTo>
                  <a:cubicBezTo>
                    <a:pt x="17172" y="20968"/>
                    <a:pt x="14824" y="21474"/>
                    <a:pt x="12476" y="21537"/>
                  </a:cubicBezTo>
                  <a:cubicBezTo>
                    <a:pt x="10128" y="21600"/>
                    <a:pt x="7781" y="21221"/>
                    <a:pt x="6372" y="20653"/>
                  </a:cubicBezTo>
                  <a:cubicBezTo>
                    <a:pt x="4963" y="20084"/>
                    <a:pt x="4494" y="19326"/>
                    <a:pt x="6607" y="18253"/>
                  </a:cubicBezTo>
                  <a:cubicBezTo>
                    <a:pt x="8720" y="17179"/>
                    <a:pt x="13415" y="15789"/>
                    <a:pt x="18111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1774129" y="1962150"/>
              <a:ext cx="12338" cy="36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97" fill="norm" stroke="1" extrusionOk="0">
                  <a:moveTo>
                    <a:pt x="20982" y="0"/>
                  </a:moveTo>
                  <a:cubicBezTo>
                    <a:pt x="13782" y="2979"/>
                    <a:pt x="6582" y="5959"/>
                    <a:pt x="2982" y="9310"/>
                  </a:cubicBezTo>
                  <a:cubicBezTo>
                    <a:pt x="-618" y="12662"/>
                    <a:pt x="-618" y="16386"/>
                    <a:pt x="1182" y="18621"/>
                  </a:cubicBezTo>
                  <a:cubicBezTo>
                    <a:pt x="2982" y="20855"/>
                    <a:pt x="6582" y="21600"/>
                    <a:pt x="10182" y="21352"/>
                  </a:cubicBezTo>
                  <a:cubicBezTo>
                    <a:pt x="13782" y="21103"/>
                    <a:pt x="17382" y="19862"/>
                    <a:pt x="20982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1604061" y="1937758"/>
              <a:ext cx="411006" cy="41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47" fill="norm" stroke="1" extrusionOk="0">
                  <a:moveTo>
                    <a:pt x="1238" y="6593"/>
                  </a:moveTo>
                  <a:cubicBezTo>
                    <a:pt x="684" y="6593"/>
                    <a:pt x="131" y="6593"/>
                    <a:pt x="20" y="6372"/>
                  </a:cubicBezTo>
                  <a:cubicBezTo>
                    <a:pt x="-91" y="6150"/>
                    <a:pt x="241" y="5707"/>
                    <a:pt x="1792" y="4765"/>
                  </a:cubicBezTo>
                  <a:cubicBezTo>
                    <a:pt x="3343" y="3824"/>
                    <a:pt x="6112" y="2384"/>
                    <a:pt x="8106" y="1498"/>
                  </a:cubicBezTo>
                  <a:cubicBezTo>
                    <a:pt x="10100" y="612"/>
                    <a:pt x="11318" y="279"/>
                    <a:pt x="12371" y="113"/>
                  </a:cubicBezTo>
                  <a:cubicBezTo>
                    <a:pt x="13423" y="-53"/>
                    <a:pt x="14309" y="-53"/>
                    <a:pt x="14807" y="224"/>
                  </a:cubicBezTo>
                  <a:cubicBezTo>
                    <a:pt x="15306" y="501"/>
                    <a:pt x="15417" y="1055"/>
                    <a:pt x="15417" y="2882"/>
                  </a:cubicBezTo>
                  <a:cubicBezTo>
                    <a:pt x="15417" y="4710"/>
                    <a:pt x="15306" y="7812"/>
                    <a:pt x="15195" y="10802"/>
                  </a:cubicBezTo>
                  <a:cubicBezTo>
                    <a:pt x="15084" y="13793"/>
                    <a:pt x="14974" y="16673"/>
                    <a:pt x="14918" y="18390"/>
                  </a:cubicBezTo>
                  <a:cubicBezTo>
                    <a:pt x="14863" y="20107"/>
                    <a:pt x="14863" y="20661"/>
                    <a:pt x="14752" y="20661"/>
                  </a:cubicBezTo>
                  <a:cubicBezTo>
                    <a:pt x="14641" y="20661"/>
                    <a:pt x="14420" y="20107"/>
                    <a:pt x="14420" y="19221"/>
                  </a:cubicBezTo>
                  <a:cubicBezTo>
                    <a:pt x="14420" y="18335"/>
                    <a:pt x="14641" y="17116"/>
                    <a:pt x="14974" y="16009"/>
                  </a:cubicBezTo>
                  <a:cubicBezTo>
                    <a:pt x="15306" y="14901"/>
                    <a:pt x="15749" y="13904"/>
                    <a:pt x="16303" y="13350"/>
                  </a:cubicBezTo>
                  <a:cubicBezTo>
                    <a:pt x="16857" y="12796"/>
                    <a:pt x="17521" y="12685"/>
                    <a:pt x="18020" y="12852"/>
                  </a:cubicBezTo>
                  <a:cubicBezTo>
                    <a:pt x="18518" y="13018"/>
                    <a:pt x="18851" y="13461"/>
                    <a:pt x="19404" y="14956"/>
                  </a:cubicBezTo>
                  <a:cubicBezTo>
                    <a:pt x="19958" y="16452"/>
                    <a:pt x="20734" y="18999"/>
                    <a:pt x="21509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2042802" y="2144777"/>
              <a:ext cx="143715" cy="156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231" fill="norm" stroke="1" extrusionOk="0">
                  <a:moveTo>
                    <a:pt x="2437" y="11439"/>
                  </a:moveTo>
                  <a:cubicBezTo>
                    <a:pt x="5831" y="9135"/>
                    <a:pt x="9225" y="6831"/>
                    <a:pt x="10922" y="4959"/>
                  </a:cubicBezTo>
                  <a:cubicBezTo>
                    <a:pt x="12620" y="3087"/>
                    <a:pt x="12620" y="1647"/>
                    <a:pt x="11848" y="783"/>
                  </a:cubicBezTo>
                  <a:cubicBezTo>
                    <a:pt x="11077" y="-81"/>
                    <a:pt x="9534" y="-369"/>
                    <a:pt x="7528" y="639"/>
                  </a:cubicBezTo>
                  <a:cubicBezTo>
                    <a:pt x="5522" y="1647"/>
                    <a:pt x="3054" y="3951"/>
                    <a:pt x="1511" y="7119"/>
                  </a:cubicBezTo>
                  <a:cubicBezTo>
                    <a:pt x="-32" y="10287"/>
                    <a:pt x="-649" y="14319"/>
                    <a:pt x="894" y="17055"/>
                  </a:cubicBezTo>
                  <a:cubicBezTo>
                    <a:pt x="2437" y="19791"/>
                    <a:pt x="6140" y="21231"/>
                    <a:pt x="9842" y="21231"/>
                  </a:cubicBezTo>
                  <a:cubicBezTo>
                    <a:pt x="13545" y="21231"/>
                    <a:pt x="17248" y="19791"/>
                    <a:pt x="20951" y="18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2205566" y="2120899"/>
              <a:ext cx="114301" cy="17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4629"/>
                  </a:moveTo>
                  <a:cubicBezTo>
                    <a:pt x="2000" y="4886"/>
                    <a:pt x="4000" y="5143"/>
                    <a:pt x="6000" y="7071"/>
                  </a:cubicBezTo>
                  <a:cubicBezTo>
                    <a:pt x="8000" y="9000"/>
                    <a:pt x="10000" y="12600"/>
                    <a:pt x="11000" y="15043"/>
                  </a:cubicBezTo>
                  <a:cubicBezTo>
                    <a:pt x="12000" y="17486"/>
                    <a:pt x="12000" y="18771"/>
                    <a:pt x="11200" y="19800"/>
                  </a:cubicBezTo>
                  <a:cubicBezTo>
                    <a:pt x="10400" y="20829"/>
                    <a:pt x="8800" y="21600"/>
                    <a:pt x="7800" y="21214"/>
                  </a:cubicBezTo>
                  <a:cubicBezTo>
                    <a:pt x="6800" y="20829"/>
                    <a:pt x="6400" y="19286"/>
                    <a:pt x="6400" y="16714"/>
                  </a:cubicBezTo>
                  <a:cubicBezTo>
                    <a:pt x="6400" y="14143"/>
                    <a:pt x="6800" y="10543"/>
                    <a:pt x="9400" y="7586"/>
                  </a:cubicBezTo>
                  <a:cubicBezTo>
                    <a:pt x="12000" y="4629"/>
                    <a:pt x="16800" y="23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2328842" y="2115139"/>
              <a:ext cx="225975" cy="14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635" fill="norm" stroke="1" extrusionOk="0">
                  <a:moveTo>
                    <a:pt x="952" y="10570"/>
                  </a:moveTo>
                  <a:cubicBezTo>
                    <a:pt x="1952" y="10570"/>
                    <a:pt x="2952" y="10570"/>
                    <a:pt x="4152" y="9534"/>
                  </a:cubicBezTo>
                  <a:cubicBezTo>
                    <a:pt x="5352" y="8499"/>
                    <a:pt x="6752" y="6427"/>
                    <a:pt x="7552" y="4504"/>
                  </a:cubicBezTo>
                  <a:cubicBezTo>
                    <a:pt x="8352" y="2581"/>
                    <a:pt x="8552" y="806"/>
                    <a:pt x="8052" y="214"/>
                  </a:cubicBezTo>
                  <a:cubicBezTo>
                    <a:pt x="7552" y="-378"/>
                    <a:pt x="6352" y="214"/>
                    <a:pt x="4852" y="2581"/>
                  </a:cubicBezTo>
                  <a:cubicBezTo>
                    <a:pt x="3352" y="4948"/>
                    <a:pt x="1552" y="9090"/>
                    <a:pt x="652" y="12197"/>
                  </a:cubicBezTo>
                  <a:cubicBezTo>
                    <a:pt x="-248" y="15304"/>
                    <a:pt x="-248" y="17375"/>
                    <a:pt x="852" y="18855"/>
                  </a:cubicBezTo>
                  <a:cubicBezTo>
                    <a:pt x="1952" y="20334"/>
                    <a:pt x="4152" y="21222"/>
                    <a:pt x="7752" y="20186"/>
                  </a:cubicBezTo>
                  <a:cubicBezTo>
                    <a:pt x="11352" y="19151"/>
                    <a:pt x="16352" y="16192"/>
                    <a:pt x="21352" y="13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2878666" y="2133600"/>
              <a:ext cx="127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2885016" y="2082799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2948516" y="2096679"/>
              <a:ext cx="92165" cy="17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57" fill="norm" stroke="1" extrusionOk="0">
                  <a:moveTo>
                    <a:pt x="14727" y="3714"/>
                  </a:moveTo>
                  <a:cubicBezTo>
                    <a:pt x="13745" y="2428"/>
                    <a:pt x="12764" y="1143"/>
                    <a:pt x="10800" y="500"/>
                  </a:cubicBezTo>
                  <a:cubicBezTo>
                    <a:pt x="8836" y="-143"/>
                    <a:pt x="5891" y="-143"/>
                    <a:pt x="3682" y="371"/>
                  </a:cubicBezTo>
                  <a:cubicBezTo>
                    <a:pt x="1473" y="886"/>
                    <a:pt x="0" y="1914"/>
                    <a:pt x="0" y="2943"/>
                  </a:cubicBezTo>
                  <a:cubicBezTo>
                    <a:pt x="0" y="3971"/>
                    <a:pt x="1473" y="5000"/>
                    <a:pt x="4418" y="6286"/>
                  </a:cubicBezTo>
                  <a:cubicBezTo>
                    <a:pt x="7364" y="7571"/>
                    <a:pt x="11782" y="9114"/>
                    <a:pt x="15218" y="11428"/>
                  </a:cubicBezTo>
                  <a:cubicBezTo>
                    <a:pt x="18655" y="13743"/>
                    <a:pt x="21109" y="16828"/>
                    <a:pt x="21355" y="18757"/>
                  </a:cubicBezTo>
                  <a:cubicBezTo>
                    <a:pt x="21600" y="20686"/>
                    <a:pt x="19636" y="21457"/>
                    <a:pt x="16445" y="21457"/>
                  </a:cubicBezTo>
                  <a:cubicBezTo>
                    <a:pt x="13255" y="21457"/>
                    <a:pt x="8836" y="20686"/>
                    <a:pt x="4418" y="19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3471170" y="2111185"/>
              <a:ext cx="252047" cy="181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541" fill="norm" stroke="1" extrusionOk="0">
                  <a:moveTo>
                    <a:pt x="12794" y="6141"/>
                  </a:moveTo>
                  <a:cubicBezTo>
                    <a:pt x="12434" y="4701"/>
                    <a:pt x="12074" y="3261"/>
                    <a:pt x="10994" y="1821"/>
                  </a:cubicBezTo>
                  <a:cubicBezTo>
                    <a:pt x="9914" y="381"/>
                    <a:pt x="8114" y="-1059"/>
                    <a:pt x="6134" y="1101"/>
                  </a:cubicBezTo>
                  <a:cubicBezTo>
                    <a:pt x="4154" y="3261"/>
                    <a:pt x="1994" y="9021"/>
                    <a:pt x="914" y="12501"/>
                  </a:cubicBezTo>
                  <a:cubicBezTo>
                    <a:pt x="-166" y="15981"/>
                    <a:pt x="-166" y="17181"/>
                    <a:pt x="284" y="18021"/>
                  </a:cubicBezTo>
                  <a:cubicBezTo>
                    <a:pt x="734" y="18861"/>
                    <a:pt x="1634" y="19341"/>
                    <a:pt x="3344" y="18621"/>
                  </a:cubicBezTo>
                  <a:cubicBezTo>
                    <a:pt x="5054" y="17901"/>
                    <a:pt x="7574" y="15981"/>
                    <a:pt x="9104" y="14421"/>
                  </a:cubicBezTo>
                  <a:cubicBezTo>
                    <a:pt x="10634" y="12861"/>
                    <a:pt x="11174" y="11661"/>
                    <a:pt x="11624" y="10341"/>
                  </a:cubicBezTo>
                  <a:cubicBezTo>
                    <a:pt x="12074" y="9021"/>
                    <a:pt x="12434" y="7581"/>
                    <a:pt x="12614" y="7461"/>
                  </a:cubicBezTo>
                  <a:cubicBezTo>
                    <a:pt x="12794" y="7341"/>
                    <a:pt x="12794" y="8541"/>
                    <a:pt x="13244" y="10581"/>
                  </a:cubicBezTo>
                  <a:cubicBezTo>
                    <a:pt x="13694" y="12621"/>
                    <a:pt x="14594" y="15501"/>
                    <a:pt x="16034" y="17301"/>
                  </a:cubicBezTo>
                  <a:cubicBezTo>
                    <a:pt x="17474" y="19101"/>
                    <a:pt x="19454" y="19821"/>
                    <a:pt x="21434" y="20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4332816" y="1981200"/>
              <a:ext cx="254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725"/>
                    <a:pt x="7200" y="9450"/>
                    <a:pt x="10800" y="13050"/>
                  </a:cubicBezTo>
                  <a:cubicBezTo>
                    <a:pt x="14400" y="16650"/>
                    <a:pt x="18000" y="191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4342252" y="1968499"/>
              <a:ext cx="162015" cy="383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93" fill="norm" stroke="1" extrusionOk="0">
                  <a:moveTo>
                    <a:pt x="21472" y="0"/>
                  </a:moveTo>
                  <a:cubicBezTo>
                    <a:pt x="17825" y="3895"/>
                    <a:pt x="14178" y="7790"/>
                    <a:pt x="10953" y="10918"/>
                  </a:cubicBezTo>
                  <a:cubicBezTo>
                    <a:pt x="7727" y="14046"/>
                    <a:pt x="4921" y="16407"/>
                    <a:pt x="2958" y="18118"/>
                  </a:cubicBezTo>
                  <a:cubicBezTo>
                    <a:pt x="994" y="19830"/>
                    <a:pt x="-128" y="20892"/>
                    <a:pt x="12" y="21246"/>
                  </a:cubicBezTo>
                  <a:cubicBezTo>
                    <a:pt x="153" y="21600"/>
                    <a:pt x="1555" y="21246"/>
                    <a:pt x="2958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4505208" y="2178050"/>
              <a:ext cx="18109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717"/>
                    <a:pt x="1332" y="9434"/>
                    <a:pt x="132" y="13034"/>
                  </a:cubicBezTo>
                  <a:cubicBezTo>
                    <a:pt x="-1068" y="16634"/>
                    <a:pt x="6132" y="19117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4559729" y="2184855"/>
              <a:ext cx="111073" cy="149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0839" fill="norm" stroke="1" extrusionOk="0">
                  <a:moveTo>
                    <a:pt x="12095" y="824"/>
                  </a:moveTo>
                  <a:cubicBezTo>
                    <a:pt x="10132" y="824"/>
                    <a:pt x="8168" y="824"/>
                    <a:pt x="6008" y="3191"/>
                  </a:cubicBezTo>
                  <a:cubicBezTo>
                    <a:pt x="3848" y="5558"/>
                    <a:pt x="1492" y="10292"/>
                    <a:pt x="510" y="13695"/>
                  </a:cubicBezTo>
                  <a:cubicBezTo>
                    <a:pt x="-472" y="17098"/>
                    <a:pt x="-79" y="19169"/>
                    <a:pt x="2081" y="20204"/>
                  </a:cubicBezTo>
                  <a:cubicBezTo>
                    <a:pt x="4241" y="21240"/>
                    <a:pt x="8168" y="21240"/>
                    <a:pt x="11703" y="18429"/>
                  </a:cubicBezTo>
                  <a:cubicBezTo>
                    <a:pt x="15237" y="15618"/>
                    <a:pt x="18379" y="9996"/>
                    <a:pt x="19753" y="6298"/>
                  </a:cubicBezTo>
                  <a:cubicBezTo>
                    <a:pt x="21128" y="2599"/>
                    <a:pt x="20735" y="824"/>
                    <a:pt x="19361" y="232"/>
                  </a:cubicBezTo>
                  <a:cubicBezTo>
                    <a:pt x="17986" y="-360"/>
                    <a:pt x="15630" y="232"/>
                    <a:pt x="14059" y="1415"/>
                  </a:cubicBezTo>
                  <a:cubicBezTo>
                    <a:pt x="12488" y="2599"/>
                    <a:pt x="11703" y="4374"/>
                    <a:pt x="10917" y="6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4702206" y="2189019"/>
              <a:ext cx="99059" cy="159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143" fill="norm" stroke="1" extrusionOk="0">
                  <a:moveTo>
                    <a:pt x="14618" y="4437"/>
                  </a:moveTo>
                  <a:cubicBezTo>
                    <a:pt x="14618" y="2754"/>
                    <a:pt x="14618" y="1071"/>
                    <a:pt x="13493" y="369"/>
                  </a:cubicBezTo>
                  <a:cubicBezTo>
                    <a:pt x="12368" y="-332"/>
                    <a:pt x="10118" y="-51"/>
                    <a:pt x="7643" y="1351"/>
                  </a:cubicBezTo>
                  <a:cubicBezTo>
                    <a:pt x="5168" y="2754"/>
                    <a:pt x="2468" y="5278"/>
                    <a:pt x="1118" y="8364"/>
                  </a:cubicBezTo>
                  <a:cubicBezTo>
                    <a:pt x="-232" y="11450"/>
                    <a:pt x="-232" y="15097"/>
                    <a:pt x="443" y="17481"/>
                  </a:cubicBezTo>
                  <a:cubicBezTo>
                    <a:pt x="1118" y="19865"/>
                    <a:pt x="2468" y="20987"/>
                    <a:pt x="4268" y="21128"/>
                  </a:cubicBezTo>
                  <a:cubicBezTo>
                    <a:pt x="6068" y="21268"/>
                    <a:pt x="8318" y="20426"/>
                    <a:pt x="11243" y="18463"/>
                  </a:cubicBezTo>
                  <a:cubicBezTo>
                    <a:pt x="14168" y="16499"/>
                    <a:pt x="17768" y="13413"/>
                    <a:pt x="19568" y="10608"/>
                  </a:cubicBezTo>
                  <a:cubicBezTo>
                    <a:pt x="21368" y="7803"/>
                    <a:pt x="21368" y="5278"/>
                    <a:pt x="20468" y="3595"/>
                  </a:cubicBezTo>
                  <a:cubicBezTo>
                    <a:pt x="19568" y="1912"/>
                    <a:pt x="17768" y="1071"/>
                    <a:pt x="15968" y="1071"/>
                  </a:cubicBezTo>
                  <a:cubicBezTo>
                    <a:pt x="14168" y="1071"/>
                    <a:pt x="12368" y="1912"/>
                    <a:pt x="11918" y="2894"/>
                  </a:cubicBezTo>
                  <a:cubicBezTo>
                    <a:pt x="11468" y="3876"/>
                    <a:pt x="12368" y="4998"/>
                    <a:pt x="13268" y="6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4844695" y="2164739"/>
              <a:ext cx="152408" cy="15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0362" fill="norm" stroke="1" extrusionOk="0">
                  <a:moveTo>
                    <a:pt x="14160" y="4128"/>
                  </a:moveTo>
                  <a:cubicBezTo>
                    <a:pt x="14160" y="2778"/>
                    <a:pt x="14160" y="1428"/>
                    <a:pt x="12864" y="618"/>
                  </a:cubicBezTo>
                  <a:cubicBezTo>
                    <a:pt x="11568" y="-192"/>
                    <a:pt x="8976" y="-462"/>
                    <a:pt x="6384" y="1428"/>
                  </a:cubicBezTo>
                  <a:cubicBezTo>
                    <a:pt x="3792" y="3318"/>
                    <a:pt x="1200" y="7368"/>
                    <a:pt x="336" y="10743"/>
                  </a:cubicBezTo>
                  <a:cubicBezTo>
                    <a:pt x="-528" y="14118"/>
                    <a:pt x="336" y="16818"/>
                    <a:pt x="2208" y="18573"/>
                  </a:cubicBezTo>
                  <a:cubicBezTo>
                    <a:pt x="4080" y="20328"/>
                    <a:pt x="6960" y="21138"/>
                    <a:pt x="10272" y="19383"/>
                  </a:cubicBezTo>
                  <a:cubicBezTo>
                    <a:pt x="13584" y="17628"/>
                    <a:pt x="17328" y="13308"/>
                    <a:pt x="19200" y="10068"/>
                  </a:cubicBezTo>
                  <a:cubicBezTo>
                    <a:pt x="21072" y="6828"/>
                    <a:pt x="21072" y="4668"/>
                    <a:pt x="20064" y="3453"/>
                  </a:cubicBezTo>
                  <a:cubicBezTo>
                    <a:pt x="19056" y="2238"/>
                    <a:pt x="17040" y="1968"/>
                    <a:pt x="15312" y="2103"/>
                  </a:cubicBezTo>
                  <a:cubicBezTo>
                    <a:pt x="13584" y="2238"/>
                    <a:pt x="12144" y="2778"/>
                    <a:pt x="10704" y="3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5566598" y="2040441"/>
              <a:ext cx="131469" cy="244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35" fill="norm" stroke="1" extrusionOk="0">
                  <a:moveTo>
                    <a:pt x="17181" y="3695"/>
                  </a:moveTo>
                  <a:cubicBezTo>
                    <a:pt x="17866" y="2403"/>
                    <a:pt x="18552" y="1110"/>
                    <a:pt x="18038" y="464"/>
                  </a:cubicBezTo>
                  <a:cubicBezTo>
                    <a:pt x="17524" y="-182"/>
                    <a:pt x="15809" y="-182"/>
                    <a:pt x="13238" y="649"/>
                  </a:cubicBezTo>
                  <a:cubicBezTo>
                    <a:pt x="10666" y="1480"/>
                    <a:pt x="7238" y="3141"/>
                    <a:pt x="4838" y="5818"/>
                  </a:cubicBezTo>
                  <a:cubicBezTo>
                    <a:pt x="2438" y="8495"/>
                    <a:pt x="1066" y="12187"/>
                    <a:pt x="381" y="14772"/>
                  </a:cubicBezTo>
                  <a:cubicBezTo>
                    <a:pt x="-305" y="17356"/>
                    <a:pt x="-305" y="18833"/>
                    <a:pt x="2438" y="19849"/>
                  </a:cubicBezTo>
                  <a:cubicBezTo>
                    <a:pt x="5181" y="20864"/>
                    <a:pt x="10666" y="21418"/>
                    <a:pt x="14266" y="21326"/>
                  </a:cubicBezTo>
                  <a:cubicBezTo>
                    <a:pt x="17866" y="21233"/>
                    <a:pt x="19581" y="20495"/>
                    <a:pt x="21295" y="1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5787865" y="1943099"/>
              <a:ext cx="131982" cy="33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37" fill="norm" stroke="1" extrusionOk="0">
                  <a:moveTo>
                    <a:pt x="9111" y="0"/>
                  </a:moveTo>
                  <a:cubicBezTo>
                    <a:pt x="7397" y="4455"/>
                    <a:pt x="5683" y="8910"/>
                    <a:pt x="4483" y="12218"/>
                  </a:cubicBezTo>
                  <a:cubicBezTo>
                    <a:pt x="3283" y="15525"/>
                    <a:pt x="2597" y="17685"/>
                    <a:pt x="1911" y="19170"/>
                  </a:cubicBezTo>
                  <a:cubicBezTo>
                    <a:pt x="1225" y="20655"/>
                    <a:pt x="540" y="21465"/>
                    <a:pt x="197" y="21533"/>
                  </a:cubicBezTo>
                  <a:cubicBezTo>
                    <a:pt x="-146" y="21600"/>
                    <a:pt x="-146" y="20925"/>
                    <a:pt x="1054" y="18900"/>
                  </a:cubicBezTo>
                  <a:cubicBezTo>
                    <a:pt x="2254" y="16875"/>
                    <a:pt x="4654" y="13500"/>
                    <a:pt x="6540" y="11543"/>
                  </a:cubicBezTo>
                  <a:cubicBezTo>
                    <a:pt x="8425" y="9585"/>
                    <a:pt x="9797" y="9045"/>
                    <a:pt x="11511" y="8775"/>
                  </a:cubicBezTo>
                  <a:cubicBezTo>
                    <a:pt x="13225" y="8505"/>
                    <a:pt x="15283" y="8505"/>
                    <a:pt x="16997" y="8843"/>
                  </a:cubicBezTo>
                  <a:cubicBezTo>
                    <a:pt x="18711" y="9180"/>
                    <a:pt x="20083" y="9855"/>
                    <a:pt x="20768" y="11408"/>
                  </a:cubicBezTo>
                  <a:cubicBezTo>
                    <a:pt x="21454" y="12960"/>
                    <a:pt x="21454" y="15390"/>
                    <a:pt x="21283" y="16740"/>
                  </a:cubicBezTo>
                  <a:cubicBezTo>
                    <a:pt x="21111" y="18090"/>
                    <a:pt x="20768" y="18360"/>
                    <a:pt x="20425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6009750" y="2036473"/>
              <a:ext cx="126467" cy="199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005" fill="norm" stroke="1" extrusionOk="0">
                  <a:moveTo>
                    <a:pt x="17189" y="10218"/>
                  </a:moveTo>
                  <a:cubicBezTo>
                    <a:pt x="16469" y="7768"/>
                    <a:pt x="15749" y="5319"/>
                    <a:pt x="14849" y="3538"/>
                  </a:cubicBezTo>
                  <a:cubicBezTo>
                    <a:pt x="13949" y="1756"/>
                    <a:pt x="12869" y="643"/>
                    <a:pt x="11429" y="197"/>
                  </a:cubicBezTo>
                  <a:cubicBezTo>
                    <a:pt x="9989" y="-248"/>
                    <a:pt x="8189" y="-25"/>
                    <a:pt x="6209" y="1756"/>
                  </a:cubicBezTo>
                  <a:cubicBezTo>
                    <a:pt x="4229" y="3538"/>
                    <a:pt x="2069" y="6878"/>
                    <a:pt x="989" y="9773"/>
                  </a:cubicBezTo>
                  <a:cubicBezTo>
                    <a:pt x="-91" y="12667"/>
                    <a:pt x="-91" y="15117"/>
                    <a:pt x="89" y="16898"/>
                  </a:cubicBezTo>
                  <a:cubicBezTo>
                    <a:pt x="269" y="18680"/>
                    <a:pt x="629" y="19793"/>
                    <a:pt x="1709" y="20461"/>
                  </a:cubicBezTo>
                  <a:cubicBezTo>
                    <a:pt x="2789" y="21129"/>
                    <a:pt x="4589" y="21352"/>
                    <a:pt x="7289" y="20127"/>
                  </a:cubicBezTo>
                  <a:cubicBezTo>
                    <a:pt x="9989" y="18903"/>
                    <a:pt x="13589" y="16230"/>
                    <a:pt x="15749" y="14226"/>
                  </a:cubicBezTo>
                  <a:cubicBezTo>
                    <a:pt x="17909" y="12222"/>
                    <a:pt x="18629" y="10886"/>
                    <a:pt x="18449" y="11109"/>
                  </a:cubicBezTo>
                  <a:cubicBezTo>
                    <a:pt x="18269" y="11331"/>
                    <a:pt x="17189" y="13113"/>
                    <a:pt x="16649" y="14560"/>
                  </a:cubicBezTo>
                  <a:cubicBezTo>
                    <a:pt x="16109" y="16008"/>
                    <a:pt x="16109" y="17121"/>
                    <a:pt x="17009" y="18123"/>
                  </a:cubicBezTo>
                  <a:cubicBezTo>
                    <a:pt x="17909" y="19125"/>
                    <a:pt x="19709" y="20016"/>
                    <a:pt x="21509" y="20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6196822" y="2090097"/>
              <a:ext cx="98722" cy="15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66" fill="norm" stroke="1" extrusionOk="0">
                  <a:moveTo>
                    <a:pt x="6015" y="3466"/>
                  </a:moveTo>
                  <a:cubicBezTo>
                    <a:pt x="5115" y="7966"/>
                    <a:pt x="4215" y="12466"/>
                    <a:pt x="3090" y="15766"/>
                  </a:cubicBezTo>
                  <a:cubicBezTo>
                    <a:pt x="1965" y="19066"/>
                    <a:pt x="615" y="21166"/>
                    <a:pt x="165" y="21316"/>
                  </a:cubicBezTo>
                  <a:cubicBezTo>
                    <a:pt x="-285" y="21466"/>
                    <a:pt x="165" y="19666"/>
                    <a:pt x="1740" y="16066"/>
                  </a:cubicBezTo>
                  <a:cubicBezTo>
                    <a:pt x="3315" y="12466"/>
                    <a:pt x="6015" y="7066"/>
                    <a:pt x="8715" y="3916"/>
                  </a:cubicBezTo>
                  <a:cubicBezTo>
                    <a:pt x="11415" y="766"/>
                    <a:pt x="14115" y="-134"/>
                    <a:pt x="16365" y="16"/>
                  </a:cubicBezTo>
                  <a:cubicBezTo>
                    <a:pt x="18615" y="166"/>
                    <a:pt x="20415" y="1366"/>
                    <a:pt x="20865" y="4666"/>
                  </a:cubicBezTo>
                  <a:cubicBezTo>
                    <a:pt x="21315" y="7966"/>
                    <a:pt x="20415" y="13366"/>
                    <a:pt x="19965" y="16516"/>
                  </a:cubicBezTo>
                  <a:cubicBezTo>
                    <a:pt x="19515" y="19666"/>
                    <a:pt x="19515" y="20566"/>
                    <a:pt x="19515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6365906" y="2067295"/>
              <a:ext cx="335461" cy="193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0977" fill="norm" stroke="1" extrusionOk="0">
                  <a:moveTo>
                    <a:pt x="6043" y="4441"/>
                  </a:moveTo>
                  <a:cubicBezTo>
                    <a:pt x="5772" y="2602"/>
                    <a:pt x="5500" y="764"/>
                    <a:pt x="4888" y="189"/>
                  </a:cubicBezTo>
                  <a:cubicBezTo>
                    <a:pt x="4277" y="-385"/>
                    <a:pt x="3326" y="304"/>
                    <a:pt x="2443" y="2832"/>
                  </a:cubicBezTo>
                  <a:cubicBezTo>
                    <a:pt x="1560" y="5360"/>
                    <a:pt x="745" y="9726"/>
                    <a:pt x="338" y="12598"/>
                  </a:cubicBezTo>
                  <a:cubicBezTo>
                    <a:pt x="-70" y="15470"/>
                    <a:pt x="-70" y="16849"/>
                    <a:pt x="134" y="18113"/>
                  </a:cubicBezTo>
                  <a:cubicBezTo>
                    <a:pt x="338" y="19377"/>
                    <a:pt x="745" y="20526"/>
                    <a:pt x="1288" y="20870"/>
                  </a:cubicBezTo>
                  <a:cubicBezTo>
                    <a:pt x="1832" y="21215"/>
                    <a:pt x="2511" y="20755"/>
                    <a:pt x="4073" y="19032"/>
                  </a:cubicBezTo>
                  <a:cubicBezTo>
                    <a:pt x="5636" y="17309"/>
                    <a:pt x="8081" y="14321"/>
                    <a:pt x="9711" y="11679"/>
                  </a:cubicBezTo>
                  <a:cubicBezTo>
                    <a:pt x="11341" y="9036"/>
                    <a:pt x="12156" y="6738"/>
                    <a:pt x="12632" y="5015"/>
                  </a:cubicBezTo>
                  <a:cubicBezTo>
                    <a:pt x="13107" y="3292"/>
                    <a:pt x="13243" y="2143"/>
                    <a:pt x="12972" y="1683"/>
                  </a:cubicBezTo>
                  <a:cubicBezTo>
                    <a:pt x="12700" y="1224"/>
                    <a:pt x="12021" y="1453"/>
                    <a:pt x="11138" y="2717"/>
                  </a:cubicBezTo>
                  <a:cubicBezTo>
                    <a:pt x="10255" y="3981"/>
                    <a:pt x="9168" y="6279"/>
                    <a:pt x="8488" y="8232"/>
                  </a:cubicBezTo>
                  <a:cubicBezTo>
                    <a:pt x="7809" y="10185"/>
                    <a:pt x="7538" y="11794"/>
                    <a:pt x="7470" y="13287"/>
                  </a:cubicBezTo>
                  <a:cubicBezTo>
                    <a:pt x="7402" y="14781"/>
                    <a:pt x="7538" y="16160"/>
                    <a:pt x="8624" y="17194"/>
                  </a:cubicBezTo>
                  <a:cubicBezTo>
                    <a:pt x="9711" y="18228"/>
                    <a:pt x="11749" y="18917"/>
                    <a:pt x="14058" y="18687"/>
                  </a:cubicBezTo>
                  <a:cubicBezTo>
                    <a:pt x="16368" y="18458"/>
                    <a:pt x="18949" y="17309"/>
                    <a:pt x="21530" y="16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7170389" y="1904999"/>
              <a:ext cx="356478" cy="62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04" fill="norm" stroke="1" extrusionOk="0">
                  <a:moveTo>
                    <a:pt x="8439" y="7828"/>
                  </a:moveTo>
                  <a:cubicBezTo>
                    <a:pt x="8312" y="7176"/>
                    <a:pt x="8185" y="6523"/>
                    <a:pt x="7740" y="6125"/>
                  </a:cubicBezTo>
                  <a:cubicBezTo>
                    <a:pt x="7295" y="5726"/>
                    <a:pt x="6533" y="5581"/>
                    <a:pt x="5199" y="6379"/>
                  </a:cubicBezTo>
                  <a:cubicBezTo>
                    <a:pt x="3865" y="7176"/>
                    <a:pt x="1959" y="8915"/>
                    <a:pt x="943" y="10039"/>
                  </a:cubicBezTo>
                  <a:cubicBezTo>
                    <a:pt x="-74" y="11162"/>
                    <a:pt x="-201" y="11670"/>
                    <a:pt x="244" y="12105"/>
                  </a:cubicBezTo>
                  <a:cubicBezTo>
                    <a:pt x="688" y="12540"/>
                    <a:pt x="1705" y="12902"/>
                    <a:pt x="2912" y="12540"/>
                  </a:cubicBezTo>
                  <a:cubicBezTo>
                    <a:pt x="4119" y="12177"/>
                    <a:pt x="5517" y="11090"/>
                    <a:pt x="6215" y="9858"/>
                  </a:cubicBezTo>
                  <a:cubicBezTo>
                    <a:pt x="6914" y="8626"/>
                    <a:pt x="6914" y="7248"/>
                    <a:pt x="6914" y="6270"/>
                  </a:cubicBezTo>
                  <a:cubicBezTo>
                    <a:pt x="6914" y="5291"/>
                    <a:pt x="6914" y="4711"/>
                    <a:pt x="7613" y="4023"/>
                  </a:cubicBezTo>
                  <a:cubicBezTo>
                    <a:pt x="8312" y="3334"/>
                    <a:pt x="9710" y="2537"/>
                    <a:pt x="10599" y="1993"/>
                  </a:cubicBezTo>
                  <a:cubicBezTo>
                    <a:pt x="11488" y="1450"/>
                    <a:pt x="11870" y="1160"/>
                    <a:pt x="12568" y="797"/>
                  </a:cubicBezTo>
                  <a:cubicBezTo>
                    <a:pt x="13267" y="435"/>
                    <a:pt x="14284" y="0"/>
                    <a:pt x="14855" y="0"/>
                  </a:cubicBezTo>
                  <a:cubicBezTo>
                    <a:pt x="15427" y="0"/>
                    <a:pt x="15554" y="435"/>
                    <a:pt x="14919" y="1812"/>
                  </a:cubicBezTo>
                  <a:cubicBezTo>
                    <a:pt x="14284" y="3189"/>
                    <a:pt x="12886" y="5509"/>
                    <a:pt x="11615" y="7792"/>
                  </a:cubicBezTo>
                  <a:cubicBezTo>
                    <a:pt x="10345" y="10075"/>
                    <a:pt x="9201" y="12322"/>
                    <a:pt x="8312" y="14424"/>
                  </a:cubicBezTo>
                  <a:cubicBezTo>
                    <a:pt x="7423" y="16526"/>
                    <a:pt x="6787" y="18483"/>
                    <a:pt x="6470" y="19679"/>
                  </a:cubicBezTo>
                  <a:cubicBezTo>
                    <a:pt x="6152" y="20875"/>
                    <a:pt x="6152" y="21310"/>
                    <a:pt x="6470" y="21455"/>
                  </a:cubicBezTo>
                  <a:cubicBezTo>
                    <a:pt x="6787" y="21600"/>
                    <a:pt x="7423" y="21455"/>
                    <a:pt x="8884" y="20585"/>
                  </a:cubicBezTo>
                  <a:cubicBezTo>
                    <a:pt x="10345" y="19715"/>
                    <a:pt x="12632" y="18121"/>
                    <a:pt x="13839" y="16925"/>
                  </a:cubicBezTo>
                  <a:cubicBezTo>
                    <a:pt x="15046" y="15729"/>
                    <a:pt x="15173" y="14932"/>
                    <a:pt x="15110" y="14352"/>
                  </a:cubicBezTo>
                  <a:cubicBezTo>
                    <a:pt x="15046" y="13772"/>
                    <a:pt x="14792" y="13409"/>
                    <a:pt x="14030" y="13228"/>
                  </a:cubicBezTo>
                  <a:cubicBezTo>
                    <a:pt x="13267" y="13047"/>
                    <a:pt x="11997" y="13047"/>
                    <a:pt x="11743" y="13047"/>
                  </a:cubicBezTo>
                  <a:cubicBezTo>
                    <a:pt x="11488" y="13047"/>
                    <a:pt x="12251" y="13047"/>
                    <a:pt x="14030" y="12757"/>
                  </a:cubicBezTo>
                  <a:cubicBezTo>
                    <a:pt x="15808" y="12467"/>
                    <a:pt x="18604" y="11887"/>
                    <a:pt x="21399" y="1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7939785" y="2062179"/>
              <a:ext cx="190332" cy="20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0547" fill="norm" stroke="1" extrusionOk="0">
                  <a:moveTo>
                    <a:pt x="16704" y="4696"/>
                  </a:moveTo>
                  <a:cubicBezTo>
                    <a:pt x="16240" y="3616"/>
                    <a:pt x="15775" y="2536"/>
                    <a:pt x="15195" y="1456"/>
                  </a:cubicBezTo>
                  <a:cubicBezTo>
                    <a:pt x="14614" y="376"/>
                    <a:pt x="13917" y="-704"/>
                    <a:pt x="11479" y="592"/>
                  </a:cubicBezTo>
                  <a:cubicBezTo>
                    <a:pt x="9040" y="1888"/>
                    <a:pt x="4859" y="5560"/>
                    <a:pt x="2420" y="8908"/>
                  </a:cubicBezTo>
                  <a:cubicBezTo>
                    <a:pt x="-18" y="12256"/>
                    <a:pt x="-715" y="15280"/>
                    <a:pt x="795" y="17440"/>
                  </a:cubicBezTo>
                  <a:cubicBezTo>
                    <a:pt x="2304" y="19600"/>
                    <a:pt x="6020" y="20896"/>
                    <a:pt x="9737" y="20464"/>
                  </a:cubicBezTo>
                  <a:cubicBezTo>
                    <a:pt x="13453" y="20032"/>
                    <a:pt x="17169" y="17872"/>
                    <a:pt x="20885" y="15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8067227" y="2101301"/>
              <a:ext cx="208940" cy="123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687" fill="norm" stroke="1" extrusionOk="0">
                  <a:moveTo>
                    <a:pt x="11064" y="8591"/>
                  </a:moveTo>
                  <a:cubicBezTo>
                    <a:pt x="11064" y="5758"/>
                    <a:pt x="11064" y="2925"/>
                    <a:pt x="10301" y="1332"/>
                  </a:cubicBezTo>
                  <a:cubicBezTo>
                    <a:pt x="9537" y="-262"/>
                    <a:pt x="8010" y="-616"/>
                    <a:pt x="6155" y="1332"/>
                  </a:cubicBezTo>
                  <a:cubicBezTo>
                    <a:pt x="4301" y="3279"/>
                    <a:pt x="2119" y="7528"/>
                    <a:pt x="1028" y="10538"/>
                  </a:cubicBezTo>
                  <a:cubicBezTo>
                    <a:pt x="-63" y="13548"/>
                    <a:pt x="-63" y="15318"/>
                    <a:pt x="46" y="17089"/>
                  </a:cubicBezTo>
                  <a:cubicBezTo>
                    <a:pt x="155" y="18859"/>
                    <a:pt x="373" y="20630"/>
                    <a:pt x="2119" y="20630"/>
                  </a:cubicBezTo>
                  <a:cubicBezTo>
                    <a:pt x="3864" y="20630"/>
                    <a:pt x="7137" y="18859"/>
                    <a:pt x="9101" y="17266"/>
                  </a:cubicBezTo>
                  <a:cubicBezTo>
                    <a:pt x="11064" y="15673"/>
                    <a:pt x="11719" y="14256"/>
                    <a:pt x="12046" y="14787"/>
                  </a:cubicBezTo>
                  <a:cubicBezTo>
                    <a:pt x="12373" y="15318"/>
                    <a:pt x="12373" y="17797"/>
                    <a:pt x="13028" y="19214"/>
                  </a:cubicBezTo>
                  <a:cubicBezTo>
                    <a:pt x="13682" y="20630"/>
                    <a:pt x="14992" y="20984"/>
                    <a:pt x="16519" y="20453"/>
                  </a:cubicBezTo>
                  <a:cubicBezTo>
                    <a:pt x="18046" y="19922"/>
                    <a:pt x="19792" y="18505"/>
                    <a:pt x="21537" y="17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8286913" y="1887834"/>
              <a:ext cx="78154" cy="37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93" fill="norm" stroke="1" extrusionOk="0">
                  <a:moveTo>
                    <a:pt x="10756" y="1333"/>
                  </a:moveTo>
                  <a:cubicBezTo>
                    <a:pt x="10756" y="613"/>
                    <a:pt x="10756" y="-107"/>
                    <a:pt x="10188" y="13"/>
                  </a:cubicBezTo>
                  <a:cubicBezTo>
                    <a:pt x="9620" y="133"/>
                    <a:pt x="8483" y="1093"/>
                    <a:pt x="6493" y="3853"/>
                  </a:cubicBezTo>
                  <a:cubicBezTo>
                    <a:pt x="4504" y="6613"/>
                    <a:pt x="1662" y="11173"/>
                    <a:pt x="525" y="14353"/>
                  </a:cubicBezTo>
                  <a:cubicBezTo>
                    <a:pt x="-612" y="17533"/>
                    <a:pt x="-44" y="19333"/>
                    <a:pt x="3651" y="20293"/>
                  </a:cubicBezTo>
                  <a:cubicBezTo>
                    <a:pt x="7346" y="21253"/>
                    <a:pt x="14167" y="21373"/>
                    <a:pt x="20988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8267371" y="2101850"/>
              <a:ext cx="104046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3091" y="21600"/>
                  </a:moveTo>
                  <a:cubicBezTo>
                    <a:pt x="1363" y="16200"/>
                    <a:pt x="-365" y="10800"/>
                    <a:pt x="67" y="7200"/>
                  </a:cubicBezTo>
                  <a:cubicBezTo>
                    <a:pt x="499" y="3600"/>
                    <a:pt x="3091" y="1800"/>
                    <a:pt x="6979" y="900"/>
                  </a:cubicBezTo>
                  <a:cubicBezTo>
                    <a:pt x="10867" y="0"/>
                    <a:pt x="16051" y="0"/>
                    <a:pt x="212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8377766" y="2078151"/>
              <a:ext cx="127001" cy="154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2" fill="norm" stroke="1" extrusionOk="0">
                  <a:moveTo>
                    <a:pt x="16200" y="1477"/>
                  </a:moveTo>
                  <a:cubicBezTo>
                    <a:pt x="14760" y="625"/>
                    <a:pt x="13320" y="-228"/>
                    <a:pt x="10980" y="56"/>
                  </a:cubicBezTo>
                  <a:cubicBezTo>
                    <a:pt x="8640" y="340"/>
                    <a:pt x="5400" y="1761"/>
                    <a:pt x="3240" y="5030"/>
                  </a:cubicBezTo>
                  <a:cubicBezTo>
                    <a:pt x="1080" y="8298"/>
                    <a:pt x="0" y="13414"/>
                    <a:pt x="0" y="16683"/>
                  </a:cubicBezTo>
                  <a:cubicBezTo>
                    <a:pt x="0" y="19951"/>
                    <a:pt x="1080" y="21372"/>
                    <a:pt x="4860" y="20519"/>
                  </a:cubicBezTo>
                  <a:cubicBezTo>
                    <a:pt x="8640" y="19667"/>
                    <a:pt x="15120" y="16540"/>
                    <a:pt x="21600" y="13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8487305" y="1927370"/>
              <a:ext cx="100012" cy="325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126" fill="norm" stroke="1" extrusionOk="0">
                  <a:moveTo>
                    <a:pt x="19912" y="609"/>
                  </a:moveTo>
                  <a:cubicBezTo>
                    <a:pt x="18112" y="197"/>
                    <a:pt x="16312" y="-216"/>
                    <a:pt x="15187" y="128"/>
                  </a:cubicBezTo>
                  <a:cubicBezTo>
                    <a:pt x="14062" y="472"/>
                    <a:pt x="13612" y="1573"/>
                    <a:pt x="12262" y="4324"/>
                  </a:cubicBezTo>
                  <a:cubicBezTo>
                    <a:pt x="10912" y="7076"/>
                    <a:pt x="8662" y="11478"/>
                    <a:pt x="7312" y="14023"/>
                  </a:cubicBezTo>
                  <a:cubicBezTo>
                    <a:pt x="5962" y="16569"/>
                    <a:pt x="5512" y="17257"/>
                    <a:pt x="4387" y="18288"/>
                  </a:cubicBezTo>
                  <a:cubicBezTo>
                    <a:pt x="3262" y="19320"/>
                    <a:pt x="1462" y="20696"/>
                    <a:pt x="562" y="21040"/>
                  </a:cubicBezTo>
                  <a:cubicBezTo>
                    <a:pt x="-338" y="21384"/>
                    <a:pt x="-338" y="20696"/>
                    <a:pt x="1912" y="18908"/>
                  </a:cubicBezTo>
                  <a:cubicBezTo>
                    <a:pt x="4162" y="17119"/>
                    <a:pt x="8662" y="14230"/>
                    <a:pt x="11812" y="12510"/>
                  </a:cubicBezTo>
                  <a:cubicBezTo>
                    <a:pt x="14962" y="10790"/>
                    <a:pt x="16762" y="10240"/>
                    <a:pt x="18112" y="10309"/>
                  </a:cubicBezTo>
                  <a:cubicBezTo>
                    <a:pt x="19462" y="10378"/>
                    <a:pt x="20362" y="11066"/>
                    <a:pt x="20812" y="12716"/>
                  </a:cubicBezTo>
                  <a:cubicBezTo>
                    <a:pt x="21262" y="14367"/>
                    <a:pt x="21262" y="16981"/>
                    <a:pt x="21262" y="19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8638116" y="2120900"/>
              <a:ext cx="25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8701616" y="20193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8722783" y="2065866"/>
              <a:ext cx="104558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3456" y="6809"/>
                  </a:moveTo>
                  <a:cubicBezTo>
                    <a:pt x="2592" y="9626"/>
                    <a:pt x="1728" y="12443"/>
                    <a:pt x="1080" y="14439"/>
                  </a:cubicBezTo>
                  <a:cubicBezTo>
                    <a:pt x="432" y="16435"/>
                    <a:pt x="0" y="17609"/>
                    <a:pt x="0" y="17491"/>
                  </a:cubicBezTo>
                  <a:cubicBezTo>
                    <a:pt x="0" y="17374"/>
                    <a:pt x="432" y="15965"/>
                    <a:pt x="2808" y="13148"/>
                  </a:cubicBezTo>
                  <a:cubicBezTo>
                    <a:pt x="5184" y="10330"/>
                    <a:pt x="9504" y="6104"/>
                    <a:pt x="12312" y="3522"/>
                  </a:cubicBezTo>
                  <a:cubicBezTo>
                    <a:pt x="15120" y="939"/>
                    <a:pt x="16416" y="0"/>
                    <a:pt x="17712" y="0"/>
                  </a:cubicBezTo>
                  <a:cubicBezTo>
                    <a:pt x="19008" y="0"/>
                    <a:pt x="20304" y="939"/>
                    <a:pt x="20952" y="2817"/>
                  </a:cubicBezTo>
                  <a:cubicBezTo>
                    <a:pt x="21600" y="4696"/>
                    <a:pt x="21600" y="7513"/>
                    <a:pt x="19656" y="10800"/>
                  </a:cubicBezTo>
                  <a:cubicBezTo>
                    <a:pt x="17712" y="14087"/>
                    <a:pt x="13824" y="17843"/>
                    <a:pt x="99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8885203" y="2080683"/>
              <a:ext cx="146614" cy="42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07" fill="norm" stroke="1" extrusionOk="0">
                  <a:moveTo>
                    <a:pt x="21374" y="2042"/>
                  </a:moveTo>
                  <a:cubicBezTo>
                    <a:pt x="20757" y="1504"/>
                    <a:pt x="20140" y="967"/>
                    <a:pt x="17980" y="591"/>
                  </a:cubicBezTo>
                  <a:cubicBezTo>
                    <a:pt x="15820" y="215"/>
                    <a:pt x="12117" y="0"/>
                    <a:pt x="9340" y="0"/>
                  </a:cubicBezTo>
                  <a:cubicBezTo>
                    <a:pt x="6563" y="0"/>
                    <a:pt x="4711" y="215"/>
                    <a:pt x="3785" y="645"/>
                  </a:cubicBezTo>
                  <a:cubicBezTo>
                    <a:pt x="2860" y="1075"/>
                    <a:pt x="2860" y="1719"/>
                    <a:pt x="3477" y="2203"/>
                  </a:cubicBezTo>
                  <a:cubicBezTo>
                    <a:pt x="4094" y="2687"/>
                    <a:pt x="5328" y="3009"/>
                    <a:pt x="6717" y="3116"/>
                  </a:cubicBezTo>
                  <a:cubicBezTo>
                    <a:pt x="8105" y="3224"/>
                    <a:pt x="9648" y="3116"/>
                    <a:pt x="11191" y="3009"/>
                  </a:cubicBezTo>
                  <a:cubicBezTo>
                    <a:pt x="12734" y="2901"/>
                    <a:pt x="14277" y="2794"/>
                    <a:pt x="15048" y="3009"/>
                  </a:cubicBezTo>
                  <a:cubicBezTo>
                    <a:pt x="15820" y="3224"/>
                    <a:pt x="15820" y="3761"/>
                    <a:pt x="15665" y="5696"/>
                  </a:cubicBezTo>
                  <a:cubicBezTo>
                    <a:pt x="15511" y="7630"/>
                    <a:pt x="15203" y="10961"/>
                    <a:pt x="14431" y="13540"/>
                  </a:cubicBezTo>
                  <a:cubicBezTo>
                    <a:pt x="13660" y="16119"/>
                    <a:pt x="12425" y="17946"/>
                    <a:pt x="11191" y="19128"/>
                  </a:cubicBezTo>
                  <a:cubicBezTo>
                    <a:pt x="9957" y="20310"/>
                    <a:pt x="8723" y="20848"/>
                    <a:pt x="7334" y="21170"/>
                  </a:cubicBezTo>
                  <a:cubicBezTo>
                    <a:pt x="5945" y="21493"/>
                    <a:pt x="4403" y="21600"/>
                    <a:pt x="3014" y="20740"/>
                  </a:cubicBezTo>
                  <a:cubicBezTo>
                    <a:pt x="1625" y="19881"/>
                    <a:pt x="391" y="18054"/>
                    <a:pt x="83" y="16818"/>
                  </a:cubicBezTo>
                  <a:cubicBezTo>
                    <a:pt x="-226" y="15582"/>
                    <a:pt x="391" y="14937"/>
                    <a:pt x="1008" y="14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9474199" y="1885949"/>
              <a:ext cx="421218" cy="395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7598" y="0"/>
                  </a:moveTo>
                  <a:cubicBezTo>
                    <a:pt x="6838" y="2068"/>
                    <a:pt x="6078" y="4136"/>
                    <a:pt x="5373" y="7181"/>
                  </a:cubicBezTo>
                  <a:cubicBezTo>
                    <a:pt x="4667" y="10226"/>
                    <a:pt x="4016" y="14247"/>
                    <a:pt x="3636" y="16774"/>
                  </a:cubicBezTo>
                  <a:cubicBezTo>
                    <a:pt x="3256" y="19302"/>
                    <a:pt x="3148" y="20336"/>
                    <a:pt x="3365" y="20911"/>
                  </a:cubicBezTo>
                  <a:cubicBezTo>
                    <a:pt x="3582" y="21485"/>
                    <a:pt x="4125" y="21600"/>
                    <a:pt x="4505" y="21370"/>
                  </a:cubicBezTo>
                  <a:cubicBezTo>
                    <a:pt x="4884" y="21140"/>
                    <a:pt x="5102" y="20566"/>
                    <a:pt x="4776" y="19130"/>
                  </a:cubicBezTo>
                  <a:cubicBezTo>
                    <a:pt x="4450" y="17694"/>
                    <a:pt x="3582" y="15396"/>
                    <a:pt x="2876" y="14074"/>
                  </a:cubicBezTo>
                  <a:cubicBezTo>
                    <a:pt x="2171" y="12753"/>
                    <a:pt x="1628" y="12409"/>
                    <a:pt x="1085" y="12236"/>
                  </a:cubicBezTo>
                  <a:cubicBezTo>
                    <a:pt x="543" y="12064"/>
                    <a:pt x="0" y="12064"/>
                    <a:pt x="0" y="11949"/>
                  </a:cubicBezTo>
                  <a:cubicBezTo>
                    <a:pt x="0" y="11834"/>
                    <a:pt x="543" y="11604"/>
                    <a:pt x="1737" y="10857"/>
                  </a:cubicBezTo>
                  <a:cubicBezTo>
                    <a:pt x="2931" y="10111"/>
                    <a:pt x="4776" y="8847"/>
                    <a:pt x="6024" y="7181"/>
                  </a:cubicBezTo>
                  <a:cubicBezTo>
                    <a:pt x="7272" y="5515"/>
                    <a:pt x="7924" y="3447"/>
                    <a:pt x="8412" y="2126"/>
                  </a:cubicBezTo>
                  <a:cubicBezTo>
                    <a:pt x="8901" y="804"/>
                    <a:pt x="9226" y="230"/>
                    <a:pt x="9389" y="230"/>
                  </a:cubicBezTo>
                  <a:cubicBezTo>
                    <a:pt x="9552" y="230"/>
                    <a:pt x="9552" y="804"/>
                    <a:pt x="9280" y="3217"/>
                  </a:cubicBezTo>
                  <a:cubicBezTo>
                    <a:pt x="9009" y="5630"/>
                    <a:pt x="8466" y="9881"/>
                    <a:pt x="8086" y="12409"/>
                  </a:cubicBezTo>
                  <a:cubicBezTo>
                    <a:pt x="7707" y="14936"/>
                    <a:pt x="7489" y="15740"/>
                    <a:pt x="7272" y="16487"/>
                  </a:cubicBezTo>
                  <a:cubicBezTo>
                    <a:pt x="7055" y="17234"/>
                    <a:pt x="6838" y="17923"/>
                    <a:pt x="6675" y="18555"/>
                  </a:cubicBezTo>
                  <a:cubicBezTo>
                    <a:pt x="6513" y="19187"/>
                    <a:pt x="6404" y="19762"/>
                    <a:pt x="6404" y="19647"/>
                  </a:cubicBezTo>
                  <a:cubicBezTo>
                    <a:pt x="6404" y="19532"/>
                    <a:pt x="6513" y="18728"/>
                    <a:pt x="7055" y="17349"/>
                  </a:cubicBezTo>
                  <a:cubicBezTo>
                    <a:pt x="7598" y="15970"/>
                    <a:pt x="8575" y="14017"/>
                    <a:pt x="9335" y="12926"/>
                  </a:cubicBezTo>
                  <a:cubicBezTo>
                    <a:pt x="10094" y="11834"/>
                    <a:pt x="10637" y="11604"/>
                    <a:pt x="10963" y="11949"/>
                  </a:cubicBezTo>
                  <a:cubicBezTo>
                    <a:pt x="11288" y="12294"/>
                    <a:pt x="11397" y="13213"/>
                    <a:pt x="11506" y="14591"/>
                  </a:cubicBezTo>
                  <a:cubicBezTo>
                    <a:pt x="11614" y="15970"/>
                    <a:pt x="11723" y="17809"/>
                    <a:pt x="11940" y="18957"/>
                  </a:cubicBezTo>
                  <a:cubicBezTo>
                    <a:pt x="12157" y="20106"/>
                    <a:pt x="12482" y="20566"/>
                    <a:pt x="12917" y="20566"/>
                  </a:cubicBezTo>
                  <a:cubicBezTo>
                    <a:pt x="13351" y="20566"/>
                    <a:pt x="13893" y="20106"/>
                    <a:pt x="14762" y="18843"/>
                  </a:cubicBezTo>
                  <a:cubicBezTo>
                    <a:pt x="15630" y="17579"/>
                    <a:pt x="16824" y="15511"/>
                    <a:pt x="17530" y="14189"/>
                  </a:cubicBezTo>
                  <a:cubicBezTo>
                    <a:pt x="18235" y="12868"/>
                    <a:pt x="18452" y="12294"/>
                    <a:pt x="18289" y="12064"/>
                  </a:cubicBezTo>
                  <a:cubicBezTo>
                    <a:pt x="18127" y="11834"/>
                    <a:pt x="17584" y="11949"/>
                    <a:pt x="16661" y="12638"/>
                  </a:cubicBezTo>
                  <a:cubicBezTo>
                    <a:pt x="15739" y="13328"/>
                    <a:pt x="14436" y="14591"/>
                    <a:pt x="14002" y="15798"/>
                  </a:cubicBezTo>
                  <a:cubicBezTo>
                    <a:pt x="13568" y="17004"/>
                    <a:pt x="14002" y="18153"/>
                    <a:pt x="15413" y="18785"/>
                  </a:cubicBezTo>
                  <a:cubicBezTo>
                    <a:pt x="16824" y="19417"/>
                    <a:pt x="19212" y="19532"/>
                    <a:pt x="21600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10198204" y="1817097"/>
              <a:ext cx="197855" cy="46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56" fill="norm" stroke="1" extrusionOk="0">
                  <a:moveTo>
                    <a:pt x="17950" y="13209"/>
                  </a:moveTo>
                  <a:cubicBezTo>
                    <a:pt x="16359" y="12619"/>
                    <a:pt x="14767" y="12030"/>
                    <a:pt x="12948" y="11932"/>
                  </a:cubicBezTo>
                  <a:cubicBezTo>
                    <a:pt x="11129" y="11834"/>
                    <a:pt x="9083" y="12227"/>
                    <a:pt x="6923" y="13503"/>
                  </a:cubicBezTo>
                  <a:cubicBezTo>
                    <a:pt x="4763" y="14779"/>
                    <a:pt x="2489" y="16939"/>
                    <a:pt x="1239" y="18363"/>
                  </a:cubicBezTo>
                  <a:cubicBezTo>
                    <a:pt x="-12" y="19787"/>
                    <a:pt x="-239" y="20474"/>
                    <a:pt x="216" y="20916"/>
                  </a:cubicBezTo>
                  <a:cubicBezTo>
                    <a:pt x="670" y="21358"/>
                    <a:pt x="1807" y="21554"/>
                    <a:pt x="3513" y="21259"/>
                  </a:cubicBezTo>
                  <a:cubicBezTo>
                    <a:pt x="5218" y="20965"/>
                    <a:pt x="7492" y="20179"/>
                    <a:pt x="9993" y="18265"/>
                  </a:cubicBezTo>
                  <a:cubicBezTo>
                    <a:pt x="12494" y="16350"/>
                    <a:pt x="15222" y="13307"/>
                    <a:pt x="17155" y="10263"/>
                  </a:cubicBezTo>
                  <a:cubicBezTo>
                    <a:pt x="19087" y="7219"/>
                    <a:pt x="20224" y="4176"/>
                    <a:pt x="20793" y="2359"/>
                  </a:cubicBezTo>
                  <a:cubicBezTo>
                    <a:pt x="21361" y="543"/>
                    <a:pt x="21361" y="-46"/>
                    <a:pt x="21020" y="3"/>
                  </a:cubicBezTo>
                  <a:cubicBezTo>
                    <a:pt x="20679" y="52"/>
                    <a:pt x="19997" y="739"/>
                    <a:pt x="19201" y="2899"/>
                  </a:cubicBezTo>
                  <a:cubicBezTo>
                    <a:pt x="18405" y="5059"/>
                    <a:pt x="17496" y="8692"/>
                    <a:pt x="16814" y="11736"/>
                  </a:cubicBezTo>
                  <a:cubicBezTo>
                    <a:pt x="16132" y="14779"/>
                    <a:pt x="15677" y="17234"/>
                    <a:pt x="15677" y="18756"/>
                  </a:cubicBezTo>
                  <a:cubicBezTo>
                    <a:pt x="15677" y="20278"/>
                    <a:pt x="16132" y="20867"/>
                    <a:pt x="16586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10422829" y="2146300"/>
              <a:ext cx="3138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400"/>
                    <a:pt x="3818" y="10800"/>
                    <a:pt x="1118" y="14400"/>
                  </a:cubicBezTo>
                  <a:cubicBezTo>
                    <a:pt x="-1582" y="18000"/>
                    <a:pt x="1118" y="198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10460566" y="200660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10530416" y="2032743"/>
              <a:ext cx="92865" cy="23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148" fill="norm" stroke="1" extrusionOk="0">
                  <a:moveTo>
                    <a:pt x="17280" y="2207"/>
                  </a:moveTo>
                  <a:cubicBezTo>
                    <a:pt x="15360" y="1639"/>
                    <a:pt x="13440" y="1070"/>
                    <a:pt x="10560" y="597"/>
                  </a:cubicBezTo>
                  <a:cubicBezTo>
                    <a:pt x="7680" y="123"/>
                    <a:pt x="3840" y="-256"/>
                    <a:pt x="1920" y="218"/>
                  </a:cubicBezTo>
                  <a:cubicBezTo>
                    <a:pt x="0" y="691"/>
                    <a:pt x="0" y="2018"/>
                    <a:pt x="3120" y="3818"/>
                  </a:cubicBezTo>
                  <a:cubicBezTo>
                    <a:pt x="6240" y="5618"/>
                    <a:pt x="12480" y="7891"/>
                    <a:pt x="16320" y="9976"/>
                  </a:cubicBezTo>
                  <a:cubicBezTo>
                    <a:pt x="20160" y="12060"/>
                    <a:pt x="21600" y="13955"/>
                    <a:pt x="20880" y="15755"/>
                  </a:cubicBezTo>
                  <a:cubicBezTo>
                    <a:pt x="20160" y="17555"/>
                    <a:pt x="17280" y="19260"/>
                    <a:pt x="14400" y="20207"/>
                  </a:cubicBezTo>
                  <a:cubicBezTo>
                    <a:pt x="11520" y="21155"/>
                    <a:pt x="8640" y="21344"/>
                    <a:pt x="6240" y="20965"/>
                  </a:cubicBezTo>
                  <a:cubicBezTo>
                    <a:pt x="3840" y="20586"/>
                    <a:pt x="1920" y="19639"/>
                    <a:pt x="0" y="18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10647672" y="2021315"/>
              <a:ext cx="301845" cy="20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0822" fill="norm" stroke="1" extrusionOk="0">
                  <a:moveTo>
                    <a:pt x="3367" y="9420"/>
                  </a:moveTo>
                  <a:cubicBezTo>
                    <a:pt x="5155" y="7281"/>
                    <a:pt x="6942" y="5143"/>
                    <a:pt x="7911" y="3539"/>
                  </a:cubicBezTo>
                  <a:cubicBezTo>
                    <a:pt x="8879" y="1935"/>
                    <a:pt x="9028" y="865"/>
                    <a:pt x="8655" y="331"/>
                  </a:cubicBezTo>
                  <a:cubicBezTo>
                    <a:pt x="8283" y="-204"/>
                    <a:pt x="7389" y="-204"/>
                    <a:pt x="5900" y="1186"/>
                  </a:cubicBezTo>
                  <a:cubicBezTo>
                    <a:pt x="4410" y="2576"/>
                    <a:pt x="2324" y="5356"/>
                    <a:pt x="1133" y="8671"/>
                  </a:cubicBezTo>
                  <a:cubicBezTo>
                    <a:pt x="-59" y="11986"/>
                    <a:pt x="-357" y="15836"/>
                    <a:pt x="462" y="18188"/>
                  </a:cubicBezTo>
                  <a:cubicBezTo>
                    <a:pt x="1282" y="20541"/>
                    <a:pt x="3218" y="21396"/>
                    <a:pt x="5974" y="20434"/>
                  </a:cubicBezTo>
                  <a:cubicBezTo>
                    <a:pt x="8730" y="19471"/>
                    <a:pt x="12305" y="16691"/>
                    <a:pt x="14540" y="14125"/>
                  </a:cubicBezTo>
                  <a:cubicBezTo>
                    <a:pt x="16774" y="11558"/>
                    <a:pt x="17668" y="9206"/>
                    <a:pt x="18115" y="7388"/>
                  </a:cubicBezTo>
                  <a:cubicBezTo>
                    <a:pt x="18562" y="5570"/>
                    <a:pt x="18562" y="4287"/>
                    <a:pt x="17295" y="4180"/>
                  </a:cubicBezTo>
                  <a:cubicBezTo>
                    <a:pt x="16029" y="4073"/>
                    <a:pt x="13497" y="5143"/>
                    <a:pt x="11933" y="6853"/>
                  </a:cubicBezTo>
                  <a:cubicBezTo>
                    <a:pt x="10369" y="8564"/>
                    <a:pt x="9773" y="10917"/>
                    <a:pt x="9400" y="12842"/>
                  </a:cubicBezTo>
                  <a:cubicBezTo>
                    <a:pt x="9028" y="14766"/>
                    <a:pt x="8879" y="16263"/>
                    <a:pt x="9177" y="17119"/>
                  </a:cubicBezTo>
                  <a:cubicBezTo>
                    <a:pt x="9475" y="17974"/>
                    <a:pt x="10220" y="18188"/>
                    <a:pt x="11039" y="17760"/>
                  </a:cubicBezTo>
                  <a:cubicBezTo>
                    <a:pt x="11858" y="17333"/>
                    <a:pt x="12752" y="16263"/>
                    <a:pt x="13571" y="15194"/>
                  </a:cubicBezTo>
                  <a:cubicBezTo>
                    <a:pt x="14391" y="14125"/>
                    <a:pt x="15135" y="13055"/>
                    <a:pt x="15508" y="13055"/>
                  </a:cubicBezTo>
                  <a:cubicBezTo>
                    <a:pt x="15880" y="13055"/>
                    <a:pt x="15880" y="14125"/>
                    <a:pt x="16774" y="15408"/>
                  </a:cubicBezTo>
                  <a:cubicBezTo>
                    <a:pt x="17668" y="16691"/>
                    <a:pt x="19455" y="18188"/>
                    <a:pt x="21243" y="19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1020236" y="2057349"/>
              <a:ext cx="81681" cy="16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0976" fill="norm" stroke="1" extrusionOk="0">
                  <a:moveTo>
                    <a:pt x="20838" y="2436"/>
                  </a:moveTo>
                  <a:cubicBezTo>
                    <a:pt x="18138" y="1896"/>
                    <a:pt x="15438" y="1356"/>
                    <a:pt x="12198" y="816"/>
                  </a:cubicBezTo>
                  <a:cubicBezTo>
                    <a:pt x="8958" y="276"/>
                    <a:pt x="5178" y="-264"/>
                    <a:pt x="2748" y="141"/>
                  </a:cubicBezTo>
                  <a:cubicBezTo>
                    <a:pt x="318" y="546"/>
                    <a:pt x="-762" y="1896"/>
                    <a:pt x="588" y="3516"/>
                  </a:cubicBezTo>
                  <a:cubicBezTo>
                    <a:pt x="1938" y="5136"/>
                    <a:pt x="5718" y="7026"/>
                    <a:pt x="8958" y="9186"/>
                  </a:cubicBezTo>
                  <a:cubicBezTo>
                    <a:pt x="12198" y="11346"/>
                    <a:pt x="14898" y="13776"/>
                    <a:pt x="15438" y="15936"/>
                  </a:cubicBezTo>
                  <a:cubicBezTo>
                    <a:pt x="15978" y="18096"/>
                    <a:pt x="14358" y="19986"/>
                    <a:pt x="12198" y="20661"/>
                  </a:cubicBezTo>
                  <a:cubicBezTo>
                    <a:pt x="10038" y="21336"/>
                    <a:pt x="7338" y="20796"/>
                    <a:pt x="4638" y="20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11126337" y="2036496"/>
              <a:ext cx="178780" cy="173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307" fill="norm" stroke="1" extrusionOk="0">
                  <a:moveTo>
                    <a:pt x="860" y="11938"/>
                  </a:moveTo>
                  <a:cubicBezTo>
                    <a:pt x="5080" y="10117"/>
                    <a:pt x="9301" y="8295"/>
                    <a:pt x="11784" y="6864"/>
                  </a:cubicBezTo>
                  <a:cubicBezTo>
                    <a:pt x="14267" y="5432"/>
                    <a:pt x="15011" y="4391"/>
                    <a:pt x="15508" y="3220"/>
                  </a:cubicBezTo>
                  <a:cubicBezTo>
                    <a:pt x="16004" y="2049"/>
                    <a:pt x="16253" y="748"/>
                    <a:pt x="15384" y="227"/>
                  </a:cubicBezTo>
                  <a:cubicBezTo>
                    <a:pt x="14515" y="-293"/>
                    <a:pt x="12529" y="-33"/>
                    <a:pt x="9673" y="2179"/>
                  </a:cubicBezTo>
                  <a:cubicBezTo>
                    <a:pt x="6818" y="4391"/>
                    <a:pt x="3094" y="8555"/>
                    <a:pt x="1232" y="11678"/>
                  </a:cubicBezTo>
                  <a:cubicBezTo>
                    <a:pt x="-630" y="14801"/>
                    <a:pt x="-630" y="16883"/>
                    <a:pt x="2970" y="18314"/>
                  </a:cubicBezTo>
                  <a:cubicBezTo>
                    <a:pt x="6570" y="19746"/>
                    <a:pt x="13770" y="20526"/>
                    <a:pt x="20970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612663" y="2955523"/>
              <a:ext cx="284804" cy="32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177" fill="norm" stroke="1" extrusionOk="0">
                  <a:moveTo>
                    <a:pt x="9935" y="4743"/>
                  </a:moveTo>
                  <a:cubicBezTo>
                    <a:pt x="9776" y="4059"/>
                    <a:pt x="9617" y="3375"/>
                    <a:pt x="8823" y="2692"/>
                  </a:cubicBezTo>
                  <a:cubicBezTo>
                    <a:pt x="8029" y="2008"/>
                    <a:pt x="6599" y="1325"/>
                    <a:pt x="5091" y="2213"/>
                  </a:cubicBezTo>
                  <a:cubicBezTo>
                    <a:pt x="3582" y="3102"/>
                    <a:pt x="1994" y="5563"/>
                    <a:pt x="1041" y="8434"/>
                  </a:cubicBezTo>
                  <a:cubicBezTo>
                    <a:pt x="88" y="11305"/>
                    <a:pt x="-230" y="14586"/>
                    <a:pt x="167" y="16841"/>
                  </a:cubicBezTo>
                  <a:cubicBezTo>
                    <a:pt x="564" y="19097"/>
                    <a:pt x="1676" y="20327"/>
                    <a:pt x="3185" y="20874"/>
                  </a:cubicBezTo>
                  <a:cubicBezTo>
                    <a:pt x="4694" y="21421"/>
                    <a:pt x="6599" y="21284"/>
                    <a:pt x="8744" y="19986"/>
                  </a:cubicBezTo>
                  <a:cubicBezTo>
                    <a:pt x="10888" y="18687"/>
                    <a:pt x="13270" y="16226"/>
                    <a:pt x="14779" y="13355"/>
                  </a:cubicBezTo>
                  <a:cubicBezTo>
                    <a:pt x="16288" y="10484"/>
                    <a:pt x="16923" y="7203"/>
                    <a:pt x="16923" y="4879"/>
                  </a:cubicBezTo>
                  <a:cubicBezTo>
                    <a:pt x="16923" y="2555"/>
                    <a:pt x="16288" y="1188"/>
                    <a:pt x="15255" y="505"/>
                  </a:cubicBezTo>
                  <a:cubicBezTo>
                    <a:pt x="14223" y="-179"/>
                    <a:pt x="12794" y="-179"/>
                    <a:pt x="11285" y="573"/>
                  </a:cubicBezTo>
                  <a:cubicBezTo>
                    <a:pt x="9776" y="1325"/>
                    <a:pt x="8188" y="2829"/>
                    <a:pt x="7394" y="4743"/>
                  </a:cubicBezTo>
                  <a:cubicBezTo>
                    <a:pt x="6599" y="6656"/>
                    <a:pt x="6599" y="8980"/>
                    <a:pt x="7314" y="11168"/>
                  </a:cubicBezTo>
                  <a:cubicBezTo>
                    <a:pt x="8029" y="13355"/>
                    <a:pt x="9458" y="15406"/>
                    <a:pt x="11920" y="16773"/>
                  </a:cubicBezTo>
                  <a:cubicBezTo>
                    <a:pt x="14382" y="18140"/>
                    <a:pt x="17876" y="18824"/>
                    <a:pt x="21370" y="19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878416" y="2914650"/>
              <a:ext cx="166496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600" fill="norm" stroke="1" extrusionOk="0">
                  <a:moveTo>
                    <a:pt x="6322" y="0"/>
                  </a:moveTo>
                  <a:cubicBezTo>
                    <a:pt x="11063" y="2250"/>
                    <a:pt x="15805" y="4500"/>
                    <a:pt x="18439" y="7020"/>
                  </a:cubicBezTo>
                  <a:cubicBezTo>
                    <a:pt x="21073" y="9540"/>
                    <a:pt x="21600" y="12330"/>
                    <a:pt x="19098" y="14760"/>
                  </a:cubicBezTo>
                  <a:cubicBezTo>
                    <a:pt x="16595" y="17190"/>
                    <a:pt x="11063" y="19260"/>
                    <a:pt x="7376" y="20340"/>
                  </a:cubicBezTo>
                  <a:cubicBezTo>
                    <a:pt x="3688" y="21420"/>
                    <a:pt x="1844" y="215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473639" y="2959785"/>
              <a:ext cx="239678" cy="40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564" fill="norm" stroke="1" extrusionOk="0">
                  <a:moveTo>
                    <a:pt x="12597" y="3676"/>
                  </a:moveTo>
                  <a:cubicBezTo>
                    <a:pt x="12782" y="3114"/>
                    <a:pt x="12967" y="2551"/>
                    <a:pt x="13151" y="1989"/>
                  </a:cubicBezTo>
                  <a:cubicBezTo>
                    <a:pt x="13336" y="1427"/>
                    <a:pt x="13520" y="864"/>
                    <a:pt x="13151" y="527"/>
                  </a:cubicBezTo>
                  <a:cubicBezTo>
                    <a:pt x="12782" y="189"/>
                    <a:pt x="11859" y="77"/>
                    <a:pt x="10936" y="20"/>
                  </a:cubicBezTo>
                  <a:cubicBezTo>
                    <a:pt x="10013" y="-36"/>
                    <a:pt x="9090" y="-36"/>
                    <a:pt x="7520" y="920"/>
                  </a:cubicBezTo>
                  <a:cubicBezTo>
                    <a:pt x="5951" y="1876"/>
                    <a:pt x="3736" y="3789"/>
                    <a:pt x="2074" y="6376"/>
                  </a:cubicBezTo>
                  <a:cubicBezTo>
                    <a:pt x="413" y="8964"/>
                    <a:pt x="-695" y="12226"/>
                    <a:pt x="505" y="14814"/>
                  </a:cubicBezTo>
                  <a:cubicBezTo>
                    <a:pt x="1705" y="17402"/>
                    <a:pt x="5213" y="19314"/>
                    <a:pt x="8997" y="20326"/>
                  </a:cubicBezTo>
                  <a:cubicBezTo>
                    <a:pt x="12782" y="21339"/>
                    <a:pt x="16843" y="21452"/>
                    <a:pt x="20905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1430866" y="2910115"/>
              <a:ext cx="114741" cy="476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32" fill="norm" stroke="1" extrusionOk="0">
                  <a:moveTo>
                    <a:pt x="3471" y="7625"/>
                  </a:moveTo>
                  <a:cubicBezTo>
                    <a:pt x="2700" y="10670"/>
                    <a:pt x="1929" y="13715"/>
                    <a:pt x="1543" y="15809"/>
                  </a:cubicBezTo>
                  <a:cubicBezTo>
                    <a:pt x="1157" y="17902"/>
                    <a:pt x="1157" y="19044"/>
                    <a:pt x="964" y="19948"/>
                  </a:cubicBezTo>
                  <a:cubicBezTo>
                    <a:pt x="771" y="20852"/>
                    <a:pt x="386" y="21518"/>
                    <a:pt x="193" y="21423"/>
                  </a:cubicBezTo>
                  <a:cubicBezTo>
                    <a:pt x="0" y="21328"/>
                    <a:pt x="0" y="20471"/>
                    <a:pt x="0" y="18283"/>
                  </a:cubicBezTo>
                  <a:cubicBezTo>
                    <a:pt x="0" y="16094"/>
                    <a:pt x="0" y="12574"/>
                    <a:pt x="579" y="9529"/>
                  </a:cubicBezTo>
                  <a:cubicBezTo>
                    <a:pt x="1157" y="6484"/>
                    <a:pt x="2314" y="3914"/>
                    <a:pt x="3664" y="2392"/>
                  </a:cubicBezTo>
                  <a:cubicBezTo>
                    <a:pt x="5014" y="870"/>
                    <a:pt x="6557" y="394"/>
                    <a:pt x="8293" y="156"/>
                  </a:cubicBezTo>
                  <a:cubicBezTo>
                    <a:pt x="10029" y="-82"/>
                    <a:pt x="11957" y="-82"/>
                    <a:pt x="14079" y="394"/>
                  </a:cubicBezTo>
                  <a:cubicBezTo>
                    <a:pt x="16200" y="870"/>
                    <a:pt x="18514" y="1821"/>
                    <a:pt x="19864" y="3106"/>
                  </a:cubicBezTo>
                  <a:cubicBezTo>
                    <a:pt x="21214" y="4390"/>
                    <a:pt x="21600" y="6008"/>
                    <a:pt x="18900" y="7530"/>
                  </a:cubicBezTo>
                  <a:cubicBezTo>
                    <a:pt x="16200" y="9053"/>
                    <a:pt x="10414" y="10480"/>
                    <a:pt x="4629" y="11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1538816" y="3111500"/>
              <a:ext cx="152401" cy="235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8028"/>
                  </a:moveTo>
                  <a:cubicBezTo>
                    <a:pt x="0" y="6881"/>
                    <a:pt x="0" y="5735"/>
                    <a:pt x="1200" y="5161"/>
                  </a:cubicBezTo>
                  <a:cubicBezTo>
                    <a:pt x="2400" y="4588"/>
                    <a:pt x="4800" y="4588"/>
                    <a:pt x="7200" y="5830"/>
                  </a:cubicBezTo>
                  <a:cubicBezTo>
                    <a:pt x="9600" y="7073"/>
                    <a:pt x="12000" y="9558"/>
                    <a:pt x="13200" y="11851"/>
                  </a:cubicBezTo>
                  <a:cubicBezTo>
                    <a:pt x="14400" y="14145"/>
                    <a:pt x="14400" y="16248"/>
                    <a:pt x="14250" y="17777"/>
                  </a:cubicBezTo>
                  <a:cubicBezTo>
                    <a:pt x="14100" y="19306"/>
                    <a:pt x="13800" y="20262"/>
                    <a:pt x="12900" y="20835"/>
                  </a:cubicBezTo>
                  <a:cubicBezTo>
                    <a:pt x="12000" y="21409"/>
                    <a:pt x="10500" y="21600"/>
                    <a:pt x="9300" y="20262"/>
                  </a:cubicBezTo>
                  <a:cubicBezTo>
                    <a:pt x="8100" y="18924"/>
                    <a:pt x="7200" y="16057"/>
                    <a:pt x="9300" y="12425"/>
                  </a:cubicBezTo>
                  <a:cubicBezTo>
                    <a:pt x="11400" y="8793"/>
                    <a:pt x="16500" y="43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1896533" y="2929669"/>
              <a:ext cx="150284" cy="406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21600" y="1882"/>
                  </a:moveTo>
                  <a:cubicBezTo>
                    <a:pt x="20687" y="1214"/>
                    <a:pt x="19775" y="546"/>
                    <a:pt x="18558" y="212"/>
                  </a:cubicBezTo>
                  <a:cubicBezTo>
                    <a:pt x="17341" y="-122"/>
                    <a:pt x="15820" y="-122"/>
                    <a:pt x="13386" y="657"/>
                  </a:cubicBezTo>
                  <a:cubicBezTo>
                    <a:pt x="10952" y="1437"/>
                    <a:pt x="7606" y="2996"/>
                    <a:pt x="4868" y="5055"/>
                  </a:cubicBezTo>
                  <a:cubicBezTo>
                    <a:pt x="2130" y="7115"/>
                    <a:pt x="0" y="9676"/>
                    <a:pt x="0" y="12125"/>
                  </a:cubicBezTo>
                  <a:cubicBezTo>
                    <a:pt x="0" y="14575"/>
                    <a:pt x="2130" y="16913"/>
                    <a:pt x="4411" y="18472"/>
                  </a:cubicBezTo>
                  <a:cubicBezTo>
                    <a:pt x="6693" y="20031"/>
                    <a:pt x="9127" y="20810"/>
                    <a:pt x="11713" y="21144"/>
                  </a:cubicBezTo>
                  <a:cubicBezTo>
                    <a:pt x="14299" y="21478"/>
                    <a:pt x="17037" y="21367"/>
                    <a:pt x="19775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2231495" y="2993971"/>
              <a:ext cx="12172" cy="28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525" fill="norm" stroke="1" extrusionOk="0">
                  <a:moveTo>
                    <a:pt x="9900" y="2132"/>
                  </a:moveTo>
                  <a:cubicBezTo>
                    <a:pt x="13500" y="1029"/>
                    <a:pt x="17100" y="-75"/>
                    <a:pt x="18900" y="4"/>
                  </a:cubicBezTo>
                  <a:cubicBezTo>
                    <a:pt x="20700" y="83"/>
                    <a:pt x="20700" y="1344"/>
                    <a:pt x="17100" y="4655"/>
                  </a:cubicBezTo>
                  <a:cubicBezTo>
                    <a:pt x="13500" y="7966"/>
                    <a:pt x="6300" y="13326"/>
                    <a:pt x="2700" y="16716"/>
                  </a:cubicBezTo>
                  <a:cubicBezTo>
                    <a:pt x="-900" y="20106"/>
                    <a:pt x="-900" y="21525"/>
                    <a:pt x="2700" y="21525"/>
                  </a:cubicBezTo>
                  <a:cubicBezTo>
                    <a:pt x="6300" y="21525"/>
                    <a:pt x="13500" y="20106"/>
                    <a:pt x="20700" y="18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2238778" y="2938944"/>
              <a:ext cx="180394" cy="32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534" fill="norm" stroke="1" extrusionOk="0">
                  <a:moveTo>
                    <a:pt x="561" y="4226"/>
                  </a:moveTo>
                  <a:cubicBezTo>
                    <a:pt x="75" y="3534"/>
                    <a:pt x="-410" y="2842"/>
                    <a:pt x="561" y="1942"/>
                  </a:cubicBezTo>
                  <a:cubicBezTo>
                    <a:pt x="1532" y="1042"/>
                    <a:pt x="3959" y="-66"/>
                    <a:pt x="7478" y="3"/>
                  </a:cubicBezTo>
                  <a:cubicBezTo>
                    <a:pt x="10997" y="72"/>
                    <a:pt x="15608" y="1319"/>
                    <a:pt x="18156" y="3880"/>
                  </a:cubicBezTo>
                  <a:cubicBezTo>
                    <a:pt x="20705" y="6442"/>
                    <a:pt x="21190" y="10319"/>
                    <a:pt x="20219" y="13296"/>
                  </a:cubicBezTo>
                  <a:cubicBezTo>
                    <a:pt x="19248" y="16272"/>
                    <a:pt x="16821" y="18349"/>
                    <a:pt x="14273" y="19665"/>
                  </a:cubicBezTo>
                  <a:cubicBezTo>
                    <a:pt x="11725" y="20980"/>
                    <a:pt x="9055" y="21534"/>
                    <a:pt x="7114" y="21534"/>
                  </a:cubicBezTo>
                  <a:cubicBezTo>
                    <a:pt x="5172" y="21534"/>
                    <a:pt x="3959" y="20980"/>
                    <a:pt x="3959" y="20496"/>
                  </a:cubicBezTo>
                  <a:cubicBezTo>
                    <a:pt x="3959" y="20011"/>
                    <a:pt x="5172" y="19596"/>
                    <a:pt x="6386" y="19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2583110" y="2762250"/>
              <a:ext cx="73307" cy="66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68" fill="norm" stroke="1" extrusionOk="0">
                  <a:moveTo>
                    <a:pt x="21374" y="0"/>
                  </a:moveTo>
                  <a:cubicBezTo>
                    <a:pt x="20757" y="2070"/>
                    <a:pt x="20140" y="4141"/>
                    <a:pt x="18905" y="6452"/>
                  </a:cubicBezTo>
                  <a:cubicBezTo>
                    <a:pt x="17671" y="8764"/>
                    <a:pt x="15820" y="11318"/>
                    <a:pt x="13351" y="13491"/>
                  </a:cubicBezTo>
                  <a:cubicBezTo>
                    <a:pt x="10883" y="15665"/>
                    <a:pt x="7797" y="17459"/>
                    <a:pt x="5945" y="18633"/>
                  </a:cubicBezTo>
                  <a:cubicBezTo>
                    <a:pt x="4094" y="19806"/>
                    <a:pt x="3477" y="20358"/>
                    <a:pt x="2551" y="20806"/>
                  </a:cubicBezTo>
                  <a:cubicBezTo>
                    <a:pt x="1625" y="21255"/>
                    <a:pt x="391" y="21600"/>
                    <a:pt x="83" y="21565"/>
                  </a:cubicBezTo>
                  <a:cubicBezTo>
                    <a:pt x="-226" y="21531"/>
                    <a:pt x="391" y="21117"/>
                    <a:pt x="1008" y="20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2751666" y="3124200"/>
              <a:ext cx="222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5840"/>
                    <a:pt x="7406" y="10080"/>
                    <a:pt x="11006" y="6480"/>
                  </a:cubicBezTo>
                  <a:cubicBezTo>
                    <a:pt x="14606" y="2880"/>
                    <a:pt x="1810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2872316" y="3016250"/>
              <a:ext cx="190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138"/>
                    <a:pt x="4800" y="6277"/>
                    <a:pt x="8400" y="9877"/>
                  </a:cubicBezTo>
                  <a:cubicBezTo>
                    <a:pt x="12000" y="13477"/>
                    <a:pt x="16800" y="175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3024716" y="2819400"/>
              <a:ext cx="152641" cy="52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371" fill="norm" stroke="1" extrusionOk="0">
                  <a:moveTo>
                    <a:pt x="0" y="0"/>
                  </a:moveTo>
                  <a:cubicBezTo>
                    <a:pt x="3795" y="947"/>
                    <a:pt x="7589" y="1893"/>
                    <a:pt x="11238" y="3786"/>
                  </a:cubicBezTo>
                  <a:cubicBezTo>
                    <a:pt x="14886" y="5680"/>
                    <a:pt x="18389" y="8520"/>
                    <a:pt x="19995" y="11101"/>
                  </a:cubicBezTo>
                  <a:cubicBezTo>
                    <a:pt x="21600" y="13683"/>
                    <a:pt x="21308" y="16006"/>
                    <a:pt x="19557" y="17771"/>
                  </a:cubicBezTo>
                  <a:cubicBezTo>
                    <a:pt x="17805" y="19535"/>
                    <a:pt x="14595" y="20739"/>
                    <a:pt x="11530" y="21170"/>
                  </a:cubicBezTo>
                  <a:cubicBezTo>
                    <a:pt x="8465" y="21600"/>
                    <a:pt x="5546" y="21256"/>
                    <a:pt x="2627" y="20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3437466" y="3143250"/>
              <a:ext cx="171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3450166" y="3257550"/>
              <a:ext cx="146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7889242" y="0"/>
              <a:ext cx="94825" cy="152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1344" y="0"/>
                  </a:moveTo>
                  <a:cubicBezTo>
                    <a:pt x="864" y="990"/>
                    <a:pt x="384" y="1980"/>
                    <a:pt x="144" y="3060"/>
                  </a:cubicBezTo>
                  <a:cubicBezTo>
                    <a:pt x="-96" y="4140"/>
                    <a:pt x="-96" y="5310"/>
                    <a:pt x="624" y="6480"/>
                  </a:cubicBezTo>
                  <a:cubicBezTo>
                    <a:pt x="1344" y="7650"/>
                    <a:pt x="2784" y="8820"/>
                    <a:pt x="4944" y="10005"/>
                  </a:cubicBezTo>
                  <a:cubicBezTo>
                    <a:pt x="7104" y="11190"/>
                    <a:pt x="9984" y="12390"/>
                    <a:pt x="11664" y="13470"/>
                  </a:cubicBezTo>
                  <a:cubicBezTo>
                    <a:pt x="13344" y="14550"/>
                    <a:pt x="13824" y="15510"/>
                    <a:pt x="12864" y="16485"/>
                  </a:cubicBezTo>
                  <a:cubicBezTo>
                    <a:pt x="11904" y="17460"/>
                    <a:pt x="9504" y="18450"/>
                    <a:pt x="9744" y="19260"/>
                  </a:cubicBezTo>
                  <a:cubicBezTo>
                    <a:pt x="9984" y="20070"/>
                    <a:pt x="12864" y="20700"/>
                    <a:pt x="15264" y="21060"/>
                  </a:cubicBezTo>
                  <a:cubicBezTo>
                    <a:pt x="17664" y="21420"/>
                    <a:pt x="19584" y="21510"/>
                    <a:pt x="215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8053916" y="1477105"/>
              <a:ext cx="3448051" cy="21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732"/>
                  </a:moveTo>
                  <a:cubicBezTo>
                    <a:pt x="544" y="1693"/>
                    <a:pt x="1087" y="655"/>
                    <a:pt x="1618" y="239"/>
                  </a:cubicBezTo>
                  <a:cubicBezTo>
                    <a:pt x="2148" y="-176"/>
                    <a:pt x="2665" y="32"/>
                    <a:pt x="3196" y="239"/>
                  </a:cubicBezTo>
                  <a:cubicBezTo>
                    <a:pt x="3726" y="447"/>
                    <a:pt x="4270" y="655"/>
                    <a:pt x="4807" y="966"/>
                  </a:cubicBezTo>
                  <a:cubicBezTo>
                    <a:pt x="5344" y="1278"/>
                    <a:pt x="5874" y="1693"/>
                    <a:pt x="6371" y="2212"/>
                  </a:cubicBezTo>
                  <a:cubicBezTo>
                    <a:pt x="6869" y="2732"/>
                    <a:pt x="7333" y="3355"/>
                    <a:pt x="7803" y="3874"/>
                  </a:cubicBezTo>
                  <a:cubicBezTo>
                    <a:pt x="8274" y="4393"/>
                    <a:pt x="8751" y="4809"/>
                    <a:pt x="9235" y="5328"/>
                  </a:cubicBezTo>
                  <a:cubicBezTo>
                    <a:pt x="9719" y="5847"/>
                    <a:pt x="10210" y="6470"/>
                    <a:pt x="10714" y="6886"/>
                  </a:cubicBezTo>
                  <a:cubicBezTo>
                    <a:pt x="11218" y="7301"/>
                    <a:pt x="11735" y="7509"/>
                    <a:pt x="12232" y="7716"/>
                  </a:cubicBezTo>
                  <a:cubicBezTo>
                    <a:pt x="12729" y="7924"/>
                    <a:pt x="13207" y="8132"/>
                    <a:pt x="13664" y="8443"/>
                  </a:cubicBezTo>
                  <a:cubicBezTo>
                    <a:pt x="14122" y="8755"/>
                    <a:pt x="14559" y="9170"/>
                    <a:pt x="14983" y="9586"/>
                  </a:cubicBezTo>
                  <a:cubicBezTo>
                    <a:pt x="15408" y="10001"/>
                    <a:pt x="15819" y="10416"/>
                    <a:pt x="16256" y="11039"/>
                  </a:cubicBezTo>
                  <a:cubicBezTo>
                    <a:pt x="16694" y="11662"/>
                    <a:pt x="17158" y="12493"/>
                    <a:pt x="17576" y="13116"/>
                  </a:cubicBezTo>
                  <a:cubicBezTo>
                    <a:pt x="17993" y="13739"/>
                    <a:pt x="18365" y="14155"/>
                    <a:pt x="18796" y="14882"/>
                  </a:cubicBezTo>
                  <a:cubicBezTo>
                    <a:pt x="19227" y="15609"/>
                    <a:pt x="19717" y="16647"/>
                    <a:pt x="20194" y="17789"/>
                  </a:cubicBezTo>
                  <a:cubicBezTo>
                    <a:pt x="20672" y="18932"/>
                    <a:pt x="21136" y="20178"/>
                    <a:pt x="2160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2116666" y="3461758"/>
              <a:ext cx="685801" cy="4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21171"/>
                  </a:moveTo>
                  <a:cubicBezTo>
                    <a:pt x="2200" y="18471"/>
                    <a:pt x="4400" y="15771"/>
                    <a:pt x="6833" y="12171"/>
                  </a:cubicBezTo>
                  <a:cubicBezTo>
                    <a:pt x="9267" y="8571"/>
                    <a:pt x="11933" y="4071"/>
                    <a:pt x="14200" y="1821"/>
                  </a:cubicBezTo>
                  <a:cubicBezTo>
                    <a:pt x="16467" y="-429"/>
                    <a:pt x="18333" y="-429"/>
                    <a:pt x="19500" y="921"/>
                  </a:cubicBezTo>
                  <a:cubicBezTo>
                    <a:pt x="20667" y="2271"/>
                    <a:pt x="21133" y="4971"/>
                    <a:pt x="21600" y="7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2084916" y="3511550"/>
              <a:ext cx="5461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3" y="17169"/>
                    <a:pt x="5526" y="12738"/>
                    <a:pt x="8665" y="9138"/>
                  </a:cubicBezTo>
                  <a:cubicBezTo>
                    <a:pt x="11805" y="5538"/>
                    <a:pt x="15321" y="2769"/>
                    <a:pt x="17540" y="1385"/>
                  </a:cubicBezTo>
                  <a:cubicBezTo>
                    <a:pt x="19758" y="0"/>
                    <a:pt x="2067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1354666" y="4097026"/>
              <a:ext cx="118559" cy="398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31" fill="norm" stroke="1" extrusionOk="0">
                  <a:moveTo>
                    <a:pt x="0" y="5417"/>
                  </a:moveTo>
                  <a:cubicBezTo>
                    <a:pt x="0" y="4731"/>
                    <a:pt x="0" y="4045"/>
                    <a:pt x="379" y="4102"/>
                  </a:cubicBezTo>
                  <a:cubicBezTo>
                    <a:pt x="758" y="4160"/>
                    <a:pt x="1516" y="4960"/>
                    <a:pt x="2274" y="7017"/>
                  </a:cubicBezTo>
                  <a:cubicBezTo>
                    <a:pt x="3032" y="9074"/>
                    <a:pt x="3789" y="12388"/>
                    <a:pt x="4168" y="14674"/>
                  </a:cubicBezTo>
                  <a:cubicBezTo>
                    <a:pt x="4547" y="16960"/>
                    <a:pt x="4547" y="18217"/>
                    <a:pt x="4547" y="19360"/>
                  </a:cubicBezTo>
                  <a:cubicBezTo>
                    <a:pt x="4547" y="20502"/>
                    <a:pt x="4547" y="21531"/>
                    <a:pt x="4547" y="21531"/>
                  </a:cubicBezTo>
                  <a:cubicBezTo>
                    <a:pt x="4547" y="21531"/>
                    <a:pt x="4547" y="20502"/>
                    <a:pt x="3979" y="18160"/>
                  </a:cubicBezTo>
                  <a:cubicBezTo>
                    <a:pt x="3411" y="15817"/>
                    <a:pt x="2274" y="12160"/>
                    <a:pt x="1516" y="9302"/>
                  </a:cubicBezTo>
                  <a:cubicBezTo>
                    <a:pt x="758" y="6445"/>
                    <a:pt x="379" y="4388"/>
                    <a:pt x="758" y="3131"/>
                  </a:cubicBezTo>
                  <a:cubicBezTo>
                    <a:pt x="1137" y="1874"/>
                    <a:pt x="2274" y="1417"/>
                    <a:pt x="3600" y="1017"/>
                  </a:cubicBezTo>
                  <a:cubicBezTo>
                    <a:pt x="4926" y="617"/>
                    <a:pt x="6442" y="274"/>
                    <a:pt x="8147" y="102"/>
                  </a:cubicBezTo>
                  <a:cubicBezTo>
                    <a:pt x="9853" y="-69"/>
                    <a:pt x="11747" y="-69"/>
                    <a:pt x="14021" y="445"/>
                  </a:cubicBezTo>
                  <a:cubicBezTo>
                    <a:pt x="16295" y="960"/>
                    <a:pt x="18947" y="1988"/>
                    <a:pt x="20274" y="3188"/>
                  </a:cubicBezTo>
                  <a:cubicBezTo>
                    <a:pt x="21600" y="4388"/>
                    <a:pt x="21600" y="5760"/>
                    <a:pt x="19895" y="7074"/>
                  </a:cubicBezTo>
                  <a:cubicBezTo>
                    <a:pt x="18189" y="8388"/>
                    <a:pt x="14779" y="9645"/>
                    <a:pt x="12126" y="10331"/>
                  </a:cubicBezTo>
                  <a:cubicBezTo>
                    <a:pt x="9474" y="11017"/>
                    <a:pt x="7579" y="11131"/>
                    <a:pt x="7389" y="10960"/>
                  </a:cubicBezTo>
                  <a:cubicBezTo>
                    <a:pt x="7200" y="10788"/>
                    <a:pt x="8716" y="10331"/>
                    <a:pt x="10232" y="9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1488016" y="4286249"/>
              <a:ext cx="120651" cy="22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3028"/>
                  </a:moveTo>
                  <a:cubicBezTo>
                    <a:pt x="1895" y="3028"/>
                    <a:pt x="3789" y="3028"/>
                    <a:pt x="5684" y="4441"/>
                  </a:cubicBezTo>
                  <a:cubicBezTo>
                    <a:pt x="7579" y="5854"/>
                    <a:pt x="9474" y="8680"/>
                    <a:pt x="10421" y="11204"/>
                  </a:cubicBezTo>
                  <a:cubicBezTo>
                    <a:pt x="11368" y="13727"/>
                    <a:pt x="11368" y="15948"/>
                    <a:pt x="11179" y="17563"/>
                  </a:cubicBezTo>
                  <a:cubicBezTo>
                    <a:pt x="10989" y="19178"/>
                    <a:pt x="10611" y="20187"/>
                    <a:pt x="9474" y="20793"/>
                  </a:cubicBezTo>
                  <a:cubicBezTo>
                    <a:pt x="8337" y="21398"/>
                    <a:pt x="6442" y="21600"/>
                    <a:pt x="5305" y="21095"/>
                  </a:cubicBezTo>
                  <a:cubicBezTo>
                    <a:pt x="4168" y="20591"/>
                    <a:pt x="3789" y="19379"/>
                    <a:pt x="4926" y="16250"/>
                  </a:cubicBezTo>
                  <a:cubicBezTo>
                    <a:pt x="6063" y="13121"/>
                    <a:pt x="8716" y="8075"/>
                    <a:pt x="11747" y="5047"/>
                  </a:cubicBezTo>
                  <a:cubicBezTo>
                    <a:pt x="14779" y="2019"/>
                    <a:pt x="18189" y="10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1708285" y="4129939"/>
              <a:ext cx="122632" cy="345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243" fill="norm" stroke="1" extrusionOk="0">
                  <a:moveTo>
                    <a:pt x="19013" y="1802"/>
                  </a:moveTo>
                  <a:cubicBezTo>
                    <a:pt x="18647" y="1021"/>
                    <a:pt x="18281" y="240"/>
                    <a:pt x="17183" y="45"/>
                  </a:cubicBezTo>
                  <a:cubicBezTo>
                    <a:pt x="16085" y="-150"/>
                    <a:pt x="14254" y="240"/>
                    <a:pt x="11325" y="2127"/>
                  </a:cubicBezTo>
                  <a:cubicBezTo>
                    <a:pt x="8396" y="4014"/>
                    <a:pt x="4369" y="7397"/>
                    <a:pt x="2173" y="10325"/>
                  </a:cubicBezTo>
                  <a:cubicBezTo>
                    <a:pt x="-24" y="13252"/>
                    <a:pt x="-390" y="15725"/>
                    <a:pt x="342" y="17546"/>
                  </a:cubicBezTo>
                  <a:cubicBezTo>
                    <a:pt x="1074" y="19368"/>
                    <a:pt x="2905" y="20539"/>
                    <a:pt x="6566" y="20995"/>
                  </a:cubicBezTo>
                  <a:cubicBezTo>
                    <a:pt x="10227" y="21450"/>
                    <a:pt x="15718" y="21190"/>
                    <a:pt x="21210" y="20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1914260" y="4145027"/>
              <a:ext cx="160401" cy="30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48" fill="norm" stroke="1" extrusionOk="0">
                  <a:moveTo>
                    <a:pt x="20934" y="2341"/>
                  </a:moveTo>
                  <a:cubicBezTo>
                    <a:pt x="21214" y="1597"/>
                    <a:pt x="21495" y="852"/>
                    <a:pt x="20934" y="405"/>
                  </a:cubicBezTo>
                  <a:cubicBezTo>
                    <a:pt x="20373" y="-42"/>
                    <a:pt x="18970" y="-191"/>
                    <a:pt x="16866" y="330"/>
                  </a:cubicBezTo>
                  <a:cubicBezTo>
                    <a:pt x="14763" y="852"/>
                    <a:pt x="11957" y="2043"/>
                    <a:pt x="9292" y="4352"/>
                  </a:cubicBezTo>
                  <a:cubicBezTo>
                    <a:pt x="6627" y="6661"/>
                    <a:pt x="4103" y="10088"/>
                    <a:pt x="2560" y="12695"/>
                  </a:cubicBezTo>
                  <a:cubicBezTo>
                    <a:pt x="1017" y="15301"/>
                    <a:pt x="456" y="17089"/>
                    <a:pt x="176" y="18355"/>
                  </a:cubicBezTo>
                  <a:cubicBezTo>
                    <a:pt x="-105" y="19621"/>
                    <a:pt x="-105" y="20366"/>
                    <a:pt x="596" y="20813"/>
                  </a:cubicBezTo>
                  <a:cubicBezTo>
                    <a:pt x="1298" y="21260"/>
                    <a:pt x="2700" y="21409"/>
                    <a:pt x="6066" y="21037"/>
                  </a:cubicBezTo>
                  <a:cubicBezTo>
                    <a:pt x="9433" y="20664"/>
                    <a:pt x="14763" y="19770"/>
                    <a:pt x="20092" y="18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1961589" y="4324350"/>
              <a:ext cx="104278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546" y="21600"/>
                  </a:moveTo>
                  <a:cubicBezTo>
                    <a:pt x="114" y="18000"/>
                    <a:pt x="-318" y="14400"/>
                    <a:pt x="330" y="11520"/>
                  </a:cubicBezTo>
                  <a:cubicBezTo>
                    <a:pt x="978" y="8640"/>
                    <a:pt x="2706" y="6480"/>
                    <a:pt x="6378" y="4680"/>
                  </a:cubicBezTo>
                  <a:cubicBezTo>
                    <a:pt x="10050" y="2880"/>
                    <a:pt x="15666" y="1440"/>
                    <a:pt x="212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2167466" y="4413249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2151501" y="4311650"/>
              <a:ext cx="55589" cy="2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9" h="21018" fill="norm" stroke="1" extrusionOk="0">
                  <a:moveTo>
                    <a:pt x="5818" y="0"/>
                  </a:moveTo>
                  <a:cubicBezTo>
                    <a:pt x="2733" y="4629"/>
                    <a:pt x="-353" y="9257"/>
                    <a:pt x="33" y="13114"/>
                  </a:cubicBezTo>
                  <a:cubicBezTo>
                    <a:pt x="418" y="16971"/>
                    <a:pt x="4276" y="20057"/>
                    <a:pt x="8133" y="20829"/>
                  </a:cubicBezTo>
                  <a:cubicBezTo>
                    <a:pt x="11990" y="21600"/>
                    <a:pt x="15847" y="20057"/>
                    <a:pt x="18161" y="15429"/>
                  </a:cubicBezTo>
                  <a:cubicBezTo>
                    <a:pt x="20476" y="10800"/>
                    <a:pt x="21247" y="3086"/>
                    <a:pt x="18547" y="1543"/>
                  </a:cubicBezTo>
                  <a:cubicBezTo>
                    <a:pt x="15847" y="0"/>
                    <a:pt x="9676" y="4629"/>
                    <a:pt x="3504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2332566" y="3994150"/>
              <a:ext cx="76201" cy="71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465"/>
                    <a:pt x="19200" y="2931"/>
                    <a:pt x="17700" y="4906"/>
                  </a:cubicBezTo>
                  <a:cubicBezTo>
                    <a:pt x="16200" y="6881"/>
                    <a:pt x="14400" y="9366"/>
                    <a:pt x="11700" y="11628"/>
                  </a:cubicBezTo>
                  <a:cubicBezTo>
                    <a:pt x="9000" y="13890"/>
                    <a:pt x="5400" y="15929"/>
                    <a:pt x="3300" y="17554"/>
                  </a:cubicBezTo>
                  <a:cubicBezTo>
                    <a:pt x="1200" y="19179"/>
                    <a:pt x="600" y="203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2511265" y="4169634"/>
              <a:ext cx="132452" cy="287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83" fill="norm" stroke="1" extrusionOk="0">
                  <a:moveTo>
                    <a:pt x="10140" y="5848"/>
                  </a:moveTo>
                  <a:cubicBezTo>
                    <a:pt x="8425" y="8844"/>
                    <a:pt x="6711" y="11839"/>
                    <a:pt x="5340" y="14126"/>
                  </a:cubicBezTo>
                  <a:cubicBezTo>
                    <a:pt x="3968" y="16412"/>
                    <a:pt x="2940" y="17988"/>
                    <a:pt x="2083" y="19250"/>
                  </a:cubicBezTo>
                  <a:cubicBezTo>
                    <a:pt x="1225" y="20511"/>
                    <a:pt x="540" y="21457"/>
                    <a:pt x="197" y="21378"/>
                  </a:cubicBezTo>
                  <a:cubicBezTo>
                    <a:pt x="-146" y="21299"/>
                    <a:pt x="-146" y="20196"/>
                    <a:pt x="1054" y="17121"/>
                  </a:cubicBezTo>
                  <a:cubicBezTo>
                    <a:pt x="2254" y="14047"/>
                    <a:pt x="4654" y="9002"/>
                    <a:pt x="6197" y="6085"/>
                  </a:cubicBezTo>
                  <a:cubicBezTo>
                    <a:pt x="7740" y="3168"/>
                    <a:pt x="8425" y="2380"/>
                    <a:pt x="9283" y="1670"/>
                  </a:cubicBezTo>
                  <a:cubicBezTo>
                    <a:pt x="10140" y="961"/>
                    <a:pt x="11168" y="330"/>
                    <a:pt x="12540" y="93"/>
                  </a:cubicBezTo>
                  <a:cubicBezTo>
                    <a:pt x="13911" y="-143"/>
                    <a:pt x="15625" y="15"/>
                    <a:pt x="16654" y="1197"/>
                  </a:cubicBezTo>
                  <a:cubicBezTo>
                    <a:pt x="17683" y="2380"/>
                    <a:pt x="18025" y="4587"/>
                    <a:pt x="18711" y="7819"/>
                  </a:cubicBezTo>
                  <a:cubicBezTo>
                    <a:pt x="19397" y="11051"/>
                    <a:pt x="20425" y="15308"/>
                    <a:pt x="20940" y="17673"/>
                  </a:cubicBezTo>
                  <a:cubicBezTo>
                    <a:pt x="21454" y="20038"/>
                    <a:pt x="21454" y="20511"/>
                    <a:pt x="21454" y="20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2573866" y="4305300"/>
              <a:ext cx="1206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2732616" y="4133850"/>
              <a:ext cx="110118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600" fill="norm" stroke="1" extrusionOk="0">
                  <a:moveTo>
                    <a:pt x="4800" y="0"/>
                  </a:moveTo>
                  <a:cubicBezTo>
                    <a:pt x="10400" y="2028"/>
                    <a:pt x="16000" y="4056"/>
                    <a:pt x="18800" y="6592"/>
                  </a:cubicBezTo>
                  <a:cubicBezTo>
                    <a:pt x="21600" y="9127"/>
                    <a:pt x="21600" y="12169"/>
                    <a:pt x="18000" y="14755"/>
                  </a:cubicBezTo>
                  <a:cubicBezTo>
                    <a:pt x="14400" y="17341"/>
                    <a:pt x="7200" y="19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2434166" y="2490258"/>
              <a:ext cx="400051" cy="278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21518"/>
                  </a:moveTo>
                  <a:cubicBezTo>
                    <a:pt x="800" y="17754"/>
                    <a:pt x="1600" y="13991"/>
                    <a:pt x="3086" y="10718"/>
                  </a:cubicBezTo>
                  <a:cubicBezTo>
                    <a:pt x="4571" y="7445"/>
                    <a:pt x="6743" y="4663"/>
                    <a:pt x="8457" y="2945"/>
                  </a:cubicBezTo>
                  <a:cubicBezTo>
                    <a:pt x="10171" y="1227"/>
                    <a:pt x="11429" y="573"/>
                    <a:pt x="12343" y="245"/>
                  </a:cubicBezTo>
                  <a:cubicBezTo>
                    <a:pt x="13257" y="-82"/>
                    <a:pt x="13829" y="-82"/>
                    <a:pt x="14343" y="245"/>
                  </a:cubicBezTo>
                  <a:cubicBezTo>
                    <a:pt x="14857" y="573"/>
                    <a:pt x="15314" y="1227"/>
                    <a:pt x="16057" y="3845"/>
                  </a:cubicBezTo>
                  <a:cubicBezTo>
                    <a:pt x="16800" y="6463"/>
                    <a:pt x="17829" y="11045"/>
                    <a:pt x="18514" y="13991"/>
                  </a:cubicBezTo>
                  <a:cubicBezTo>
                    <a:pt x="19200" y="16936"/>
                    <a:pt x="19543" y="18245"/>
                    <a:pt x="20000" y="18982"/>
                  </a:cubicBezTo>
                  <a:cubicBezTo>
                    <a:pt x="20457" y="19718"/>
                    <a:pt x="21029" y="19882"/>
                    <a:pt x="21600" y="20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2745316" y="272415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9200"/>
                    <a:pt x="10800" y="16800"/>
                    <a:pt x="14400" y="13200"/>
                  </a:cubicBezTo>
                  <a:cubicBezTo>
                    <a:pt x="18000" y="9600"/>
                    <a:pt x="198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2840566" y="2679700"/>
              <a:ext cx="571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2370666" y="2635249"/>
              <a:ext cx="196851" cy="115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0" y="3471"/>
                  </a:moveTo>
                  <a:cubicBezTo>
                    <a:pt x="1394" y="4243"/>
                    <a:pt x="2787" y="5014"/>
                    <a:pt x="4065" y="7521"/>
                  </a:cubicBezTo>
                  <a:cubicBezTo>
                    <a:pt x="5342" y="10029"/>
                    <a:pt x="6503" y="14271"/>
                    <a:pt x="7548" y="17164"/>
                  </a:cubicBezTo>
                  <a:cubicBezTo>
                    <a:pt x="8594" y="20057"/>
                    <a:pt x="9523" y="21600"/>
                    <a:pt x="10452" y="20829"/>
                  </a:cubicBezTo>
                  <a:cubicBezTo>
                    <a:pt x="11381" y="20057"/>
                    <a:pt x="12310" y="16971"/>
                    <a:pt x="14168" y="13114"/>
                  </a:cubicBezTo>
                  <a:cubicBezTo>
                    <a:pt x="16026" y="9257"/>
                    <a:pt x="18813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4175784" y="2904017"/>
              <a:ext cx="129307" cy="42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233" fill="norm" stroke="1" extrusionOk="0">
                  <a:moveTo>
                    <a:pt x="4788" y="10111"/>
                  </a:moveTo>
                  <a:cubicBezTo>
                    <a:pt x="4788" y="9579"/>
                    <a:pt x="4788" y="9047"/>
                    <a:pt x="4788" y="9047"/>
                  </a:cubicBezTo>
                  <a:cubicBezTo>
                    <a:pt x="4788" y="9047"/>
                    <a:pt x="4788" y="9579"/>
                    <a:pt x="5126" y="11494"/>
                  </a:cubicBezTo>
                  <a:cubicBezTo>
                    <a:pt x="5463" y="13409"/>
                    <a:pt x="6138" y="16708"/>
                    <a:pt x="6476" y="18676"/>
                  </a:cubicBezTo>
                  <a:cubicBezTo>
                    <a:pt x="6813" y="20645"/>
                    <a:pt x="6813" y="21283"/>
                    <a:pt x="6307" y="21230"/>
                  </a:cubicBezTo>
                  <a:cubicBezTo>
                    <a:pt x="5801" y="21177"/>
                    <a:pt x="4788" y="20432"/>
                    <a:pt x="3438" y="18357"/>
                  </a:cubicBezTo>
                  <a:cubicBezTo>
                    <a:pt x="2088" y="16282"/>
                    <a:pt x="401" y="12877"/>
                    <a:pt x="63" y="9685"/>
                  </a:cubicBezTo>
                  <a:cubicBezTo>
                    <a:pt x="-274" y="6493"/>
                    <a:pt x="738" y="3514"/>
                    <a:pt x="2932" y="1811"/>
                  </a:cubicBezTo>
                  <a:cubicBezTo>
                    <a:pt x="5126" y="109"/>
                    <a:pt x="8501" y="-317"/>
                    <a:pt x="12045" y="215"/>
                  </a:cubicBezTo>
                  <a:cubicBezTo>
                    <a:pt x="15588" y="747"/>
                    <a:pt x="19301" y="2237"/>
                    <a:pt x="20314" y="3939"/>
                  </a:cubicBezTo>
                  <a:cubicBezTo>
                    <a:pt x="21326" y="5642"/>
                    <a:pt x="19638" y="7557"/>
                    <a:pt x="17782" y="8727"/>
                  </a:cubicBezTo>
                  <a:cubicBezTo>
                    <a:pt x="15926" y="9898"/>
                    <a:pt x="13901" y="10323"/>
                    <a:pt x="11876" y="10589"/>
                  </a:cubicBezTo>
                  <a:cubicBezTo>
                    <a:pt x="9851" y="10855"/>
                    <a:pt x="7826" y="10962"/>
                    <a:pt x="7151" y="10802"/>
                  </a:cubicBezTo>
                  <a:cubicBezTo>
                    <a:pt x="6476" y="10643"/>
                    <a:pt x="7151" y="10217"/>
                    <a:pt x="7826" y="9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4337947" y="3093155"/>
              <a:ext cx="140920" cy="204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30" fill="norm" stroke="1" extrusionOk="0">
                  <a:moveTo>
                    <a:pt x="185" y="3854"/>
                  </a:moveTo>
                  <a:cubicBezTo>
                    <a:pt x="2442" y="8436"/>
                    <a:pt x="4699" y="13018"/>
                    <a:pt x="5666" y="15854"/>
                  </a:cubicBezTo>
                  <a:cubicBezTo>
                    <a:pt x="6633" y="18691"/>
                    <a:pt x="6311" y="19782"/>
                    <a:pt x="5344" y="20436"/>
                  </a:cubicBezTo>
                  <a:cubicBezTo>
                    <a:pt x="4376" y="21091"/>
                    <a:pt x="2764" y="21309"/>
                    <a:pt x="1636" y="20545"/>
                  </a:cubicBezTo>
                  <a:cubicBezTo>
                    <a:pt x="508" y="19782"/>
                    <a:pt x="-137" y="18036"/>
                    <a:pt x="24" y="15091"/>
                  </a:cubicBezTo>
                  <a:cubicBezTo>
                    <a:pt x="185" y="12145"/>
                    <a:pt x="1153" y="8000"/>
                    <a:pt x="3893" y="5164"/>
                  </a:cubicBezTo>
                  <a:cubicBezTo>
                    <a:pt x="6633" y="2327"/>
                    <a:pt x="11147" y="800"/>
                    <a:pt x="14370" y="254"/>
                  </a:cubicBezTo>
                  <a:cubicBezTo>
                    <a:pt x="17594" y="-291"/>
                    <a:pt x="19529" y="145"/>
                    <a:pt x="21463" y="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4571171" y="2954254"/>
              <a:ext cx="136296" cy="346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173" fill="norm" stroke="1" extrusionOk="0">
                  <a:moveTo>
                    <a:pt x="14200" y="4565"/>
                  </a:moveTo>
                  <a:cubicBezTo>
                    <a:pt x="14200" y="3918"/>
                    <a:pt x="14200" y="3271"/>
                    <a:pt x="14200" y="2430"/>
                  </a:cubicBezTo>
                  <a:cubicBezTo>
                    <a:pt x="14200" y="1590"/>
                    <a:pt x="14200" y="555"/>
                    <a:pt x="13382" y="167"/>
                  </a:cubicBezTo>
                  <a:cubicBezTo>
                    <a:pt x="12564" y="-221"/>
                    <a:pt x="10928" y="38"/>
                    <a:pt x="8800" y="1266"/>
                  </a:cubicBezTo>
                  <a:cubicBezTo>
                    <a:pt x="6673" y="2495"/>
                    <a:pt x="4055" y="4694"/>
                    <a:pt x="2255" y="7669"/>
                  </a:cubicBezTo>
                  <a:cubicBezTo>
                    <a:pt x="455" y="10644"/>
                    <a:pt x="-527" y="14395"/>
                    <a:pt x="291" y="16852"/>
                  </a:cubicBezTo>
                  <a:cubicBezTo>
                    <a:pt x="1109" y="19310"/>
                    <a:pt x="3728" y="20474"/>
                    <a:pt x="7491" y="20926"/>
                  </a:cubicBezTo>
                  <a:cubicBezTo>
                    <a:pt x="11255" y="21379"/>
                    <a:pt x="16164" y="21120"/>
                    <a:pt x="21073" y="20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4758266" y="313690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4815416" y="3086100"/>
              <a:ext cx="571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4800"/>
                    <a:pt x="3200" y="9600"/>
                    <a:pt x="6800" y="13200"/>
                  </a:cubicBezTo>
                  <a:cubicBezTo>
                    <a:pt x="10400" y="16800"/>
                    <a:pt x="160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5067299" y="2851150"/>
              <a:ext cx="33868" cy="56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2700" y="1861"/>
                    <a:pt x="0" y="3721"/>
                    <a:pt x="0" y="6067"/>
                  </a:cubicBezTo>
                  <a:cubicBezTo>
                    <a:pt x="0" y="8413"/>
                    <a:pt x="2700" y="11245"/>
                    <a:pt x="6750" y="13915"/>
                  </a:cubicBezTo>
                  <a:cubicBezTo>
                    <a:pt x="10800" y="16584"/>
                    <a:pt x="16200" y="190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5183716" y="3028950"/>
              <a:ext cx="63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63"/>
                    <a:pt x="14400" y="12126"/>
                    <a:pt x="18000" y="15726"/>
                  </a:cubicBezTo>
                  <a:cubicBezTo>
                    <a:pt x="21600" y="19326"/>
                    <a:pt x="21600" y="20463"/>
                    <a:pt x="21600" y="21032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5155484" y="2991546"/>
              <a:ext cx="146049" cy="29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097" fill="norm" stroke="1" extrusionOk="0">
                  <a:moveTo>
                    <a:pt x="2201" y="4451"/>
                  </a:moveTo>
                  <a:cubicBezTo>
                    <a:pt x="1301" y="3701"/>
                    <a:pt x="401" y="2951"/>
                    <a:pt x="101" y="2126"/>
                  </a:cubicBezTo>
                  <a:cubicBezTo>
                    <a:pt x="-199" y="1301"/>
                    <a:pt x="101" y="401"/>
                    <a:pt x="1901" y="101"/>
                  </a:cubicBezTo>
                  <a:cubicBezTo>
                    <a:pt x="3701" y="-199"/>
                    <a:pt x="7001" y="101"/>
                    <a:pt x="10601" y="1976"/>
                  </a:cubicBezTo>
                  <a:cubicBezTo>
                    <a:pt x="14201" y="3851"/>
                    <a:pt x="18101" y="7301"/>
                    <a:pt x="19751" y="10151"/>
                  </a:cubicBezTo>
                  <a:cubicBezTo>
                    <a:pt x="21401" y="13001"/>
                    <a:pt x="20801" y="15251"/>
                    <a:pt x="18701" y="17126"/>
                  </a:cubicBezTo>
                  <a:cubicBezTo>
                    <a:pt x="16601" y="19001"/>
                    <a:pt x="13001" y="20501"/>
                    <a:pt x="9701" y="20951"/>
                  </a:cubicBezTo>
                  <a:cubicBezTo>
                    <a:pt x="6401" y="21401"/>
                    <a:pt x="3401" y="20801"/>
                    <a:pt x="2351" y="19301"/>
                  </a:cubicBezTo>
                  <a:cubicBezTo>
                    <a:pt x="1301" y="17801"/>
                    <a:pt x="2201" y="15401"/>
                    <a:pt x="3101" y="13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5317066" y="2906508"/>
              <a:ext cx="113453" cy="420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475" fill="norm" stroke="1" extrusionOk="0">
                  <a:moveTo>
                    <a:pt x="0" y="1387"/>
                  </a:moveTo>
                  <a:cubicBezTo>
                    <a:pt x="771" y="847"/>
                    <a:pt x="1543" y="307"/>
                    <a:pt x="2893" y="91"/>
                  </a:cubicBezTo>
                  <a:cubicBezTo>
                    <a:pt x="4243" y="-125"/>
                    <a:pt x="6171" y="-17"/>
                    <a:pt x="8871" y="1063"/>
                  </a:cubicBezTo>
                  <a:cubicBezTo>
                    <a:pt x="11571" y="2143"/>
                    <a:pt x="15043" y="4195"/>
                    <a:pt x="17550" y="6733"/>
                  </a:cubicBezTo>
                  <a:cubicBezTo>
                    <a:pt x="20057" y="9271"/>
                    <a:pt x="21600" y="12295"/>
                    <a:pt x="20057" y="14833"/>
                  </a:cubicBezTo>
                  <a:cubicBezTo>
                    <a:pt x="18514" y="17371"/>
                    <a:pt x="13886" y="19423"/>
                    <a:pt x="9257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5558366" y="318135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5857862" y="2871522"/>
              <a:ext cx="136774" cy="39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474" fill="norm" stroke="1" extrusionOk="0">
                  <a:moveTo>
                    <a:pt x="6611" y="8245"/>
                  </a:moveTo>
                  <a:cubicBezTo>
                    <a:pt x="7255" y="11594"/>
                    <a:pt x="7900" y="14944"/>
                    <a:pt x="8061" y="16908"/>
                  </a:cubicBezTo>
                  <a:cubicBezTo>
                    <a:pt x="8222" y="18871"/>
                    <a:pt x="7900" y="19449"/>
                    <a:pt x="7094" y="20084"/>
                  </a:cubicBezTo>
                  <a:cubicBezTo>
                    <a:pt x="6288" y="20719"/>
                    <a:pt x="4999" y="21412"/>
                    <a:pt x="3870" y="21470"/>
                  </a:cubicBezTo>
                  <a:cubicBezTo>
                    <a:pt x="2742" y="21528"/>
                    <a:pt x="1775" y="20950"/>
                    <a:pt x="969" y="18756"/>
                  </a:cubicBezTo>
                  <a:cubicBezTo>
                    <a:pt x="163" y="16561"/>
                    <a:pt x="-482" y="12749"/>
                    <a:pt x="485" y="9631"/>
                  </a:cubicBezTo>
                  <a:cubicBezTo>
                    <a:pt x="1452" y="6512"/>
                    <a:pt x="4031" y="4086"/>
                    <a:pt x="5966" y="2585"/>
                  </a:cubicBezTo>
                  <a:cubicBezTo>
                    <a:pt x="7900" y="1083"/>
                    <a:pt x="9190" y="506"/>
                    <a:pt x="10963" y="217"/>
                  </a:cubicBezTo>
                  <a:cubicBezTo>
                    <a:pt x="12736" y="-72"/>
                    <a:pt x="14993" y="-72"/>
                    <a:pt x="16766" y="217"/>
                  </a:cubicBezTo>
                  <a:cubicBezTo>
                    <a:pt x="18539" y="506"/>
                    <a:pt x="19828" y="1083"/>
                    <a:pt x="20473" y="2180"/>
                  </a:cubicBezTo>
                  <a:cubicBezTo>
                    <a:pt x="21118" y="3278"/>
                    <a:pt x="21118" y="4895"/>
                    <a:pt x="18539" y="6339"/>
                  </a:cubicBezTo>
                  <a:cubicBezTo>
                    <a:pt x="15960" y="7783"/>
                    <a:pt x="10802" y="9053"/>
                    <a:pt x="5643" y="10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5995778" y="2989249"/>
              <a:ext cx="146789" cy="20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0762" fill="norm" stroke="1" extrusionOk="0">
                  <a:moveTo>
                    <a:pt x="1019" y="9329"/>
                  </a:moveTo>
                  <a:cubicBezTo>
                    <a:pt x="2844" y="9765"/>
                    <a:pt x="4670" y="10202"/>
                    <a:pt x="6039" y="11511"/>
                  </a:cubicBezTo>
                  <a:cubicBezTo>
                    <a:pt x="7408" y="12820"/>
                    <a:pt x="8321" y="15002"/>
                    <a:pt x="8625" y="16638"/>
                  </a:cubicBezTo>
                  <a:cubicBezTo>
                    <a:pt x="8929" y="18274"/>
                    <a:pt x="8625" y="19365"/>
                    <a:pt x="7712" y="20129"/>
                  </a:cubicBezTo>
                  <a:cubicBezTo>
                    <a:pt x="6799" y="20893"/>
                    <a:pt x="5278" y="21329"/>
                    <a:pt x="3453" y="19256"/>
                  </a:cubicBezTo>
                  <a:cubicBezTo>
                    <a:pt x="1628" y="17184"/>
                    <a:pt x="-502" y="12602"/>
                    <a:pt x="106" y="8893"/>
                  </a:cubicBezTo>
                  <a:cubicBezTo>
                    <a:pt x="715" y="5184"/>
                    <a:pt x="4061" y="2347"/>
                    <a:pt x="8016" y="1038"/>
                  </a:cubicBezTo>
                  <a:cubicBezTo>
                    <a:pt x="11971" y="-271"/>
                    <a:pt x="16535" y="-53"/>
                    <a:pt x="21098" y="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6258586" y="2861427"/>
              <a:ext cx="118931" cy="318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62" fill="norm" stroke="1" extrusionOk="0">
                  <a:moveTo>
                    <a:pt x="14471" y="1867"/>
                  </a:moveTo>
                  <a:cubicBezTo>
                    <a:pt x="12955" y="1015"/>
                    <a:pt x="11439" y="162"/>
                    <a:pt x="9734" y="20"/>
                  </a:cubicBezTo>
                  <a:cubicBezTo>
                    <a:pt x="8029" y="-122"/>
                    <a:pt x="6134" y="446"/>
                    <a:pt x="4239" y="2578"/>
                  </a:cubicBezTo>
                  <a:cubicBezTo>
                    <a:pt x="2345" y="4710"/>
                    <a:pt x="450" y="8404"/>
                    <a:pt x="71" y="11673"/>
                  </a:cubicBezTo>
                  <a:cubicBezTo>
                    <a:pt x="-308" y="14941"/>
                    <a:pt x="829" y="17783"/>
                    <a:pt x="3481" y="19417"/>
                  </a:cubicBezTo>
                  <a:cubicBezTo>
                    <a:pt x="6134" y="21052"/>
                    <a:pt x="10303" y="21478"/>
                    <a:pt x="13524" y="21336"/>
                  </a:cubicBezTo>
                  <a:cubicBezTo>
                    <a:pt x="16745" y="21194"/>
                    <a:pt x="19018" y="20483"/>
                    <a:pt x="21292" y="19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5960118" y="3018428"/>
              <a:ext cx="112599" cy="7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982" fill="norm" stroke="1" extrusionOk="0">
                  <a:moveTo>
                    <a:pt x="2078" y="10182"/>
                  </a:moveTo>
                  <a:cubicBezTo>
                    <a:pt x="878" y="6582"/>
                    <a:pt x="-322" y="2982"/>
                    <a:pt x="78" y="1182"/>
                  </a:cubicBezTo>
                  <a:cubicBezTo>
                    <a:pt x="478" y="-618"/>
                    <a:pt x="2478" y="-618"/>
                    <a:pt x="6278" y="2982"/>
                  </a:cubicBezTo>
                  <a:cubicBezTo>
                    <a:pt x="10078" y="6582"/>
                    <a:pt x="15678" y="13782"/>
                    <a:pt x="21278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6428316" y="2952750"/>
              <a:ext cx="12701" cy="19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0"/>
                  </a:moveTo>
                  <a:cubicBezTo>
                    <a:pt x="0" y="4775"/>
                    <a:pt x="0" y="9549"/>
                    <a:pt x="0" y="12619"/>
                  </a:cubicBezTo>
                  <a:cubicBezTo>
                    <a:pt x="0" y="15688"/>
                    <a:pt x="0" y="17053"/>
                    <a:pt x="3600" y="18303"/>
                  </a:cubicBezTo>
                  <a:cubicBezTo>
                    <a:pt x="7200" y="19554"/>
                    <a:pt x="14400" y="20691"/>
                    <a:pt x="18000" y="21145"/>
                  </a:cubicBezTo>
                  <a:cubicBezTo>
                    <a:pt x="21600" y="21600"/>
                    <a:pt x="21600" y="21373"/>
                    <a:pt x="2160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6428316" y="2844281"/>
              <a:ext cx="126529" cy="274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073" fill="norm" stroke="1" extrusionOk="0">
                  <a:moveTo>
                    <a:pt x="0" y="2476"/>
                  </a:moveTo>
                  <a:cubicBezTo>
                    <a:pt x="697" y="1664"/>
                    <a:pt x="1394" y="852"/>
                    <a:pt x="2613" y="365"/>
                  </a:cubicBezTo>
                  <a:cubicBezTo>
                    <a:pt x="3832" y="-123"/>
                    <a:pt x="5574" y="-285"/>
                    <a:pt x="8710" y="933"/>
                  </a:cubicBezTo>
                  <a:cubicBezTo>
                    <a:pt x="11845" y="2151"/>
                    <a:pt x="16374" y="4750"/>
                    <a:pt x="18813" y="7429"/>
                  </a:cubicBezTo>
                  <a:cubicBezTo>
                    <a:pt x="21252" y="10109"/>
                    <a:pt x="21600" y="12870"/>
                    <a:pt x="19161" y="15225"/>
                  </a:cubicBezTo>
                  <a:cubicBezTo>
                    <a:pt x="16723" y="17580"/>
                    <a:pt x="11497" y="19529"/>
                    <a:pt x="7839" y="20422"/>
                  </a:cubicBezTo>
                  <a:cubicBezTo>
                    <a:pt x="4181" y="21315"/>
                    <a:pt x="2090" y="21153"/>
                    <a:pt x="1742" y="20747"/>
                  </a:cubicBezTo>
                  <a:cubicBezTo>
                    <a:pt x="1394" y="20341"/>
                    <a:pt x="2787" y="19691"/>
                    <a:pt x="4181" y="19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6580716" y="2819400"/>
              <a:ext cx="12927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6171" y="0"/>
                  </a:moveTo>
                  <a:cubicBezTo>
                    <a:pt x="9943" y="1827"/>
                    <a:pt x="13714" y="3654"/>
                    <a:pt x="16629" y="6072"/>
                  </a:cubicBezTo>
                  <a:cubicBezTo>
                    <a:pt x="19543" y="8490"/>
                    <a:pt x="21600" y="11499"/>
                    <a:pt x="20743" y="14131"/>
                  </a:cubicBezTo>
                  <a:cubicBezTo>
                    <a:pt x="19886" y="16764"/>
                    <a:pt x="16114" y="19021"/>
                    <a:pt x="12171" y="20203"/>
                  </a:cubicBezTo>
                  <a:cubicBezTo>
                    <a:pt x="8229" y="21385"/>
                    <a:pt x="4114" y="21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3875616" y="3371850"/>
              <a:ext cx="45085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" y="21150"/>
                    <a:pt x="690" y="20700"/>
                    <a:pt x="1055" y="20175"/>
                  </a:cubicBezTo>
                  <a:cubicBezTo>
                    <a:pt x="1420" y="19650"/>
                    <a:pt x="1805" y="19050"/>
                    <a:pt x="2195" y="18375"/>
                  </a:cubicBezTo>
                  <a:cubicBezTo>
                    <a:pt x="2586" y="17700"/>
                    <a:pt x="2981" y="16950"/>
                    <a:pt x="3357" y="16200"/>
                  </a:cubicBezTo>
                  <a:cubicBezTo>
                    <a:pt x="3732" y="15450"/>
                    <a:pt x="4087" y="14700"/>
                    <a:pt x="4467" y="14025"/>
                  </a:cubicBezTo>
                  <a:cubicBezTo>
                    <a:pt x="4847" y="13350"/>
                    <a:pt x="5253" y="12750"/>
                    <a:pt x="5598" y="12300"/>
                  </a:cubicBezTo>
                  <a:cubicBezTo>
                    <a:pt x="5943" y="11850"/>
                    <a:pt x="6226" y="11550"/>
                    <a:pt x="6536" y="11175"/>
                  </a:cubicBezTo>
                  <a:cubicBezTo>
                    <a:pt x="6845" y="10800"/>
                    <a:pt x="7180" y="10350"/>
                    <a:pt x="7504" y="9975"/>
                  </a:cubicBezTo>
                  <a:cubicBezTo>
                    <a:pt x="7829" y="9600"/>
                    <a:pt x="8143" y="9300"/>
                    <a:pt x="8488" y="9000"/>
                  </a:cubicBezTo>
                  <a:cubicBezTo>
                    <a:pt x="8833" y="8700"/>
                    <a:pt x="9208" y="8400"/>
                    <a:pt x="9578" y="8100"/>
                  </a:cubicBezTo>
                  <a:cubicBezTo>
                    <a:pt x="9948" y="7800"/>
                    <a:pt x="10313" y="7500"/>
                    <a:pt x="10688" y="7200"/>
                  </a:cubicBezTo>
                  <a:cubicBezTo>
                    <a:pt x="11064" y="6900"/>
                    <a:pt x="11449" y="6600"/>
                    <a:pt x="11819" y="6375"/>
                  </a:cubicBezTo>
                  <a:cubicBezTo>
                    <a:pt x="12189" y="6150"/>
                    <a:pt x="12544" y="6000"/>
                    <a:pt x="12919" y="5775"/>
                  </a:cubicBezTo>
                  <a:cubicBezTo>
                    <a:pt x="13295" y="5550"/>
                    <a:pt x="13690" y="5250"/>
                    <a:pt x="14075" y="4950"/>
                  </a:cubicBezTo>
                  <a:cubicBezTo>
                    <a:pt x="14461" y="4650"/>
                    <a:pt x="14836" y="4350"/>
                    <a:pt x="15206" y="4125"/>
                  </a:cubicBezTo>
                  <a:cubicBezTo>
                    <a:pt x="15576" y="3900"/>
                    <a:pt x="15941" y="3750"/>
                    <a:pt x="16291" y="3600"/>
                  </a:cubicBezTo>
                  <a:cubicBezTo>
                    <a:pt x="16641" y="3450"/>
                    <a:pt x="16976" y="3300"/>
                    <a:pt x="17295" y="3150"/>
                  </a:cubicBezTo>
                  <a:cubicBezTo>
                    <a:pt x="17615" y="3000"/>
                    <a:pt x="17919" y="2850"/>
                    <a:pt x="18274" y="2700"/>
                  </a:cubicBezTo>
                  <a:cubicBezTo>
                    <a:pt x="18629" y="2550"/>
                    <a:pt x="19034" y="2400"/>
                    <a:pt x="19440" y="2175"/>
                  </a:cubicBezTo>
                  <a:cubicBezTo>
                    <a:pt x="19846" y="1950"/>
                    <a:pt x="20251" y="1650"/>
                    <a:pt x="20611" y="1275"/>
                  </a:cubicBezTo>
                  <a:cubicBezTo>
                    <a:pt x="20971" y="900"/>
                    <a:pt x="21286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4349279" y="3789891"/>
              <a:ext cx="145190" cy="387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283" fill="norm" stroke="1" extrusionOk="0">
                  <a:moveTo>
                    <a:pt x="2197" y="9116"/>
                  </a:moveTo>
                  <a:cubicBezTo>
                    <a:pt x="2197" y="12136"/>
                    <a:pt x="2197" y="15155"/>
                    <a:pt x="2349" y="17013"/>
                  </a:cubicBezTo>
                  <a:cubicBezTo>
                    <a:pt x="2501" y="18871"/>
                    <a:pt x="2805" y="19568"/>
                    <a:pt x="2957" y="20207"/>
                  </a:cubicBezTo>
                  <a:cubicBezTo>
                    <a:pt x="3109" y="20845"/>
                    <a:pt x="3109" y="21426"/>
                    <a:pt x="2653" y="21252"/>
                  </a:cubicBezTo>
                  <a:cubicBezTo>
                    <a:pt x="2197" y="21078"/>
                    <a:pt x="1284" y="20149"/>
                    <a:pt x="676" y="17826"/>
                  </a:cubicBezTo>
                  <a:cubicBezTo>
                    <a:pt x="67" y="15503"/>
                    <a:pt x="-237" y="11787"/>
                    <a:pt x="219" y="8884"/>
                  </a:cubicBezTo>
                  <a:cubicBezTo>
                    <a:pt x="676" y="5981"/>
                    <a:pt x="1893" y="3891"/>
                    <a:pt x="3262" y="2555"/>
                  </a:cubicBezTo>
                  <a:cubicBezTo>
                    <a:pt x="4631" y="1220"/>
                    <a:pt x="6152" y="639"/>
                    <a:pt x="8129" y="291"/>
                  </a:cubicBezTo>
                  <a:cubicBezTo>
                    <a:pt x="10107" y="-58"/>
                    <a:pt x="12540" y="-174"/>
                    <a:pt x="14974" y="407"/>
                  </a:cubicBezTo>
                  <a:cubicBezTo>
                    <a:pt x="17408" y="987"/>
                    <a:pt x="19842" y="2265"/>
                    <a:pt x="20602" y="3891"/>
                  </a:cubicBezTo>
                  <a:cubicBezTo>
                    <a:pt x="21363" y="5516"/>
                    <a:pt x="20450" y="7491"/>
                    <a:pt x="18321" y="8826"/>
                  </a:cubicBezTo>
                  <a:cubicBezTo>
                    <a:pt x="16191" y="10161"/>
                    <a:pt x="12845" y="10858"/>
                    <a:pt x="10411" y="11207"/>
                  </a:cubicBezTo>
                  <a:cubicBezTo>
                    <a:pt x="7977" y="11555"/>
                    <a:pt x="6456" y="11555"/>
                    <a:pt x="5087" y="11381"/>
                  </a:cubicBezTo>
                  <a:cubicBezTo>
                    <a:pt x="3718" y="11207"/>
                    <a:pt x="2501" y="10858"/>
                    <a:pt x="2501" y="10510"/>
                  </a:cubicBezTo>
                  <a:cubicBezTo>
                    <a:pt x="2501" y="10161"/>
                    <a:pt x="3718" y="9813"/>
                    <a:pt x="4935" y="9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4485216" y="3949700"/>
              <a:ext cx="146051" cy="21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8808"/>
                  </a:moveTo>
                  <a:cubicBezTo>
                    <a:pt x="1878" y="8388"/>
                    <a:pt x="3757" y="7969"/>
                    <a:pt x="5791" y="8703"/>
                  </a:cubicBezTo>
                  <a:cubicBezTo>
                    <a:pt x="7826" y="9437"/>
                    <a:pt x="10017" y="11324"/>
                    <a:pt x="10957" y="13526"/>
                  </a:cubicBezTo>
                  <a:cubicBezTo>
                    <a:pt x="11896" y="15728"/>
                    <a:pt x="11583" y="18245"/>
                    <a:pt x="10643" y="19713"/>
                  </a:cubicBezTo>
                  <a:cubicBezTo>
                    <a:pt x="9704" y="21181"/>
                    <a:pt x="8139" y="21600"/>
                    <a:pt x="6730" y="21181"/>
                  </a:cubicBezTo>
                  <a:cubicBezTo>
                    <a:pt x="5322" y="20761"/>
                    <a:pt x="4070" y="19503"/>
                    <a:pt x="3757" y="16986"/>
                  </a:cubicBezTo>
                  <a:cubicBezTo>
                    <a:pt x="3443" y="14470"/>
                    <a:pt x="4070" y="10695"/>
                    <a:pt x="7200" y="7654"/>
                  </a:cubicBezTo>
                  <a:cubicBezTo>
                    <a:pt x="10330" y="4614"/>
                    <a:pt x="15965" y="23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4674265" y="3841873"/>
              <a:ext cx="122102" cy="322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217" fill="norm" stroke="1" extrusionOk="0">
                  <a:moveTo>
                    <a:pt x="14287" y="3755"/>
                  </a:moveTo>
                  <a:cubicBezTo>
                    <a:pt x="14647" y="3058"/>
                    <a:pt x="15007" y="2361"/>
                    <a:pt x="15187" y="1665"/>
                  </a:cubicBezTo>
                  <a:cubicBezTo>
                    <a:pt x="15367" y="968"/>
                    <a:pt x="15367" y="271"/>
                    <a:pt x="14467" y="62"/>
                  </a:cubicBezTo>
                  <a:cubicBezTo>
                    <a:pt x="13567" y="-147"/>
                    <a:pt x="11767" y="132"/>
                    <a:pt x="9427" y="1595"/>
                  </a:cubicBezTo>
                  <a:cubicBezTo>
                    <a:pt x="7087" y="3058"/>
                    <a:pt x="4207" y="5706"/>
                    <a:pt x="2227" y="8563"/>
                  </a:cubicBezTo>
                  <a:cubicBezTo>
                    <a:pt x="247" y="11419"/>
                    <a:pt x="-833" y="14485"/>
                    <a:pt x="787" y="16715"/>
                  </a:cubicBezTo>
                  <a:cubicBezTo>
                    <a:pt x="2407" y="18945"/>
                    <a:pt x="6727" y="20338"/>
                    <a:pt x="10507" y="20896"/>
                  </a:cubicBezTo>
                  <a:cubicBezTo>
                    <a:pt x="14287" y="21453"/>
                    <a:pt x="17527" y="21174"/>
                    <a:pt x="20767" y="20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4828116" y="3987799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7100"/>
                    <a:pt x="12000" y="12600"/>
                    <a:pt x="15600" y="9000"/>
                  </a:cubicBezTo>
                  <a:cubicBezTo>
                    <a:pt x="19200" y="5400"/>
                    <a:pt x="20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4878916" y="3956049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877"/>
                    <a:pt x="4800" y="9755"/>
                    <a:pt x="8400" y="13355"/>
                  </a:cubicBezTo>
                  <a:cubicBezTo>
                    <a:pt x="12000" y="16955"/>
                    <a:pt x="16800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5031316" y="3835400"/>
              <a:ext cx="190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267"/>
                    <a:pt x="4800" y="8533"/>
                    <a:pt x="8400" y="12133"/>
                  </a:cubicBezTo>
                  <a:cubicBezTo>
                    <a:pt x="12000" y="15733"/>
                    <a:pt x="168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5120216" y="3872790"/>
              <a:ext cx="93459" cy="279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136" fill="norm" stroke="1" extrusionOk="0">
                  <a:moveTo>
                    <a:pt x="0" y="3894"/>
                  </a:moveTo>
                  <a:cubicBezTo>
                    <a:pt x="470" y="9014"/>
                    <a:pt x="939" y="14134"/>
                    <a:pt x="939" y="17094"/>
                  </a:cubicBezTo>
                  <a:cubicBezTo>
                    <a:pt x="939" y="20054"/>
                    <a:pt x="470" y="20854"/>
                    <a:pt x="235" y="20774"/>
                  </a:cubicBezTo>
                  <a:cubicBezTo>
                    <a:pt x="0" y="20694"/>
                    <a:pt x="0" y="19734"/>
                    <a:pt x="0" y="16534"/>
                  </a:cubicBezTo>
                  <a:cubicBezTo>
                    <a:pt x="0" y="13334"/>
                    <a:pt x="0" y="7894"/>
                    <a:pt x="235" y="4774"/>
                  </a:cubicBezTo>
                  <a:cubicBezTo>
                    <a:pt x="470" y="1654"/>
                    <a:pt x="939" y="854"/>
                    <a:pt x="2348" y="374"/>
                  </a:cubicBezTo>
                  <a:cubicBezTo>
                    <a:pt x="3757" y="-106"/>
                    <a:pt x="6104" y="-266"/>
                    <a:pt x="9626" y="774"/>
                  </a:cubicBezTo>
                  <a:cubicBezTo>
                    <a:pt x="13148" y="1814"/>
                    <a:pt x="17843" y="4054"/>
                    <a:pt x="19722" y="6934"/>
                  </a:cubicBezTo>
                  <a:cubicBezTo>
                    <a:pt x="21600" y="9814"/>
                    <a:pt x="20661" y="13334"/>
                    <a:pt x="18548" y="15734"/>
                  </a:cubicBezTo>
                  <a:cubicBezTo>
                    <a:pt x="16435" y="18134"/>
                    <a:pt x="13148" y="19414"/>
                    <a:pt x="10096" y="20214"/>
                  </a:cubicBezTo>
                  <a:cubicBezTo>
                    <a:pt x="7043" y="21014"/>
                    <a:pt x="4226" y="21334"/>
                    <a:pt x="3052" y="21014"/>
                  </a:cubicBezTo>
                  <a:cubicBezTo>
                    <a:pt x="1878" y="20694"/>
                    <a:pt x="2348" y="19734"/>
                    <a:pt x="3757" y="18454"/>
                  </a:cubicBezTo>
                  <a:cubicBezTo>
                    <a:pt x="5165" y="17174"/>
                    <a:pt x="7513" y="15574"/>
                    <a:pt x="9861" y="13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5298016" y="3790949"/>
              <a:ext cx="876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0" y="0"/>
                  </a:moveTo>
                  <a:cubicBezTo>
                    <a:pt x="2512" y="120"/>
                    <a:pt x="5023" y="240"/>
                    <a:pt x="8288" y="1380"/>
                  </a:cubicBezTo>
                  <a:cubicBezTo>
                    <a:pt x="11553" y="2520"/>
                    <a:pt x="15572" y="4680"/>
                    <a:pt x="18084" y="7380"/>
                  </a:cubicBezTo>
                  <a:cubicBezTo>
                    <a:pt x="20595" y="10080"/>
                    <a:pt x="21600" y="13320"/>
                    <a:pt x="20093" y="15720"/>
                  </a:cubicBezTo>
                  <a:cubicBezTo>
                    <a:pt x="18586" y="18120"/>
                    <a:pt x="14567" y="19680"/>
                    <a:pt x="11051" y="20520"/>
                  </a:cubicBezTo>
                  <a:cubicBezTo>
                    <a:pt x="7535" y="21360"/>
                    <a:pt x="4521" y="21480"/>
                    <a:pt x="15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5621866" y="401955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5748866" y="3728398"/>
              <a:ext cx="142930" cy="385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60" fill="norm" stroke="1" extrusionOk="0">
                  <a:moveTo>
                    <a:pt x="0" y="8399"/>
                  </a:moveTo>
                  <a:cubicBezTo>
                    <a:pt x="1588" y="8751"/>
                    <a:pt x="3176" y="9104"/>
                    <a:pt x="4129" y="10219"/>
                  </a:cubicBezTo>
                  <a:cubicBezTo>
                    <a:pt x="5082" y="11334"/>
                    <a:pt x="5400" y="13212"/>
                    <a:pt x="5718" y="14797"/>
                  </a:cubicBezTo>
                  <a:cubicBezTo>
                    <a:pt x="6035" y="16382"/>
                    <a:pt x="6353" y="17673"/>
                    <a:pt x="6512" y="18847"/>
                  </a:cubicBezTo>
                  <a:cubicBezTo>
                    <a:pt x="6671" y="20021"/>
                    <a:pt x="6671" y="21077"/>
                    <a:pt x="6512" y="21312"/>
                  </a:cubicBezTo>
                  <a:cubicBezTo>
                    <a:pt x="6353" y="21547"/>
                    <a:pt x="6035" y="20960"/>
                    <a:pt x="5718" y="18554"/>
                  </a:cubicBezTo>
                  <a:cubicBezTo>
                    <a:pt x="5400" y="16147"/>
                    <a:pt x="5082" y="11921"/>
                    <a:pt x="5718" y="8693"/>
                  </a:cubicBezTo>
                  <a:cubicBezTo>
                    <a:pt x="6353" y="5464"/>
                    <a:pt x="7941" y="3234"/>
                    <a:pt x="9212" y="1884"/>
                  </a:cubicBezTo>
                  <a:cubicBezTo>
                    <a:pt x="10482" y="534"/>
                    <a:pt x="11435" y="64"/>
                    <a:pt x="12547" y="6"/>
                  </a:cubicBezTo>
                  <a:cubicBezTo>
                    <a:pt x="13659" y="-53"/>
                    <a:pt x="14929" y="299"/>
                    <a:pt x="16835" y="1649"/>
                  </a:cubicBezTo>
                  <a:cubicBezTo>
                    <a:pt x="18741" y="2999"/>
                    <a:pt x="21282" y="5347"/>
                    <a:pt x="21441" y="7225"/>
                  </a:cubicBezTo>
                  <a:cubicBezTo>
                    <a:pt x="21600" y="9104"/>
                    <a:pt x="19376" y="10512"/>
                    <a:pt x="17312" y="11451"/>
                  </a:cubicBezTo>
                  <a:cubicBezTo>
                    <a:pt x="15247" y="12390"/>
                    <a:pt x="13341" y="12860"/>
                    <a:pt x="11753" y="12919"/>
                  </a:cubicBezTo>
                  <a:cubicBezTo>
                    <a:pt x="10165" y="12977"/>
                    <a:pt x="8894" y="12625"/>
                    <a:pt x="7624" y="12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5856816" y="3879849"/>
              <a:ext cx="139701" cy="22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4845"/>
                  </a:moveTo>
                  <a:cubicBezTo>
                    <a:pt x="1309" y="4239"/>
                    <a:pt x="2618" y="3634"/>
                    <a:pt x="4091" y="3533"/>
                  </a:cubicBezTo>
                  <a:cubicBezTo>
                    <a:pt x="5564" y="3432"/>
                    <a:pt x="7200" y="3836"/>
                    <a:pt x="9000" y="6359"/>
                  </a:cubicBezTo>
                  <a:cubicBezTo>
                    <a:pt x="10800" y="8882"/>
                    <a:pt x="12764" y="13525"/>
                    <a:pt x="13582" y="16351"/>
                  </a:cubicBezTo>
                  <a:cubicBezTo>
                    <a:pt x="14400" y="19178"/>
                    <a:pt x="14073" y="20187"/>
                    <a:pt x="13091" y="20793"/>
                  </a:cubicBezTo>
                  <a:cubicBezTo>
                    <a:pt x="12109" y="21398"/>
                    <a:pt x="10473" y="21600"/>
                    <a:pt x="9327" y="21095"/>
                  </a:cubicBezTo>
                  <a:cubicBezTo>
                    <a:pt x="8182" y="20591"/>
                    <a:pt x="7527" y="19379"/>
                    <a:pt x="8018" y="16452"/>
                  </a:cubicBezTo>
                  <a:cubicBezTo>
                    <a:pt x="8509" y="13525"/>
                    <a:pt x="10145" y="8882"/>
                    <a:pt x="12600" y="5854"/>
                  </a:cubicBezTo>
                  <a:cubicBezTo>
                    <a:pt x="15055" y="2826"/>
                    <a:pt x="18327" y="14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6062902" y="3754804"/>
              <a:ext cx="117765" cy="30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211" fill="norm" stroke="1" extrusionOk="0">
                  <a:moveTo>
                    <a:pt x="14262" y="4331"/>
                  </a:moveTo>
                  <a:cubicBezTo>
                    <a:pt x="14262" y="3586"/>
                    <a:pt x="14262" y="2841"/>
                    <a:pt x="14072" y="2096"/>
                  </a:cubicBezTo>
                  <a:cubicBezTo>
                    <a:pt x="13883" y="1352"/>
                    <a:pt x="13504" y="607"/>
                    <a:pt x="12367" y="234"/>
                  </a:cubicBezTo>
                  <a:cubicBezTo>
                    <a:pt x="11230" y="-138"/>
                    <a:pt x="9336" y="-138"/>
                    <a:pt x="7441" y="756"/>
                  </a:cubicBezTo>
                  <a:cubicBezTo>
                    <a:pt x="5546" y="1650"/>
                    <a:pt x="3651" y="3437"/>
                    <a:pt x="2136" y="6342"/>
                  </a:cubicBezTo>
                  <a:cubicBezTo>
                    <a:pt x="620" y="9247"/>
                    <a:pt x="-517" y="13269"/>
                    <a:pt x="241" y="16174"/>
                  </a:cubicBezTo>
                  <a:cubicBezTo>
                    <a:pt x="999" y="19079"/>
                    <a:pt x="3651" y="20866"/>
                    <a:pt x="7441" y="21164"/>
                  </a:cubicBezTo>
                  <a:cubicBezTo>
                    <a:pt x="11230" y="21462"/>
                    <a:pt x="16157" y="20270"/>
                    <a:pt x="21083" y="19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6230903" y="3809999"/>
              <a:ext cx="1961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880"/>
                    <a:pt x="2735" y="5760"/>
                    <a:pt x="575" y="9360"/>
                  </a:cubicBezTo>
                  <a:cubicBezTo>
                    <a:pt x="-1585" y="12960"/>
                    <a:pt x="2735" y="1728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6239139" y="3760934"/>
              <a:ext cx="101954" cy="35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355" fill="norm" stroke="1" extrusionOk="0">
                  <a:moveTo>
                    <a:pt x="2276" y="1412"/>
                  </a:moveTo>
                  <a:cubicBezTo>
                    <a:pt x="2276" y="780"/>
                    <a:pt x="2276" y="149"/>
                    <a:pt x="3335" y="22"/>
                  </a:cubicBezTo>
                  <a:cubicBezTo>
                    <a:pt x="4394" y="-104"/>
                    <a:pt x="6511" y="275"/>
                    <a:pt x="10111" y="1664"/>
                  </a:cubicBezTo>
                  <a:cubicBezTo>
                    <a:pt x="13711" y="3054"/>
                    <a:pt x="18794" y="5454"/>
                    <a:pt x="20064" y="8233"/>
                  </a:cubicBezTo>
                  <a:cubicBezTo>
                    <a:pt x="21335" y="11012"/>
                    <a:pt x="18794" y="14170"/>
                    <a:pt x="15829" y="16317"/>
                  </a:cubicBezTo>
                  <a:cubicBezTo>
                    <a:pt x="12864" y="18464"/>
                    <a:pt x="9476" y="19601"/>
                    <a:pt x="6723" y="20359"/>
                  </a:cubicBezTo>
                  <a:cubicBezTo>
                    <a:pt x="3970" y="21117"/>
                    <a:pt x="1853" y="21496"/>
                    <a:pt x="794" y="21307"/>
                  </a:cubicBezTo>
                  <a:cubicBezTo>
                    <a:pt x="-265" y="21117"/>
                    <a:pt x="-265" y="20359"/>
                    <a:pt x="794" y="19096"/>
                  </a:cubicBezTo>
                  <a:cubicBezTo>
                    <a:pt x="1853" y="17833"/>
                    <a:pt x="3970" y="16064"/>
                    <a:pt x="6088" y="14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6320366" y="3719880"/>
              <a:ext cx="132686" cy="43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55" fill="norm" stroke="1" extrusionOk="0">
                  <a:moveTo>
                    <a:pt x="7087" y="1957"/>
                  </a:moveTo>
                  <a:cubicBezTo>
                    <a:pt x="7087" y="1430"/>
                    <a:pt x="7087" y="903"/>
                    <a:pt x="7931" y="535"/>
                  </a:cubicBezTo>
                  <a:cubicBezTo>
                    <a:pt x="8775" y="166"/>
                    <a:pt x="10462" y="-45"/>
                    <a:pt x="11981" y="8"/>
                  </a:cubicBezTo>
                  <a:cubicBezTo>
                    <a:pt x="13500" y="60"/>
                    <a:pt x="14850" y="376"/>
                    <a:pt x="16538" y="1694"/>
                  </a:cubicBezTo>
                  <a:cubicBezTo>
                    <a:pt x="18225" y="3011"/>
                    <a:pt x="20250" y="5329"/>
                    <a:pt x="20925" y="7963"/>
                  </a:cubicBezTo>
                  <a:cubicBezTo>
                    <a:pt x="21600" y="10597"/>
                    <a:pt x="20925" y="13547"/>
                    <a:pt x="17212" y="15865"/>
                  </a:cubicBezTo>
                  <a:cubicBezTo>
                    <a:pt x="13500" y="18183"/>
                    <a:pt x="6750" y="19869"/>
                    <a:pt x="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1869016" y="4642792"/>
              <a:ext cx="2349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5449" y="6132"/>
                    <a:pt x="10897" y="-1068"/>
                    <a:pt x="14497" y="132"/>
                  </a:cubicBezTo>
                  <a:cubicBezTo>
                    <a:pt x="18097" y="1332"/>
                    <a:pt x="19849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1938866" y="4673599"/>
              <a:ext cx="304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7100"/>
                    <a:pt x="9000" y="12600"/>
                    <a:pt x="12600" y="9000"/>
                  </a:cubicBezTo>
                  <a:cubicBezTo>
                    <a:pt x="16200" y="5400"/>
                    <a:pt x="189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2516716" y="469265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2580216" y="476250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2030660" y="3904118"/>
              <a:ext cx="155857" cy="1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50" fill="norm" stroke="1" extrusionOk="0">
                  <a:moveTo>
                    <a:pt x="477" y="3269"/>
                  </a:moveTo>
                  <a:cubicBezTo>
                    <a:pt x="185" y="1554"/>
                    <a:pt x="-107" y="-160"/>
                    <a:pt x="39" y="11"/>
                  </a:cubicBezTo>
                  <a:cubicBezTo>
                    <a:pt x="185" y="183"/>
                    <a:pt x="769" y="2240"/>
                    <a:pt x="1061" y="5326"/>
                  </a:cubicBezTo>
                  <a:cubicBezTo>
                    <a:pt x="1352" y="8411"/>
                    <a:pt x="1352" y="12526"/>
                    <a:pt x="1790" y="15611"/>
                  </a:cubicBezTo>
                  <a:cubicBezTo>
                    <a:pt x="2228" y="18697"/>
                    <a:pt x="3104" y="20754"/>
                    <a:pt x="4125" y="21097"/>
                  </a:cubicBezTo>
                  <a:cubicBezTo>
                    <a:pt x="5147" y="21440"/>
                    <a:pt x="6315" y="20069"/>
                    <a:pt x="7774" y="17669"/>
                  </a:cubicBezTo>
                  <a:cubicBezTo>
                    <a:pt x="9234" y="15269"/>
                    <a:pt x="10985" y="11840"/>
                    <a:pt x="13320" y="9440"/>
                  </a:cubicBezTo>
                  <a:cubicBezTo>
                    <a:pt x="15655" y="7040"/>
                    <a:pt x="18574" y="5669"/>
                    <a:pt x="21493" y="4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2106083" y="3476537"/>
              <a:ext cx="162984" cy="492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2244" y="21557"/>
                  </a:moveTo>
                  <a:cubicBezTo>
                    <a:pt x="1122" y="21279"/>
                    <a:pt x="0" y="21001"/>
                    <a:pt x="0" y="19888"/>
                  </a:cubicBezTo>
                  <a:cubicBezTo>
                    <a:pt x="0" y="18776"/>
                    <a:pt x="1122" y="16829"/>
                    <a:pt x="2945" y="14233"/>
                  </a:cubicBezTo>
                  <a:cubicBezTo>
                    <a:pt x="4769" y="11638"/>
                    <a:pt x="7294" y="8393"/>
                    <a:pt x="9257" y="6029"/>
                  </a:cubicBezTo>
                  <a:cubicBezTo>
                    <a:pt x="11221" y="3665"/>
                    <a:pt x="12623" y="2182"/>
                    <a:pt x="13745" y="1255"/>
                  </a:cubicBezTo>
                  <a:cubicBezTo>
                    <a:pt x="14868" y="328"/>
                    <a:pt x="15709" y="-43"/>
                    <a:pt x="16130" y="3"/>
                  </a:cubicBezTo>
                  <a:cubicBezTo>
                    <a:pt x="16551" y="50"/>
                    <a:pt x="16551" y="513"/>
                    <a:pt x="16270" y="1440"/>
                  </a:cubicBezTo>
                  <a:cubicBezTo>
                    <a:pt x="15990" y="2367"/>
                    <a:pt x="15429" y="3758"/>
                    <a:pt x="14447" y="4917"/>
                  </a:cubicBezTo>
                  <a:cubicBezTo>
                    <a:pt x="13465" y="6075"/>
                    <a:pt x="12062" y="7002"/>
                    <a:pt x="10800" y="7605"/>
                  </a:cubicBezTo>
                  <a:cubicBezTo>
                    <a:pt x="9538" y="8208"/>
                    <a:pt x="8416" y="8486"/>
                    <a:pt x="7714" y="8393"/>
                  </a:cubicBezTo>
                  <a:cubicBezTo>
                    <a:pt x="7013" y="8300"/>
                    <a:pt x="6732" y="7837"/>
                    <a:pt x="6452" y="7142"/>
                  </a:cubicBezTo>
                  <a:cubicBezTo>
                    <a:pt x="6171" y="6446"/>
                    <a:pt x="5891" y="5519"/>
                    <a:pt x="5751" y="4824"/>
                  </a:cubicBezTo>
                  <a:cubicBezTo>
                    <a:pt x="5610" y="4129"/>
                    <a:pt x="5610" y="3665"/>
                    <a:pt x="6732" y="3387"/>
                  </a:cubicBezTo>
                  <a:cubicBezTo>
                    <a:pt x="7855" y="3109"/>
                    <a:pt x="10099" y="3016"/>
                    <a:pt x="11642" y="3202"/>
                  </a:cubicBezTo>
                  <a:cubicBezTo>
                    <a:pt x="13184" y="3387"/>
                    <a:pt x="14026" y="3851"/>
                    <a:pt x="14587" y="4592"/>
                  </a:cubicBezTo>
                  <a:cubicBezTo>
                    <a:pt x="15148" y="5334"/>
                    <a:pt x="15429" y="6354"/>
                    <a:pt x="15709" y="7095"/>
                  </a:cubicBezTo>
                  <a:cubicBezTo>
                    <a:pt x="15990" y="7837"/>
                    <a:pt x="16270" y="8300"/>
                    <a:pt x="17252" y="8625"/>
                  </a:cubicBezTo>
                  <a:cubicBezTo>
                    <a:pt x="18234" y="8949"/>
                    <a:pt x="19917" y="9135"/>
                    <a:pt x="21600" y="9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2700866" y="3573945"/>
              <a:ext cx="37837" cy="429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99" fill="norm" stroke="1" extrusionOk="0">
                  <a:moveTo>
                    <a:pt x="18000" y="1961"/>
                  </a:moveTo>
                  <a:cubicBezTo>
                    <a:pt x="19200" y="1008"/>
                    <a:pt x="20400" y="55"/>
                    <a:pt x="21000" y="2"/>
                  </a:cubicBezTo>
                  <a:cubicBezTo>
                    <a:pt x="21600" y="-51"/>
                    <a:pt x="21600" y="796"/>
                    <a:pt x="21000" y="2861"/>
                  </a:cubicBezTo>
                  <a:cubicBezTo>
                    <a:pt x="20400" y="4925"/>
                    <a:pt x="19200" y="8208"/>
                    <a:pt x="17400" y="11225"/>
                  </a:cubicBezTo>
                  <a:cubicBezTo>
                    <a:pt x="15600" y="14243"/>
                    <a:pt x="13200" y="16996"/>
                    <a:pt x="10200" y="18796"/>
                  </a:cubicBezTo>
                  <a:cubicBezTo>
                    <a:pt x="7200" y="20596"/>
                    <a:pt x="3600" y="21443"/>
                    <a:pt x="1800" y="21496"/>
                  </a:cubicBezTo>
                  <a:cubicBezTo>
                    <a:pt x="0" y="21549"/>
                    <a:pt x="0" y="20808"/>
                    <a:pt x="0" y="20067"/>
                  </a:cubicBezTo>
                  <a:cubicBezTo>
                    <a:pt x="0" y="19325"/>
                    <a:pt x="0" y="18584"/>
                    <a:pt x="0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2671233" y="3587155"/>
              <a:ext cx="131234" cy="14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5923" y="12478"/>
                  </a:moveTo>
                  <a:cubicBezTo>
                    <a:pt x="5923" y="10889"/>
                    <a:pt x="5923" y="9301"/>
                    <a:pt x="5052" y="9619"/>
                  </a:cubicBezTo>
                  <a:cubicBezTo>
                    <a:pt x="4181" y="9936"/>
                    <a:pt x="2439" y="12160"/>
                    <a:pt x="1394" y="14066"/>
                  </a:cubicBezTo>
                  <a:cubicBezTo>
                    <a:pt x="348" y="15972"/>
                    <a:pt x="0" y="17560"/>
                    <a:pt x="0" y="17401"/>
                  </a:cubicBezTo>
                  <a:cubicBezTo>
                    <a:pt x="0" y="17242"/>
                    <a:pt x="348" y="15336"/>
                    <a:pt x="871" y="13272"/>
                  </a:cubicBezTo>
                  <a:cubicBezTo>
                    <a:pt x="1394" y="11207"/>
                    <a:pt x="2090" y="8983"/>
                    <a:pt x="2961" y="6601"/>
                  </a:cubicBezTo>
                  <a:cubicBezTo>
                    <a:pt x="3832" y="4219"/>
                    <a:pt x="4877" y="1678"/>
                    <a:pt x="6271" y="566"/>
                  </a:cubicBezTo>
                  <a:cubicBezTo>
                    <a:pt x="7665" y="-546"/>
                    <a:pt x="9406" y="-228"/>
                    <a:pt x="12019" y="3425"/>
                  </a:cubicBezTo>
                  <a:cubicBezTo>
                    <a:pt x="14632" y="7078"/>
                    <a:pt x="18116" y="14066"/>
                    <a:pt x="21600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2662766" y="3956050"/>
              <a:ext cx="76201" cy="5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0"/>
                  </a:moveTo>
                  <a:cubicBezTo>
                    <a:pt x="4200" y="7448"/>
                    <a:pt x="8400" y="14897"/>
                    <a:pt x="12000" y="18248"/>
                  </a:cubicBezTo>
                  <a:cubicBezTo>
                    <a:pt x="15600" y="21600"/>
                    <a:pt x="18600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2669116" y="3956049"/>
              <a:ext cx="133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1816100" y="4635499"/>
              <a:ext cx="28151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4" y="0"/>
                  </a:moveTo>
                  <a:cubicBezTo>
                    <a:pt x="812" y="0"/>
                    <a:pt x="0" y="0"/>
                    <a:pt x="0" y="1543"/>
                  </a:cubicBezTo>
                  <a:cubicBezTo>
                    <a:pt x="0" y="3086"/>
                    <a:pt x="812" y="6171"/>
                    <a:pt x="3329" y="8229"/>
                  </a:cubicBezTo>
                  <a:cubicBezTo>
                    <a:pt x="5847" y="10286"/>
                    <a:pt x="10069" y="11314"/>
                    <a:pt x="11206" y="11829"/>
                  </a:cubicBezTo>
                  <a:cubicBezTo>
                    <a:pt x="12343" y="12343"/>
                    <a:pt x="10394" y="12343"/>
                    <a:pt x="9014" y="12857"/>
                  </a:cubicBezTo>
                  <a:cubicBezTo>
                    <a:pt x="7633" y="13371"/>
                    <a:pt x="6821" y="14400"/>
                    <a:pt x="6902" y="14914"/>
                  </a:cubicBezTo>
                  <a:cubicBezTo>
                    <a:pt x="6983" y="15429"/>
                    <a:pt x="7958" y="15429"/>
                    <a:pt x="9338" y="15429"/>
                  </a:cubicBezTo>
                  <a:cubicBezTo>
                    <a:pt x="10719" y="15429"/>
                    <a:pt x="12505" y="15429"/>
                    <a:pt x="14129" y="15943"/>
                  </a:cubicBezTo>
                  <a:cubicBezTo>
                    <a:pt x="15753" y="16457"/>
                    <a:pt x="17215" y="17486"/>
                    <a:pt x="17377" y="18514"/>
                  </a:cubicBezTo>
                  <a:cubicBezTo>
                    <a:pt x="17540" y="19543"/>
                    <a:pt x="16403" y="20571"/>
                    <a:pt x="16484" y="21086"/>
                  </a:cubicBezTo>
                  <a:cubicBezTo>
                    <a:pt x="16565" y="21600"/>
                    <a:pt x="17865" y="21600"/>
                    <a:pt x="18920" y="21600"/>
                  </a:cubicBezTo>
                  <a:cubicBezTo>
                    <a:pt x="19976" y="21600"/>
                    <a:pt x="2078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5094816" y="4292600"/>
              <a:ext cx="158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5088466" y="433070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6129866" y="42799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6180666" y="431165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6650566" y="3962400"/>
              <a:ext cx="196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6761919" y="3879850"/>
              <a:ext cx="21998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20407" y="0"/>
                  </a:moveTo>
                  <a:cubicBezTo>
                    <a:pt x="14516" y="1636"/>
                    <a:pt x="8625" y="3273"/>
                    <a:pt x="4698" y="5973"/>
                  </a:cubicBezTo>
                  <a:cubicBezTo>
                    <a:pt x="771" y="8673"/>
                    <a:pt x="-1193" y="12436"/>
                    <a:pt x="771" y="15218"/>
                  </a:cubicBezTo>
                  <a:cubicBezTo>
                    <a:pt x="2734" y="18000"/>
                    <a:pt x="8625" y="19800"/>
                    <a:pt x="145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7117497" y="3727755"/>
              <a:ext cx="114889" cy="366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149" fill="norm" stroke="1" extrusionOk="0">
                  <a:moveTo>
                    <a:pt x="1699" y="6572"/>
                  </a:moveTo>
                  <a:cubicBezTo>
                    <a:pt x="2470" y="10355"/>
                    <a:pt x="3241" y="14138"/>
                    <a:pt x="3627" y="16396"/>
                  </a:cubicBezTo>
                  <a:cubicBezTo>
                    <a:pt x="4013" y="18653"/>
                    <a:pt x="4013" y="19385"/>
                    <a:pt x="3820" y="20057"/>
                  </a:cubicBezTo>
                  <a:cubicBezTo>
                    <a:pt x="3627" y="20728"/>
                    <a:pt x="3241" y="21338"/>
                    <a:pt x="2663" y="21094"/>
                  </a:cubicBezTo>
                  <a:cubicBezTo>
                    <a:pt x="2084" y="20850"/>
                    <a:pt x="1313" y="19752"/>
                    <a:pt x="734" y="16884"/>
                  </a:cubicBezTo>
                  <a:cubicBezTo>
                    <a:pt x="156" y="14016"/>
                    <a:pt x="-230" y="9379"/>
                    <a:pt x="156" y="6267"/>
                  </a:cubicBezTo>
                  <a:cubicBezTo>
                    <a:pt x="541" y="3155"/>
                    <a:pt x="1699" y="1569"/>
                    <a:pt x="3627" y="714"/>
                  </a:cubicBezTo>
                  <a:cubicBezTo>
                    <a:pt x="5556" y="-140"/>
                    <a:pt x="8256" y="-262"/>
                    <a:pt x="11341" y="531"/>
                  </a:cubicBezTo>
                  <a:cubicBezTo>
                    <a:pt x="14427" y="1324"/>
                    <a:pt x="17899" y="3033"/>
                    <a:pt x="19634" y="4558"/>
                  </a:cubicBezTo>
                  <a:cubicBezTo>
                    <a:pt x="21370" y="6084"/>
                    <a:pt x="21370" y="7426"/>
                    <a:pt x="19634" y="8646"/>
                  </a:cubicBezTo>
                  <a:cubicBezTo>
                    <a:pt x="17899" y="9867"/>
                    <a:pt x="14427" y="10965"/>
                    <a:pt x="11534" y="11514"/>
                  </a:cubicBezTo>
                  <a:cubicBezTo>
                    <a:pt x="8641" y="12063"/>
                    <a:pt x="6327" y="12063"/>
                    <a:pt x="4399" y="11819"/>
                  </a:cubicBezTo>
                  <a:cubicBezTo>
                    <a:pt x="2470" y="11575"/>
                    <a:pt x="927" y="11087"/>
                    <a:pt x="541" y="10538"/>
                  </a:cubicBezTo>
                  <a:cubicBezTo>
                    <a:pt x="156" y="9989"/>
                    <a:pt x="927" y="9379"/>
                    <a:pt x="1699" y="8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7232322" y="3871055"/>
              <a:ext cx="154845" cy="20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10" fill="norm" stroke="1" extrusionOk="0">
                  <a:moveTo>
                    <a:pt x="337" y="11614"/>
                  </a:moveTo>
                  <a:cubicBezTo>
                    <a:pt x="45" y="10501"/>
                    <a:pt x="-247" y="9387"/>
                    <a:pt x="337" y="8497"/>
                  </a:cubicBezTo>
                  <a:cubicBezTo>
                    <a:pt x="921" y="7606"/>
                    <a:pt x="2380" y="6938"/>
                    <a:pt x="4131" y="6604"/>
                  </a:cubicBezTo>
                  <a:cubicBezTo>
                    <a:pt x="5883" y="6270"/>
                    <a:pt x="7926" y="6270"/>
                    <a:pt x="9677" y="7272"/>
                  </a:cubicBezTo>
                  <a:cubicBezTo>
                    <a:pt x="11429" y="8274"/>
                    <a:pt x="12888" y="10278"/>
                    <a:pt x="13180" y="12505"/>
                  </a:cubicBezTo>
                  <a:cubicBezTo>
                    <a:pt x="13472" y="14732"/>
                    <a:pt x="12596" y="17181"/>
                    <a:pt x="11721" y="18851"/>
                  </a:cubicBezTo>
                  <a:cubicBezTo>
                    <a:pt x="10845" y="20521"/>
                    <a:pt x="9969" y="21412"/>
                    <a:pt x="9385" y="21301"/>
                  </a:cubicBezTo>
                  <a:cubicBezTo>
                    <a:pt x="8802" y="21189"/>
                    <a:pt x="8510" y="20076"/>
                    <a:pt x="9094" y="16847"/>
                  </a:cubicBezTo>
                  <a:cubicBezTo>
                    <a:pt x="9677" y="13618"/>
                    <a:pt x="11137" y="8274"/>
                    <a:pt x="12304" y="5045"/>
                  </a:cubicBezTo>
                  <a:cubicBezTo>
                    <a:pt x="13472" y="1816"/>
                    <a:pt x="14348" y="703"/>
                    <a:pt x="15807" y="257"/>
                  </a:cubicBezTo>
                  <a:cubicBezTo>
                    <a:pt x="17267" y="-188"/>
                    <a:pt x="19310" y="35"/>
                    <a:pt x="21353" y="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7488327" y="3758186"/>
              <a:ext cx="133790" cy="302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143" fill="norm" stroke="1" extrusionOk="0">
                  <a:moveTo>
                    <a:pt x="13029" y="2734"/>
                  </a:moveTo>
                  <a:cubicBezTo>
                    <a:pt x="13029" y="1550"/>
                    <a:pt x="13029" y="367"/>
                    <a:pt x="12364" y="71"/>
                  </a:cubicBezTo>
                  <a:cubicBezTo>
                    <a:pt x="11699" y="-225"/>
                    <a:pt x="10370" y="367"/>
                    <a:pt x="8210" y="2586"/>
                  </a:cubicBezTo>
                  <a:cubicBezTo>
                    <a:pt x="6050" y="4805"/>
                    <a:pt x="3059" y="8652"/>
                    <a:pt x="1398" y="11537"/>
                  </a:cubicBezTo>
                  <a:cubicBezTo>
                    <a:pt x="-264" y="14422"/>
                    <a:pt x="-596" y="16345"/>
                    <a:pt x="1232" y="17898"/>
                  </a:cubicBezTo>
                  <a:cubicBezTo>
                    <a:pt x="3059" y="19452"/>
                    <a:pt x="7047" y="20635"/>
                    <a:pt x="10702" y="21005"/>
                  </a:cubicBezTo>
                  <a:cubicBezTo>
                    <a:pt x="14358" y="21375"/>
                    <a:pt x="17681" y="20931"/>
                    <a:pt x="21004" y="20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7641166" y="3915272"/>
              <a:ext cx="1905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00" y="12302"/>
                    <a:pt x="12000" y="4448"/>
                    <a:pt x="15600" y="1502"/>
                  </a:cubicBezTo>
                  <a:cubicBezTo>
                    <a:pt x="19200" y="-1443"/>
                    <a:pt x="204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7730066" y="3854450"/>
              <a:ext cx="127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26"/>
                    <a:pt x="0" y="9051"/>
                    <a:pt x="3600" y="12651"/>
                  </a:cubicBezTo>
                  <a:cubicBezTo>
                    <a:pt x="7200" y="16251"/>
                    <a:pt x="14400" y="18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7905189" y="3683000"/>
              <a:ext cx="15941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74" h="21600" fill="norm" stroke="1" extrusionOk="0">
                  <a:moveTo>
                    <a:pt x="10236" y="0"/>
                  </a:moveTo>
                  <a:cubicBezTo>
                    <a:pt x="15036" y="2602"/>
                    <a:pt x="19836" y="5205"/>
                    <a:pt x="17436" y="7937"/>
                  </a:cubicBezTo>
                  <a:cubicBezTo>
                    <a:pt x="15036" y="10670"/>
                    <a:pt x="5436" y="13533"/>
                    <a:pt x="1836" y="15831"/>
                  </a:cubicBezTo>
                  <a:cubicBezTo>
                    <a:pt x="-1764" y="18130"/>
                    <a:pt x="636" y="19865"/>
                    <a:pt x="30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8022166" y="3835400"/>
              <a:ext cx="190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109"/>
                    <a:pt x="12000" y="12218"/>
                    <a:pt x="8400" y="15818"/>
                  </a:cubicBezTo>
                  <a:cubicBezTo>
                    <a:pt x="4800" y="19418"/>
                    <a:pt x="2400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8009466" y="3826122"/>
              <a:ext cx="158751" cy="212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12999"/>
                  </a:moveTo>
                  <a:cubicBezTo>
                    <a:pt x="2880" y="12364"/>
                    <a:pt x="5760" y="11729"/>
                    <a:pt x="8784" y="9929"/>
                  </a:cubicBezTo>
                  <a:cubicBezTo>
                    <a:pt x="11808" y="8129"/>
                    <a:pt x="14976" y="5164"/>
                    <a:pt x="16848" y="3046"/>
                  </a:cubicBezTo>
                  <a:cubicBezTo>
                    <a:pt x="18720" y="929"/>
                    <a:pt x="19296" y="-342"/>
                    <a:pt x="19584" y="82"/>
                  </a:cubicBezTo>
                  <a:cubicBezTo>
                    <a:pt x="19872" y="505"/>
                    <a:pt x="19872" y="2623"/>
                    <a:pt x="20160" y="6434"/>
                  </a:cubicBezTo>
                  <a:cubicBezTo>
                    <a:pt x="20448" y="10246"/>
                    <a:pt x="21024" y="15752"/>
                    <a:pt x="21600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8231716" y="3702050"/>
              <a:ext cx="61399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600" fill="norm" stroke="1" extrusionOk="0">
                  <a:moveTo>
                    <a:pt x="2090" y="0"/>
                  </a:moveTo>
                  <a:cubicBezTo>
                    <a:pt x="7665" y="2075"/>
                    <a:pt x="13239" y="4149"/>
                    <a:pt x="16723" y="6651"/>
                  </a:cubicBezTo>
                  <a:cubicBezTo>
                    <a:pt x="20206" y="9153"/>
                    <a:pt x="21600" y="12081"/>
                    <a:pt x="18465" y="14644"/>
                  </a:cubicBezTo>
                  <a:cubicBezTo>
                    <a:pt x="15329" y="17207"/>
                    <a:pt x="7665" y="194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8415866" y="39751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8604249" y="3655166"/>
              <a:ext cx="121996" cy="351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1126" fill="norm" stroke="1" extrusionOk="0">
                  <a:moveTo>
                    <a:pt x="1416" y="9294"/>
                  </a:moveTo>
                  <a:cubicBezTo>
                    <a:pt x="1416" y="12852"/>
                    <a:pt x="1416" y="16410"/>
                    <a:pt x="1416" y="18506"/>
                  </a:cubicBezTo>
                  <a:cubicBezTo>
                    <a:pt x="1416" y="20603"/>
                    <a:pt x="1416" y="21238"/>
                    <a:pt x="1062" y="21111"/>
                  </a:cubicBezTo>
                  <a:cubicBezTo>
                    <a:pt x="708" y="20984"/>
                    <a:pt x="0" y="20094"/>
                    <a:pt x="0" y="17553"/>
                  </a:cubicBezTo>
                  <a:cubicBezTo>
                    <a:pt x="0" y="15012"/>
                    <a:pt x="708" y="10819"/>
                    <a:pt x="2302" y="7516"/>
                  </a:cubicBezTo>
                  <a:cubicBezTo>
                    <a:pt x="3895" y="4212"/>
                    <a:pt x="6374" y="1798"/>
                    <a:pt x="9384" y="718"/>
                  </a:cubicBezTo>
                  <a:cubicBezTo>
                    <a:pt x="12393" y="-362"/>
                    <a:pt x="15934" y="-108"/>
                    <a:pt x="18236" y="718"/>
                  </a:cubicBezTo>
                  <a:cubicBezTo>
                    <a:pt x="20538" y="1544"/>
                    <a:pt x="21600" y="2942"/>
                    <a:pt x="18413" y="4593"/>
                  </a:cubicBezTo>
                  <a:cubicBezTo>
                    <a:pt x="15226" y="6245"/>
                    <a:pt x="7790" y="8151"/>
                    <a:pt x="354" y="1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8714316" y="3778250"/>
              <a:ext cx="171451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11"/>
                  </a:moveTo>
                  <a:cubicBezTo>
                    <a:pt x="0" y="10410"/>
                    <a:pt x="0" y="9108"/>
                    <a:pt x="667" y="8588"/>
                  </a:cubicBezTo>
                  <a:cubicBezTo>
                    <a:pt x="1333" y="8067"/>
                    <a:pt x="2667" y="8328"/>
                    <a:pt x="4267" y="9499"/>
                  </a:cubicBezTo>
                  <a:cubicBezTo>
                    <a:pt x="5867" y="10670"/>
                    <a:pt x="7733" y="12752"/>
                    <a:pt x="8800" y="14573"/>
                  </a:cubicBezTo>
                  <a:cubicBezTo>
                    <a:pt x="9867" y="16395"/>
                    <a:pt x="10133" y="17957"/>
                    <a:pt x="9867" y="19258"/>
                  </a:cubicBezTo>
                  <a:cubicBezTo>
                    <a:pt x="9600" y="20559"/>
                    <a:pt x="8800" y="21600"/>
                    <a:pt x="7733" y="21600"/>
                  </a:cubicBezTo>
                  <a:cubicBezTo>
                    <a:pt x="6667" y="21600"/>
                    <a:pt x="5333" y="20559"/>
                    <a:pt x="5200" y="18347"/>
                  </a:cubicBezTo>
                  <a:cubicBezTo>
                    <a:pt x="5067" y="16135"/>
                    <a:pt x="6133" y="12752"/>
                    <a:pt x="9067" y="9499"/>
                  </a:cubicBezTo>
                  <a:cubicBezTo>
                    <a:pt x="12000" y="6246"/>
                    <a:pt x="16800" y="31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8953266" y="3699372"/>
              <a:ext cx="103951" cy="231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56" fill="norm" stroke="1" extrusionOk="0">
                  <a:moveTo>
                    <a:pt x="21216" y="249"/>
                  </a:moveTo>
                  <a:cubicBezTo>
                    <a:pt x="17328" y="52"/>
                    <a:pt x="13440" y="-144"/>
                    <a:pt x="10632" y="151"/>
                  </a:cubicBezTo>
                  <a:cubicBezTo>
                    <a:pt x="7824" y="445"/>
                    <a:pt x="6096" y="1231"/>
                    <a:pt x="4368" y="4078"/>
                  </a:cubicBezTo>
                  <a:cubicBezTo>
                    <a:pt x="2640" y="6925"/>
                    <a:pt x="912" y="11834"/>
                    <a:pt x="264" y="15074"/>
                  </a:cubicBezTo>
                  <a:cubicBezTo>
                    <a:pt x="-384" y="18314"/>
                    <a:pt x="48" y="19885"/>
                    <a:pt x="2856" y="20671"/>
                  </a:cubicBezTo>
                  <a:cubicBezTo>
                    <a:pt x="5664" y="21456"/>
                    <a:pt x="10848" y="21456"/>
                    <a:pt x="16032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9117277" y="3695700"/>
              <a:ext cx="2884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0"/>
                  </a:moveTo>
                  <a:cubicBezTo>
                    <a:pt x="14850" y="4615"/>
                    <a:pt x="8678" y="9231"/>
                    <a:pt x="4821" y="12554"/>
                  </a:cubicBezTo>
                  <a:cubicBezTo>
                    <a:pt x="964" y="15877"/>
                    <a:pt x="-579" y="17908"/>
                    <a:pt x="192" y="19200"/>
                  </a:cubicBezTo>
                  <a:cubicBezTo>
                    <a:pt x="964" y="20492"/>
                    <a:pt x="4050" y="21046"/>
                    <a:pt x="7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9133416" y="3721593"/>
              <a:ext cx="136808" cy="21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41" fill="norm" stroke="1" extrusionOk="0">
                  <a:moveTo>
                    <a:pt x="0" y="11904"/>
                  </a:moveTo>
                  <a:cubicBezTo>
                    <a:pt x="4652" y="10436"/>
                    <a:pt x="9305" y="8968"/>
                    <a:pt x="12628" y="7291"/>
                  </a:cubicBezTo>
                  <a:cubicBezTo>
                    <a:pt x="15951" y="5613"/>
                    <a:pt x="17945" y="3725"/>
                    <a:pt x="19274" y="2258"/>
                  </a:cubicBezTo>
                  <a:cubicBezTo>
                    <a:pt x="20603" y="790"/>
                    <a:pt x="21268" y="-259"/>
                    <a:pt x="21434" y="56"/>
                  </a:cubicBezTo>
                  <a:cubicBezTo>
                    <a:pt x="21600" y="370"/>
                    <a:pt x="21268" y="2048"/>
                    <a:pt x="20935" y="5823"/>
                  </a:cubicBezTo>
                  <a:cubicBezTo>
                    <a:pt x="20603" y="9597"/>
                    <a:pt x="20271" y="15469"/>
                    <a:pt x="19938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9317566" y="3670299"/>
              <a:ext cx="10476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600" fill="norm" stroke="1" extrusionOk="0">
                  <a:moveTo>
                    <a:pt x="10165" y="0"/>
                  </a:moveTo>
                  <a:cubicBezTo>
                    <a:pt x="13976" y="1560"/>
                    <a:pt x="17788" y="3120"/>
                    <a:pt x="19694" y="5520"/>
                  </a:cubicBezTo>
                  <a:cubicBezTo>
                    <a:pt x="21600" y="7920"/>
                    <a:pt x="21600" y="11160"/>
                    <a:pt x="18000" y="13980"/>
                  </a:cubicBezTo>
                  <a:cubicBezTo>
                    <a:pt x="14400" y="16800"/>
                    <a:pt x="72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1888066" y="4600802"/>
              <a:ext cx="254001" cy="7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859"/>
                  </a:moveTo>
                  <a:cubicBezTo>
                    <a:pt x="720" y="2711"/>
                    <a:pt x="1440" y="4562"/>
                    <a:pt x="3600" y="4562"/>
                  </a:cubicBezTo>
                  <a:cubicBezTo>
                    <a:pt x="5760" y="4562"/>
                    <a:pt x="9360" y="2711"/>
                    <a:pt x="12240" y="1476"/>
                  </a:cubicBezTo>
                  <a:cubicBezTo>
                    <a:pt x="15120" y="242"/>
                    <a:pt x="17280" y="-375"/>
                    <a:pt x="18720" y="242"/>
                  </a:cubicBezTo>
                  <a:cubicBezTo>
                    <a:pt x="20160" y="859"/>
                    <a:pt x="20880" y="2711"/>
                    <a:pt x="20790" y="4254"/>
                  </a:cubicBezTo>
                  <a:cubicBezTo>
                    <a:pt x="20700" y="5796"/>
                    <a:pt x="19800" y="7031"/>
                    <a:pt x="16650" y="9808"/>
                  </a:cubicBezTo>
                  <a:cubicBezTo>
                    <a:pt x="13500" y="12585"/>
                    <a:pt x="8100" y="16905"/>
                    <a:pt x="4950" y="19065"/>
                  </a:cubicBezTo>
                  <a:cubicBezTo>
                    <a:pt x="1800" y="21225"/>
                    <a:pt x="900" y="21225"/>
                    <a:pt x="900" y="20916"/>
                  </a:cubicBezTo>
                  <a:cubicBezTo>
                    <a:pt x="900" y="20608"/>
                    <a:pt x="1800" y="19991"/>
                    <a:pt x="3960" y="18139"/>
                  </a:cubicBezTo>
                  <a:cubicBezTo>
                    <a:pt x="6120" y="16288"/>
                    <a:pt x="9540" y="13202"/>
                    <a:pt x="12150" y="11659"/>
                  </a:cubicBezTo>
                  <a:cubicBezTo>
                    <a:pt x="14760" y="10116"/>
                    <a:pt x="16560" y="10116"/>
                    <a:pt x="16650" y="10425"/>
                  </a:cubicBezTo>
                  <a:cubicBezTo>
                    <a:pt x="16740" y="10734"/>
                    <a:pt x="15120" y="11351"/>
                    <a:pt x="12690" y="12276"/>
                  </a:cubicBezTo>
                  <a:cubicBezTo>
                    <a:pt x="10260" y="13202"/>
                    <a:pt x="7020" y="14436"/>
                    <a:pt x="4680" y="15054"/>
                  </a:cubicBezTo>
                  <a:cubicBezTo>
                    <a:pt x="2340" y="15671"/>
                    <a:pt x="900" y="15671"/>
                    <a:pt x="630" y="15362"/>
                  </a:cubicBezTo>
                  <a:cubicBezTo>
                    <a:pt x="360" y="15054"/>
                    <a:pt x="1260" y="14436"/>
                    <a:pt x="3870" y="13819"/>
                  </a:cubicBezTo>
                  <a:cubicBezTo>
                    <a:pt x="6480" y="13202"/>
                    <a:pt x="10800" y="12585"/>
                    <a:pt x="13410" y="12276"/>
                  </a:cubicBezTo>
                  <a:cubicBezTo>
                    <a:pt x="16020" y="11968"/>
                    <a:pt x="16920" y="11968"/>
                    <a:pt x="16920" y="12894"/>
                  </a:cubicBezTo>
                  <a:cubicBezTo>
                    <a:pt x="16920" y="13819"/>
                    <a:pt x="16020" y="15671"/>
                    <a:pt x="14850" y="16905"/>
                  </a:cubicBezTo>
                  <a:cubicBezTo>
                    <a:pt x="13680" y="18139"/>
                    <a:pt x="12240" y="18756"/>
                    <a:pt x="10710" y="19374"/>
                  </a:cubicBezTo>
                  <a:cubicBezTo>
                    <a:pt x="9180" y="19991"/>
                    <a:pt x="7560" y="20608"/>
                    <a:pt x="7200" y="20916"/>
                  </a:cubicBezTo>
                  <a:cubicBezTo>
                    <a:pt x="6840" y="21225"/>
                    <a:pt x="7740" y="21225"/>
                    <a:pt x="10350" y="21225"/>
                  </a:cubicBezTo>
                  <a:cubicBezTo>
                    <a:pt x="12960" y="21225"/>
                    <a:pt x="17280" y="21225"/>
                    <a:pt x="21600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3958555" y="2645362"/>
              <a:ext cx="1584995" cy="87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27" fill="norm" stroke="1" extrusionOk="0">
                  <a:moveTo>
                    <a:pt x="10622" y="1313"/>
                  </a:moveTo>
                  <a:cubicBezTo>
                    <a:pt x="10651" y="1053"/>
                    <a:pt x="10680" y="793"/>
                    <a:pt x="10622" y="585"/>
                  </a:cubicBezTo>
                  <a:cubicBezTo>
                    <a:pt x="10564" y="376"/>
                    <a:pt x="10420" y="220"/>
                    <a:pt x="10017" y="116"/>
                  </a:cubicBezTo>
                  <a:cubicBezTo>
                    <a:pt x="9614" y="12"/>
                    <a:pt x="8952" y="-40"/>
                    <a:pt x="8246" y="38"/>
                  </a:cubicBezTo>
                  <a:cubicBezTo>
                    <a:pt x="7540" y="116"/>
                    <a:pt x="6792" y="324"/>
                    <a:pt x="6014" y="533"/>
                  </a:cubicBezTo>
                  <a:cubicBezTo>
                    <a:pt x="5236" y="741"/>
                    <a:pt x="4430" y="949"/>
                    <a:pt x="3696" y="1391"/>
                  </a:cubicBezTo>
                  <a:cubicBezTo>
                    <a:pt x="2961" y="1834"/>
                    <a:pt x="2299" y="2510"/>
                    <a:pt x="1752" y="3395"/>
                  </a:cubicBezTo>
                  <a:cubicBezTo>
                    <a:pt x="1204" y="4280"/>
                    <a:pt x="772" y="5373"/>
                    <a:pt x="513" y="6544"/>
                  </a:cubicBezTo>
                  <a:cubicBezTo>
                    <a:pt x="254" y="7715"/>
                    <a:pt x="168" y="8964"/>
                    <a:pt x="96" y="10187"/>
                  </a:cubicBezTo>
                  <a:cubicBezTo>
                    <a:pt x="24" y="11411"/>
                    <a:pt x="-34" y="12608"/>
                    <a:pt x="24" y="14091"/>
                  </a:cubicBezTo>
                  <a:cubicBezTo>
                    <a:pt x="81" y="15574"/>
                    <a:pt x="254" y="17344"/>
                    <a:pt x="427" y="18567"/>
                  </a:cubicBezTo>
                  <a:cubicBezTo>
                    <a:pt x="600" y="19790"/>
                    <a:pt x="772" y="20467"/>
                    <a:pt x="1017" y="20883"/>
                  </a:cubicBezTo>
                  <a:cubicBezTo>
                    <a:pt x="1262" y="21300"/>
                    <a:pt x="1579" y="21456"/>
                    <a:pt x="2097" y="21508"/>
                  </a:cubicBezTo>
                  <a:cubicBezTo>
                    <a:pt x="2616" y="21560"/>
                    <a:pt x="3336" y="21508"/>
                    <a:pt x="4214" y="21352"/>
                  </a:cubicBezTo>
                  <a:cubicBezTo>
                    <a:pt x="5092" y="21196"/>
                    <a:pt x="6129" y="20935"/>
                    <a:pt x="7137" y="20779"/>
                  </a:cubicBezTo>
                  <a:cubicBezTo>
                    <a:pt x="8145" y="20623"/>
                    <a:pt x="9124" y="20571"/>
                    <a:pt x="10060" y="20571"/>
                  </a:cubicBezTo>
                  <a:cubicBezTo>
                    <a:pt x="10996" y="20571"/>
                    <a:pt x="11889" y="20623"/>
                    <a:pt x="12739" y="20675"/>
                  </a:cubicBezTo>
                  <a:cubicBezTo>
                    <a:pt x="13588" y="20727"/>
                    <a:pt x="14395" y="20779"/>
                    <a:pt x="15230" y="20779"/>
                  </a:cubicBezTo>
                  <a:cubicBezTo>
                    <a:pt x="16065" y="20779"/>
                    <a:pt x="16929" y="20727"/>
                    <a:pt x="17692" y="20623"/>
                  </a:cubicBezTo>
                  <a:cubicBezTo>
                    <a:pt x="18456" y="20519"/>
                    <a:pt x="19118" y="20363"/>
                    <a:pt x="19622" y="20051"/>
                  </a:cubicBezTo>
                  <a:cubicBezTo>
                    <a:pt x="20126" y="19738"/>
                    <a:pt x="20472" y="19270"/>
                    <a:pt x="20760" y="18307"/>
                  </a:cubicBezTo>
                  <a:cubicBezTo>
                    <a:pt x="21048" y="17344"/>
                    <a:pt x="21278" y="15887"/>
                    <a:pt x="21408" y="14325"/>
                  </a:cubicBezTo>
                  <a:cubicBezTo>
                    <a:pt x="21537" y="12764"/>
                    <a:pt x="21566" y="11098"/>
                    <a:pt x="21566" y="9719"/>
                  </a:cubicBezTo>
                  <a:cubicBezTo>
                    <a:pt x="21566" y="8340"/>
                    <a:pt x="21537" y="7247"/>
                    <a:pt x="21465" y="6206"/>
                  </a:cubicBezTo>
                  <a:cubicBezTo>
                    <a:pt x="21393" y="5165"/>
                    <a:pt x="21278" y="4176"/>
                    <a:pt x="21105" y="3473"/>
                  </a:cubicBezTo>
                  <a:cubicBezTo>
                    <a:pt x="20932" y="2771"/>
                    <a:pt x="20702" y="2354"/>
                    <a:pt x="20227" y="1990"/>
                  </a:cubicBezTo>
                  <a:cubicBezTo>
                    <a:pt x="19752" y="1626"/>
                    <a:pt x="19032" y="1313"/>
                    <a:pt x="18283" y="1079"/>
                  </a:cubicBezTo>
                  <a:cubicBezTo>
                    <a:pt x="17534" y="845"/>
                    <a:pt x="16756" y="689"/>
                    <a:pt x="15748" y="585"/>
                  </a:cubicBezTo>
                  <a:cubicBezTo>
                    <a:pt x="14740" y="480"/>
                    <a:pt x="13502" y="428"/>
                    <a:pt x="12480" y="454"/>
                  </a:cubicBezTo>
                  <a:cubicBezTo>
                    <a:pt x="11457" y="480"/>
                    <a:pt x="10651" y="585"/>
                    <a:pt x="9960" y="871"/>
                  </a:cubicBezTo>
                  <a:cubicBezTo>
                    <a:pt x="9268" y="1157"/>
                    <a:pt x="8692" y="1626"/>
                    <a:pt x="8116" y="20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5322202" y="2489200"/>
              <a:ext cx="96487" cy="144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302" fill="norm" stroke="1" extrusionOk="0">
                  <a:moveTo>
                    <a:pt x="9915" y="0"/>
                  </a:moveTo>
                  <a:cubicBezTo>
                    <a:pt x="7617" y="626"/>
                    <a:pt x="5319" y="1252"/>
                    <a:pt x="3481" y="3913"/>
                  </a:cubicBezTo>
                  <a:cubicBezTo>
                    <a:pt x="1642" y="6574"/>
                    <a:pt x="264" y="11270"/>
                    <a:pt x="34" y="14557"/>
                  </a:cubicBezTo>
                  <a:cubicBezTo>
                    <a:pt x="-196" y="17843"/>
                    <a:pt x="723" y="19722"/>
                    <a:pt x="3481" y="20661"/>
                  </a:cubicBezTo>
                  <a:cubicBezTo>
                    <a:pt x="6238" y="21600"/>
                    <a:pt x="10834" y="21600"/>
                    <a:pt x="14281" y="20035"/>
                  </a:cubicBezTo>
                  <a:cubicBezTo>
                    <a:pt x="17727" y="18470"/>
                    <a:pt x="20025" y="15339"/>
                    <a:pt x="20715" y="12209"/>
                  </a:cubicBezTo>
                  <a:cubicBezTo>
                    <a:pt x="21404" y="9078"/>
                    <a:pt x="20485" y="5948"/>
                    <a:pt x="19106" y="3913"/>
                  </a:cubicBezTo>
                  <a:cubicBezTo>
                    <a:pt x="17727" y="1878"/>
                    <a:pt x="15889" y="939"/>
                    <a:pt x="13132" y="470"/>
                  </a:cubicBezTo>
                  <a:cubicBezTo>
                    <a:pt x="10374" y="0"/>
                    <a:pt x="6698" y="0"/>
                    <a:pt x="5319" y="939"/>
                  </a:cubicBezTo>
                  <a:cubicBezTo>
                    <a:pt x="3940" y="1878"/>
                    <a:pt x="4859" y="3757"/>
                    <a:pt x="5778" y="56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5507566" y="25590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5533760" y="2440117"/>
              <a:ext cx="107157" cy="19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12" fill="norm" stroke="1" extrusionOk="0">
                  <a:moveTo>
                    <a:pt x="13817" y="8173"/>
                  </a:moveTo>
                  <a:cubicBezTo>
                    <a:pt x="12123" y="5851"/>
                    <a:pt x="10429" y="3528"/>
                    <a:pt x="8735" y="2018"/>
                  </a:cubicBezTo>
                  <a:cubicBezTo>
                    <a:pt x="7041" y="509"/>
                    <a:pt x="5347" y="-188"/>
                    <a:pt x="3865" y="44"/>
                  </a:cubicBezTo>
                  <a:cubicBezTo>
                    <a:pt x="2382" y="277"/>
                    <a:pt x="1112" y="1438"/>
                    <a:pt x="476" y="2599"/>
                  </a:cubicBezTo>
                  <a:cubicBezTo>
                    <a:pt x="-159" y="3760"/>
                    <a:pt x="-159" y="4922"/>
                    <a:pt x="476" y="5967"/>
                  </a:cubicBezTo>
                  <a:cubicBezTo>
                    <a:pt x="1112" y="7012"/>
                    <a:pt x="2382" y="7941"/>
                    <a:pt x="4076" y="8173"/>
                  </a:cubicBezTo>
                  <a:cubicBezTo>
                    <a:pt x="5770" y="8406"/>
                    <a:pt x="7888" y="7941"/>
                    <a:pt x="9794" y="7360"/>
                  </a:cubicBezTo>
                  <a:cubicBezTo>
                    <a:pt x="11700" y="6780"/>
                    <a:pt x="13394" y="6083"/>
                    <a:pt x="15088" y="6083"/>
                  </a:cubicBezTo>
                  <a:cubicBezTo>
                    <a:pt x="16782" y="6083"/>
                    <a:pt x="18476" y="6780"/>
                    <a:pt x="19535" y="9451"/>
                  </a:cubicBezTo>
                  <a:cubicBezTo>
                    <a:pt x="20594" y="12122"/>
                    <a:pt x="21017" y="16767"/>
                    <a:pt x="21441" y="214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5679658" y="2433767"/>
              <a:ext cx="100959" cy="233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42" fill="norm" stroke="1" extrusionOk="0">
                  <a:moveTo>
                    <a:pt x="12014" y="6847"/>
                  </a:moveTo>
                  <a:cubicBezTo>
                    <a:pt x="11114" y="4901"/>
                    <a:pt x="10214" y="2956"/>
                    <a:pt x="8864" y="1691"/>
                  </a:cubicBezTo>
                  <a:cubicBezTo>
                    <a:pt x="7514" y="426"/>
                    <a:pt x="5714" y="-158"/>
                    <a:pt x="4139" y="37"/>
                  </a:cubicBezTo>
                  <a:cubicBezTo>
                    <a:pt x="2564" y="231"/>
                    <a:pt x="1214" y="1204"/>
                    <a:pt x="539" y="2274"/>
                  </a:cubicBezTo>
                  <a:cubicBezTo>
                    <a:pt x="-136" y="3345"/>
                    <a:pt x="-136" y="4512"/>
                    <a:pt x="314" y="5583"/>
                  </a:cubicBezTo>
                  <a:cubicBezTo>
                    <a:pt x="764" y="6653"/>
                    <a:pt x="1664" y="7626"/>
                    <a:pt x="3239" y="8015"/>
                  </a:cubicBezTo>
                  <a:cubicBezTo>
                    <a:pt x="4814" y="8404"/>
                    <a:pt x="7064" y="8210"/>
                    <a:pt x="8864" y="7723"/>
                  </a:cubicBezTo>
                  <a:cubicBezTo>
                    <a:pt x="10664" y="7237"/>
                    <a:pt x="12014" y="6458"/>
                    <a:pt x="12914" y="6653"/>
                  </a:cubicBezTo>
                  <a:cubicBezTo>
                    <a:pt x="13814" y="6847"/>
                    <a:pt x="14264" y="8015"/>
                    <a:pt x="15614" y="10642"/>
                  </a:cubicBezTo>
                  <a:cubicBezTo>
                    <a:pt x="16964" y="13269"/>
                    <a:pt x="19214" y="17356"/>
                    <a:pt x="21464" y="214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4112683" y="3663380"/>
              <a:ext cx="1427845" cy="82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39" fill="norm" stroke="1" extrusionOk="0">
                  <a:moveTo>
                    <a:pt x="11968" y="1178"/>
                  </a:moveTo>
                  <a:cubicBezTo>
                    <a:pt x="11904" y="902"/>
                    <a:pt x="11840" y="625"/>
                    <a:pt x="11728" y="458"/>
                  </a:cubicBezTo>
                  <a:cubicBezTo>
                    <a:pt x="11616" y="292"/>
                    <a:pt x="11456" y="237"/>
                    <a:pt x="11024" y="154"/>
                  </a:cubicBezTo>
                  <a:cubicBezTo>
                    <a:pt x="10592" y="71"/>
                    <a:pt x="9888" y="-40"/>
                    <a:pt x="9120" y="15"/>
                  </a:cubicBezTo>
                  <a:cubicBezTo>
                    <a:pt x="8352" y="71"/>
                    <a:pt x="7520" y="292"/>
                    <a:pt x="6656" y="486"/>
                  </a:cubicBezTo>
                  <a:cubicBezTo>
                    <a:pt x="5792" y="680"/>
                    <a:pt x="4896" y="846"/>
                    <a:pt x="4048" y="1206"/>
                  </a:cubicBezTo>
                  <a:cubicBezTo>
                    <a:pt x="3200" y="1566"/>
                    <a:pt x="2400" y="2120"/>
                    <a:pt x="1744" y="3006"/>
                  </a:cubicBezTo>
                  <a:cubicBezTo>
                    <a:pt x="1088" y="3892"/>
                    <a:pt x="576" y="5111"/>
                    <a:pt x="304" y="6745"/>
                  </a:cubicBezTo>
                  <a:cubicBezTo>
                    <a:pt x="32" y="8378"/>
                    <a:pt x="0" y="10428"/>
                    <a:pt x="0" y="12422"/>
                  </a:cubicBezTo>
                  <a:cubicBezTo>
                    <a:pt x="0" y="14415"/>
                    <a:pt x="32" y="16354"/>
                    <a:pt x="128" y="17683"/>
                  </a:cubicBezTo>
                  <a:cubicBezTo>
                    <a:pt x="224" y="19012"/>
                    <a:pt x="384" y="19732"/>
                    <a:pt x="896" y="20258"/>
                  </a:cubicBezTo>
                  <a:cubicBezTo>
                    <a:pt x="1408" y="20785"/>
                    <a:pt x="2272" y="21117"/>
                    <a:pt x="3232" y="21311"/>
                  </a:cubicBezTo>
                  <a:cubicBezTo>
                    <a:pt x="4192" y="21505"/>
                    <a:pt x="5248" y="21560"/>
                    <a:pt x="6416" y="21532"/>
                  </a:cubicBezTo>
                  <a:cubicBezTo>
                    <a:pt x="7584" y="21505"/>
                    <a:pt x="8864" y="21394"/>
                    <a:pt x="10064" y="21145"/>
                  </a:cubicBezTo>
                  <a:cubicBezTo>
                    <a:pt x="11264" y="20895"/>
                    <a:pt x="12384" y="20508"/>
                    <a:pt x="13600" y="20120"/>
                  </a:cubicBezTo>
                  <a:cubicBezTo>
                    <a:pt x="14816" y="19732"/>
                    <a:pt x="16128" y="19345"/>
                    <a:pt x="17248" y="18985"/>
                  </a:cubicBezTo>
                  <a:cubicBezTo>
                    <a:pt x="18368" y="18625"/>
                    <a:pt x="19296" y="18292"/>
                    <a:pt x="19968" y="17822"/>
                  </a:cubicBezTo>
                  <a:cubicBezTo>
                    <a:pt x="20640" y="17351"/>
                    <a:pt x="21056" y="16742"/>
                    <a:pt x="21296" y="15828"/>
                  </a:cubicBezTo>
                  <a:cubicBezTo>
                    <a:pt x="21536" y="14914"/>
                    <a:pt x="21600" y="13695"/>
                    <a:pt x="21584" y="12145"/>
                  </a:cubicBezTo>
                  <a:cubicBezTo>
                    <a:pt x="21568" y="10594"/>
                    <a:pt x="21472" y="8711"/>
                    <a:pt x="21360" y="7105"/>
                  </a:cubicBezTo>
                  <a:cubicBezTo>
                    <a:pt x="21248" y="5498"/>
                    <a:pt x="21120" y="4169"/>
                    <a:pt x="20928" y="3255"/>
                  </a:cubicBezTo>
                  <a:cubicBezTo>
                    <a:pt x="20736" y="2342"/>
                    <a:pt x="20480" y="1843"/>
                    <a:pt x="19984" y="1428"/>
                  </a:cubicBezTo>
                  <a:cubicBezTo>
                    <a:pt x="19488" y="1012"/>
                    <a:pt x="18752" y="680"/>
                    <a:pt x="17872" y="514"/>
                  </a:cubicBezTo>
                  <a:cubicBezTo>
                    <a:pt x="16992" y="348"/>
                    <a:pt x="15968" y="348"/>
                    <a:pt x="14912" y="431"/>
                  </a:cubicBezTo>
                  <a:cubicBezTo>
                    <a:pt x="13856" y="514"/>
                    <a:pt x="12768" y="680"/>
                    <a:pt x="11760" y="985"/>
                  </a:cubicBezTo>
                  <a:cubicBezTo>
                    <a:pt x="10752" y="1289"/>
                    <a:pt x="9824" y="1732"/>
                    <a:pt x="8896" y="21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4930510" y="4690768"/>
              <a:ext cx="73853" cy="14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0819" fill="norm" stroke="1" extrusionOk="0">
                  <a:moveTo>
                    <a:pt x="17775" y="4974"/>
                  </a:moveTo>
                  <a:cubicBezTo>
                    <a:pt x="14775" y="2782"/>
                    <a:pt x="11775" y="591"/>
                    <a:pt x="9375" y="278"/>
                  </a:cubicBezTo>
                  <a:cubicBezTo>
                    <a:pt x="6975" y="-35"/>
                    <a:pt x="5175" y="1530"/>
                    <a:pt x="3675" y="4348"/>
                  </a:cubicBezTo>
                  <a:cubicBezTo>
                    <a:pt x="2175" y="7165"/>
                    <a:pt x="975" y="11235"/>
                    <a:pt x="375" y="14052"/>
                  </a:cubicBezTo>
                  <a:cubicBezTo>
                    <a:pt x="-225" y="16869"/>
                    <a:pt x="-225" y="18435"/>
                    <a:pt x="1275" y="19530"/>
                  </a:cubicBezTo>
                  <a:cubicBezTo>
                    <a:pt x="2775" y="20626"/>
                    <a:pt x="5775" y="21252"/>
                    <a:pt x="9375" y="20469"/>
                  </a:cubicBezTo>
                  <a:cubicBezTo>
                    <a:pt x="12975" y="19687"/>
                    <a:pt x="17175" y="17495"/>
                    <a:pt x="19275" y="14678"/>
                  </a:cubicBezTo>
                  <a:cubicBezTo>
                    <a:pt x="21375" y="11861"/>
                    <a:pt x="21375" y="8417"/>
                    <a:pt x="19875" y="5756"/>
                  </a:cubicBezTo>
                  <a:cubicBezTo>
                    <a:pt x="18375" y="3095"/>
                    <a:pt x="15375" y="1217"/>
                    <a:pt x="12375" y="435"/>
                  </a:cubicBezTo>
                  <a:cubicBezTo>
                    <a:pt x="9375" y="-348"/>
                    <a:pt x="6375" y="-35"/>
                    <a:pt x="5175" y="1061"/>
                  </a:cubicBezTo>
                  <a:cubicBezTo>
                    <a:pt x="3975" y="2156"/>
                    <a:pt x="4575" y="4035"/>
                    <a:pt x="5175" y="59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5107516" y="480060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5165101" y="4649951"/>
              <a:ext cx="113866" cy="19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141" fill="norm" stroke="1" extrusionOk="0">
                  <a:moveTo>
                    <a:pt x="12880" y="12219"/>
                  </a:moveTo>
                  <a:cubicBezTo>
                    <a:pt x="12094" y="9001"/>
                    <a:pt x="11309" y="5784"/>
                    <a:pt x="10327" y="3716"/>
                  </a:cubicBezTo>
                  <a:cubicBezTo>
                    <a:pt x="9345" y="1648"/>
                    <a:pt x="8167" y="729"/>
                    <a:pt x="6596" y="270"/>
                  </a:cubicBezTo>
                  <a:cubicBezTo>
                    <a:pt x="5025" y="-190"/>
                    <a:pt x="3062" y="-190"/>
                    <a:pt x="1687" y="1304"/>
                  </a:cubicBezTo>
                  <a:cubicBezTo>
                    <a:pt x="312" y="2797"/>
                    <a:pt x="-473" y="5784"/>
                    <a:pt x="312" y="7623"/>
                  </a:cubicBezTo>
                  <a:cubicBezTo>
                    <a:pt x="1098" y="9461"/>
                    <a:pt x="3454" y="10150"/>
                    <a:pt x="5614" y="10265"/>
                  </a:cubicBezTo>
                  <a:cubicBezTo>
                    <a:pt x="7774" y="10380"/>
                    <a:pt x="9738" y="9921"/>
                    <a:pt x="11309" y="9231"/>
                  </a:cubicBezTo>
                  <a:cubicBezTo>
                    <a:pt x="12880" y="8542"/>
                    <a:pt x="14058" y="7623"/>
                    <a:pt x="14647" y="7738"/>
                  </a:cubicBezTo>
                  <a:cubicBezTo>
                    <a:pt x="15236" y="7853"/>
                    <a:pt x="15236" y="9001"/>
                    <a:pt x="15236" y="10840"/>
                  </a:cubicBezTo>
                  <a:cubicBezTo>
                    <a:pt x="15236" y="12678"/>
                    <a:pt x="15236" y="15206"/>
                    <a:pt x="15236" y="17159"/>
                  </a:cubicBezTo>
                  <a:cubicBezTo>
                    <a:pt x="15236" y="19112"/>
                    <a:pt x="15236" y="20491"/>
                    <a:pt x="16218" y="20950"/>
                  </a:cubicBezTo>
                  <a:cubicBezTo>
                    <a:pt x="17200" y="21410"/>
                    <a:pt x="19163" y="20950"/>
                    <a:pt x="21127" y="204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5314156" y="4634470"/>
              <a:ext cx="98161" cy="274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50" fill="norm" stroke="1" extrusionOk="0">
                  <a:moveTo>
                    <a:pt x="15798" y="6016"/>
                  </a:moveTo>
                  <a:cubicBezTo>
                    <a:pt x="16717" y="5191"/>
                    <a:pt x="17636" y="4367"/>
                    <a:pt x="16717" y="3295"/>
                  </a:cubicBezTo>
                  <a:cubicBezTo>
                    <a:pt x="15798" y="2223"/>
                    <a:pt x="13041" y="904"/>
                    <a:pt x="10513" y="327"/>
                  </a:cubicBezTo>
                  <a:cubicBezTo>
                    <a:pt x="7985" y="-250"/>
                    <a:pt x="5687" y="-85"/>
                    <a:pt x="3849" y="987"/>
                  </a:cubicBezTo>
                  <a:cubicBezTo>
                    <a:pt x="2011" y="2058"/>
                    <a:pt x="632" y="4037"/>
                    <a:pt x="173" y="5439"/>
                  </a:cubicBezTo>
                  <a:cubicBezTo>
                    <a:pt x="-287" y="6840"/>
                    <a:pt x="173" y="7665"/>
                    <a:pt x="1551" y="8242"/>
                  </a:cubicBezTo>
                  <a:cubicBezTo>
                    <a:pt x="2930" y="8819"/>
                    <a:pt x="5228" y="9148"/>
                    <a:pt x="7526" y="9231"/>
                  </a:cubicBezTo>
                  <a:cubicBezTo>
                    <a:pt x="9824" y="9313"/>
                    <a:pt x="12122" y="9148"/>
                    <a:pt x="13960" y="8571"/>
                  </a:cubicBezTo>
                  <a:cubicBezTo>
                    <a:pt x="15798" y="7994"/>
                    <a:pt x="17177" y="7005"/>
                    <a:pt x="17866" y="7005"/>
                  </a:cubicBezTo>
                  <a:cubicBezTo>
                    <a:pt x="18556" y="7005"/>
                    <a:pt x="18556" y="7994"/>
                    <a:pt x="19015" y="10550"/>
                  </a:cubicBezTo>
                  <a:cubicBezTo>
                    <a:pt x="19475" y="13106"/>
                    <a:pt x="20394" y="17228"/>
                    <a:pt x="21313" y="213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6927506" y="3537958"/>
              <a:ext cx="1479768" cy="805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73" fill="norm" stroke="1" extrusionOk="0">
                  <a:moveTo>
                    <a:pt x="11775" y="2014"/>
                  </a:moveTo>
                  <a:cubicBezTo>
                    <a:pt x="11221" y="1504"/>
                    <a:pt x="10666" y="993"/>
                    <a:pt x="10065" y="653"/>
                  </a:cubicBezTo>
                  <a:cubicBezTo>
                    <a:pt x="9464" y="313"/>
                    <a:pt x="8817" y="143"/>
                    <a:pt x="8109" y="58"/>
                  </a:cubicBezTo>
                  <a:cubicBezTo>
                    <a:pt x="7400" y="-27"/>
                    <a:pt x="6630" y="-27"/>
                    <a:pt x="5921" y="115"/>
                  </a:cubicBezTo>
                  <a:cubicBezTo>
                    <a:pt x="5212" y="256"/>
                    <a:pt x="4565" y="540"/>
                    <a:pt x="3980" y="852"/>
                  </a:cubicBezTo>
                  <a:cubicBezTo>
                    <a:pt x="3394" y="1164"/>
                    <a:pt x="2870" y="1504"/>
                    <a:pt x="2408" y="2127"/>
                  </a:cubicBezTo>
                  <a:cubicBezTo>
                    <a:pt x="1946" y="2751"/>
                    <a:pt x="1545" y="3658"/>
                    <a:pt x="1207" y="4622"/>
                  </a:cubicBezTo>
                  <a:cubicBezTo>
                    <a:pt x="868" y="5586"/>
                    <a:pt x="590" y="6606"/>
                    <a:pt x="390" y="7910"/>
                  </a:cubicBezTo>
                  <a:cubicBezTo>
                    <a:pt x="190" y="9214"/>
                    <a:pt x="66" y="10801"/>
                    <a:pt x="20" y="12247"/>
                  </a:cubicBezTo>
                  <a:cubicBezTo>
                    <a:pt x="-26" y="13693"/>
                    <a:pt x="5" y="14997"/>
                    <a:pt x="128" y="16130"/>
                  </a:cubicBezTo>
                  <a:cubicBezTo>
                    <a:pt x="251" y="17264"/>
                    <a:pt x="467" y="18228"/>
                    <a:pt x="683" y="18993"/>
                  </a:cubicBezTo>
                  <a:cubicBezTo>
                    <a:pt x="898" y="19759"/>
                    <a:pt x="1114" y="20326"/>
                    <a:pt x="1530" y="20666"/>
                  </a:cubicBezTo>
                  <a:cubicBezTo>
                    <a:pt x="1946" y="21006"/>
                    <a:pt x="2562" y="21119"/>
                    <a:pt x="3425" y="21233"/>
                  </a:cubicBezTo>
                  <a:cubicBezTo>
                    <a:pt x="4288" y="21346"/>
                    <a:pt x="5397" y="21460"/>
                    <a:pt x="6537" y="21516"/>
                  </a:cubicBezTo>
                  <a:cubicBezTo>
                    <a:pt x="7677" y="21573"/>
                    <a:pt x="8848" y="21573"/>
                    <a:pt x="9988" y="21573"/>
                  </a:cubicBezTo>
                  <a:cubicBezTo>
                    <a:pt x="11128" y="21573"/>
                    <a:pt x="12238" y="21573"/>
                    <a:pt x="13331" y="21460"/>
                  </a:cubicBezTo>
                  <a:cubicBezTo>
                    <a:pt x="14425" y="21346"/>
                    <a:pt x="15504" y="21119"/>
                    <a:pt x="16490" y="20864"/>
                  </a:cubicBezTo>
                  <a:cubicBezTo>
                    <a:pt x="17476" y="20609"/>
                    <a:pt x="18369" y="20326"/>
                    <a:pt x="19078" y="20014"/>
                  </a:cubicBezTo>
                  <a:cubicBezTo>
                    <a:pt x="19787" y="19702"/>
                    <a:pt x="20311" y="19362"/>
                    <a:pt x="20696" y="18852"/>
                  </a:cubicBezTo>
                  <a:cubicBezTo>
                    <a:pt x="21081" y="18342"/>
                    <a:pt x="21327" y="17661"/>
                    <a:pt x="21451" y="17179"/>
                  </a:cubicBezTo>
                  <a:cubicBezTo>
                    <a:pt x="21574" y="16697"/>
                    <a:pt x="21574" y="16414"/>
                    <a:pt x="21435" y="15847"/>
                  </a:cubicBezTo>
                  <a:cubicBezTo>
                    <a:pt x="21297" y="15280"/>
                    <a:pt x="21019" y="14430"/>
                    <a:pt x="20865" y="13296"/>
                  </a:cubicBezTo>
                  <a:cubicBezTo>
                    <a:pt x="20711" y="12162"/>
                    <a:pt x="20680" y="10745"/>
                    <a:pt x="20711" y="9327"/>
                  </a:cubicBezTo>
                  <a:cubicBezTo>
                    <a:pt x="20742" y="7910"/>
                    <a:pt x="20834" y="6493"/>
                    <a:pt x="20896" y="5501"/>
                  </a:cubicBezTo>
                  <a:cubicBezTo>
                    <a:pt x="20958" y="4508"/>
                    <a:pt x="20989" y="3942"/>
                    <a:pt x="20958" y="3545"/>
                  </a:cubicBezTo>
                  <a:cubicBezTo>
                    <a:pt x="20927" y="3148"/>
                    <a:pt x="20834" y="2921"/>
                    <a:pt x="20526" y="2666"/>
                  </a:cubicBezTo>
                  <a:cubicBezTo>
                    <a:pt x="20218" y="2411"/>
                    <a:pt x="19694" y="2127"/>
                    <a:pt x="19001" y="1816"/>
                  </a:cubicBezTo>
                  <a:cubicBezTo>
                    <a:pt x="18308" y="1504"/>
                    <a:pt x="17445" y="1164"/>
                    <a:pt x="16474" y="993"/>
                  </a:cubicBezTo>
                  <a:cubicBezTo>
                    <a:pt x="15504" y="823"/>
                    <a:pt x="14425" y="823"/>
                    <a:pt x="13331" y="965"/>
                  </a:cubicBezTo>
                  <a:cubicBezTo>
                    <a:pt x="12238" y="1107"/>
                    <a:pt x="11128" y="1390"/>
                    <a:pt x="10019" y="16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7463105" y="4648200"/>
              <a:ext cx="203462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3368" y="0"/>
                  </a:moveTo>
                  <a:cubicBezTo>
                    <a:pt x="1809" y="0"/>
                    <a:pt x="250" y="0"/>
                    <a:pt x="28" y="0"/>
                  </a:cubicBezTo>
                  <a:cubicBezTo>
                    <a:pt x="-195" y="0"/>
                    <a:pt x="918" y="0"/>
                    <a:pt x="3925" y="1200"/>
                  </a:cubicBezTo>
                  <a:cubicBezTo>
                    <a:pt x="6931" y="2400"/>
                    <a:pt x="11830" y="4800"/>
                    <a:pt x="15059" y="8400"/>
                  </a:cubicBezTo>
                  <a:cubicBezTo>
                    <a:pt x="18287" y="12000"/>
                    <a:pt x="19846" y="16800"/>
                    <a:pt x="2140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7526866" y="4743449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7831666" y="4559300"/>
              <a:ext cx="127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00"/>
                    <a:pt x="0" y="12000"/>
                    <a:pt x="3600" y="15600"/>
                  </a:cubicBezTo>
                  <a:cubicBezTo>
                    <a:pt x="7200" y="19200"/>
                    <a:pt x="144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7958666" y="4667249"/>
              <a:ext cx="247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8390466" y="4461187"/>
              <a:ext cx="105834" cy="30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6458"/>
                  </a:moveTo>
                  <a:cubicBezTo>
                    <a:pt x="1728" y="9140"/>
                    <a:pt x="3456" y="11821"/>
                    <a:pt x="4320" y="14056"/>
                  </a:cubicBezTo>
                  <a:cubicBezTo>
                    <a:pt x="5184" y="16290"/>
                    <a:pt x="5184" y="18078"/>
                    <a:pt x="4968" y="19344"/>
                  </a:cubicBezTo>
                  <a:cubicBezTo>
                    <a:pt x="4752" y="20610"/>
                    <a:pt x="4320" y="21355"/>
                    <a:pt x="3672" y="21355"/>
                  </a:cubicBezTo>
                  <a:cubicBezTo>
                    <a:pt x="3024" y="21355"/>
                    <a:pt x="2160" y="20610"/>
                    <a:pt x="2160" y="18078"/>
                  </a:cubicBezTo>
                  <a:cubicBezTo>
                    <a:pt x="2160" y="15545"/>
                    <a:pt x="3024" y="11225"/>
                    <a:pt x="4104" y="8023"/>
                  </a:cubicBezTo>
                  <a:cubicBezTo>
                    <a:pt x="5184" y="4820"/>
                    <a:pt x="6480" y="2734"/>
                    <a:pt x="7992" y="1468"/>
                  </a:cubicBezTo>
                  <a:cubicBezTo>
                    <a:pt x="9504" y="202"/>
                    <a:pt x="11232" y="-245"/>
                    <a:pt x="14256" y="127"/>
                  </a:cubicBezTo>
                  <a:cubicBezTo>
                    <a:pt x="17280" y="500"/>
                    <a:pt x="21600" y="1692"/>
                    <a:pt x="21600" y="3405"/>
                  </a:cubicBezTo>
                  <a:cubicBezTo>
                    <a:pt x="21600" y="5118"/>
                    <a:pt x="17280" y="7352"/>
                    <a:pt x="13824" y="8618"/>
                  </a:cubicBezTo>
                  <a:cubicBezTo>
                    <a:pt x="10368" y="9885"/>
                    <a:pt x="7776" y="10183"/>
                    <a:pt x="6912" y="10257"/>
                  </a:cubicBezTo>
                  <a:cubicBezTo>
                    <a:pt x="6048" y="10332"/>
                    <a:pt x="6912" y="10183"/>
                    <a:pt x="7776" y="100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8493061" y="4571999"/>
              <a:ext cx="138706" cy="17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246" fill="norm" stroke="1" extrusionOk="0">
                  <a:moveTo>
                    <a:pt x="816" y="8588"/>
                  </a:moveTo>
                  <a:cubicBezTo>
                    <a:pt x="171" y="7287"/>
                    <a:pt x="-474" y="5986"/>
                    <a:pt x="493" y="5595"/>
                  </a:cubicBezTo>
                  <a:cubicBezTo>
                    <a:pt x="1460" y="5205"/>
                    <a:pt x="4039" y="5725"/>
                    <a:pt x="5974" y="7157"/>
                  </a:cubicBezTo>
                  <a:cubicBezTo>
                    <a:pt x="7908" y="8588"/>
                    <a:pt x="9198" y="10930"/>
                    <a:pt x="9842" y="12752"/>
                  </a:cubicBezTo>
                  <a:cubicBezTo>
                    <a:pt x="10487" y="14573"/>
                    <a:pt x="10487" y="15875"/>
                    <a:pt x="10165" y="17176"/>
                  </a:cubicBezTo>
                  <a:cubicBezTo>
                    <a:pt x="9842" y="18477"/>
                    <a:pt x="9198" y="19778"/>
                    <a:pt x="8069" y="20559"/>
                  </a:cubicBezTo>
                  <a:cubicBezTo>
                    <a:pt x="6941" y="21340"/>
                    <a:pt x="5329" y="21600"/>
                    <a:pt x="4523" y="20559"/>
                  </a:cubicBezTo>
                  <a:cubicBezTo>
                    <a:pt x="3717" y="19518"/>
                    <a:pt x="3717" y="17176"/>
                    <a:pt x="4845" y="14183"/>
                  </a:cubicBezTo>
                  <a:cubicBezTo>
                    <a:pt x="5974" y="11190"/>
                    <a:pt x="8230" y="7547"/>
                    <a:pt x="11132" y="5075"/>
                  </a:cubicBezTo>
                  <a:cubicBezTo>
                    <a:pt x="14033" y="2602"/>
                    <a:pt x="17580" y="1301"/>
                    <a:pt x="2112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8655049" y="4472804"/>
              <a:ext cx="103718" cy="29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18955" y="4359"/>
                  </a:moveTo>
                  <a:cubicBezTo>
                    <a:pt x="18955" y="3604"/>
                    <a:pt x="18955" y="2849"/>
                    <a:pt x="18955" y="2018"/>
                  </a:cubicBezTo>
                  <a:cubicBezTo>
                    <a:pt x="18955" y="1187"/>
                    <a:pt x="18955" y="281"/>
                    <a:pt x="17853" y="55"/>
                  </a:cubicBezTo>
                  <a:cubicBezTo>
                    <a:pt x="16751" y="-172"/>
                    <a:pt x="14547" y="281"/>
                    <a:pt x="11682" y="1792"/>
                  </a:cubicBezTo>
                  <a:cubicBezTo>
                    <a:pt x="8816" y="3302"/>
                    <a:pt x="5290" y="5870"/>
                    <a:pt x="3086" y="9042"/>
                  </a:cubicBezTo>
                  <a:cubicBezTo>
                    <a:pt x="882" y="12214"/>
                    <a:pt x="0" y="15990"/>
                    <a:pt x="0" y="18256"/>
                  </a:cubicBezTo>
                  <a:cubicBezTo>
                    <a:pt x="0" y="20522"/>
                    <a:pt x="882" y="21277"/>
                    <a:pt x="4408" y="21352"/>
                  </a:cubicBezTo>
                  <a:cubicBezTo>
                    <a:pt x="7935" y="21428"/>
                    <a:pt x="14106" y="20824"/>
                    <a:pt x="17412" y="20371"/>
                  </a:cubicBezTo>
                  <a:cubicBezTo>
                    <a:pt x="20718" y="19918"/>
                    <a:pt x="21159" y="19615"/>
                    <a:pt x="21600" y="19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8828616" y="4622799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9070924" y="4432299"/>
              <a:ext cx="30743" cy="38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543" fill="norm" stroke="1" extrusionOk="0">
                  <a:moveTo>
                    <a:pt x="16594" y="0"/>
                  </a:moveTo>
                  <a:cubicBezTo>
                    <a:pt x="15154" y="4200"/>
                    <a:pt x="13714" y="8400"/>
                    <a:pt x="10834" y="11760"/>
                  </a:cubicBezTo>
                  <a:cubicBezTo>
                    <a:pt x="7954" y="15120"/>
                    <a:pt x="3634" y="17640"/>
                    <a:pt x="1474" y="19260"/>
                  </a:cubicBezTo>
                  <a:cubicBezTo>
                    <a:pt x="-686" y="20880"/>
                    <a:pt x="-686" y="21600"/>
                    <a:pt x="2914" y="21540"/>
                  </a:cubicBezTo>
                  <a:cubicBezTo>
                    <a:pt x="6514" y="21480"/>
                    <a:pt x="13714" y="20640"/>
                    <a:pt x="20914" y="19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9222316" y="4483099"/>
              <a:ext cx="12701" cy="20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0"/>
                  </a:moveTo>
                  <a:cubicBezTo>
                    <a:pt x="18000" y="5290"/>
                    <a:pt x="14400" y="10580"/>
                    <a:pt x="12600" y="13776"/>
                  </a:cubicBezTo>
                  <a:cubicBezTo>
                    <a:pt x="10800" y="16971"/>
                    <a:pt x="10800" y="18073"/>
                    <a:pt x="9000" y="19176"/>
                  </a:cubicBezTo>
                  <a:cubicBezTo>
                    <a:pt x="7200" y="20278"/>
                    <a:pt x="3600" y="21380"/>
                    <a:pt x="1800" y="21490"/>
                  </a:cubicBezTo>
                  <a:cubicBezTo>
                    <a:pt x="0" y="21600"/>
                    <a:pt x="0" y="20718"/>
                    <a:pt x="0" y="198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9209616" y="4517537"/>
              <a:ext cx="190501" cy="19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10267"/>
                  </a:moveTo>
                  <a:cubicBezTo>
                    <a:pt x="2400" y="10267"/>
                    <a:pt x="4800" y="10267"/>
                    <a:pt x="7320" y="8976"/>
                  </a:cubicBezTo>
                  <a:cubicBezTo>
                    <a:pt x="9840" y="7685"/>
                    <a:pt x="12480" y="5102"/>
                    <a:pt x="14160" y="3106"/>
                  </a:cubicBezTo>
                  <a:cubicBezTo>
                    <a:pt x="15840" y="1111"/>
                    <a:pt x="16560" y="-298"/>
                    <a:pt x="16920" y="54"/>
                  </a:cubicBezTo>
                  <a:cubicBezTo>
                    <a:pt x="17280" y="406"/>
                    <a:pt x="17280" y="2519"/>
                    <a:pt x="17280" y="5806"/>
                  </a:cubicBezTo>
                  <a:cubicBezTo>
                    <a:pt x="17280" y="9093"/>
                    <a:pt x="17280" y="13554"/>
                    <a:pt x="17280" y="16606"/>
                  </a:cubicBezTo>
                  <a:cubicBezTo>
                    <a:pt x="17280" y="19659"/>
                    <a:pt x="17280" y="21302"/>
                    <a:pt x="18000" y="21302"/>
                  </a:cubicBezTo>
                  <a:cubicBezTo>
                    <a:pt x="18720" y="21302"/>
                    <a:pt x="20160" y="19659"/>
                    <a:pt x="21600" y="180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9425516" y="4432299"/>
              <a:ext cx="8436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2" h="21600" fill="norm" stroke="1" extrusionOk="0">
                  <a:moveTo>
                    <a:pt x="4521" y="0"/>
                  </a:moveTo>
                  <a:cubicBezTo>
                    <a:pt x="8540" y="800"/>
                    <a:pt x="12558" y="1600"/>
                    <a:pt x="15823" y="3600"/>
                  </a:cubicBezTo>
                  <a:cubicBezTo>
                    <a:pt x="19088" y="5600"/>
                    <a:pt x="21600" y="8800"/>
                    <a:pt x="18837" y="12000"/>
                  </a:cubicBezTo>
                  <a:cubicBezTo>
                    <a:pt x="16074" y="15200"/>
                    <a:pt x="8037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7564966" y="5130799"/>
              <a:ext cx="1651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1108" y="8100"/>
                    <a:pt x="2215" y="16200"/>
                    <a:pt x="5815" y="18900"/>
                  </a:cubicBezTo>
                  <a:cubicBezTo>
                    <a:pt x="9415" y="21600"/>
                    <a:pt x="15508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7609416" y="5264149"/>
              <a:ext cx="1397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1309" y="8640"/>
                    <a:pt x="2618" y="17280"/>
                    <a:pt x="6218" y="19440"/>
                  </a:cubicBezTo>
                  <a:cubicBezTo>
                    <a:pt x="9818" y="21600"/>
                    <a:pt x="15709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8085666" y="5156199"/>
              <a:ext cx="25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521"/>
                    <a:pt x="3600" y="9042"/>
                    <a:pt x="7200" y="12642"/>
                  </a:cubicBezTo>
                  <a:cubicBezTo>
                    <a:pt x="10800" y="16242"/>
                    <a:pt x="16200" y="18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8187266" y="5295900"/>
              <a:ext cx="177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9200"/>
                    <a:pt x="11314" y="16800"/>
                    <a:pt x="14914" y="13200"/>
                  </a:cubicBezTo>
                  <a:cubicBezTo>
                    <a:pt x="18514" y="9600"/>
                    <a:pt x="2005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8499328" y="5168984"/>
              <a:ext cx="89565" cy="186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122" fill="norm" stroke="1" extrusionOk="0">
                  <a:moveTo>
                    <a:pt x="18934" y="2870"/>
                  </a:moveTo>
                  <a:cubicBezTo>
                    <a:pt x="16971" y="1670"/>
                    <a:pt x="15007" y="470"/>
                    <a:pt x="12798" y="110"/>
                  </a:cubicBezTo>
                  <a:cubicBezTo>
                    <a:pt x="10589" y="-250"/>
                    <a:pt x="8134" y="230"/>
                    <a:pt x="5925" y="2150"/>
                  </a:cubicBezTo>
                  <a:cubicBezTo>
                    <a:pt x="3716" y="4070"/>
                    <a:pt x="1753" y="7430"/>
                    <a:pt x="771" y="10430"/>
                  </a:cubicBezTo>
                  <a:cubicBezTo>
                    <a:pt x="-211" y="13430"/>
                    <a:pt x="-211" y="16070"/>
                    <a:pt x="525" y="17870"/>
                  </a:cubicBezTo>
                  <a:cubicBezTo>
                    <a:pt x="1262" y="19670"/>
                    <a:pt x="2734" y="20630"/>
                    <a:pt x="4698" y="20990"/>
                  </a:cubicBezTo>
                  <a:cubicBezTo>
                    <a:pt x="6662" y="21350"/>
                    <a:pt x="9116" y="21110"/>
                    <a:pt x="12062" y="18470"/>
                  </a:cubicBezTo>
                  <a:cubicBezTo>
                    <a:pt x="15007" y="15830"/>
                    <a:pt x="18444" y="10790"/>
                    <a:pt x="19916" y="7670"/>
                  </a:cubicBezTo>
                  <a:cubicBezTo>
                    <a:pt x="21389" y="4550"/>
                    <a:pt x="20898" y="3350"/>
                    <a:pt x="18934" y="2630"/>
                  </a:cubicBezTo>
                  <a:cubicBezTo>
                    <a:pt x="16971" y="1910"/>
                    <a:pt x="13534" y="1670"/>
                    <a:pt x="12307" y="2630"/>
                  </a:cubicBezTo>
                  <a:cubicBezTo>
                    <a:pt x="11080" y="3590"/>
                    <a:pt x="12062" y="5750"/>
                    <a:pt x="13044" y="79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8682566" y="5270499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8763897" y="5132447"/>
              <a:ext cx="77420" cy="25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460" fill="norm" stroke="1" extrusionOk="0">
                  <a:moveTo>
                    <a:pt x="19085" y="7960"/>
                  </a:moveTo>
                  <a:cubicBezTo>
                    <a:pt x="18517" y="5980"/>
                    <a:pt x="17948" y="4000"/>
                    <a:pt x="16527" y="2650"/>
                  </a:cubicBezTo>
                  <a:cubicBezTo>
                    <a:pt x="15106" y="1300"/>
                    <a:pt x="12833" y="580"/>
                    <a:pt x="10275" y="220"/>
                  </a:cubicBezTo>
                  <a:cubicBezTo>
                    <a:pt x="7717" y="-140"/>
                    <a:pt x="4875" y="-140"/>
                    <a:pt x="2885" y="850"/>
                  </a:cubicBezTo>
                  <a:cubicBezTo>
                    <a:pt x="896" y="1840"/>
                    <a:pt x="-241" y="3820"/>
                    <a:pt x="43" y="5170"/>
                  </a:cubicBezTo>
                  <a:cubicBezTo>
                    <a:pt x="327" y="6520"/>
                    <a:pt x="2033" y="7240"/>
                    <a:pt x="4306" y="7690"/>
                  </a:cubicBezTo>
                  <a:cubicBezTo>
                    <a:pt x="6580" y="8140"/>
                    <a:pt x="9422" y="8320"/>
                    <a:pt x="12548" y="8230"/>
                  </a:cubicBezTo>
                  <a:cubicBezTo>
                    <a:pt x="15675" y="8140"/>
                    <a:pt x="19085" y="7780"/>
                    <a:pt x="20222" y="8410"/>
                  </a:cubicBezTo>
                  <a:cubicBezTo>
                    <a:pt x="21359" y="9040"/>
                    <a:pt x="20222" y="10660"/>
                    <a:pt x="19370" y="12460"/>
                  </a:cubicBezTo>
                  <a:cubicBezTo>
                    <a:pt x="18517" y="14260"/>
                    <a:pt x="17948" y="16240"/>
                    <a:pt x="17664" y="17680"/>
                  </a:cubicBezTo>
                  <a:cubicBezTo>
                    <a:pt x="17380" y="19120"/>
                    <a:pt x="17380" y="20020"/>
                    <a:pt x="17948" y="20560"/>
                  </a:cubicBezTo>
                  <a:cubicBezTo>
                    <a:pt x="18517" y="21100"/>
                    <a:pt x="19654" y="21280"/>
                    <a:pt x="20791" y="214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8940399" y="5109823"/>
              <a:ext cx="73595" cy="33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454" fill="norm" stroke="1" extrusionOk="0">
                  <a:moveTo>
                    <a:pt x="18713" y="3745"/>
                  </a:moveTo>
                  <a:cubicBezTo>
                    <a:pt x="19313" y="3074"/>
                    <a:pt x="19913" y="2403"/>
                    <a:pt x="19313" y="1732"/>
                  </a:cubicBezTo>
                  <a:cubicBezTo>
                    <a:pt x="18713" y="1061"/>
                    <a:pt x="16913" y="391"/>
                    <a:pt x="14513" y="122"/>
                  </a:cubicBezTo>
                  <a:cubicBezTo>
                    <a:pt x="12113" y="-146"/>
                    <a:pt x="9113" y="-12"/>
                    <a:pt x="6413" y="927"/>
                  </a:cubicBezTo>
                  <a:cubicBezTo>
                    <a:pt x="3713" y="1866"/>
                    <a:pt x="1313" y="3611"/>
                    <a:pt x="413" y="4818"/>
                  </a:cubicBezTo>
                  <a:cubicBezTo>
                    <a:pt x="-487" y="6025"/>
                    <a:pt x="113" y="6696"/>
                    <a:pt x="1913" y="7032"/>
                  </a:cubicBezTo>
                  <a:cubicBezTo>
                    <a:pt x="3713" y="7367"/>
                    <a:pt x="6713" y="7367"/>
                    <a:pt x="9413" y="7099"/>
                  </a:cubicBezTo>
                  <a:cubicBezTo>
                    <a:pt x="12113" y="6830"/>
                    <a:pt x="14513" y="6294"/>
                    <a:pt x="16613" y="5489"/>
                  </a:cubicBezTo>
                  <a:cubicBezTo>
                    <a:pt x="18713" y="4684"/>
                    <a:pt x="20513" y="3611"/>
                    <a:pt x="20813" y="3476"/>
                  </a:cubicBezTo>
                  <a:cubicBezTo>
                    <a:pt x="21113" y="3342"/>
                    <a:pt x="19913" y="4147"/>
                    <a:pt x="19613" y="6428"/>
                  </a:cubicBezTo>
                  <a:cubicBezTo>
                    <a:pt x="19313" y="8709"/>
                    <a:pt x="19913" y="12465"/>
                    <a:pt x="19613" y="15215"/>
                  </a:cubicBezTo>
                  <a:cubicBezTo>
                    <a:pt x="19313" y="17966"/>
                    <a:pt x="18113" y="19710"/>
                    <a:pt x="16913" y="214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9260416" y="5248456"/>
              <a:ext cx="1841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959" y="11918"/>
                    <a:pt x="11917" y="3818"/>
                    <a:pt x="15517" y="1118"/>
                  </a:cubicBezTo>
                  <a:cubicBezTo>
                    <a:pt x="19117" y="-1582"/>
                    <a:pt x="2035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9277725" y="5334000"/>
              <a:ext cx="185892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825" fill="norm" stroke="1" extrusionOk="0">
                  <a:moveTo>
                    <a:pt x="1656" y="5400"/>
                  </a:moveTo>
                  <a:cubicBezTo>
                    <a:pt x="685" y="10800"/>
                    <a:pt x="-286" y="16200"/>
                    <a:pt x="78" y="18900"/>
                  </a:cubicBezTo>
                  <a:cubicBezTo>
                    <a:pt x="442" y="21600"/>
                    <a:pt x="2141" y="21600"/>
                    <a:pt x="5903" y="18000"/>
                  </a:cubicBezTo>
                  <a:cubicBezTo>
                    <a:pt x="9665" y="14400"/>
                    <a:pt x="15489" y="7200"/>
                    <a:pt x="2131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9565761" y="5189705"/>
              <a:ext cx="106971" cy="130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0448" fill="norm" stroke="1" extrusionOk="0">
                  <a:moveTo>
                    <a:pt x="15789" y="6703"/>
                  </a:moveTo>
                  <a:cubicBezTo>
                    <a:pt x="15381" y="5041"/>
                    <a:pt x="14974" y="3380"/>
                    <a:pt x="13344" y="2383"/>
                  </a:cubicBezTo>
                  <a:cubicBezTo>
                    <a:pt x="11713" y="1386"/>
                    <a:pt x="8861" y="1054"/>
                    <a:pt x="6212" y="2217"/>
                  </a:cubicBezTo>
                  <a:cubicBezTo>
                    <a:pt x="3562" y="3380"/>
                    <a:pt x="1117" y="6038"/>
                    <a:pt x="302" y="9195"/>
                  </a:cubicBezTo>
                  <a:cubicBezTo>
                    <a:pt x="-513" y="12352"/>
                    <a:pt x="302" y="16007"/>
                    <a:pt x="2951" y="18167"/>
                  </a:cubicBezTo>
                  <a:cubicBezTo>
                    <a:pt x="5600" y="20327"/>
                    <a:pt x="10083" y="20992"/>
                    <a:pt x="13547" y="19995"/>
                  </a:cubicBezTo>
                  <a:cubicBezTo>
                    <a:pt x="17012" y="18998"/>
                    <a:pt x="19457" y="16340"/>
                    <a:pt x="20272" y="12850"/>
                  </a:cubicBezTo>
                  <a:cubicBezTo>
                    <a:pt x="21087" y="9361"/>
                    <a:pt x="20272" y="5041"/>
                    <a:pt x="18845" y="2549"/>
                  </a:cubicBezTo>
                  <a:cubicBezTo>
                    <a:pt x="17419" y="57"/>
                    <a:pt x="15381" y="-608"/>
                    <a:pt x="13344" y="555"/>
                  </a:cubicBezTo>
                  <a:cubicBezTo>
                    <a:pt x="11306" y="1718"/>
                    <a:pt x="9268" y="4709"/>
                    <a:pt x="7230" y="7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9793816" y="5238750"/>
              <a:ext cx="31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9889093" y="5160242"/>
              <a:ext cx="122827" cy="92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0437" fill="norm" stroke="1" extrusionOk="0">
                  <a:moveTo>
                    <a:pt x="14035" y="4738"/>
                  </a:moveTo>
                  <a:cubicBezTo>
                    <a:pt x="12595" y="3330"/>
                    <a:pt x="11155" y="1921"/>
                    <a:pt x="8995" y="982"/>
                  </a:cubicBezTo>
                  <a:cubicBezTo>
                    <a:pt x="6835" y="43"/>
                    <a:pt x="3955" y="-427"/>
                    <a:pt x="2155" y="512"/>
                  </a:cubicBezTo>
                  <a:cubicBezTo>
                    <a:pt x="355" y="1451"/>
                    <a:pt x="-365" y="3799"/>
                    <a:pt x="175" y="7321"/>
                  </a:cubicBezTo>
                  <a:cubicBezTo>
                    <a:pt x="715" y="10843"/>
                    <a:pt x="2515" y="15538"/>
                    <a:pt x="5395" y="18121"/>
                  </a:cubicBezTo>
                  <a:cubicBezTo>
                    <a:pt x="8275" y="20703"/>
                    <a:pt x="12235" y="21173"/>
                    <a:pt x="15115" y="19295"/>
                  </a:cubicBezTo>
                  <a:cubicBezTo>
                    <a:pt x="17995" y="17416"/>
                    <a:pt x="19795" y="13190"/>
                    <a:pt x="20515" y="9903"/>
                  </a:cubicBezTo>
                  <a:cubicBezTo>
                    <a:pt x="21235" y="6616"/>
                    <a:pt x="20875" y="4269"/>
                    <a:pt x="19795" y="3095"/>
                  </a:cubicBezTo>
                  <a:cubicBezTo>
                    <a:pt x="18715" y="1921"/>
                    <a:pt x="16915" y="1921"/>
                    <a:pt x="15475" y="2860"/>
                  </a:cubicBezTo>
                  <a:cubicBezTo>
                    <a:pt x="14035" y="3799"/>
                    <a:pt x="12955" y="5677"/>
                    <a:pt x="11875" y="75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10124016" y="5130800"/>
              <a:ext cx="254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019"/>
                    <a:pt x="14400" y="6039"/>
                    <a:pt x="18000" y="9639"/>
                  </a:cubicBezTo>
                  <a:cubicBezTo>
                    <a:pt x="21600" y="13239"/>
                    <a:pt x="21600" y="17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5766845" y="2699694"/>
              <a:ext cx="1094552" cy="680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13" fill="norm" stroke="1" extrusionOk="0">
                  <a:moveTo>
                    <a:pt x="9367" y="1575"/>
                  </a:moveTo>
                  <a:cubicBezTo>
                    <a:pt x="9367" y="1241"/>
                    <a:pt x="9367" y="906"/>
                    <a:pt x="9139" y="605"/>
                  </a:cubicBezTo>
                  <a:cubicBezTo>
                    <a:pt x="8910" y="304"/>
                    <a:pt x="8453" y="37"/>
                    <a:pt x="7768" y="3"/>
                  </a:cubicBezTo>
                  <a:cubicBezTo>
                    <a:pt x="7083" y="-30"/>
                    <a:pt x="6169" y="171"/>
                    <a:pt x="5276" y="605"/>
                  </a:cubicBezTo>
                  <a:cubicBezTo>
                    <a:pt x="4383" y="1040"/>
                    <a:pt x="3510" y="1709"/>
                    <a:pt x="2804" y="2411"/>
                  </a:cubicBezTo>
                  <a:cubicBezTo>
                    <a:pt x="2098" y="3113"/>
                    <a:pt x="1558" y="3849"/>
                    <a:pt x="1101" y="4785"/>
                  </a:cubicBezTo>
                  <a:cubicBezTo>
                    <a:pt x="644" y="5721"/>
                    <a:pt x="270" y="6858"/>
                    <a:pt x="104" y="8162"/>
                  </a:cubicBezTo>
                  <a:cubicBezTo>
                    <a:pt x="-62" y="9466"/>
                    <a:pt x="-20" y="10937"/>
                    <a:pt x="166" y="12609"/>
                  </a:cubicBezTo>
                  <a:cubicBezTo>
                    <a:pt x="353" y="14281"/>
                    <a:pt x="686" y="16153"/>
                    <a:pt x="1205" y="17591"/>
                  </a:cubicBezTo>
                  <a:cubicBezTo>
                    <a:pt x="1724" y="19029"/>
                    <a:pt x="2430" y="20032"/>
                    <a:pt x="3323" y="20667"/>
                  </a:cubicBezTo>
                  <a:cubicBezTo>
                    <a:pt x="4216" y="21303"/>
                    <a:pt x="5296" y="21570"/>
                    <a:pt x="6584" y="21503"/>
                  </a:cubicBezTo>
                  <a:cubicBezTo>
                    <a:pt x="7872" y="21436"/>
                    <a:pt x="9367" y="21035"/>
                    <a:pt x="10738" y="20667"/>
                  </a:cubicBezTo>
                  <a:cubicBezTo>
                    <a:pt x="12109" y="20299"/>
                    <a:pt x="13355" y="19965"/>
                    <a:pt x="14622" y="19631"/>
                  </a:cubicBezTo>
                  <a:cubicBezTo>
                    <a:pt x="15889" y="19296"/>
                    <a:pt x="17176" y="18962"/>
                    <a:pt x="18173" y="18561"/>
                  </a:cubicBezTo>
                  <a:cubicBezTo>
                    <a:pt x="19170" y="18159"/>
                    <a:pt x="19876" y="17691"/>
                    <a:pt x="20396" y="16789"/>
                  </a:cubicBezTo>
                  <a:cubicBezTo>
                    <a:pt x="20915" y="15886"/>
                    <a:pt x="21247" y="14548"/>
                    <a:pt x="21393" y="13211"/>
                  </a:cubicBezTo>
                  <a:cubicBezTo>
                    <a:pt x="21538" y="11873"/>
                    <a:pt x="21496" y="10536"/>
                    <a:pt x="21310" y="9265"/>
                  </a:cubicBezTo>
                  <a:cubicBezTo>
                    <a:pt x="21123" y="7995"/>
                    <a:pt x="20790" y="6791"/>
                    <a:pt x="20416" y="5821"/>
                  </a:cubicBezTo>
                  <a:cubicBezTo>
                    <a:pt x="20043" y="4852"/>
                    <a:pt x="19627" y="4116"/>
                    <a:pt x="19046" y="3314"/>
                  </a:cubicBezTo>
                  <a:cubicBezTo>
                    <a:pt x="18464" y="2511"/>
                    <a:pt x="17716" y="1642"/>
                    <a:pt x="16595" y="1174"/>
                  </a:cubicBezTo>
                  <a:cubicBezTo>
                    <a:pt x="15473" y="706"/>
                    <a:pt x="13978" y="639"/>
                    <a:pt x="12607" y="940"/>
                  </a:cubicBezTo>
                  <a:cubicBezTo>
                    <a:pt x="11236" y="1241"/>
                    <a:pt x="9990" y="1909"/>
                    <a:pt x="8744" y="25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7177616" y="2768600"/>
              <a:ext cx="381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00"/>
                    <a:pt x="7200" y="7800"/>
                    <a:pt x="10800" y="11400"/>
                  </a:cubicBezTo>
                  <a:cubicBezTo>
                    <a:pt x="14400" y="15000"/>
                    <a:pt x="18000" y="18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7133166" y="2914650"/>
              <a:ext cx="279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7228416" y="3048000"/>
              <a:ext cx="317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7305528" y="3071459"/>
              <a:ext cx="59674" cy="8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0850" fill="norm" stroke="1" extrusionOk="0">
                  <a:moveTo>
                    <a:pt x="6382" y="4868"/>
                  </a:moveTo>
                  <a:cubicBezTo>
                    <a:pt x="4148" y="6832"/>
                    <a:pt x="1913" y="8795"/>
                    <a:pt x="796" y="11004"/>
                  </a:cubicBezTo>
                  <a:cubicBezTo>
                    <a:pt x="-321" y="13213"/>
                    <a:pt x="-321" y="15668"/>
                    <a:pt x="1169" y="17632"/>
                  </a:cubicBezTo>
                  <a:cubicBezTo>
                    <a:pt x="2658" y="19595"/>
                    <a:pt x="5638" y="21068"/>
                    <a:pt x="8989" y="20823"/>
                  </a:cubicBezTo>
                  <a:cubicBezTo>
                    <a:pt x="12341" y="20577"/>
                    <a:pt x="16065" y="18613"/>
                    <a:pt x="18300" y="16159"/>
                  </a:cubicBezTo>
                  <a:cubicBezTo>
                    <a:pt x="20534" y="13704"/>
                    <a:pt x="21279" y="10759"/>
                    <a:pt x="20907" y="8059"/>
                  </a:cubicBezTo>
                  <a:cubicBezTo>
                    <a:pt x="20534" y="5359"/>
                    <a:pt x="19045" y="2904"/>
                    <a:pt x="16065" y="1432"/>
                  </a:cubicBezTo>
                  <a:cubicBezTo>
                    <a:pt x="13086" y="-41"/>
                    <a:pt x="8617" y="-532"/>
                    <a:pt x="7127" y="695"/>
                  </a:cubicBezTo>
                  <a:cubicBezTo>
                    <a:pt x="5638" y="1923"/>
                    <a:pt x="7127" y="4868"/>
                    <a:pt x="8617" y="78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7399866" y="3058112"/>
              <a:ext cx="39320" cy="67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292" fill="norm" stroke="1" extrusionOk="0">
                  <a:moveTo>
                    <a:pt x="0" y="10306"/>
                  </a:moveTo>
                  <a:cubicBezTo>
                    <a:pt x="0" y="13482"/>
                    <a:pt x="0" y="16659"/>
                    <a:pt x="2842" y="18565"/>
                  </a:cubicBezTo>
                  <a:cubicBezTo>
                    <a:pt x="5684" y="20471"/>
                    <a:pt x="11368" y="21106"/>
                    <a:pt x="15347" y="18882"/>
                  </a:cubicBezTo>
                  <a:cubicBezTo>
                    <a:pt x="19326" y="16659"/>
                    <a:pt x="21600" y="11577"/>
                    <a:pt x="21032" y="7765"/>
                  </a:cubicBezTo>
                  <a:cubicBezTo>
                    <a:pt x="20463" y="3953"/>
                    <a:pt x="17053" y="1412"/>
                    <a:pt x="12505" y="459"/>
                  </a:cubicBezTo>
                  <a:cubicBezTo>
                    <a:pt x="7958" y="-494"/>
                    <a:pt x="2274" y="141"/>
                    <a:pt x="1705" y="1412"/>
                  </a:cubicBezTo>
                  <a:cubicBezTo>
                    <a:pt x="1137" y="2682"/>
                    <a:pt x="5684" y="4588"/>
                    <a:pt x="9663" y="5859"/>
                  </a:cubicBezTo>
                  <a:cubicBezTo>
                    <a:pt x="13642" y="7130"/>
                    <a:pt x="17053" y="7765"/>
                    <a:pt x="20463" y="8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7504823" y="3042592"/>
              <a:ext cx="69081" cy="77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0886" fill="norm" stroke="1" extrusionOk="0">
                  <a:moveTo>
                    <a:pt x="899" y="6568"/>
                  </a:moveTo>
                  <a:cubicBezTo>
                    <a:pt x="263" y="9410"/>
                    <a:pt x="-372" y="12252"/>
                    <a:pt x="263" y="14810"/>
                  </a:cubicBezTo>
                  <a:cubicBezTo>
                    <a:pt x="899" y="17368"/>
                    <a:pt x="2804" y="19642"/>
                    <a:pt x="5346" y="20494"/>
                  </a:cubicBezTo>
                  <a:cubicBezTo>
                    <a:pt x="7887" y="21347"/>
                    <a:pt x="11063" y="20779"/>
                    <a:pt x="13604" y="19073"/>
                  </a:cubicBezTo>
                  <a:cubicBezTo>
                    <a:pt x="16146" y="17368"/>
                    <a:pt x="18052" y="14526"/>
                    <a:pt x="19322" y="11684"/>
                  </a:cubicBezTo>
                  <a:cubicBezTo>
                    <a:pt x="20593" y="8842"/>
                    <a:pt x="21228" y="6000"/>
                    <a:pt x="20275" y="3726"/>
                  </a:cubicBezTo>
                  <a:cubicBezTo>
                    <a:pt x="19322" y="1452"/>
                    <a:pt x="16781" y="-253"/>
                    <a:pt x="13922" y="31"/>
                  </a:cubicBezTo>
                  <a:cubicBezTo>
                    <a:pt x="11063" y="315"/>
                    <a:pt x="7887" y="2589"/>
                    <a:pt x="4710" y="48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5709177" y="3610364"/>
              <a:ext cx="805305" cy="677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75" fill="norm" stroke="1" extrusionOk="0">
                  <a:moveTo>
                    <a:pt x="18098" y="1899"/>
                  </a:moveTo>
                  <a:cubicBezTo>
                    <a:pt x="17592" y="1430"/>
                    <a:pt x="17086" y="960"/>
                    <a:pt x="16073" y="625"/>
                  </a:cubicBezTo>
                  <a:cubicBezTo>
                    <a:pt x="15061" y="289"/>
                    <a:pt x="13542" y="88"/>
                    <a:pt x="11854" y="21"/>
                  </a:cubicBezTo>
                  <a:cubicBezTo>
                    <a:pt x="10167" y="-46"/>
                    <a:pt x="8311" y="21"/>
                    <a:pt x="6736" y="591"/>
                  </a:cubicBezTo>
                  <a:cubicBezTo>
                    <a:pt x="5161" y="1161"/>
                    <a:pt x="3867" y="2235"/>
                    <a:pt x="2826" y="3509"/>
                  </a:cubicBezTo>
                  <a:cubicBezTo>
                    <a:pt x="1785" y="4784"/>
                    <a:pt x="998" y="6260"/>
                    <a:pt x="520" y="7568"/>
                  </a:cubicBezTo>
                  <a:cubicBezTo>
                    <a:pt x="42" y="8876"/>
                    <a:pt x="-127" y="10016"/>
                    <a:pt x="98" y="11492"/>
                  </a:cubicBezTo>
                  <a:cubicBezTo>
                    <a:pt x="323" y="12968"/>
                    <a:pt x="942" y="14779"/>
                    <a:pt x="1532" y="16322"/>
                  </a:cubicBezTo>
                  <a:cubicBezTo>
                    <a:pt x="2123" y="17865"/>
                    <a:pt x="2685" y="19139"/>
                    <a:pt x="3304" y="20011"/>
                  </a:cubicBezTo>
                  <a:cubicBezTo>
                    <a:pt x="3923" y="20883"/>
                    <a:pt x="4598" y="21353"/>
                    <a:pt x="5723" y="21453"/>
                  </a:cubicBezTo>
                  <a:cubicBezTo>
                    <a:pt x="6848" y="21554"/>
                    <a:pt x="8423" y="21286"/>
                    <a:pt x="10167" y="20816"/>
                  </a:cubicBezTo>
                  <a:cubicBezTo>
                    <a:pt x="11911" y="20347"/>
                    <a:pt x="13823" y="19676"/>
                    <a:pt x="15398" y="19005"/>
                  </a:cubicBezTo>
                  <a:cubicBezTo>
                    <a:pt x="16973" y="18334"/>
                    <a:pt x="18210" y="17663"/>
                    <a:pt x="19167" y="16691"/>
                  </a:cubicBezTo>
                  <a:cubicBezTo>
                    <a:pt x="20123" y="15718"/>
                    <a:pt x="20798" y="14443"/>
                    <a:pt x="21136" y="12766"/>
                  </a:cubicBezTo>
                  <a:cubicBezTo>
                    <a:pt x="21473" y="11089"/>
                    <a:pt x="21473" y="9010"/>
                    <a:pt x="21220" y="7400"/>
                  </a:cubicBezTo>
                  <a:cubicBezTo>
                    <a:pt x="20967" y="5790"/>
                    <a:pt x="20461" y="4650"/>
                    <a:pt x="19729" y="3845"/>
                  </a:cubicBezTo>
                  <a:cubicBezTo>
                    <a:pt x="18998" y="3040"/>
                    <a:pt x="18042" y="2570"/>
                    <a:pt x="17311" y="2503"/>
                  </a:cubicBezTo>
                  <a:cubicBezTo>
                    <a:pt x="16579" y="2436"/>
                    <a:pt x="16073" y="2771"/>
                    <a:pt x="15567" y="31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6252218" y="4330699"/>
              <a:ext cx="2369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2618"/>
                    <a:pt x="-1447" y="5236"/>
                    <a:pt x="353" y="8836"/>
                  </a:cubicBezTo>
                  <a:cubicBezTo>
                    <a:pt x="2153" y="12436"/>
                    <a:pt x="11153" y="17018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6193366" y="4566355"/>
              <a:ext cx="3111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673" y="12126"/>
                    <a:pt x="7347" y="4168"/>
                    <a:pt x="10947" y="1326"/>
                  </a:cubicBezTo>
                  <a:cubicBezTo>
                    <a:pt x="14547" y="-1516"/>
                    <a:pt x="18073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6218766" y="4698999"/>
              <a:ext cx="444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171" y="0"/>
                  </a:moveTo>
                  <a:cubicBezTo>
                    <a:pt x="3086" y="5143"/>
                    <a:pt x="0" y="10286"/>
                    <a:pt x="0" y="13714"/>
                  </a:cubicBezTo>
                  <a:cubicBezTo>
                    <a:pt x="0" y="17143"/>
                    <a:pt x="3086" y="18857"/>
                    <a:pt x="7200" y="19886"/>
                  </a:cubicBezTo>
                  <a:cubicBezTo>
                    <a:pt x="11314" y="20914"/>
                    <a:pt x="16457" y="21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6315024" y="4730750"/>
              <a:ext cx="59071" cy="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139" fill="norm" stroke="1" extrusionOk="0">
                  <a:moveTo>
                    <a:pt x="17521" y="0"/>
                  </a:moveTo>
                  <a:cubicBezTo>
                    <a:pt x="13797" y="0"/>
                    <a:pt x="10073" y="0"/>
                    <a:pt x="7093" y="1989"/>
                  </a:cubicBezTo>
                  <a:cubicBezTo>
                    <a:pt x="4114" y="3979"/>
                    <a:pt x="1879" y="7958"/>
                    <a:pt x="762" y="11368"/>
                  </a:cubicBezTo>
                  <a:cubicBezTo>
                    <a:pt x="-355" y="14779"/>
                    <a:pt x="-355" y="17621"/>
                    <a:pt x="1507" y="19326"/>
                  </a:cubicBezTo>
                  <a:cubicBezTo>
                    <a:pt x="3369" y="21032"/>
                    <a:pt x="7093" y="21600"/>
                    <a:pt x="10445" y="20747"/>
                  </a:cubicBezTo>
                  <a:cubicBezTo>
                    <a:pt x="13797" y="19895"/>
                    <a:pt x="16776" y="17621"/>
                    <a:pt x="18638" y="14779"/>
                  </a:cubicBezTo>
                  <a:cubicBezTo>
                    <a:pt x="20500" y="11937"/>
                    <a:pt x="21245" y="8526"/>
                    <a:pt x="20500" y="6253"/>
                  </a:cubicBezTo>
                  <a:cubicBezTo>
                    <a:pt x="19755" y="3979"/>
                    <a:pt x="17521" y="2842"/>
                    <a:pt x="15286" y="17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6421421" y="4698465"/>
              <a:ext cx="101138" cy="8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0894" fill="norm" stroke="1" extrusionOk="0">
                  <a:moveTo>
                    <a:pt x="8049" y="6302"/>
                  </a:moveTo>
                  <a:cubicBezTo>
                    <a:pt x="5844" y="5787"/>
                    <a:pt x="3640" y="5273"/>
                    <a:pt x="2097" y="7073"/>
                  </a:cubicBezTo>
                  <a:cubicBezTo>
                    <a:pt x="555" y="8873"/>
                    <a:pt x="-327" y="12987"/>
                    <a:pt x="114" y="15816"/>
                  </a:cubicBezTo>
                  <a:cubicBezTo>
                    <a:pt x="555" y="18645"/>
                    <a:pt x="2318" y="20187"/>
                    <a:pt x="5404" y="20702"/>
                  </a:cubicBezTo>
                  <a:cubicBezTo>
                    <a:pt x="8489" y="21216"/>
                    <a:pt x="12897" y="20702"/>
                    <a:pt x="15763" y="19159"/>
                  </a:cubicBezTo>
                  <a:cubicBezTo>
                    <a:pt x="18628" y="17616"/>
                    <a:pt x="19951" y="15045"/>
                    <a:pt x="20612" y="11959"/>
                  </a:cubicBezTo>
                  <a:cubicBezTo>
                    <a:pt x="21273" y="8873"/>
                    <a:pt x="21273" y="5273"/>
                    <a:pt x="20171" y="2959"/>
                  </a:cubicBezTo>
                  <a:cubicBezTo>
                    <a:pt x="19069" y="645"/>
                    <a:pt x="16865" y="-384"/>
                    <a:pt x="15102" y="130"/>
                  </a:cubicBezTo>
                  <a:cubicBezTo>
                    <a:pt x="13338" y="645"/>
                    <a:pt x="12016" y="2702"/>
                    <a:pt x="10693" y="47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6570931" y="4654550"/>
              <a:ext cx="82583" cy="14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082" fill="norm" stroke="1" extrusionOk="0">
                  <a:moveTo>
                    <a:pt x="10338" y="5476"/>
                  </a:moveTo>
                  <a:cubicBezTo>
                    <a:pt x="7703" y="5780"/>
                    <a:pt x="5069" y="6085"/>
                    <a:pt x="3225" y="6997"/>
                  </a:cubicBezTo>
                  <a:cubicBezTo>
                    <a:pt x="1381" y="7910"/>
                    <a:pt x="328" y="9431"/>
                    <a:pt x="64" y="11865"/>
                  </a:cubicBezTo>
                  <a:cubicBezTo>
                    <a:pt x="-199" y="14299"/>
                    <a:pt x="328" y="17645"/>
                    <a:pt x="1908" y="19470"/>
                  </a:cubicBezTo>
                  <a:cubicBezTo>
                    <a:pt x="3489" y="21296"/>
                    <a:pt x="6123" y="21600"/>
                    <a:pt x="10074" y="20231"/>
                  </a:cubicBezTo>
                  <a:cubicBezTo>
                    <a:pt x="14025" y="18862"/>
                    <a:pt x="19294" y="15820"/>
                    <a:pt x="20347" y="12169"/>
                  </a:cubicBezTo>
                  <a:cubicBezTo>
                    <a:pt x="21401" y="8518"/>
                    <a:pt x="18240" y="4259"/>
                    <a:pt x="1507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8507721" y="3443816"/>
              <a:ext cx="1147522" cy="617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72" fill="norm" stroke="1" extrusionOk="0">
                  <a:moveTo>
                    <a:pt x="15996" y="2145"/>
                  </a:moveTo>
                  <a:cubicBezTo>
                    <a:pt x="15877" y="1627"/>
                    <a:pt x="15759" y="1110"/>
                    <a:pt x="15600" y="777"/>
                  </a:cubicBezTo>
                  <a:cubicBezTo>
                    <a:pt x="15442" y="444"/>
                    <a:pt x="15243" y="296"/>
                    <a:pt x="14669" y="185"/>
                  </a:cubicBezTo>
                  <a:cubicBezTo>
                    <a:pt x="14094" y="74"/>
                    <a:pt x="13143" y="0"/>
                    <a:pt x="12073" y="0"/>
                  </a:cubicBezTo>
                  <a:cubicBezTo>
                    <a:pt x="11003" y="0"/>
                    <a:pt x="9814" y="74"/>
                    <a:pt x="8664" y="148"/>
                  </a:cubicBezTo>
                  <a:cubicBezTo>
                    <a:pt x="7515" y="222"/>
                    <a:pt x="6405" y="296"/>
                    <a:pt x="5434" y="666"/>
                  </a:cubicBezTo>
                  <a:cubicBezTo>
                    <a:pt x="4463" y="1036"/>
                    <a:pt x="3631" y="1701"/>
                    <a:pt x="3017" y="2515"/>
                  </a:cubicBezTo>
                  <a:cubicBezTo>
                    <a:pt x="2402" y="3329"/>
                    <a:pt x="2006" y="4290"/>
                    <a:pt x="1570" y="5881"/>
                  </a:cubicBezTo>
                  <a:cubicBezTo>
                    <a:pt x="1134" y="7471"/>
                    <a:pt x="658" y="9690"/>
                    <a:pt x="361" y="11725"/>
                  </a:cubicBezTo>
                  <a:cubicBezTo>
                    <a:pt x="64" y="13759"/>
                    <a:pt x="-55" y="15608"/>
                    <a:pt x="24" y="17088"/>
                  </a:cubicBezTo>
                  <a:cubicBezTo>
                    <a:pt x="104" y="18567"/>
                    <a:pt x="381" y="19677"/>
                    <a:pt x="777" y="20342"/>
                  </a:cubicBezTo>
                  <a:cubicBezTo>
                    <a:pt x="1174" y="21008"/>
                    <a:pt x="1689" y="21230"/>
                    <a:pt x="2541" y="21378"/>
                  </a:cubicBezTo>
                  <a:cubicBezTo>
                    <a:pt x="3393" y="21526"/>
                    <a:pt x="4582" y="21600"/>
                    <a:pt x="5831" y="21563"/>
                  </a:cubicBezTo>
                  <a:cubicBezTo>
                    <a:pt x="7079" y="21526"/>
                    <a:pt x="8387" y="21378"/>
                    <a:pt x="9794" y="21267"/>
                  </a:cubicBezTo>
                  <a:cubicBezTo>
                    <a:pt x="11201" y="21156"/>
                    <a:pt x="12707" y="21082"/>
                    <a:pt x="14094" y="21008"/>
                  </a:cubicBezTo>
                  <a:cubicBezTo>
                    <a:pt x="15481" y="20934"/>
                    <a:pt x="16749" y="20860"/>
                    <a:pt x="17681" y="20675"/>
                  </a:cubicBezTo>
                  <a:cubicBezTo>
                    <a:pt x="18612" y="20490"/>
                    <a:pt x="19207" y="20195"/>
                    <a:pt x="19623" y="19936"/>
                  </a:cubicBezTo>
                  <a:cubicBezTo>
                    <a:pt x="20039" y="19677"/>
                    <a:pt x="20277" y="19455"/>
                    <a:pt x="20435" y="18752"/>
                  </a:cubicBezTo>
                  <a:cubicBezTo>
                    <a:pt x="20594" y="18049"/>
                    <a:pt x="20673" y="16866"/>
                    <a:pt x="20871" y="15053"/>
                  </a:cubicBezTo>
                  <a:cubicBezTo>
                    <a:pt x="21069" y="13241"/>
                    <a:pt x="21386" y="10800"/>
                    <a:pt x="21466" y="8988"/>
                  </a:cubicBezTo>
                  <a:cubicBezTo>
                    <a:pt x="21545" y="7175"/>
                    <a:pt x="21386" y="5992"/>
                    <a:pt x="21228" y="5030"/>
                  </a:cubicBezTo>
                  <a:cubicBezTo>
                    <a:pt x="21069" y="4068"/>
                    <a:pt x="20911" y="3329"/>
                    <a:pt x="20396" y="2700"/>
                  </a:cubicBezTo>
                  <a:cubicBezTo>
                    <a:pt x="19880" y="2071"/>
                    <a:pt x="19008" y="1553"/>
                    <a:pt x="17740" y="1368"/>
                  </a:cubicBezTo>
                  <a:cubicBezTo>
                    <a:pt x="16472" y="1184"/>
                    <a:pt x="14807" y="1332"/>
                    <a:pt x="13143" y="14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9889066" y="3498850"/>
              <a:ext cx="952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400"/>
                  </a:moveTo>
                  <a:cubicBezTo>
                    <a:pt x="21600" y="4114"/>
                    <a:pt x="21600" y="2829"/>
                    <a:pt x="20640" y="1800"/>
                  </a:cubicBezTo>
                  <a:cubicBezTo>
                    <a:pt x="19680" y="771"/>
                    <a:pt x="17760" y="0"/>
                    <a:pt x="14640" y="0"/>
                  </a:cubicBezTo>
                  <a:cubicBezTo>
                    <a:pt x="11520" y="0"/>
                    <a:pt x="7200" y="771"/>
                    <a:pt x="4320" y="1929"/>
                  </a:cubicBezTo>
                  <a:cubicBezTo>
                    <a:pt x="1440" y="3086"/>
                    <a:pt x="0" y="4629"/>
                    <a:pt x="0" y="5914"/>
                  </a:cubicBezTo>
                  <a:cubicBezTo>
                    <a:pt x="0" y="7200"/>
                    <a:pt x="1440" y="8229"/>
                    <a:pt x="3360" y="8614"/>
                  </a:cubicBezTo>
                  <a:cubicBezTo>
                    <a:pt x="5280" y="9000"/>
                    <a:pt x="7680" y="8743"/>
                    <a:pt x="9840" y="8100"/>
                  </a:cubicBezTo>
                  <a:cubicBezTo>
                    <a:pt x="12000" y="7457"/>
                    <a:pt x="13920" y="6429"/>
                    <a:pt x="15600" y="6557"/>
                  </a:cubicBezTo>
                  <a:cubicBezTo>
                    <a:pt x="17280" y="6686"/>
                    <a:pt x="18720" y="7971"/>
                    <a:pt x="19680" y="10671"/>
                  </a:cubicBezTo>
                  <a:cubicBezTo>
                    <a:pt x="20640" y="13371"/>
                    <a:pt x="2112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10032746" y="3495585"/>
              <a:ext cx="97621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61" fill="norm" stroke="1" extrusionOk="0">
                  <a:moveTo>
                    <a:pt x="21196" y="7771"/>
                  </a:moveTo>
                  <a:cubicBezTo>
                    <a:pt x="20736" y="6250"/>
                    <a:pt x="20277" y="4729"/>
                    <a:pt x="17979" y="3207"/>
                  </a:cubicBezTo>
                  <a:cubicBezTo>
                    <a:pt x="15681" y="1686"/>
                    <a:pt x="11545" y="165"/>
                    <a:pt x="8787" y="13"/>
                  </a:cubicBezTo>
                  <a:cubicBezTo>
                    <a:pt x="6030" y="-139"/>
                    <a:pt x="4651" y="1078"/>
                    <a:pt x="3502" y="2447"/>
                  </a:cubicBezTo>
                  <a:cubicBezTo>
                    <a:pt x="2353" y="3816"/>
                    <a:pt x="1434" y="5337"/>
                    <a:pt x="745" y="6858"/>
                  </a:cubicBezTo>
                  <a:cubicBezTo>
                    <a:pt x="56" y="8379"/>
                    <a:pt x="-404" y="9900"/>
                    <a:pt x="515" y="10813"/>
                  </a:cubicBezTo>
                  <a:cubicBezTo>
                    <a:pt x="1434" y="11726"/>
                    <a:pt x="3732" y="12030"/>
                    <a:pt x="5800" y="11726"/>
                  </a:cubicBezTo>
                  <a:cubicBezTo>
                    <a:pt x="7868" y="11422"/>
                    <a:pt x="9707" y="10509"/>
                    <a:pt x="11315" y="9444"/>
                  </a:cubicBezTo>
                  <a:cubicBezTo>
                    <a:pt x="12924" y="8379"/>
                    <a:pt x="14302" y="7162"/>
                    <a:pt x="15451" y="7315"/>
                  </a:cubicBezTo>
                  <a:cubicBezTo>
                    <a:pt x="16600" y="7467"/>
                    <a:pt x="17519" y="8988"/>
                    <a:pt x="18439" y="11574"/>
                  </a:cubicBezTo>
                  <a:cubicBezTo>
                    <a:pt x="19358" y="14160"/>
                    <a:pt x="20277" y="17810"/>
                    <a:pt x="21196" y="214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10177731" y="3474393"/>
              <a:ext cx="60586" cy="221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08" fill="norm" stroke="1" extrusionOk="0">
                  <a:moveTo>
                    <a:pt x="21319" y="8548"/>
                  </a:moveTo>
                  <a:cubicBezTo>
                    <a:pt x="20574" y="6285"/>
                    <a:pt x="19829" y="4022"/>
                    <a:pt x="18340" y="2479"/>
                  </a:cubicBezTo>
                  <a:cubicBezTo>
                    <a:pt x="16850" y="937"/>
                    <a:pt x="14616" y="114"/>
                    <a:pt x="12009" y="11"/>
                  </a:cubicBezTo>
                  <a:cubicBezTo>
                    <a:pt x="9402" y="-92"/>
                    <a:pt x="6422" y="525"/>
                    <a:pt x="4188" y="1451"/>
                  </a:cubicBezTo>
                  <a:cubicBezTo>
                    <a:pt x="1953" y="2377"/>
                    <a:pt x="464" y="3611"/>
                    <a:pt x="91" y="4845"/>
                  </a:cubicBezTo>
                  <a:cubicBezTo>
                    <a:pt x="-281" y="6079"/>
                    <a:pt x="464" y="7314"/>
                    <a:pt x="2698" y="7828"/>
                  </a:cubicBezTo>
                  <a:cubicBezTo>
                    <a:pt x="4933" y="8342"/>
                    <a:pt x="8657" y="8137"/>
                    <a:pt x="11636" y="7622"/>
                  </a:cubicBezTo>
                  <a:cubicBezTo>
                    <a:pt x="14616" y="7108"/>
                    <a:pt x="16850" y="6285"/>
                    <a:pt x="17967" y="6902"/>
                  </a:cubicBezTo>
                  <a:cubicBezTo>
                    <a:pt x="19085" y="7519"/>
                    <a:pt x="19085" y="9577"/>
                    <a:pt x="19085" y="12251"/>
                  </a:cubicBezTo>
                  <a:cubicBezTo>
                    <a:pt x="19085" y="14925"/>
                    <a:pt x="19085" y="18217"/>
                    <a:pt x="19085" y="215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9870016" y="3756522"/>
              <a:ext cx="431801" cy="5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21052"/>
                  </a:moveTo>
                  <a:cubicBezTo>
                    <a:pt x="2329" y="16583"/>
                    <a:pt x="4659" y="12114"/>
                    <a:pt x="7571" y="8390"/>
                  </a:cubicBezTo>
                  <a:cubicBezTo>
                    <a:pt x="10482" y="4666"/>
                    <a:pt x="13976" y="1686"/>
                    <a:pt x="16412" y="569"/>
                  </a:cubicBezTo>
                  <a:cubicBezTo>
                    <a:pt x="18847" y="-548"/>
                    <a:pt x="20224" y="197"/>
                    <a:pt x="21600" y="9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9967383" y="3936999"/>
              <a:ext cx="3598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0"/>
                  </a:moveTo>
                  <a:cubicBezTo>
                    <a:pt x="1271" y="4547"/>
                    <a:pt x="0" y="9095"/>
                    <a:pt x="0" y="12316"/>
                  </a:cubicBezTo>
                  <a:cubicBezTo>
                    <a:pt x="0" y="15537"/>
                    <a:pt x="1271" y="17432"/>
                    <a:pt x="5082" y="18758"/>
                  </a:cubicBezTo>
                  <a:cubicBezTo>
                    <a:pt x="8894" y="20084"/>
                    <a:pt x="15247" y="20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10038572" y="3922097"/>
              <a:ext cx="83593" cy="83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0684" fill="norm" stroke="1" extrusionOk="0">
                  <a:moveTo>
                    <a:pt x="18106" y="8451"/>
                  </a:moveTo>
                  <a:cubicBezTo>
                    <a:pt x="15999" y="6344"/>
                    <a:pt x="13891" y="4236"/>
                    <a:pt x="11521" y="3710"/>
                  </a:cubicBezTo>
                  <a:cubicBezTo>
                    <a:pt x="9150" y="3183"/>
                    <a:pt x="6516" y="4236"/>
                    <a:pt x="4408" y="6080"/>
                  </a:cubicBezTo>
                  <a:cubicBezTo>
                    <a:pt x="2301" y="7924"/>
                    <a:pt x="721" y="10558"/>
                    <a:pt x="194" y="13193"/>
                  </a:cubicBezTo>
                  <a:cubicBezTo>
                    <a:pt x="-333" y="15827"/>
                    <a:pt x="194" y="18461"/>
                    <a:pt x="2038" y="19778"/>
                  </a:cubicBezTo>
                  <a:cubicBezTo>
                    <a:pt x="3882" y="21095"/>
                    <a:pt x="7043" y="21095"/>
                    <a:pt x="10467" y="18988"/>
                  </a:cubicBezTo>
                  <a:cubicBezTo>
                    <a:pt x="13891" y="16880"/>
                    <a:pt x="17579" y="12666"/>
                    <a:pt x="19423" y="9241"/>
                  </a:cubicBezTo>
                  <a:cubicBezTo>
                    <a:pt x="21267" y="5817"/>
                    <a:pt x="21267" y="3183"/>
                    <a:pt x="19423" y="1602"/>
                  </a:cubicBezTo>
                  <a:cubicBezTo>
                    <a:pt x="17579" y="22"/>
                    <a:pt x="13891" y="-505"/>
                    <a:pt x="11784" y="549"/>
                  </a:cubicBezTo>
                  <a:cubicBezTo>
                    <a:pt x="9677" y="1602"/>
                    <a:pt x="9150" y="4236"/>
                    <a:pt x="8623" y="68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10139631" y="3918892"/>
              <a:ext cx="68877" cy="8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167" fill="norm" stroke="1" extrusionOk="0">
                  <a:moveTo>
                    <a:pt x="18184" y="2927"/>
                  </a:moveTo>
                  <a:cubicBezTo>
                    <a:pt x="15642" y="1346"/>
                    <a:pt x="13101" y="-234"/>
                    <a:pt x="10560" y="29"/>
                  </a:cubicBezTo>
                  <a:cubicBezTo>
                    <a:pt x="8019" y="293"/>
                    <a:pt x="5478" y="2400"/>
                    <a:pt x="3572" y="4771"/>
                  </a:cubicBezTo>
                  <a:cubicBezTo>
                    <a:pt x="1666" y="7142"/>
                    <a:pt x="395" y="9776"/>
                    <a:pt x="78" y="12410"/>
                  </a:cubicBezTo>
                  <a:cubicBezTo>
                    <a:pt x="-240" y="15044"/>
                    <a:pt x="395" y="17678"/>
                    <a:pt x="2301" y="19259"/>
                  </a:cubicBezTo>
                  <a:cubicBezTo>
                    <a:pt x="4207" y="20839"/>
                    <a:pt x="7384" y="21366"/>
                    <a:pt x="10560" y="21103"/>
                  </a:cubicBezTo>
                  <a:cubicBezTo>
                    <a:pt x="13736" y="20839"/>
                    <a:pt x="16913" y="19786"/>
                    <a:pt x="18819" y="17151"/>
                  </a:cubicBezTo>
                  <a:cubicBezTo>
                    <a:pt x="20725" y="14517"/>
                    <a:pt x="21360" y="10303"/>
                    <a:pt x="19772" y="7405"/>
                  </a:cubicBezTo>
                  <a:cubicBezTo>
                    <a:pt x="18184" y="4507"/>
                    <a:pt x="14372" y="2927"/>
                    <a:pt x="13419" y="4244"/>
                  </a:cubicBezTo>
                  <a:cubicBezTo>
                    <a:pt x="12466" y="5561"/>
                    <a:pt x="14372" y="9776"/>
                    <a:pt x="16278" y="139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10242149" y="3917949"/>
              <a:ext cx="70694" cy="11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1420" fill="norm" stroke="1" extrusionOk="0">
                  <a:moveTo>
                    <a:pt x="7913" y="5684"/>
                  </a:moveTo>
                  <a:cubicBezTo>
                    <a:pt x="10313" y="4168"/>
                    <a:pt x="12713" y="2653"/>
                    <a:pt x="12413" y="2274"/>
                  </a:cubicBezTo>
                  <a:cubicBezTo>
                    <a:pt x="12113" y="1895"/>
                    <a:pt x="9113" y="2653"/>
                    <a:pt x="6413" y="5116"/>
                  </a:cubicBezTo>
                  <a:cubicBezTo>
                    <a:pt x="3713" y="7579"/>
                    <a:pt x="1313" y="11747"/>
                    <a:pt x="413" y="14779"/>
                  </a:cubicBezTo>
                  <a:cubicBezTo>
                    <a:pt x="-487" y="17811"/>
                    <a:pt x="113" y="19705"/>
                    <a:pt x="1913" y="20653"/>
                  </a:cubicBezTo>
                  <a:cubicBezTo>
                    <a:pt x="3713" y="21600"/>
                    <a:pt x="6713" y="21600"/>
                    <a:pt x="9713" y="21032"/>
                  </a:cubicBezTo>
                  <a:cubicBezTo>
                    <a:pt x="12713" y="20463"/>
                    <a:pt x="15713" y="19326"/>
                    <a:pt x="17813" y="17053"/>
                  </a:cubicBezTo>
                  <a:cubicBezTo>
                    <a:pt x="19913" y="14779"/>
                    <a:pt x="21113" y="11368"/>
                    <a:pt x="18713" y="8337"/>
                  </a:cubicBezTo>
                  <a:cubicBezTo>
                    <a:pt x="16313" y="5305"/>
                    <a:pt x="10313" y="2653"/>
                    <a:pt x="431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7133166" y="2914650"/>
              <a:ext cx="6858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9958"/>
                    <a:pt x="1600" y="18316"/>
                    <a:pt x="3133" y="16168"/>
                  </a:cubicBezTo>
                  <a:cubicBezTo>
                    <a:pt x="4667" y="14021"/>
                    <a:pt x="6933" y="11368"/>
                    <a:pt x="9167" y="9095"/>
                  </a:cubicBezTo>
                  <a:cubicBezTo>
                    <a:pt x="11400" y="6821"/>
                    <a:pt x="13600" y="4926"/>
                    <a:pt x="15667" y="3474"/>
                  </a:cubicBezTo>
                  <a:cubicBezTo>
                    <a:pt x="17733" y="2021"/>
                    <a:pt x="19667" y="10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6300185" y="4578350"/>
              <a:ext cx="483732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899" y="21600"/>
                  </a:moveTo>
                  <a:cubicBezTo>
                    <a:pt x="428" y="21450"/>
                    <a:pt x="-44" y="21300"/>
                    <a:pt x="3" y="21300"/>
                  </a:cubicBezTo>
                  <a:cubicBezTo>
                    <a:pt x="50" y="21300"/>
                    <a:pt x="616" y="21450"/>
                    <a:pt x="1984" y="20100"/>
                  </a:cubicBezTo>
                  <a:cubicBezTo>
                    <a:pt x="3352" y="18750"/>
                    <a:pt x="5521" y="15900"/>
                    <a:pt x="8068" y="12900"/>
                  </a:cubicBezTo>
                  <a:cubicBezTo>
                    <a:pt x="10615" y="9900"/>
                    <a:pt x="13539" y="6750"/>
                    <a:pt x="15849" y="4575"/>
                  </a:cubicBezTo>
                  <a:cubicBezTo>
                    <a:pt x="18160" y="2400"/>
                    <a:pt x="19858" y="1200"/>
                    <a:pt x="21556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9933312" y="3816350"/>
              <a:ext cx="635205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1080" y="21600"/>
                  </a:moveTo>
                  <a:cubicBezTo>
                    <a:pt x="722" y="21459"/>
                    <a:pt x="365" y="21318"/>
                    <a:pt x="150" y="20894"/>
                  </a:cubicBezTo>
                  <a:cubicBezTo>
                    <a:pt x="-64" y="20471"/>
                    <a:pt x="-136" y="19765"/>
                    <a:pt x="543" y="18212"/>
                  </a:cubicBezTo>
                  <a:cubicBezTo>
                    <a:pt x="1223" y="16659"/>
                    <a:pt x="2653" y="14259"/>
                    <a:pt x="4728" y="11859"/>
                  </a:cubicBezTo>
                  <a:cubicBezTo>
                    <a:pt x="6802" y="9459"/>
                    <a:pt x="9520" y="7059"/>
                    <a:pt x="12416" y="5082"/>
                  </a:cubicBezTo>
                  <a:cubicBezTo>
                    <a:pt x="15313" y="3106"/>
                    <a:pt x="18389" y="1553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3367616" y="6038850"/>
              <a:ext cx="209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6200"/>
                    <a:pt x="7855" y="10800"/>
                    <a:pt x="11455" y="7200"/>
                  </a:cubicBezTo>
                  <a:cubicBezTo>
                    <a:pt x="15055" y="3600"/>
                    <a:pt x="1832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3388368" y="6153150"/>
              <a:ext cx="258649" cy="4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589" fill="norm" stroke="1" extrusionOk="0">
                  <a:moveTo>
                    <a:pt x="913" y="6480"/>
                  </a:moveTo>
                  <a:cubicBezTo>
                    <a:pt x="386" y="10800"/>
                    <a:pt x="-141" y="15120"/>
                    <a:pt x="35" y="17820"/>
                  </a:cubicBezTo>
                  <a:cubicBezTo>
                    <a:pt x="210" y="20520"/>
                    <a:pt x="1088" y="21600"/>
                    <a:pt x="4249" y="19440"/>
                  </a:cubicBezTo>
                  <a:cubicBezTo>
                    <a:pt x="7410" y="17280"/>
                    <a:pt x="12854" y="11880"/>
                    <a:pt x="16103" y="8100"/>
                  </a:cubicBezTo>
                  <a:cubicBezTo>
                    <a:pt x="19352" y="4320"/>
                    <a:pt x="20405" y="2160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4182533" y="5880099"/>
              <a:ext cx="107992" cy="281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52" fill="norm" stroke="1" extrusionOk="0">
                  <a:moveTo>
                    <a:pt x="15785" y="0"/>
                  </a:moveTo>
                  <a:cubicBezTo>
                    <a:pt x="10800" y="2418"/>
                    <a:pt x="5815" y="4836"/>
                    <a:pt x="3115" y="7737"/>
                  </a:cubicBezTo>
                  <a:cubicBezTo>
                    <a:pt x="415" y="10639"/>
                    <a:pt x="0" y="14024"/>
                    <a:pt x="0" y="16119"/>
                  </a:cubicBezTo>
                  <a:cubicBezTo>
                    <a:pt x="0" y="18215"/>
                    <a:pt x="415" y="19021"/>
                    <a:pt x="1662" y="19746"/>
                  </a:cubicBezTo>
                  <a:cubicBezTo>
                    <a:pt x="2908" y="20472"/>
                    <a:pt x="4985" y="21116"/>
                    <a:pt x="7062" y="21358"/>
                  </a:cubicBezTo>
                  <a:cubicBezTo>
                    <a:pt x="9138" y="21600"/>
                    <a:pt x="11215" y="21439"/>
                    <a:pt x="13500" y="20069"/>
                  </a:cubicBezTo>
                  <a:cubicBezTo>
                    <a:pt x="15785" y="18699"/>
                    <a:pt x="18277" y="16119"/>
                    <a:pt x="19731" y="13540"/>
                  </a:cubicBezTo>
                  <a:cubicBezTo>
                    <a:pt x="21185" y="10961"/>
                    <a:pt x="21600" y="8382"/>
                    <a:pt x="20769" y="6770"/>
                  </a:cubicBezTo>
                  <a:cubicBezTo>
                    <a:pt x="19938" y="5158"/>
                    <a:pt x="17862" y="4513"/>
                    <a:pt x="15785" y="3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4453466" y="60071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4575825" y="5837827"/>
              <a:ext cx="112592" cy="334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60" fill="norm" stroke="1" extrusionOk="0">
                  <a:moveTo>
                    <a:pt x="12877" y="7196"/>
                  </a:moveTo>
                  <a:cubicBezTo>
                    <a:pt x="13277" y="5430"/>
                    <a:pt x="13677" y="3664"/>
                    <a:pt x="13477" y="2441"/>
                  </a:cubicBezTo>
                  <a:cubicBezTo>
                    <a:pt x="13277" y="1218"/>
                    <a:pt x="12477" y="539"/>
                    <a:pt x="10877" y="200"/>
                  </a:cubicBezTo>
                  <a:cubicBezTo>
                    <a:pt x="9277" y="-140"/>
                    <a:pt x="6877" y="-140"/>
                    <a:pt x="4677" y="947"/>
                  </a:cubicBezTo>
                  <a:cubicBezTo>
                    <a:pt x="2477" y="2034"/>
                    <a:pt x="477" y="4207"/>
                    <a:pt x="77" y="5566"/>
                  </a:cubicBezTo>
                  <a:cubicBezTo>
                    <a:pt x="-323" y="6924"/>
                    <a:pt x="877" y="7468"/>
                    <a:pt x="2677" y="7807"/>
                  </a:cubicBezTo>
                  <a:cubicBezTo>
                    <a:pt x="4477" y="8147"/>
                    <a:pt x="6877" y="8283"/>
                    <a:pt x="8877" y="8011"/>
                  </a:cubicBezTo>
                  <a:cubicBezTo>
                    <a:pt x="10877" y="7739"/>
                    <a:pt x="12477" y="7060"/>
                    <a:pt x="13877" y="6449"/>
                  </a:cubicBezTo>
                  <a:cubicBezTo>
                    <a:pt x="15277" y="5837"/>
                    <a:pt x="16477" y="5294"/>
                    <a:pt x="17077" y="5362"/>
                  </a:cubicBezTo>
                  <a:cubicBezTo>
                    <a:pt x="17677" y="5430"/>
                    <a:pt x="17677" y="6109"/>
                    <a:pt x="17477" y="8215"/>
                  </a:cubicBezTo>
                  <a:cubicBezTo>
                    <a:pt x="17277" y="10320"/>
                    <a:pt x="16877" y="13852"/>
                    <a:pt x="16477" y="16026"/>
                  </a:cubicBezTo>
                  <a:cubicBezTo>
                    <a:pt x="16077" y="18200"/>
                    <a:pt x="15677" y="19015"/>
                    <a:pt x="15477" y="19830"/>
                  </a:cubicBezTo>
                  <a:cubicBezTo>
                    <a:pt x="15277" y="20645"/>
                    <a:pt x="15277" y="21460"/>
                    <a:pt x="16277" y="21460"/>
                  </a:cubicBezTo>
                  <a:cubicBezTo>
                    <a:pt x="17277" y="21460"/>
                    <a:pt x="19277" y="20645"/>
                    <a:pt x="21277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4802716" y="5858797"/>
              <a:ext cx="107951" cy="268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16518" y="4736"/>
                  </a:moveTo>
                  <a:cubicBezTo>
                    <a:pt x="16518" y="3892"/>
                    <a:pt x="16518" y="3048"/>
                    <a:pt x="15882" y="2205"/>
                  </a:cubicBezTo>
                  <a:cubicBezTo>
                    <a:pt x="15247" y="1361"/>
                    <a:pt x="13976" y="517"/>
                    <a:pt x="12282" y="179"/>
                  </a:cubicBezTo>
                  <a:cubicBezTo>
                    <a:pt x="10588" y="-158"/>
                    <a:pt x="8471" y="11"/>
                    <a:pt x="6776" y="433"/>
                  </a:cubicBezTo>
                  <a:cubicBezTo>
                    <a:pt x="5082" y="854"/>
                    <a:pt x="3812" y="1529"/>
                    <a:pt x="2541" y="2289"/>
                  </a:cubicBezTo>
                  <a:cubicBezTo>
                    <a:pt x="1271" y="3048"/>
                    <a:pt x="0" y="3892"/>
                    <a:pt x="0" y="4651"/>
                  </a:cubicBezTo>
                  <a:cubicBezTo>
                    <a:pt x="0" y="5411"/>
                    <a:pt x="1271" y="6086"/>
                    <a:pt x="4235" y="5917"/>
                  </a:cubicBezTo>
                  <a:cubicBezTo>
                    <a:pt x="7200" y="5748"/>
                    <a:pt x="11859" y="4736"/>
                    <a:pt x="15035" y="3976"/>
                  </a:cubicBezTo>
                  <a:cubicBezTo>
                    <a:pt x="18212" y="3217"/>
                    <a:pt x="19906" y="2711"/>
                    <a:pt x="20753" y="2879"/>
                  </a:cubicBezTo>
                  <a:cubicBezTo>
                    <a:pt x="21600" y="3048"/>
                    <a:pt x="21600" y="3892"/>
                    <a:pt x="21600" y="6592"/>
                  </a:cubicBezTo>
                  <a:cubicBezTo>
                    <a:pt x="21600" y="9292"/>
                    <a:pt x="21600" y="13848"/>
                    <a:pt x="20965" y="16633"/>
                  </a:cubicBezTo>
                  <a:cubicBezTo>
                    <a:pt x="20329" y="19417"/>
                    <a:pt x="19059" y="20430"/>
                    <a:pt x="17788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4116916" y="6438900"/>
              <a:ext cx="17399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7" y="20463"/>
                    <a:pt x="1734" y="19326"/>
                    <a:pt x="2654" y="18189"/>
                  </a:cubicBezTo>
                  <a:cubicBezTo>
                    <a:pt x="3574" y="17053"/>
                    <a:pt x="4546" y="15916"/>
                    <a:pt x="5479" y="14968"/>
                  </a:cubicBezTo>
                  <a:cubicBezTo>
                    <a:pt x="6412" y="14021"/>
                    <a:pt x="7305" y="13263"/>
                    <a:pt x="8291" y="12505"/>
                  </a:cubicBezTo>
                  <a:cubicBezTo>
                    <a:pt x="9276" y="11747"/>
                    <a:pt x="10353" y="10989"/>
                    <a:pt x="11457" y="10232"/>
                  </a:cubicBezTo>
                  <a:cubicBezTo>
                    <a:pt x="12561" y="9474"/>
                    <a:pt x="13691" y="8716"/>
                    <a:pt x="14768" y="7958"/>
                  </a:cubicBezTo>
                  <a:cubicBezTo>
                    <a:pt x="15845" y="7200"/>
                    <a:pt x="16870" y="6442"/>
                    <a:pt x="17855" y="5495"/>
                  </a:cubicBezTo>
                  <a:cubicBezTo>
                    <a:pt x="18841" y="4547"/>
                    <a:pt x="19787" y="3411"/>
                    <a:pt x="20404" y="2463"/>
                  </a:cubicBezTo>
                  <a:cubicBezTo>
                    <a:pt x="21022" y="1516"/>
                    <a:pt x="21311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4329384" y="6756400"/>
              <a:ext cx="128987" cy="20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411" fill="norm" stroke="1" extrusionOk="0">
                  <a:moveTo>
                    <a:pt x="9813" y="0"/>
                  </a:moveTo>
                  <a:cubicBezTo>
                    <a:pt x="7070" y="2160"/>
                    <a:pt x="4327" y="4320"/>
                    <a:pt x="2441" y="7344"/>
                  </a:cubicBezTo>
                  <a:cubicBezTo>
                    <a:pt x="556" y="10368"/>
                    <a:pt x="-473" y="14256"/>
                    <a:pt x="213" y="16956"/>
                  </a:cubicBezTo>
                  <a:cubicBezTo>
                    <a:pt x="898" y="19656"/>
                    <a:pt x="3298" y="21168"/>
                    <a:pt x="6041" y="21384"/>
                  </a:cubicBezTo>
                  <a:cubicBezTo>
                    <a:pt x="8784" y="21600"/>
                    <a:pt x="11870" y="20520"/>
                    <a:pt x="14441" y="17820"/>
                  </a:cubicBezTo>
                  <a:cubicBezTo>
                    <a:pt x="17013" y="15120"/>
                    <a:pt x="19070" y="10800"/>
                    <a:pt x="20098" y="8100"/>
                  </a:cubicBezTo>
                  <a:cubicBezTo>
                    <a:pt x="21127" y="5400"/>
                    <a:pt x="21127" y="4320"/>
                    <a:pt x="20270" y="3564"/>
                  </a:cubicBezTo>
                  <a:cubicBezTo>
                    <a:pt x="19413" y="2808"/>
                    <a:pt x="17698" y="2376"/>
                    <a:pt x="17013" y="2916"/>
                  </a:cubicBezTo>
                  <a:cubicBezTo>
                    <a:pt x="16327" y="3456"/>
                    <a:pt x="16670" y="4968"/>
                    <a:pt x="17013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4580466" y="6858000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4681516" y="6662158"/>
              <a:ext cx="88918" cy="297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527" fill="norm" stroke="1" extrusionOk="0">
                  <a:moveTo>
                    <a:pt x="12186" y="10038"/>
                  </a:moveTo>
                  <a:cubicBezTo>
                    <a:pt x="13693" y="7433"/>
                    <a:pt x="15200" y="4829"/>
                    <a:pt x="15702" y="3144"/>
                  </a:cubicBezTo>
                  <a:cubicBezTo>
                    <a:pt x="16205" y="1459"/>
                    <a:pt x="15702" y="693"/>
                    <a:pt x="14195" y="310"/>
                  </a:cubicBezTo>
                  <a:cubicBezTo>
                    <a:pt x="12688" y="-73"/>
                    <a:pt x="10177" y="-73"/>
                    <a:pt x="7916" y="157"/>
                  </a:cubicBezTo>
                  <a:cubicBezTo>
                    <a:pt x="5656" y="387"/>
                    <a:pt x="3647" y="846"/>
                    <a:pt x="2140" y="1918"/>
                  </a:cubicBezTo>
                  <a:cubicBezTo>
                    <a:pt x="633" y="2991"/>
                    <a:pt x="-372" y="4676"/>
                    <a:pt x="130" y="5748"/>
                  </a:cubicBezTo>
                  <a:cubicBezTo>
                    <a:pt x="633" y="6821"/>
                    <a:pt x="2642" y="7280"/>
                    <a:pt x="4902" y="7510"/>
                  </a:cubicBezTo>
                  <a:cubicBezTo>
                    <a:pt x="7163" y="7740"/>
                    <a:pt x="9675" y="7740"/>
                    <a:pt x="12437" y="7357"/>
                  </a:cubicBezTo>
                  <a:cubicBezTo>
                    <a:pt x="15200" y="6974"/>
                    <a:pt x="18214" y="6208"/>
                    <a:pt x="19721" y="6208"/>
                  </a:cubicBezTo>
                  <a:cubicBezTo>
                    <a:pt x="21228" y="6208"/>
                    <a:pt x="21228" y="6974"/>
                    <a:pt x="20977" y="9655"/>
                  </a:cubicBezTo>
                  <a:cubicBezTo>
                    <a:pt x="20726" y="12336"/>
                    <a:pt x="20223" y="16931"/>
                    <a:pt x="19721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4862804" y="6643915"/>
              <a:ext cx="116554" cy="341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86" fill="norm" stroke="1" extrusionOk="0">
                  <a:moveTo>
                    <a:pt x="17979" y="6286"/>
                  </a:moveTo>
                  <a:cubicBezTo>
                    <a:pt x="17979" y="4819"/>
                    <a:pt x="17979" y="3353"/>
                    <a:pt x="17786" y="2286"/>
                  </a:cubicBezTo>
                  <a:cubicBezTo>
                    <a:pt x="17593" y="1219"/>
                    <a:pt x="17207" y="553"/>
                    <a:pt x="16050" y="219"/>
                  </a:cubicBezTo>
                  <a:cubicBezTo>
                    <a:pt x="14893" y="-114"/>
                    <a:pt x="12964" y="-114"/>
                    <a:pt x="10457" y="553"/>
                  </a:cubicBezTo>
                  <a:cubicBezTo>
                    <a:pt x="7950" y="1219"/>
                    <a:pt x="4864" y="2553"/>
                    <a:pt x="2936" y="3619"/>
                  </a:cubicBezTo>
                  <a:cubicBezTo>
                    <a:pt x="1007" y="4686"/>
                    <a:pt x="236" y="5486"/>
                    <a:pt x="43" y="6219"/>
                  </a:cubicBezTo>
                  <a:cubicBezTo>
                    <a:pt x="-150" y="6953"/>
                    <a:pt x="236" y="7619"/>
                    <a:pt x="2550" y="7886"/>
                  </a:cubicBezTo>
                  <a:cubicBezTo>
                    <a:pt x="4864" y="8153"/>
                    <a:pt x="9107" y="8019"/>
                    <a:pt x="12579" y="7219"/>
                  </a:cubicBezTo>
                  <a:cubicBezTo>
                    <a:pt x="16050" y="6419"/>
                    <a:pt x="18750" y="4953"/>
                    <a:pt x="20100" y="4553"/>
                  </a:cubicBezTo>
                  <a:cubicBezTo>
                    <a:pt x="21450" y="4153"/>
                    <a:pt x="21450" y="4819"/>
                    <a:pt x="20871" y="6886"/>
                  </a:cubicBezTo>
                  <a:cubicBezTo>
                    <a:pt x="20293" y="8953"/>
                    <a:pt x="19136" y="12419"/>
                    <a:pt x="17979" y="15086"/>
                  </a:cubicBezTo>
                  <a:cubicBezTo>
                    <a:pt x="16821" y="17753"/>
                    <a:pt x="15664" y="19619"/>
                    <a:pt x="14507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5183716" y="6788150"/>
              <a:ext cx="234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8000"/>
                    <a:pt x="11286" y="14400"/>
                    <a:pt x="14886" y="10800"/>
                  </a:cubicBezTo>
                  <a:cubicBezTo>
                    <a:pt x="18486" y="7200"/>
                    <a:pt x="2004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5291666" y="6724650"/>
              <a:ext cx="127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800"/>
                    <a:pt x="14400" y="7600"/>
                    <a:pt x="18000" y="11200"/>
                  </a:cubicBezTo>
                  <a:cubicBezTo>
                    <a:pt x="21600" y="14800"/>
                    <a:pt x="21600" y="18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5616462" y="6636279"/>
              <a:ext cx="157805" cy="336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31" fill="norm" stroke="1" extrusionOk="0">
                  <a:moveTo>
                    <a:pt x="10239" y="3206"/>
                  </a:moveTo>
                  <a:cubicBezTo>
                    <a:pt x="11679" y="3476"/>
                    <a:pt x="13119" y="3746"/>
                    <a:pt x="13983" y="3544"/>
                  </a:cubicBezTo>
                  <a:cubicBezTo>
                    <a:pt x="14847" y="3341"/>
                    <a:pt x="15135" y="2666"/>
                    <a:pt x="14559" y="1924"/>
                  </a:cubicBezTo>
                  <a:cubicBezTo>
                    <a:pt x="13983" y="1181"/>
                    <a:pt x="12543" y="371"/>
                    <a:pt x="10383" y="101"/>
                  </a:cubicBezTo>
                  <a:cubicBezTo>
                    <a:pt x="8223" y="-169"/>
                    <a:pt x="5343" y="101"/>
                    <a:pt x="3327" y="911"/>
                  </a:cubicBezTo>
                  <a:cubicBezTo>
                    <a:pt x="1311" y="1721"/>
                    <a:pt x="159" y="3071"/>
                    <a:pt x="15" y="4489"/>
                  </a:cubicBezTo>
                  <a:cubicBezTo>
                    <a:pt x="-129" y="5906"/>
                    <a:pt x="735" y="7391"/>
                    <a:pt x="2895" y="7998"/>
                  </a:cubicBezTo>
                  <a:cubicBezTo>
                    <a:pt x="5055" y="8606"/>
                    <a:pt x="8511" y="8336"/>
                    <a:pt x="10815" y="7931"/>
                  </a:cubicBezTo>
                  <a:cubicBezTo>
                    <a:pt x="13119" y="7526"/>
                    <a:pt x="14271" y="6986"/>
                    <a:pt x="15279" y="6379"/>
                  </a:cubicBezTo>
                  <a:cubicBezTo>
                    <a:pt x="16287" y="5771"/>
                    <a:pt x="17151" y="5096"/>
                    <a:pt x="17727" y="5096"/>
                  </a:cubicBezTo>
                  <a:cubicBezTo>
                    <a:pt x="18303" y="5096"/>
                    <a:pt x="18591" y="5771"/>
                    <a:pt x="18735" y="8066"/>
                  </a:cubicBezTo>
                  <a:cubicBezTo>
                    <a:pt x="18879" y="10361"/>
                    <a:pt x="18879" y="14276"/>
                    <a:pt x="18879" y="16638"/>
                  </a:cubicBezTo>
                  <a:cubicBezTo>
                    <a:pt x="18879" y="19001"/>
                    <a:pt x="18879" y="19811"/>
                    <a:pt x="19311" y="20351"/>
                  </a:cubicBezTo>
                  <a:cubicBezTo>
                    <a:pt x="19743" y="20891"/>
                    <a:pt x="20607" y="21161"/>
                    <a:pt x="21471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5825066" y="6883400"/>
              <a:ext cx="44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5898877" y="6660218"/>
              <a:ext cx="148440" cy="273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992" fill="norm" stroke="1" extrusionOk="0">
                  <a:moveTo>
                    <a:pt x="14034" y="8355"/>
                  </a:moveTo>
                  <a:cubicBezTo>
                    <a:pt x="14338" y="6406"/>
                    <a:pt x="14642" y="4457"/>
                    <a:pt x="14642" y="3076"/>
                  </a:cubicBezTo>
                  <a:cubicBezTo>
                    <a:pt x="14642" y="1696"/>
                    <a:pt x="14338" y="884"/>
                    <a:pt x="13425" y="397"/>
                  </a:cubicBezTo>
                  <a:cubicBezTo>
                    <a:pt x="12512" y="-91"/>
                    <a:pt x="10991" y="-253"/>
                    <a:pt x="8710" y="640"/>
                  </a:cubicBezTo>
                  <a:cubicBezTo>
                    <a:pt x="6428" y="1533"/>
                    <a:pt x="3386" y="3482"/>
                    <a:pt x="1712" y="4863"/>
                  </a:cubicBezTo>
                  <a:cubicBezTo>
                    <a:pt x="39" y="6243"/>
                    <a:pt x="-265" y="7055"/>
                    <a:pt x="191" y="7705"/>
                  </a:cubicBezTo>
                  <a:cubicBezTo>
                    <a:pt x="648" y="8355"/>
                    <a:pt x="1865" y="8842"/>
                    <a:pt x="4298" y="8517"/>
                  </a:cubicBezTo>
                  <a:cubicBezTo>
                    <a:pt x="6732" y="8192"/>
                    <a:pt x="10383" y="7055"/>
                    <a:pt x="12665" y="5837"/>
                  </a:cubicBezTo>
                  <a:cubicBezTo>
                    <a:pt x="14946" y="4619"/>
                    <a:pt x="15859" y="3320"/>
                    <a:pt x="16315" y="3076"/>
                  </a:cubicBezTo>
                  <a:cubicBezTo>
                    <a:pt x="16772" y="2833"/>
                    <a:pt x="16772" y="3645"/>
                    <a:pt x="16772" y="6081"/>
                  </a:cubicBezTo>
                  <a:cubicBezTo>
                    <a:pt x="16772" y="8517"/>
                    <a:pt x="16772" y="12577"/>
                    <a:pt x="16467" y="15500"/>
                  </a:cubicBezTo>
                  <a:cubicBezTo>
                    <a:pt x="16163" y="18424"/>
                    <a:pt x="15555" y="20210"/>
                    <a:pt x="15859" y="20779"/>
                  </a:cubicBezTo>
                  <a:cubicBezTo>
                    <a:pt x="16163" y="21347"/>
                    <a:pt x="17380" y="20697"/>
                    <a:pt x="18445" y="19804"/>
                  </a:cubicBezTo>
                  <a:cubicBezTo>
                    <a:pt x="19510" y="18911"/>
                    <a:pt x="20422" y="17774"/>
                    <a:pt x="21335" y="16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6073221" y="6666426"/>
              <a:ext cx="126133" cy="31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84" fill="norm" stroke="1" extrusionOk="0">
                  <a:moveTo>
                    <a:pt x="18274" y="6597"/>
                  </a:moveTo>
                  <a:cubicBezTo>
                    <a:pt x="18634" y="4713"/>
                    <a:pt x="18994" y="2828"/>
                    <a:pt x="18454" y="1596"/>
                  </a:cubicBezTo>
                  <a:cubicBezTo>
                    <a:pt x="17914" y="364"/>
                    <a:pt x="16474" y="-216"/>
                    <a:pt x="13414" y="74"/>
                  </a:cubicBezTo>
                  <a:cubicBezTo>
                    <a:pt x="10354" y="364"/>
                    <a:pt x="5674" y="1524"/>
                    <a:pt x="3154" y="2538"/>
                  </a:cubicBezTo>
                  <a:cubicBezTo>
                    <a:pt x="634" y="3553"/>
                    <a:pt x="274" y="4423"/>
                    <a:pt x="94" y="5220"/>
                  </a:cubicBezTo>
                  <a:cubicBezTo>
                    <a:pt x="-86" y="6018"/>
                    <a:pt x="-86" y="6742"/>
                    <a:pt x="814" y="7177"/>
                  </a:cubicBezTo>
                  <a:cubicBezTo>
                    <a:pt x="1714" y="7612"/>
                    <a:pt x="3514" y="7757"/>
                    <a:pt x="6214" y="7467"/>
                  </a:cubicBezTo>
                  <a:cubicBezTo>
                    <a:pt x="8914" y="7177"/>
                    <a:pt x="12514" y="6452"/>
                    <a:pt x="14854" y="5800"/>
                  </a:cubicBezTo>
                  <a:cubicBezTo>
                    <a:pt x="17194" y="5148"/>
                    <a:pt x="18274" y="4568"/>
                    <a:pt x="19174" y="3916"/>
                  </a:cubicBezTo>
                  <a:cubicBezTo>
                    <a:pt x="20074" y="3263"/>
                    <a:pt x="20794" y="2538"/>
                    <a:pt x="21154" y="2683"/>
                  </a:cubicBezTo>
                  <a:cubicBezTo>
                    <a:pt x="21514" y="2828"/>
                    <a:pt x="21514" y="3843"/>
                    <a:pt x="21334" y="7105"/>
                  </a:cubicBezTo>
                  <a:cubicBezTo>
                    <a:pt x="21154" y="10367"/>
                    <a:pt x="20794" y="15875"/>
                    <a:pt x="20434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6681104" y="6324549"/>
              <a:ext cx="293313" cy="9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0594" fill="norm" stroke="1" extrusionOk="0">
                  <a:moveTo>
                    <a:pt x="3353" y="16916"/>
                  </a:moveTo>
                  <a:cubicBezTo>
                    <a:pt x="2576" y="17855"/>
                    <a:pt x="1799" y="18794"/>
                    <a:pt x="1177" y="18325"/>
                  </a:cubicBezTo>
                  <a:cubicBezTo>
                    <a:pt x="556" y="17855"/>
                    <a:pt x="89" y="15977"/>
                    <a:pt x="12" y="13394"/>
                  </a:cubicBezTo>
                  <a:cubicBezTo>
                    <a:pt x="-66" y="10812"/>
                    <a:pt x="245" y="7525"/>
                    <a:pt x="1333" y="5177"/>
                  </a:cubicBezTo>
                  <a:cubicBezTo>
                    <a:pt x="2420" y="2829"/>
                    <a:pt x="4285" y="1420"/>
                    <a:pt x="5839" y="2359"/>
                  </a:cubicBezTo>
                  <a:cubicBezTo>
                    <a:pt x="7393" y="3299"/>
                    <a:pt x="8636" y="6585"/>
                    <a:pt x="9802" y="10107"/>
                  </a:cubicBezTo>
                  <a:cubicBezTo>
                    <a:pt x="10967" y="13629"/>
                    <a:pt x="12055" y="17385"/>
                    <a:pt x="13065" y="19264"/>
                  </a:cubicBezTo>
                  <a:cubicBezTo>
                    <a:pt x="14075" y="21142"/>
                    <a:pt x="15007" y="21142"/>
                    <a:pt x="16173" y="18559"/>
                  </a:cubicBezTo>
                  <a:cubicBezTo>
                    <a:pt x="17338" y="15977"/>
                    <a:pt x="18737" y="10812"/>
                    <a:pt x="19669" y="7055"/>
                  </a:cubicBezTo>
                  <a:cubicBezTo>
                    <a:pt x="20602" y="3299"/>
                    <a:pt x="21068" y="951"/>
                    <a:pt x="21301" y="246"/>
                  </a:cubicBezTo>
                  <a:cubicBezTo>
                    <a:pt x="21534" y="-458"/>
                    <a:pt x="21534" y="481"/>
                    <a:pt x="21534" y="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6730188" y="6530674"/>
              <a:ext cx="288679" cy="92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0487" fill="norm" stroke="1" extrusionOk="0">
                  <a:moveTo>
                    <a:pt x="2110" y="10632"/>
                  </a:moveTo>
                  <a:cubicBezTo>
                    <a:pt x="1480" y="12040"/>
                    <a:pt x="849" y="13449"/>
                    <a:pt x="455" y="12979"/>
                  </a:cubicBezTo>
                  <a:cubicBezTo>
                    <a:pt x="61" y="12510"/>
                    <a:pt x="-97" y="10162"/>
                    <a:pt x="61" y="8049"/>
                  </a:cubicBezTo>
                  <a:cubicBezTo>
                    <a:pt x="218" y="5936"/>
                    <a:pt x="691" y="4058"/>
                    <a:pt x="1637" y="2414"/>
                  </a:cubicBezTo>
                  <a:cubicBezTo>
                    <a:pt x="2583" y="771"/>
                    <a:pt x="4002" y="-638"/>
                    <a:pt x="5264" y="301"/>
                  </a:cubicBezTo>
                  <a:cubicBezTo>
                    <a:pt x="6525" y="1240"/>
                    <a:pt x="7629" y="4527"/>
                    <a:pt x="8890" y="8049"/>
                  </a:cubicBezTo>
                  <a:cubicBezTo>
                    <a:pt x="10151" y="11571"/>
                    <a:pt x="11570" y="15327"/>
                    <a:pt x="12674" y="17675"/>
                  </a:cubicBezTo>
                  <a:cubicBezTo>
                    <a:pt x="13777" y="20023"/>
                    <a:pt x="14566" y="20962"/>
                    <a:pt x="15354" y="20258"/>
                  </a:cubicBezTo>
                  <a:cubicBezTo>
                    <a:pt x="16142" y="19553"/>
                    <a:pt x="16931" y="17205"/>
                    <a:pt x="17561" y="15092"/>
                  </a:cubicBezTo>
                  <a:cubicBezTo>
                    <a:pt x="18192" y="12979"/>
                    <a:pt x="18665" y="11101"/>
                    <a:pt x="19217" y="9223"/>
                  </a:cubicBezTo>
                  <a:cubicBezTo>
                    <a:pt x="19769" y="7345"/>
                    <a:pt x="20399" y="5466"/>
                    <a:pt x="20794" y="4762"/>
                  </a:cubicBezTo>
                  <a:cubicBezTo>
                    <a:pt x="21188" y="4058"/>
                    <a:pt x="21345" y="4527"/>
                    <a:pt x="21503" y="4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7812616" y="6026150"/>
              <a:ext cx="254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40"/>
                    <a:pt x="0" y="10080"/>
                    <a:pt x="900" y="13464"/>
                  </a:cubicBezTo>
                  <a:cubicBezTo>
                    <a:pt x="1800" y="16848"/>
                    <a:pt x="3600" y="18576"/>
                    <a:pt x="7200" y="19656"/>
                  </a:cubicBezTo>
                  <a:cubicBezTo>
                    <a:pt x="10800" y="20736"/>
                    <a:pt x="16200" y="211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7622116" y="6420275"/>
              <a:ext cx="901701" cy="5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21439"/>
                  </a:moveTo>
                  <a:cubicBezTo>
                    <a:pt x="1825" y="16639"/>
                    <a:pt x="3651" y="11839"/>
                    <a:pt x="5501" y="8239"/>
                  </a:cubicBezTo>
                  <a:cubicBezTo>
                    <a:pt x="7352" y="4639"/>
                    <a:pt x="9228" y="2239"/>
                    <a:pt x="11282" y="1039"/>
                  </a:cubicBezTo>
                  <a:cubicBezTo>
                    <a:pt x="13335" y="-161"/>
                    <a:pt x="15566" y="-161"/>
                    <a:pt x="17315" y="239"/>
                  </a:cubicBezTo>
                  <a:cubicBezTo>
                    <a:pt x="19065" y="639"/>
                    <a:pt x="20332" y="1439"/>
                    <a:pt x="21600" y="2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7763933" y="6610350"/>
              <a:ext cx="42334" cy="304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18360" y="0"/>
                  </a:moveTo>
                  <a:cubicBezTo>
                    <a:pt x="12960" y="447"/>
                    <a:pt x="7560" y="894"/>
                    <a:pt x="4320" y="2011"/>
                  </a:cubicBezTo>
                  <a:cubicBezTo>
                    <a:pt x="1080" y="3128"/>
                    <a:pt x="0" y="4916"/>
                    <a:pt x="0" y="7895"/>
                  </a:cubicBezTo>
                  <a:cubicBezTo>
                    <a:pt x="0" y="10874"/>
                    <a:pt x="1080" y="15046"/>
                    <a:pt x="2160" y="17578"/>
                  </a:cubicBezTo>
                  <a:cubicBezTo>
                    <a:pt x="3240" y="20110"/>
                    <a:pt x="4320" y="21004"/>
                    <a:pt x="7560" y="21302"/>
                  </a:cubicBezTo>
                  <a:cubicBezTo>
                    <a:pt x="10800" y="21600"/>
                    <a:pt x="16200" y="21302"/>
                    <a:pt x="21600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7914216" y="6769100"/>
              <a:ext cx="1968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6200"/>
                    <a:pt x="11613" y="10800"/>
                    <a:pt x="15213" y="7200"/>
                  </a:cubicBezTo>
                  <a:cubicBezTo>
                    <a:pt x="18813" y="3600"/>
                    <a:pt x="2020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8041216" y="6680199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000"/>
                    <a:pt x="4800" y="12000"/>
                    <a:pt x="8400" y="15600"/>
                  </a:cubicBezTo>
                  <a:cubicBezTo>
                    <a:pt x="12000" y="19200"/>
                    <a:pt x="16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8244416" y="6654800"/>
              <a:ext cx="63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8328126" y="6683285"/>
              <a:ext cx="171497" cy="203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39" fill="norm" stroke="1" extrusionOk="0">
                  <a:moveTo>
                    <a:pt x="10919" y="1001"/>
                  </a:moveTo>
                  <a:cubicBezTo>
                    <a:pt x="8022" y="4528"/>
                    <a:pt x="5124" y="8054"/>
                    <a:pt x="3280" y="10809"/>
                  </a:cubicBezTo>
                  <a:cubicBezTo>
                    <a:pt x="1436" y="13564"/>
                    <a:pt x="646" y="15548"/>
                    <a:pt x="251" y="17201"/>
                  </a:cubicBezTo>
                  <a:cubicBezTo>
                    <a:pt x="-144" y="18854"/>
                    <a:pt x="-144" y="20177"/>
                    <a:pt x="778" y="20838"/>
                  </a:cubicBezTo>
                  <a:cubicBezTo>
                    <a:pt x="1700" y="21499"/>
                    <a:pt x="3544" y="21499"/>
                    <a:pt x="6968" y="19626"/>
                  </a:cubicBezTo>
                  <a:cubicBezTo>
                    <a:pt x="10393" y="17752"/>
                    <a:pt x="15397" y="14005"/>
                    <a:pt x="18163" y="10809"/>
                  </a:cubicBezTo>
                  <a:cubicBezTo>
                    <a:pt x="20929" y="7613"/>
                    <a:pt x="21456" y="4968"/>
                    <a:pt x="21324" y="3095"/>
                  </a:cubicBezTo>
                  <a:cubicBezTo>
                    <a:pt x="21193" y="1221"/>
                    <a:pt x="20402" y="119"/>
                    <a:pt x="18954" y="9"/>
                  </a:cubicBezTo>
                  <a:cubicBezTo>
                    <a:pt x="17505" y="-101"/>
                    <a:pt x="15397" y="781"/>
                    <a:pt x="13290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9019116" y="6366372"/>
              <a:ext cx="2222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171" y="12302"/>
                    <a:pt x="12343" y="4448"/>
                    <a:pt x="15943" y="1502"/>
                  </a:cubicBezTo>
                  <a:cubicBezTo>
                    <a:pt x="19543" y="-1443"/>
                    <a:pt x="205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9012766" y="6477000"/>
              <a:ext cx="203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9654116" y="6153150"/>
              <a:ext cx="127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57"/>
                    <a:pt x="7200" y="8914"/>
                    <a:pt x="10800" y="12514"/>
                  </a:cubicBezTo>
                  <a:cubicBezTo>
                    <a:pt x="14400" y="16114"/>
                    <a:pt x="18000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9469966" y="6426200"/>
              <a:ext cx="3429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3" y="16560"/>
                    <a:pt x="6667" y="11520"/>
                    <a:pt x="10267" y="7920"/>
                  </a:cubicBezTo>
                  <a:cubicBezTo>
                    <a:pt x="13867" y="4320"/>
                    <a:pt x="17733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9546166" y="6572250"/>
              <a:ext cx="38101" cy="190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0"/>
                  </a:moveTo>
                  <a:cubicBezTo>
                    <a:pt x="2400" y="5934"/>
                    <a:pt x="4800" y="11868"/>
                    <a:pt x="5400" y="15666"/>
                  </a:cubicBezTo>
                  <a:cubicBezTo>
                    <a:pt x="6000" y="19464"/>
                    <a:pt x="4800" y="21125"/>
                    <a:pt x="7200" y="21363"/>
                  </a:cubicBezTo>
                  <a:cubicBezTo>
                    <a:pt x="9600" y="21600"/>
                    <a:pt x="15600" y="20413"/>
                    <a:pt x="21600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9664699" y="6572250"/>
              <a:ext cx="8468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59"/>
                    <a:pt x="0" y="9318"/>
                    <a:pt x="0" y="12918"/>
                  </a:cubicBezTo>
                  <a:cubicBezTo>
                    <a:pt x="0" y="16518"/>
                    <a:pt x="1080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3895733" y="1612900"/>
              <a:ext cx="1216245" cy="850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30" fill="norm" stroke="1" extrusionOk="0">
                  <a:moveTo>
                    <a:pt x="13931" y="4020"/>
                  </a:moveTo>
                  <a:cubicBezTo>
                    <a:pt x="14006" y="3698"/>
                    <a:pt x="14081" y="3377"/>
                    <a:pt x="13987" y="3135"/>
                  </a:cubicBezTo>
                  <a:cubicBezTo>
                    <a:pt x="13894" y="2894"/>
                    <a:pt x="13631" y="2733"/>
                    <a:pt x="13031" y="2519"/>
                  </a:cubicBezTo>
                  <a:cubicBezTo>
                    <a:pt x="12431" y="2305"/>
                    <a:pt x="11493" y="2037"/>
                    <a:pt x="10481" y="1983"/>
                  </a:cubicBezTo>
                  <a:cubicBezTo>
                    <a:pt x="9468" y="1930"/>
                    <a:pt x="8381" y="2090"/>
                    <a:pt x="7293" y="2439"/>
                  </a:cubicBezTo>
                  <a:cubicBezTo>
                    <a:pt x="6206" y="2787"/>
                    <a:pt x="5118" y="3323"/>
                    <a:pt x="4312" y="4100"/>
                  </a:cubicBezTo>
                  <a:cubicBezTo>
                    <a:pt x="3506" y="4877"/>
                    <a:pt x="2981" y="5896"/>
                    <a:pt x="2400" y="6995"/>
                  </a:cubicBezTo>
                  <a:cubicBezTo>
                    <a:pt x="1818" y="8093"/>
                    <a:pt x="1181" y="9272"/>
                    <a:pt x="806" y="10559"/>
                  </a:cubicBezTo>
                  <a:cubicBezTo>
                    <a:pt x="431" y="11845"/>
                    <a:pt x="318" y="13239"/>
                    <a:pt x="225" y="14391"/>
                  </a:cubicBezTo>
                  <a:cubicBezTo>
                    <a:pt x="131" y="15543"/>
                    <a:pt x="56" y="16455"/>
                    <a:pt x="18" y="17044"/>
                  </a:cubicBezTo>
                  <a:cubicBezTo>
                    <a:pt x="-19" y="17634"/>
                    <a:pt x="-19" y="17902"/>
                    <a:pt x="206" y="18331"/>
                  </a:cubicBezTo>
                  <a:cubicBezTo>
                    <a:pt x="431" y="18759"/>
                    <a:pt x="881" y="19349"/>
                    <a:pt x="1500" y="19858"/>
                  </a:cubicBezTo>
                  <a:cubicBezTo>
                    <a:pt x="2118" y="20367"/>
                    <a:pt x="2906" y="20796"/>
                    <a:pt x="3975" y="21010"/>
                  </a:cubicBezTo>
                  <a:cubicBezTo>
                    <a:pt x="5043" y="21225"/>
                    <a:pt x="6393" y="21225"/>
                    <a:pt x="7650" y="21252"/>
                  </a:cubicBezTo>
                  <a:cubicBezTo>
                    <a:pt x="8906" y="21278"/>
                    <a:pt x="10069" y="21332"/>
                    <a:pt x="11137" y="21412"/>
                  </a:cubicBezTo>
                  <a:cubicBezTo>
                    <a:pt x="12206" y="21493"/>
                    <a:pt x="13181" y="21600"/>
                    <a:pt x="14119" y="21466"/>
                  </a:cubicBezTo>
                  <a:cubicBezTo>
                    <a:pt x="15056" y="21332"/>
                    <a:pt x="15956" y="20957"/>
                    <a:pt x="16837" y="20528"/>
                  </a:cubicBezTo>
                  <a:cubicBezTo>
                    <a:pt x="17718" y="20099"/>
                    <a:pt x="18581" y="19617"/>
                    <a:pt x="19256" y="18974"/>
                  </a:cubicBezTo>
                  <a:cubicBezTo>
                    <a:pt x="19931" y="18331"/>
                    <a:pt x="20418" y="17527"/>
                    <a:pt x="20812" y="16481"/>
                  </a:cubicBezTo>
                  <a:cubicBezTo>
                    <a:pt x="21206" y="15436"/>
                    <a:pt x="21506" y="14150"/>
                    <a:pt x="21543" y="12917"/>
                  </a:cubicBezTo>
                  <a:cubicBezTo>
                    <a:pt x="21581" y="11684"/>
                    <a:pt x="21356" y="10505"/>
                    <a:pt x="20887" y="9138"/>
                  </a:cubicBezTo>
                  <a:cubicBezTo>
                    <a:pt x="20418" y="7772"/>
                    <a:pt x="19706" y="6217"/>
                    <a:pt x="18975" y="5119"/>
                  </a:cubicBezTo>
                  <a:cubicBezTo>
                    <a:pt x="18243" y="4020"/>
                    <a:pt x="17493" y="3377"/>
                    <a:pt x="16556" y="2948"/>
                  </a:cubicBezTo>
                  <a:cubicBezTo>
                    <a:pt x="15619" y="2519"/>
                    <a:pt x="14494" y="2305"/>
                    <a:pt x="13162" y="2198"/>
                  </a:cubicBezTo>
                  <a:cubicBezTo>
                    <a:pt x="11831" y="2090"/>
                    <a:pt x="10294" y="2090"/>
                    <a:pt x="8944" y="2224"/>
                  </a:cubicBezTo>
                  <a:cubicBezTo>
                    <a:pt x="7594" y="2358"/>
                    <a:pt x="6431" y="2626"/>
                    <a:pt x="5381" y="3350"/>
                  </a:cubicBezTo>
                  <a:cubicBezTo>
                    <a:pt x="4331" y="4073"/>
                    <a:pt x="3393" y="5253"/>
                    <a:pt x="2568" y="6512"/>
                  </a:cubicBezTo>
                  <a:cubicBezTo>
                    <a:pt x="1743" y="7772"/>
                    <a:pt x="1031" y="9112"/>
                    <a:pt x="637" y="10452"/>
                  </a:cubicBezTo>
                  <a:cubicBezTo>
                    <a:pt x="243" y="11792"/>
                    <a:pt x="168" y="13132"/>
                    <a:pt x="168" y="14311"/>
                  </a:cubicBezTo>
                  <a:cubicBezTo>
                    <a:pt x="168" y="15490"/>
                    <a:pt x="243" y="16508"/>
                    <a:pt x="450" y="17285"/>
                  </a:cubicBezTo>
                  <a:cubicBezTo>
                    <a:pt x="656" y="18063"/>
                    <a:pt x="993" y="18599"/>
                    <a:pt x="1800" y="19161"/>
                  </a:cubicBezTo>
                  <a:cubicBezTo>
                    <a:pt x="2606" y="19724"/>
                    <a:pt x="3881" y="20314"/>
                    <a:pt x="5193" y="20689"/>
                  </a:cubicBezTo>
                  <a:cubicBezTo>
                    <a:pt x="6506" y="21064"/>
                    <a:pt x="7856" y="21225"/>
                    <a:pt x="9281" y="21198"/>
                  </a:cubicBezTo>
                  <a:cubicBezTo>
                    <a:pt x="10706" y="21171"/>
                    <a:pt x="12206" y="20957"/>
                    <a:pt x="13500" y="20582"/>
                  </a:cubicBezTo>
                  <a:cubicBezTo>
                    <a:pt x="14793" y="20206"/>
                    <a:pt x="15881" y="19670"/>
                    <a:pt x="16856" y="18840"/>
                  </a:cubicBezTo>
                  <a:cubicBezTo>
                    <a:pt x="17831" y="18009"/>
                    <a:pt x="18693" y="16883"/>
                    <a:pt x="19331" y="15624"/>
                  </a:cubicBezTo>
                  <a:cubicBezTo>
                    <a:pt x="19968" y="14364"/>
                    <a:pt x="20381" y="12971"/>
                    <a:pt x="20587" y="11416"/>
                  </a:cubicBezTo>
                  <a:cubicBezTo>
                    <a:pt x="20794" y="9862"/>
                    <a:pt x="20794" y="8147"/>
                    <a:pt x="20362" y="6700"/>
                  </a:cubicBezTo>
                  <a:cubicBezTo>
                    <a:pt x="19931" y="5253"/>
                    <a:pt x="19068" y="4073"/>
                    <a:pt x="17943" y="3001"/>
                  </a:cubicBezTo>
                  <a:cubicBezTo>
                    <a:pt x="16818" y="1930"/>
                    <a:pt x="15431" y="965"/>
                    <a:pt x="140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9336616" y="6959600"/>
              <a:ext cx="5270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95" y="18144"/>
                    <a:pt x="3990" y="14688"/>
                    <a:pt x="6549" y="11520"/>
                  </a:cubicBezTo>
                  <a:cubicBezTo>
                    <a:pt x="9108" y="8352"/>
                    <a:pt x="12231" y="5472"/>
                    <a:pt x="14834" y="3600"/>
                  </a:cubicBezTo>
                  <a:cubicBezTo>
                    <a:pt x="17436" y="1728"/>
                    <a:pt x="19518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9438216" y="6978650"/>
              <a:ext cx="4064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12" y="19309"/>
                    <a:pt x="3825" y="17018"/>
                    <a:pt x="6806" y="13909"/>
                  </a:cubicBezTo>
                  <a:cubicBezTo>
                    <a:pt x="9788" y="10800"/>
                    <a:pt x="13838" y="6873"/>
                    <a:pt x="16481" y="4418"/>
                  </a:cubicBezTo>
                  <a:cubicBezTo>
                    <a:pt x="19125" y="1964"/>
                    <a:pt x="20362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11406716" y="6705600"/>
              <a:ext cx="2540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20"/>
                    <a:pt x="0" y="8640"/>
                    <a:pt x="3600" y="12240"/>
                  </a:cubicBezTo>
                  <a:cubicBezTo>
                    <a:pt x="7200" y="15840"/>
                    <a:pt x="144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11114616" y="7140319"/>
              <a:ext cx="584201" cy="4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1190"/>
                  </a:moveTo>
                  <a:cubicBezTo>
                    <a:pt x="1017" y="14710"/>
                    <a:pt x="2035" y="8230"/>
                    <a:pt x="4187" y="4450"/>
                  </a:cubicBezTo>
                  <a:cubicBezTo>
                    <a:pt x="6339" y="670"/>
                    <a:pt x="9626" y="-410"/>
                    <a:pt x="12717" y="130"/>
                  </a:cubicBezTo>
                  <a:cubicBezTo>
                    <a:pt x="15809" y="670"/>
                    <a:pt x="18704" y="2830"/>
                    <a:pt x="21600" y="4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11267016" y="7283450"/>
              <a:ext cx="254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932"/>
                    <a:pt x="0" y="3863"/>
                    <a:pt x="3600" y="7463"/>
                  </a:cubicBezTo>
                  <a:cubicBezTo>
                    <a:pt x="7200" y="11063"/>
                    <a:pt x="14400" y="163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11378484" y="7393516"/>
              <a:ext cx="115972" cy="128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438" fill="norm" stroke="1" extrusionOk="0">
                  <a:moveTo>
                    <a:pt x="5054" y="8144"/>
                  </a:moveTo>
                  <a:cubicBezTo>
                    <a:pt x="5433" y="6374"/>
                    <a:pt x="5812" y="4603"/>
                    <a:pt x="5433" y="3010"/>
                  </a:cubicBezTo>
                  <a:cubicBezTo>
                    <a:pt x="5054" y="1416"/>
                    <a:pt x="3917" y="0"/>
                    <a:pt x="2781" y="0"/>
                  </a:cubicBezTo>
                  <a:cubicBezTo>
                    <a:pt x="1644" y="0"/>
                    <a:pt x="507" y="1416"/>
                    <a:pt x="128" y="4780"/>
                  </a:cubicBezTo>
                  <a:cubicBezTo>
                    <a:pt x="-251" y="8144"/>
                    <a:pt x="128" y="13456"/>
                    <a:pt x="2402" y="16820"/>
                  </a:cubicBezTo>
                  <a:cubicBezTo>
                    <a:pt x="4675" y="20184"/>
                    <a:pt x="8844" y="21600"/>
                    <a:pt x="12633" y="21423"/>
                  </a:cubicBezTo>
                  <a:cubicBezTo>
                    <a:pt x="16423" y="21246"/>
                    <a:pt x="19833" y="19475"/>
                    <a:pt x="20591" y="16289"/>
                  </a:cubicBezTo>
                  <a:cubicBezTo>
                    <a:pt x="21349" y="13102"/>
                    <a:pt x="19454" y="8498"/>
                    <a:pt x="17560" y="5843"/>
                  </a:cubicBezTo>
                  <a:cubicBezTo>
                    <a:pt x="15665" y="3187"/>
                    <a:pt x="13770" y="2479"/>
                    <a:pt x="11496" y="1948"/>
                  </a:cubicBezTo>
                  <a:cubicBezTo>
                    <a:pt x="9223" y="1416"/>
                    <a:pt x="6570" y="1062"/>
                    <a:pt x="6002" y="1416"/>
                  </a:cubicBezTo>
                  <a:cubicBezTo>
                    <a:pt x="5433" y="1770"/>
                    <a:pt x="6949" y="2833"/>
                    <a:pt x="8465" y="3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11551695" y="7403570"/>
              <a:ext cx="187651" cy="10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089" fill="norm" stroke="1" extrusionOk="0">
                  <a:moveTo>
                    <a:pt x="6529" y="3917"/>
                  </a:moveTo>
                  <a:cubicBezTo>
                    <a:pt x="7715" y="2223"/>
                    <a:pt x="8902" y="529"/>
                    <a:pt x="8783" y="106"/>
                  </a:cubicBezTo>
                  <a:cubicBezTo>
                    <a:pt x="8665" y="-318"/>
                    <a:pt x="7241" y="529"/>
                    <a:pt x="5579" y="2647"/>
                  </a:cubicBezTo>
                  <a:cubicBezTo>
                    <a:pt x="3918" y="4764"/>
                    <a:pt x="2019" y="8153"/>
                    <a:pt x="950" y="10906"/>
                  </a:cubicBezTo>
                  <a:cubicBezTo>
                    <a:pt x="-118" y="13658"/>
                    <a:pt x="-355" y="15776"/>
                    <a:pt x="594" y="17682"/>
                  </a:cubicBezTo>
                  <a:cubicBezTo>
                    <a:pt x="1544" y="19588"/>
                    <a:pt x="3680" y="21282"/>
                    <a:pt x="7003" y="21070"/>
                  </a:cubicBezTo>
                  <a:cubicBezTo>
                    <a:pt x="10326" y="20858"/>
                    <a:pt x="14836" y="18741"/>
                    <a:pt x="17566" y="16835"/>
                  </a:cubicBezTo>
                  <a:cubicBezTo>
                    <a:pt x="20296" y="14929"/>
                    <a:pt x="21245" y="13235"/>
                    <a:pt x="21008" y="10906"/>
                  </a:cubicBezTo>
                  <a:cubicBezTo>
                    <a:pt x="20770" y="8576"/>
                    <a:pt x="19346" y="5611"/>
                    <a:pt x="17685" y="4341"/>
                  </a:cubicBezTo>
                  <a:cubicBezTo>
                    <a:pt x="16023" y="3070"/>
                    <a:pt x="14124" y="3494"/>
                    <a:pt x="12225" y="3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11752502" y="7416800"/>
              <a:ext cx="242649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12036" y="3927"/>
                  </a:moveTo>
                  <a:cubicBezTo>
                    <a:pt x="9243" y="3273"/>
                    <a:pt x="6449" y="2618"/>
                    <a:pt x="4587" y="3273"/>
                  </a:cubicBezTo>
                  <a:cubicBezTo>
                    <a:pt x="2725" y="3927"/>
                    <a:pt x="1794" y="5891"/>
                    <a:pt x="1049" y="8509"/>
                  </a:cubicBezTo>
                  <a:cubicBezTo>
                    <a:pt x="305" y="11127"/>
                    <a:pt x="-254" y="14400"/>
                    <a:pt x="118" y="17018"/>
                  </a:cubicBezTo>
                  <a:cubicBezTo>
                    <a:pt x="491" y="19636"/>
                    <a:pt x="1794" y="21600"/>
                    <a:pt x="5239" y="21600"/>
                  </a:cubicBezTo>
                  <a:cubicBezTo>
                    <a:pt x="8684" y="21600"/>
                    <a:pt x="14270" y="19636"/>
                    <a:pt x="17436" y="17345"/>
                  </a:cubicBezTo>
                  <a:cubicBezTo>
                    <a:pt x="20601" y="15055"/>
                    <a:pt x="21346" y="12436"/>
                    <a:pt x="21346" y="10145"/>
                  </a:cubicBezTo>
                  <a:cubicBezTo>
                    <a:pt x="21346" y="7855"/>
                    <a:pt x="20601" y="5891"/>
                    <a:pt x="17436" y="4255"/>
                  </a:cubicBezTo>
                  <a:cubicBezTo>
                    <a:pt x="14270" y="2618"/>
                    <a:pt x="8684" y="1309"/>
                    <a:pt x="30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10225616" y="6652988"/>
              <a:ext cx="609601" cy="54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1081"/>
                  </a:moveTo>
                  <a:cubicBezTo>
                    <a:pt x="0" y="660"/>
                    <a:pt x="0" y="240"/>
                    <a:pt x="225" y="72"/>
                  </a:cubicBezTo>
                  <a:cubicBezTo>
                    <a:pt x="450" y="-96"/>
                    <a:pt x="900" y="-12"/>
                    <a:pt x="1875" y="786"/>
                  </a:cubicBezTo>
                  <a:cubicBezTo>
                    <a:pt x="2850" y="1585"/>
                    <a:pt x="4350" y="3098"/>
                    <a:pt x="6112" y="4779"/>
                  </a:cubicBezTo>
                  <a:cubicBezTo>
                    <a:pt x="7875" y="6460"/>
                    <a:pt x="9900" y="8309"/>
                    <a:pt x="11963" y="10200"/>
                  </a:cubicBezTo>
                  <a:cubicBezTo>
                    <a:pt x="14025" y="12091"/>
                    <a:pt x="16125" y="14024"/>
                    <a:pt x="17625" y="15705"/>
                  </a:cubicBezTo>
                  <a:cubicBezTo>
                    <a:pt x="19125" y="17386"/>
                    <a:pt x="20025" y="18815"/>
                    <a:pt x="20550" y="19739"/>
                  </a:cubicBezTo>
                  <a:cubicBezTo>
                    <a:pt x="21075" y="20664"/>
                    <a:pt x="21225" y="21084"/>
                    <a:pt x="21338" y="21294"/>
                  </a:cubicBezTo>
                  <a:cubicBezTo>
                    <a:pt x="21450" y="21504"/>
                    <a:pt x="21525" y="21504"/>
                    <a:pt x="2160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10205313" y="6559550"/>
              <a:ext cx="217154" cy="33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82" fill="norm" stroke="1" extrusionOk="0">
                  <a:moveTo>
                    <a:pt x="1370" y="10935"/>
                  </a:moveTo>
                  <a:cubicBezTo>
                    <a:pt x="1370" y="9990"/>
                    <a:pt x="1370" y="9045"/>
                    <a:pt x="1370" y="9045"/>
                  </a:cubicBezTo>
                  <a:cubicBezTo>
                    <a:pt x="1370" y="9045"/>
                    <a:pt x="1370" y="9990"/>
                    <a:pt x="1681" y="12015"/>
                  </a:cubicBezTo>
                  <a:cubicBezTo>
                    <a:pt x="1993" y="14040"/>
                    <a:pt x="2616" y="17145"/>
                    <a:pt x="3031" y="19035"/>
                  </a:cubicBezTo>
                  <a:cubicBezTo>
                    <a:pt x="3446" y="20925"/>
                    <a:pt x="3654" y="21600"/>
                    <a:pt x="3654" y="21465"/>
                  </a:cubicBezTo>
                  <a:cubicBezTo>
                    <a:pt x="3654" y="21330"/>
                    <a:pt x="3446" y="20385"/>
                    <a:pt x="2720" y="18157"/>
                  </a:cubicBezTo>
                  <a:cubicBezTo>
                    <a:pt x="1993" y="15930"/>
                    <a:pt x="746" y="12420"/>
                    <a:pt x="227" y="9923"/>
                  </a:cubicBezTo>
                  <a:cubicBezTo>
                    <a:pt x="-292" y="7425"/>
                    <a:pt x="-84" y="5940"/>
                    <a:pt x="2616" y="4455"/>
                  </a:cubicBezTo>
                  <a:cubicBezTo>
                    <a:pt x="5316" y="2970"/>
                    <a:pt x="10508" y="1485"/>
                    <a:pt x="14039" y="743"/>
                  </a:cubicBezTo>
                  <a:cubicBezTo>
                    <a:pt x="17570" y="0"/>
                    <a:pt x="19439" y="0"/>
                    <a:pt x="213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3854022" y="1657350"/>
              <a:ext cx="1307848" cy="84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54" fill="norm" stroke="1" extrusionOk="0">
                  <a:moveTo>
                    <a:pt x="14627" y="2424"/>
                  </a:moveTo>
                  <a:cubicBezTo>
                    <a:pt x="14697" y="2155"/>
                    <a:pt x="14766" y="1885"/>
                    <a:pt x="14818" y="1616"/>
                  </a:cubicBezTo>
                  <a:cubicBezTo>
                    <a:pt x="14870" y="1347"/>
                    <a:pt x="14905" y="1077"/>
                    <a:pt x="14801" y="916"/>
                  </a:cubicBezTo>
                  <a:cubicBezTo>
                    <a:pt x="14697" y="754"/>
                    <a:pt x="14454" y="700"/>
                    <a:pt x="14054" y="593"/>
                  </a:cubicBezTo>
                  <a:cubicBezTo>
                    <a:pt x="13655" y="485"/>
                    <a:pt x="13099" y="323"/>
                    <a:pt x="12422" y="377"/>
                  </a:cubicBezTo>
                  <a:cubicBezTo>
                    <a:pt x="11745" y="431"/>
                    <a:pt x="10946" y="700"/>
                    <a:pt x="10043" y="997"/>
                  </a:cubicBezTo>
                  <a:cubicBezTo>
                    <a:pt x="9141" y="1293"/>
                    <a:pt x="8133" y="1616"/>
                    <a:pt x="7196" y="2155"/>
                  </a:cubicBezTo>
                  <a:cubicBezTo>
                    <a:pt x="6258" y="2693"/>
                    <a:pt x="5390" y="3447"/>
                    <a:pt x="4730" y="4201"/>
                  </a:cubicBezTo>
                  <a:cubicBezTo>
                    <a:pt x="4070" y="4956"/>
                    <a:pt x="3619" y="5710"/>
                    <a:pt x="3081" y="6733"/>
                  </a:cubicBezTo>
                  <a:cubicBezTo>
                    <a:pt x="2543" y="7757"/>
                    <a:pt x="1917" y="9049"/>
                    <a:pt x="1379" y="10288"/>
                  </a:cubicBezTo>
                  <a:cubicBezTo>
                    <a:pt x="841" y="11527"/>
                    <a:pt x="389" y="12712"/>
                    <a:pt x="164" y="13763"/>
                  </a:cubicBezTo>
                  <a:cubicBezTo>
                    <a:pt x="-62" y="14813"/>
                    <a:pt x="-62" y="15729"/>
                    <a:pt x="216" y="16752"/>
                  </a:cubicBezTo>
                  <a:cubicBezTo>
                    <a:pt x="494" y="17776"/>
                    <a:pt x="1049" y="18907"/>
                    <a:pt x="1813" y="19715"/>
                  </a:cubicBezTo>
                  <a:cubicBezTo>
                    <a:pt x="2577" y="20523"/>
                    <a:pt x="3550" y="21007"/>
                    <a:pt x="4661" y="21277"/>
                  </a:cubicBezTo>
                  <a:cubicBezTo>
                    <a:pt x="5772" y="21546"/>
                    <a:pt x="7022" y="21600"/>
                    <a:pt x="8238" y="21519"/>
                  </a:cubicBezTo>
                  <a:cubicBezTo>
                    <a:pt x="9453" y="21438"/>
                    <a:pt x="10634" y="21223"/>
                    <a:pt x="11901" y="20900"/>
                  </a:cubicBezTo>
                  <a:cubicBezTo>
                    <a:pt x="13169" y="20577"/>
                    <a:pt x="14523" y="20146"/>
                    <a:pt x="15652" y="19688"/>
                  </a:cubicBezTo>
                  <a:cubicBezTo>
                    <a:pt x="16780" y="19230"/>
                    <a:pt x="17683" y="18745"/>
                    <a:pt x="18430" y="18233"/>
                  </a:cubicBezTo>
                  <a:cubicBezTo>
                    <a:pt x="19177" y="17722"/>
                    <a:pt x="19767" y="17183"/>
                    <a:pt x="20270" y="16321"/>
                  </a:cubicBezTo>
                  <a:cubicBezTo>
                    <a:pt x="20774" y="15459"/>
                    <a:pt x="21191" y="14274"/>
                    <a:pt x="21364" y="13116"/>
                  </a:cubicBezTo>
                  <a:cubicBezTo>
                    <a:pt x="21538" y="11958"/>
                    <a:pt x="21469" y="10827"/>
                    <a:pt x="21156" y="9400"/>
                  </a:cubicBezTo>
                  <a:cubicBezTo>
                    <a:pt x="20843" y="7972"/>
                    <a:pt x="20288" y="6248"/>
                    <a:pt x="19680" y="5009"/>
                  </a:cubicBezTo>
                  <a:cubicBezTo>
                    <a:pt x="19072" y="3771"/>
                    <a:pt x="18413" y="3016"/>
                    <a:pt x="17649" y="2397"/>
                  </a:cubicBezTo>
                  <a:cubicBezTo>
                    <a:pt x="16885" y="1778"/>
                    <a:pt x="16016" y="1293"/>
                    <a:pt x="15530" y="916"/>
                  </a:cubicBezTo>
                  <a:cubicBezTo>
                    <a:pt x="15044" y="539"/>
                    <a:pt x="14940" y="269"/>
                    <a:pt x="148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1322916" y="4790805"/>
              <a:ext cx="1334631" cy="10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439" fill="norm" stroke="1" extrusionOk="0">
                  <a:moveTo>
                    <a:pt x="0" y="9775"/>
                  </a:moveTo>
                  <a:cubicBezTo>
                    <a:pt x="1095" y="10639"/>
                    <a:pt x="2191" y="11503"/>
                    <a:pt x="3355" y="11719"/>
                  </a:cubicBezTo>
                  <a:cubicBezTo>
                    <a:pt x="4519" y="11935"/>
                    <a:pt x="5751" y="11503"/>
                    <a:pt x="7052" y="10423"/>
                  </a:cubicBezTo>
                  <a:cubicBezTo>
                    <a:pt x="8352" y="9343"/>
                    <a:pt x="9722" y="7615"/>
                    <a:pt x="11040" y="6103"/>
                  </a:cubicBezTo>
                  <a:cubicBezTo>
                    <a:pt x="12358" y="4591"/>
                    <a:pt x="13624" y="3295"/>
                    <a:pt x="14874" y="3295"/>
                  </a:cubicBezTo>
                  <a:cubicBezTo>
                    <a:pt x="16123" y="3295"/>
                    <a:pt x="17355" y="4591"/>
                    <a:pt x="18416" y="5239"/>
                  </a:cubicBezTo>
                  <a:cubicBezTo>
                    <a:pt x="19478" y="5887"/>
                    <a:pt x="20368" y="5887"/>
                    <a:pt x="20898" y="5671"/>
                  </a:cubicBezTo>
                  <a:cubicBezTo>
                    <a:pt x="21429" y="5455"/>
                    <a:pt x="21600" y="5023"/>
                    <a:pt x="21583" y="4375"/>
                  </a:cubicBezTo>
                  <a:cubicBezTo>
                    <a:pt x="21566" y="3727"/>
                    <a:pt x="21360" y="2863"/>
                    <a:pt x="20761" y="1999"/>
                  </a:cubicBezTo>
                  <a:cubicBezTo>
                    <a:pt x="20162" y="1135"/>
                    <a:pt x="19170" y="271"/>
                    <a:pt x="18040" y="55"/>
                  </a:cubicBezTo>
                  <a:cubicBezTo>
                    <a:pt x="16910" y="-161"/>
                    <a:pt x="15644" y="271"/>
                    <a:pt x="14446" y="1135"/>
                  </a:cubicBezTo>
                  <a:cubicBezTo>
                    <a:pt x="13248" y="1999"/>
                    <a:pt x="12118" y="3295"/>
                    <a:pt x="11023" y="4591"/>
                  </a:cubicBezTo>
                  <a:cubicBezTo>
                    <a:pt x="9927" y="5887"/>
                    <a:pt x="8866" y="7183"/>
                    <a:pt x="7771" y="8263"/>
                  </a:cubicBezTo>
                  <a:cubicBezTo>
                    <a:pt x="6675" y="9343"/>
                    <a:pt x="5545" y="10207"/>
                    <a:pt x="4536" y="10855"/>
                  </a:cubicBezTo>
                  <a:cubicBezTo>
                    <a:pt x="3526" y="11503"/>
                    <a:pt x="2636" y="11935"/>
                    <a:pt x="2088" y="12151"/>
                  </a:cubicBezTo>
                  <a:cubicBezTo>
                    <a:pt x="1540" y="12367"/>
                    <a:pt x="1335" y="12367"/>
                    <a:pt x="1386" y="11935"/>
                  </a:cubicBezTo>
                  <a:cubicBezTo>
                    <a:pt x="1438" y="11503"/>
                    <a:pt x="1746" y="10639"/>
                    <a:pt x="2567" y="9775"/>
                  </a:cubicBezTo>
                  <a:cubicBezTo>
                    <a:pt x="3389" y="8911"/>
                    <a:pt x="4724" y="8047"/>
                    <a:pt x="6059" y="7615"/>
                  </a:cubicBezTo>
                  <a:cubicBezTo>
                    <a:pt x="7394" y="7183"/>
                    <a:pt x="8729" y="7183"/>
                    <a:pt x="10081" y="7399"/>
                  </a:cubicBezTo>
                  <a:cubicBezTo>
                    <a:pt x="11433" y="7615"/>
                    <a:pt x="12803" y="8047"/>
                    <a:pt x="14138" y="8479"/>
                  </a:cubicBezTo>
                  <a:cubicBezTo>
                    <a:pt x="15473" y="8911"/>
                    <a:pt x="16773" y="9343"/>
                    <a:pt x="17544" y="9559"/>
                  </a:cubicBezTo>
                  <a:cubicBezTo>
                    <a:pt x="18314" y="9775"/>
                    <a:pt x="18553" y="9775"/>
                    <a:pt x="18810" y="9775"/>
                  </a:cubicBezTo>
                  <a:cubicBezTo>
                    <a:pt x="19067" y="9775"/>
                    <a:pt x="19341" y="9775"/>
                    <a:pt x="19306" y="9991"/>
                  </a:cubicBezTo>
                  <a:cubicBezTo>
                    <a:pt x="19272" y="10207"/>
                    <a:pt x="18930" y="10639"/>
                    <a:pt x="18143" y="11935"/>
                  </a:cubicBezTo>
                  <a:cubicBezTo>
                    <a:pt x="17355" y="13231"/>
                    <a:pt x="16123" y="15391"/>
                    <a:pt x="15096" y="16687"/>
                  </a:cubicBezTo>
                  <a:cubicBezTo>
                    <a:pt x="14069" y="17983"/>
                    <a:pt x="13248" y="18415"/>
                    <a:pt x="12734" y="18631"/>
                  </a:cubicBezTo>
                  <a:cubicBezTo>
                    <a:pt x="12221" y="18847"/>
                    <a:pt x="12015" y="18847"/>
                    <a:pt x="11998" y="18631"/>
                  </a:cubicBezTo>
                  <a:cubicBezTo>
                    <a:pt x="11981" y="18415"/>
                    <a:pt x="12152" y="17983"/>
                    <a:pt x="12785" y="17551"/>
                  </a:cubicBezTo>
                  <a:cubicBezTo>
                    <a:pt x="13419" y="17119"/>
                    <a:pt x="14514" y="16687"/>
                    <a:pt x="15267" y="17335"/>
                  </a:cubicBezTo>
                  <a:cubicBezTo>
                    <a:pt x="16020" y="17983"/>
                    <a:pt x="16431" y="19711"/>
                    <a:pt x="16842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6884297" y="3475566"/>
              <a:ext cx="3487549" cy="2074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5737" y="1036"/>
                  </a:moveTo>
                  <a:cubicBezTo>
                    <a:pt x="5751" y="926"/>
                    <a:pt x="5764" y="816"/>
                    <a:pt x="5731" y="727"/>
                  </a:cubicBezTo>
                  <a:cubicBezTo>
                    <a:pt x="5698" y="639"/>
                    <a:pt x="5620" y="573"/>
                    <a:pt x="5423" y="496"/>
                  </a:cubicBezTo>
                  <a:cubicBezTo>
                    <a:pt x="5227" y="419"/>
                    <a:pt x="4913" y="331"/>
                    <a:pt x="4534" y="231"/>
                  </a:cubicBezTo>
                  <a:cubicBezTo>
                    <a:pt x="4154" y="132"/>
                    <a:pt x="3710" y="22"/>
                    <a:pt x="3304" y="11"/>
                  </a:cubicBezTo>
                  <a:cubicBezTo>
                    <a:pt x="2898" y="0"/>
                    <a:pt x="2532" y="88"/>
                    <a:pt x="2172" y="298"/>
                  </a:cubicBezTo>
                  <a:cubicBezTo>
                    <a:pt x="1813" y="507"/>
                    <a:pt x="1459" y="838"/>
                    <a:pt x="1204" y="1135"/>
                  </a:cubicBezTo>
                  <a:cubicBezTo>
                    <a:pt x="949" y="1433"/>
                    <a:pt x="792" y="1697"/>
                    <a:pt x="694" y="2072"/>
                  </a:cubicBezTo>
                  <a:cubicBezTo>
                    <a:pt x="596" y="2447"/>
                    <a:pt x="557" y="2931"/>
                    <a:pt x="491" y="3538"/>
                  </a:cubicBezTo>
                  <a:cubicBezTo>
                    <a:pt x="426" y="4144"/>
                    <a:pt x="334" y="4871"/>
                    <a:pt x="262" y="5587"/>
                  </a:cubicBezTo>
                  <a:cubicBezTo>
                    <a:pt x="190" y="6304"/>
                    <a:pt x="138" y="7009"/>
                    <a:pt x="92" y="7670"/>
                  </a:cubicBezTo>
                  <a:cubicBezTo>
                    <a:pt x="46" y="8331"/>
                    <a:pt x="7" y="8949"/>
                    <a:pt x="1" y="9478"/>
                  </a:cubicBezTo>
                  <a:cubicBezTo>
                    <a:pt x="-6" y="10007"/>
                    <a:pt x="20" y="10447"/>
                    <a:pt x="66" y="10943"/>
                  </a:cubicBezTo>
                  <a:cubicBezTo>
                    <a:pt x="112" y="11439"/>
                    <a:pt x="177" y="11990"/>
                    <a:pt x="269" y="12574"/>
                  </a:cubicBezTo>
                  <a:cubicBezTo>
                    <a:pt x="360" y="13158"/>
                    <a:pt x="478" y="13776"/>
                    <a:pt x="557" y="14338"/>
                  </a:cubicBezTo>
                  <a:cubicBezTo>
                    <a:pt x="635" y="14900"/>
                    <a:pt x="674" y="15407"/>
                    <a:pt x="772" y="15947"/>
                  </a:cubicBezTo>
                  <a:cubicBezTo>
                    <a:pt x="871" y="16487"/>
                    <a:pt x="1028" y="17060"/>
                    <a:pt x="1171" y="17511"/>
                  </a:cubicBezTo>
                  <a:cubicBezTo>
                    <a:pt x="1315" y="17963"/>
                    <a:pt x="1446" y="18294"/>
                    <a:pt x="1675" y="18558"/>
                  </a:cubicBezTo>
                  <a:cubicBezTo>
                    <a:pt x="1904" y="18823"/>
                    <a:pt x="2231" y="19021"/>
                    <a:pt x="2624" y="19231"/>
                  </a:cubicBezTo>
                  <a:cubicBezTo>
                    <a:pt x="3016" y="19440"/>
                    <a:pt x="3474" y="19660"/>
                    <a:pt x="3919" y="19837"/>
                  </a:cubicBezTo>
                  <a:cubicBezTo>
                    <a:pt x="4364" y="20013"/>
                    <a:pt x="4795" y="20145"/>
                    <a:pt x="5221" y="20300"/>
                  </a:cubicBezTo>
                  <a:cubicBezTo>
                    <a:pt x="5646" y="20454"/>
                    <a:pt x="6065" y="20630"/>
                    <a:pt x="6483" y="20773"/>
                  </a:cubicBezTo>
                  <a:cubicBezTo>
                    <a:pt x="6902" y="20917"/>
                    <a:pt x="7320" y="21027"/>
                    <a:pt x="7752" y="21104"/>
                  </a:cubicBezTo>
                  <a:cubicBezTo>
                    <a:pt x="8184" y="21181"/>
                    <a:pt x="8629" y="21225"/>
                    <a:pt x="9074" y="21291"/>
                  </a:cubicBezTo>
                  <a:cubicBezTo>
                    <a:pt x="9518" y="21358"/>
                    <a:pt x="9963" y="21446"/>
                    <a:pt x="10473" y="21501"/>
                  </a:cubicBezTo>
                  <a:cubicBezTo>
                    <a:pt x="10984" y="21556"/>
                    <a:pt x="11559" y="21578"/>
                    <a:pt x="12109" y="21589"/>
                  </a:cubicBezTo>
                  <a:cubicBezTo>
                    <a:pt x="12658" y="21600"/>
                    <a:pt x="13182" y="21600"/>
                    <a:pt x="13738" y="21600"/>
                  </a:cubicBezTo>
                  <a:cubicBezTo>
                    <a:pt x="14294" y="21600"/>
                    <a:pt x="14882" y="21600"/>
                    <a:pt x="15432" y="21589"/>
                  </a:cubicBezTo>
                  <a:cubicBezTo>
                    <a:pt x="15981" y="21578"/>
                    <a:pt x="16492" y="21556"/>
                    <a:pt x="16956" y="21512"/>
                  </a:cubicBezTo>
                  <a:cubicBezTo>
                    <a:pt x="17421" y="21468"/>
                    <a:pt x="17839" y="21402"/>
                    <a:pt x="18245" y="21302"/>
                  </a:cubicBezTo>
                  <a:cubicBezTo>
                    <a:pt x="18650" y="21203"/>
                    <a:pt x="19043" y="21071"/>
                    <a:pt x="19403" y="20950"/>
                  </a:cubicBezTo>
                  <a:cubicBezTo>
                    <a:pt x="19762" y="20829"/>
                    <a:pt x="20089" y="20718"/>
                    <a:pt x="20345" y="20531"/>
                  </a:cubicBezTo>
                  <a:cubicBezTo>
                    <a:pt x="20600" y="20344"/>
                    <a:pt x="20783" y="20079"/>
                    <a:pt x="20986" y="19716"/>
                  </a:cubicBezTo>
                  <a:cubicBezTo>
                    <a:pt x="21188" y="19352"/>
                    <a:pt x="21411" y="18889"/>
                    <a:pt x="21502" y="18294"/>
                  </a:cubicBezTo>
                  <a:cubicBezTo>
                    <a:pt x="21594" y="17699"/>
                    <a:pt x="21555" y="16971"/>
                    <a:pt x="21483" y="16233"/>
                  </a:cubicBezTo>
                  <a:cubicBezTo>
                    <a:pt x="21411" y="15495"/>
                    <a:pt x="21306" y="14745"/>
                    <a:pt x="21110" y="14073"/>
                  </a:cubicBezTo>
                  <a:cubicBezTo>
                    <a:pt x="20914" y="13401"/>
                    <a:pt x="20626" y="12806"/>
                    <a:pt x="20312" y="12266"/>
                  </a:cubicBezTo>
                  <a:cubicBezTo>
                    <a:pt x="19998" y="11726"/>
                    <a:pt x="19658" y="11241"/>
                    <a:pt x="19259" y="10822"/>
                  </a:cubicBezTo>
                  <a:cubicBezTo>
                    <a:pt x="18860" y="10403"/>
                    <a:pt x="18402" y="10051"/>
                    <a:pt x="17918" y="9775"/>
                  </a:cubicBezTo>
                  <a:cubicBezTo>
                    <a:pt x="17434" y="9500"/>
                    <a:pt x="16923" y="9301"/>
                    <a:pt x="16420" y="9125"/>
                  </a:cubicBezTo>
                  <a:cubicBezTo>
                    <a:pt x="15916" y="8949"/>
                    <a:pt x="15419" y="8794"/>
                    <a:pt x="14967" y="8695"/>
                  </a:cubicBezTo>
                  <a:cubicBezTo>
                    <a:pt x="14516" y="8596"/>
                    <a:pt x="14111" y="8552"/>
                    <a:pt x="13685" y="8486"/>
                  </a:cubicBezTo>
                  <a:cubicBezTo>
                    <a:pt x="13260" y="8420"/>
                    <a:pt x="12815" y="8331"/>
                    <a:pt x="12403" y="8210"/>
                  </a:cubicBezTo>
                  <a:cubicBezTo>
                    <a:pt x="11991" y="8089"/>
                    <a:pt x="11612" y="7935"/>
                    <a:pt x="11206" y="7747"/>
                  </a:cubicBezTo>
                  <a:cubicBezTo>
                    <a:pt x="10801" y="7560"/>
                    <a:pt x="10369" y="7340"/>
                    <a:pt x="10055" y="7075"/>
                  </a:cubicBezTo>
                  <a:cubicBezTo>
                    <a:pt x="9741" y="6811"/>
                    <a:pt x="9545" y="6502"/>
                    <a:pt x="9414" y="6050"/>
                  </a:cubicBezTo>
                  <a:cubicBezTo>
                    <a:pt x="9283" y="5598"/>
                    <a:pt x="9218" y="5003"/>
                    <a:pt x="9204" y="4397"/>
                  </a:cubicBezTo>
                  <a:cubicBezTo>
                    <a:pt x="9191" y="3791"/>
                    <a:pt x="9231" y="3174"/>
                    <a:pt x="9257" y="2678"/>
                  </a:cubicBezTo>
                  <a:cubicBezTo>
                    <a:pt x="9283" y="2182"/>
                    <a:pt x="9296" y="1807"/>
                    <a:pt x="9289" y="1488"/>
                  </a:cubicBezTo>
                  <a:cubicBezTo>
                    <a:pt x="9283" y="1168"/>
                    <a:pt x="9257" y="904"/>
                    <a:pt x="9165" y="672"/>
                  </a:cubicBezTo>
                  <a:cubicBezTo>
                    <a:pt x="9074" y="441"/>
                    <a:pt x="8917" y="242"/>
                    <a:pt x="8616" y="132"/>
                  </a:cubicBezTo>
                  <a:cubicBezTo>
                    <a:pt x="8315" y="22"/>
                    <a:pt x="7870" y="0"/>
                    <a:pt x="7386" y="0"/>
                  </a:cubicBezTo>
                  <a:cubicBezTo>
                    <a:pt x="6902" y="0"/>
                    <a:pt x="6378" y="22"/>
                    <a:pt x="5914" y="55"/>
                  </a:cubicBezTo>
                  <a:cubicBezTo>
                    <a:pt x="5450" y="88"/>
                    <a:pt x="5044" y="132"/>
                    <a:pt x="4795" y="264"/>
                  </a:cubicBezTo>
                  <a:cubicBezTo>
                    <a:pt x="4547" y="397"/>
                    <a:pt x="4455" y="617"/>
                    <a:pt x="4364" y="8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880" name="Drawing"/>
          <p:cNvGrpSpPr/>
          <p:nvPr/>
        </p:nvGrpSpPr>
        <p:grpSpPr>
          <a:xfrm>
            <a:off x="8860366" y="1276350"/>
            <a:ext cx="3025655" cy="1327150"/>
            <a:chOff x="0" y="0"/>
            <a:chExt cx="3025653" cy="1327150"/>
          </a:xfrm>
        </p:grpSpPr>
        <p:sp>
          <p:nvSpPr>
            <p:cNvPr id="2847" name="Line"/>
            <p:cNvSpPr/>
            <p:nvPr/>
          </p:nvSpPr>
          <p:spPr>
            <a:xfrm>
              <a:off x="0" y="101600"/>
              <a:ext cx="141575" cy="441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68" fill="norm" stroke="1" extrusionOk="0">
                  <a:moveTo>
                    <a:pt x="3494" y="9566"/>
                  </a:moveTo>
                  <a:cubicBezTo>
                    <a:pt x="3176" y="12343"/>
                    <a:pt x="2859" y="15120"/>
                    <a:pt x="2700" y="16766"/>
                  </a:cubicBezTo>
                  <a:cubicBezTo>
                    <a:pt x="2541" y="18411"/>
                    <a:pt x="2541" y="18926"/>
                    <a:pt x="2224" y="19646"/>
                  </a:cubicBezTo>
                  <a:cubicBezTo>
                    <a:pt x="1906" y="20366"/>
                    <a:pt x="1271" y="21291"/>
                    <a:pt x="794" y="21446"/>
                  </a:cubicBezTo>
                  <a:cubicBezTo>
                    <a:pt x="318" y="21600"/>
                    <a:pt x="0" y="20983"/>
                    <a:pt x="0" y="19183"/>
                  </a:cubicBezTo>
                  <a:cubicBezTo>
                    <a:pt x="0" y="17383"/>
                    <a:pt x="318" y="14400"/>
                    <a:pt x="1112" y="11469"/>
                  </a:cubicBezTo>
                  <a:cubicBezTo>
                    <a:pt x="1906" y="8537"/>
                    <a:pt x="3176" y="5657"/>
                    <a:pt x="3971" y="3857"/>
                  </a:cubicBezTo>
                  <a:cubicBezTo>
                    <a:pt x="4765" y="2057"/>
                    <a:pt x="5082" y="1337"/>
                    <a:pt x="5876" y="823"/>
                  </a:cubicBezTo>
                  <a:cubicBezTo>
                    <a:pt x="6671" y="309"/>
                    <a:pt x="7941" y="0"/>
                    <a:pt x="9371" y="0"/>
                  </a:cubicBezTo>
                  <a:cubicBezTo>
                    <a:pt x="10800" y="0"/>
                    <a:pt x="12388" y="309"/>
                    <a:pt x="14453" y="1594"/>
                  </a:cubicBezTo>
                  <a:cubicBezTo>
                    <a:pt x="16518" y="2880"/>
                    <a:pt x="19059" y="5143"/>
                    <a:pt x="20329" y="6789"/>
                  </a:cubicBezTo>
                  <a:cubicBezTo>
                    <a:pt x="21600" y="8434"/>
                    <a:pt x="21600" y="9463"/>
                    <a:pt x="20012" y="10389"/>
                  </a:cubicBezTo>
                  <a:cubicBezTo>
                    <a:pt x="18424" y="11314"/>
                    <a:pt x="15247" y="12137"/>
                    <a:pt x="12865" y="12600"/>
                  </a:cubicBezTo>
                  <a:cubicBezTo>
                    <a:pt x="10482" y="13063"/>
                    <a:pt x="8894" y="13166"/>
                    <a:pt x="7306" y="13114"/>
                  </a:cubicBezTo>
                  <a:cubicBezTo>
                    <a:pt x="5718" y="13063"/>
                    <a:pt x="4129" y="12857"/>
                    <a:pt x="3494" y="12497"/>
                  </a:cubicBezTo>
                  <a:cubicBezTo>
                    <a:pt x="2859" y="12137"/>
                    <a:pt x="3176" y="11623"/>
                    <a:pt x="3494" y="1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143933" y="270372"/>
              <a:ext cx="146051" cy="211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7328"/>
                  </a:moveTo>
                  <a:cubicBezTo>
                    <a:pt x="626" y="6259"/>
                    <a:pt x="1252" y="5190"/>
                    <a:pt x="2348" y="4655"/>
                  </a:cubicBezTo>
                  <a:cubicBezTo>
                    <a:pt x="3443" y="4120"/>
                    <a:pt x="5009" y="4120"/>
                    <a:pt x="6887" y="5296"/>
                  </a:cubicBezTo>
                  <a:cubicBezTo>
                    <a:pt x="8765" y="6473"/>
                    <a:pt x="10957" y="8825"/>
                    <a:pt x="12052" y="11178"/>
                  </a:cubicBezTo>
                  <a:cubicBezTo>
                    <a:pt x="13148" y="13530"/>
                    <a:pt x="13148" y="15883"/>
                    <a:pt x="12522" y="17807"/>
                  </a:cubicBezTo>
                  <a:cubicBezTo>
                    <a:pt x="11896" y="19732"/>
                    <a:pt x="10643" y="21229"/>
                    <a:pt x="9704" y="21336"/>
                  </a:cubicBezTo>
                  <a:cubicBezTo>
                    <a:pt x="8765" y="21443"/>
                    <a:pt x="8139" y="20160"/>
                    <a:pt x="8296" y="17273"/>
                  </a:cubicBezTo>
                  <a:cubicBezTo>
                    <a:pt x="8452" y="14386"/>
                    <a:pt x="9391" y="9894"/>
                    <a:pt x="10487" y="7114"/>
                  </a:cubicBezTo>
                  <a:cubicBezTo>
                    <a:pt x="11583" y="4334"/>
                    <a:pt x="12835" y="3265"/>
                    <a:pt x="13930" y="2302"/>
                  </a:cubicBezTo>
                  <a:cubicBezTo>
                    <a:pt x="15026" y="1340"/>
                    <a:pt x="15965" y="485"/>
                    <a:pt x="17217" y="164"/>
                  </a:cubicBezTo>
                  <a:cubicBezTo>
                    <a:pt x="18470" y="-157"/>
                    <a:pt x="20035" y="57"/>
                    <a:pt x="21600" y="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401021" y="111555"/>
              <a:ext cx="155663" cy="360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15" fill="norm" stroke="1" extrusionOk="0">
                  <a:moveTo>
                    <a:pt x="20590" y="2396"/>
                  </a:moveTo>
                  <a:cubicBezTo>
                    <a:pt x="20298" y="1403"/>
                    <a:pt x="20007" y="410"/>
                    <a:pt x="18985" y="99"/>
                  </a:cubicBezTo>
                  <a:cubicBezTo>
                    <a:pt x="17963" y="-211"/>
                    <a:pt x="16212" y="161"/>
                    <a:pt x="13439" y="1899"/>
                  </a:cubicBezTo>
                  <a:cubicBezTo>
                    <a:pt x="10666" y="3637"/>
                    <a:pt x="6871" y="6741"/>
                    <a:pt x="4244" y="9534"/>
                  </a:cubicBezTo>
                  <a:cubicBezTo>
                    <a:pt x="1617" y="12327"/>
                    <a:pt x="158" y="14810"/>
                    <a:pt x="12" y="16796"/>
                  </a:cubicBezTo>
                  <a:cubicBezTo>
                    <a:pt x="-134" y="18782"/>
                    <a:pt x="1034" y="20272"/>
                    <a:pt x="4828" y="20830"/>
                  </a:cubicBezTo>
                  <a:cubicBezTo>
                    <a:pt x="8623" y="21389"/>
                    <a:pt x="15044" y="21017"/>
                    <a:pt x="21466" y="2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651933" y="285750"/>
              <a:ext cx="2159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5840"/>
                    <a:pt x="12282" y="10080"/>
                    <a:pt x="15882" y="6480"/>
                  </a:cubicBezTo>
                  <a:cubicBezTo>
                    <a:pt x="19482" y="2880"/>
                    <a:pt x="2054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760825" y="171450"/>
              <a:ext cx="37159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6666" y="0"/>
                  </a:moveTo>
                  <a:cubicBezTo>
                    <a:pt x="3066" y="1500"/>
                    <a:pt x="-534" y="3000"/>
                    <a:pt x="66" y="5700"/>
                  </a:cubicBezTo>
                  <a:cubicBezTo>
                    <a:pt x="666" y="8400"/>
                    <a:pt x="5466" y="12300"/>
                    <a:pt x="9666" y="15150"/>
                  </a:cubicBezTo>
                  <a:cubicBezTo>
                    <a:pt x="13866" y="18000"/>
                    <a:pt x="17466" y="19800"/>
                    <a:pt x="210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1039283" y="0"/>
              <a:ext cx="12338" cy="56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800" y="0"/>
                  </a:moveTo>
                  <a:cubicBezTo>
                    <a:pt x="14400" y="2670"/>
                    <a:pt x="18000" y="5339"/>
                    <a:pt x="19800" y="8373"/>
                  </a:cubicBezTo>
                  <a:cubicBezTo>
                    <a:pt x="21600" y="11407"/>
                    <a:pt x="21600" y="14804"/>
                    <a:pt x="18000" y="17070"/>
                  </a:cubicBezTo>
                  <a:cubicBezTo>
                    <a:pt x="14400" y="19335"/>
                    <a:pt x="7200" y="20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1198033" y="196849"/>
              <a:ext cx="25401" cy="25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0"/>
                  </a:moveTo>
                  <a:cubicBezTo>
                    <a:pt x="7200" y="5534"/>
                    <a:pt x="14400" y="11068"/>
                    <a:pt x="18000" y="14370"/>
                  </a:cubicBezTo>
                  <a:cubicBezTo>
                    <a:pt x="21600" y="17673"/>
                    <a:pt x="21600" y="18744"/>
                    <a:pt x="21600" y="19726"/>
                  </a:cubicBezTo>
                  <a:cubicBezTo>
                    <a:pt x="21600" y="20707"/>
                    <a:pt x="21600" y="21600"/>
                    <a:pt x="19800" y="21511"/>
                  </a:cubicBezTo>
                  <a:cubicBezTo>
                    <a:pt x="18000" y="21421"/>
                    <a:pt x="14400" y="20350"/>
                    <a:pt x="11700" y="19101"/>
                  </a:cubicBezTo>
                  <a:cubicBezTo>
                    <a:pt x="9000" y="17851"/>
                    <a:pt x="7200" y="16423"/>
                    <a:pt x="5400" y="14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1224081" y="155026"/>
              <a:ext cx="151654" cy="26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219" fill="norm" stroke="1" extrusionOk="0">
                  <a:moveTo>
                    <a:pt x="787" y="5402"/>
                  </a:moveTo>
                  <a:cubicBezTo>
                    <a:pt x="495" y="4551"/>
                    <a:pt x="203" y="3701"/>
                    <a:pt x="57" y="2850"/>
                  </a:cubicBezTo>
                  <a:cubicBezTo>
                    <a:pt x="-89" y="2000"/>
                    <a:pt x="-89" y="1150"/>
                    <a:pt x="1808" y="554"/>
                  </a:cubicBezTo>
                  <a:cubicBezTo>
                    <a:pt x="3706" y="-41"/>
                    <a:pt x="7500" y="-381"/>
                    <a:pt x="11149" y="725"/>
                  </a:cubicBezTo>
                  <a:cubicBezTo>
                    <a:pt x="14797" y="1830"/>
                    <a:pt x="18300" y="4381"/>
                    <a:pt x="19906" y="7188"/>
                  </a:cubicBezTo>
                  <a:cubicBezTo>
                    <a:pt x="21511" y="9994"/>
                    <a:pt x="21219" y="13055"/>
                    <a:pt x="18884" y="15351"/>
                  </a:cubicBezTo>
                  <a:cubicBezTo>
                    <a:pt x="16549" y="17647"/>
                    <a:pt x="12170" y="19178"/>
                    <a:pt x="9252" y="19943"/>
                  </a:cubicBezTo>
                  <a:cubicBezTo>
                    <a:pt x="6333" y="20709"/>
                    <a:pt x="4873" y="20709"/>
                    <a:pt x="4289" y="20794"/>
                  </a:cubicBezTo>
                  <a:cubicBezTo>
                    <a:pt x="3706" y="20879"/>
                    <a:pt x="3997" y="21049"/>
                    <a:pt x="4289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1413933" y="76199"/>
              <a:ext cx="122145" cy="351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57" fill="norm" stroke="1" extrusionOk="0">
                  <a:moveTo>
                    <a:pt x="0" y="0"/>
                  </a:moveTo>
                  <a:cubicBezTo>
                    <a:pt x="4393" y="776"/>
                    <a:pt x="8786" y="1552"/>
                    <a:pt x="12814" y="3557"/>
                  </a:cubicBezTo>
                  <a:cubicBezTo>
                    <a:pt x="16841" y="5562"/>
                    <a:pt x="20502" y="8795"/>
                    <a:pt x="21051" y="11770"/>
                  </a:cubicBezTo>
                  <a:cubicBezTo>
                    <a:pt x="21600" y="14745"/>
                    <a:pt x="19037" y="17461"/>
                    <a:pt x="17024" y="19013"/>
                  </a:cubicBezTo>
                  <a:cubicBezTo>
                    <a:pt x="15010" y="20565"/>
                    <a:pt x="13546" y="20953"/>
                    <a:pt x="11898" y="21212"/>
                  </a:cubicBezTo>
                  <a:cubicBezTo>
                    <a:pt x="10251" y="21471"/>
                    <a:pt x="8420" y="21600"/>
                    <a:pt x="7688" y="21212"/>
                  </a:cubicBezTo>
                  <a:cubicBezTo>
                    <a:pt x="6956" y="20824"/>
                    <a:pt x="7322" y="19919"/>
                    <a:pt x="7688" y="19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1756833" y="27305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1725083" y="387350"/>
              <a:ext cx="2159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4400"/>
                    <a:pt x="11859" y="7200"/>
                    <a:pt x="15459" y="3600"/>
                  </a:cubicBezTo>
                  <a:cubicBezTo>
                    <a:pt x="19059" y="0"/>
                    <a:pt x="203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2322926" y="227392"/>
              <a:ext cx="98923" cy="216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062" fill="norm" stroke="1" extrusionOk="0">
                  <a:moveTo>
                    <a:pt x="15673" y="3821"/>
                  </a:moveTo>
                  <a:cubicBezTo>
                    <a:pt x="13910" y="3203"/>
                    <a:pt x="12147" y="2586"/>
                    <a:pt x="10163" y="2586"/>
                  </a:cubicBezTo>
                  <a:cubicBezTo>
                    <a:pt x="8180" y="2586"/>
                    <a:pt x="5975" y="3203"/>
                    <a:pt x="3992" y="5261"/>
                  </a:cubicBezTo>
                  <a:cubicBezTo>
                    <a:pt x="2008" y="7318"/>
                    <a:pt x="245" y="10815"/>
                    <a:pt x="24" y="13695"/>
                  </a:cubicBezTo>
                  <a:cubicBezTo>
                    <a:pt x="-196" y="16575"/>
                    <a:pt x="1126" y="18838"/>
                    <a:pt x="2890" y="20072"/>
                  </a:cubicBezTo>
                  <a:cubicBezTo>
                    <a:pt x="4653" y="21306"/>
                    <a:pt x="6857" y="21512"/>
                    <a:pt x="10163" y="19969"/>
                  </a:cubicBezTo>
                  <a:cubicBezTo>
                    <a:pt x="13469" y="18426"/>
                    <a:pt x="17877" y="15135"/>
                    <a:pt x="19641" y="11638"/>
                  </a:cubicBezTo>
                  <a:cubicBezTo>
                    <a:pt x="21404" y="8141"/>
                    <a:pt x="20522" y="4438"/>
                    <a:pt x="18759" y="2381"/>
                  </a:cubicBezTo>
                  <a:cubicBezTo>
                    <a:pt x="16996" y="323"/>
                    <a:pt x="14351" y="-88"/>
                    <a:pt x="12147" y="15"/>
                  </a:cubicBezTo>
                  <a:cubicBezTo>
                    <a:pt x="9943" y="118"/>
                    <a:pt x="8180" y="735"/>
                    <a:pt x="7077" y="1558"/>
                  </a:cubicBezTo>
                  <a:cubicBezTo>
                    <a:pt x="5975" y="2381"/>
                    <a:pt x="5535" y="3409"/>
                    <a:pt x="5094" y="4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2537883" y="34290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2641071" y="165099"/>
              <a:ext cx="119063" cy="28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64" fill="norm" stroke="1" extrusionOk="0">
                  <a:moveTo>
                    <a:pt x="14495" y="8221"/>
                  </a:moveTo>
                  <a:cubicBezTo>
                    <a:pt x="14116" y="6609"/>
                    <a:pt x="13737" y="4997"/>
                    <a:pt x="13548" y="3788"/>
                  </a:cubicBezTo>
                  <a:cubicBezTo>
                    <a:pt x="13358" y="2579"/>
                    <a:pt x="13358" y="1773"/>
                    <a:pt x="12600" y="1128"/>
                  </a:cubicBezTo>
                  <a:cubicBezTo>
                    <a:pt x="11842" y="484"/>
                    <a:pt x="10327" y="0"/>
                    <a:pt x="8811" y="0"/>
                  </a:cubicBezTo>
                  <a:cubicBezTo>
                    <a:pt x="7295" y="0"/>
                    <a:pt x="5779" y="484"/>
                    <a:pt x="4263" y="1773"/>
                  </a:cubicBezTo>
                  <a:cubicBezTo>
                    <a:pt x="2748" y="3063"/>
                    <a:pt x="1232" y="5158"/>
                    <a:pt x="474" y="6609"/>
                  </a:cubicBezTo>
                  <a:cubicBezTo>
                    <a:pt x="-284" y="8060"/>
                    <a:pt x="-284" y="8866"/>
                    <a:pt x="1611" y="9430"/>
                  </a:cubicBezTo>
                  <a:cubicBezTo>
                    <a:pt x="3505" y="9994"/>
                    <a:pt x="7295" y="10316"/>
                    <a:pt x="10327" y="9672"/>
                  </a:cubicBezTo>
                  <a:cubicBezTo>
                    <a:pt x="13358" y="9027"/>
                    <a:pt x="15632" y="7415"/>
                    <a:pt x="16958" y="6206"/>
                  </a:cubicBezTo>
                  <a:cubicBezTo>
                    <a:pt x="18284" y="4997"/>
                    <a:pt x="18663" y="4191"/>
                    <a:pt x="18663" y="4272"/>
                  </a:cubicBezTo>
                  <a:cubicBezTo>
                    <a:pt x="18663" y="4352"/>
                    <a:pt x="18284" y="5319"/>
                    <a:pt x="17716" y="7576"/>
                  </a:cubicBezTo>
                  <a:cubicBezTo>
                    <a:pt x="17148" y="9833"/>
                    <a:pt x="16390" y="13379"/>
                    <a:pt x="16011" y="15555"/>
                  </a:cubicBezTo>
                  <a:cubicBezTo>
                    <a:pt x="15632" y="17731"/>
                    <a:pt x="15632" y="18537"/>
                    <a:pt x="15253" y="19424"/>
                  </a:cubicBezTo>
                  <a:cubicBezTo>
                    <a:pt x="14874" y="20310"/>
                    <a:pt x="14116" y="21278"/>
                    <a:pt x="14305" y="21439"/>
                  </a:cubicBezTo>
                  <a:cubicBezTo>
                    <a:pt x="14495" y="21600"/>
                    <a:pt x="15632" y="20955"/>
                    <a:pt x="16958" y="20310"/>
                  </a:cubicBezTo>
                  <a:cubicBezTo>
                    <a:pt x="18284" y="19666"/>
                    <a:pt x="19800" y="19021"/>
                    <a:pt x="21316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2869028" y="168036"/>
              <a:ext cx="119706" cy="30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92" fill="norm" stroke="1" extrusionOk="0">
                  <a:moveTo>
                    <a:pt x="21431" y="5192"/>
                  </a:moveTo>
                  <a:cubicBezTo>
                    <a:pt x="21052" y="3692"/>
                    <a:pt x="20673" y="2192"/>
                    <a:pt x="19536" y="1217"/>
                  </a:cubicBezTo>
                  <a:cubicBezTo>
                    <a:pt x="18399" y="242"/>
                    <a:pt x="16505" y="-208"/>
                    <a:pt x="13473" y="92"/>
                  </a:cubicBezTo>
                  <a:cubicBezTo>
                    <a:pt x="10442" y="392"/>
                    <a:pt x="6273" y="1442"/>
                    <a:pt x="3620" y="2567"/>
                  </a:cubicBezTo>
                  <a:cubicBezTo>
                    <a:pt x="968" y="3692"/>
                    <a:pt x="-169" y="4892"/>
                    <a:pt x="20" y="5717"/>
                  </a:cubicBezTo>
                  <a:cubicBezTo>
                    <a:pt x="210" y="6542"/>
                    <a:pt x="1726" y="6992"/>
                    <a:pt x="4378" y="6917"/>
                  </a:cubicBezTo>
                  <a:cubicBezTo>
                    <a:pt x="7031" y="6842"/>
                    <a:pt x="10820" y="6242"/>
                    <a:pt x="13473" y="5342"/>
                  </a:cubicBezTo>
                  <a:cubicBezTo>
                    <a:pt x="16126" y="4442"/>
                    <a:pt x="17642" y="3242"/>
                    <a:pt x="18399" y="3017"/>
                  </a:cubicBezTo>
                  <a:cubicBezTo>
                    <a:pt x="19157" y="2792"/>
                    <a:pt x="19157" y="3542"/>
                    <a:pt x="18968" y="6017"/>
                  </a:cubicBezTo>
                  <a:cubicBezTo>
                    <a:pt x="18778" y="8492"/>
                    <a:pt x="18399" y="12692"/>
                    <a:pt x="18778" y="15542"/>
                  </a:cubicBezTo>
                  <a:cubicBezTo>
                    <a:pt x="19157" y="18392"/>
                    <a:pt x="20294" y="19892"/>
                    <a:pt x="21431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86783" y="817197"/>
              <a:ext cx="114301" cy="423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84" fill="norm" stroke="1" extrusionOk="0">
                  <a:moveTo>
                    <a:pt x="0" y="5580"/>
                  </a:moveTo>
                  <a:cubicBezTo>
                    <a:pt x="785" y="8911"/>
                    <a:pt x="1571" y="12242"/>
                    <a:pt x="1767" y="14714"/>
                  </a:cubicBezTo>
                  <a:cubicBezTo>
                    <a:pt x="1963" y="17185"/>
                    <a:pt x="1571" y="18797"/>
                    <a:pt x="1178" y="19872"/>
                  </a:cubicBezTo>
                  <a:cubicBezTo>
                    <a:pt x="785" y="20947"/>
                    <a:pt x="392" y="21484"/>
                    <a:pt x="196" y="21484"/>
                  </a:cubicBezTo>
                  <a:cubicBezTo>
                    <a:pt x="0" y="21484"/>
                    <a:pt x="0" y="20947"/>
                    <a:pt x="0" y="18529"/>
                  </a:cubicBezTo>
                  <a:cubicBezTo>
                    <a:pt x="0" y="16111"/>
                    <a:pt x="0" y="11812"/>
                    <a:pt x="982" y="8642"/>
                  </a:cubicBezTo>
                  <a:cubicBezTo>
                    <a:pt x="1963" y="5472"/>
                    <a:pt x="3927" y="3430"/>
                    <a:pt x="5694" y="2141"/>
                  </a:cubicBezTo>
                  <a:cubicBezTo>
                    <a:pt x="7462" y="851"/>
                    <a:pt x="9032" y="314"/>
                    <a:pt x="11192" y="99"/>
                  </a:cubicBezTo>
                  <a:cubicBezTo>
                    <a:pt x="13352" y="-116"/>
                    <a:pt x="16102" y="-9"/>
                    <a:pt x="18065" y="690"/>
                  </a:cubicBezTo>
                  <a:cubicBezTo>
                    <a:pt x="20029" y="1388"/>
                    <a:pt x="21207" y="2678"/>
                    <a:pt x="21207" y="3968"/>
                  </a:cubicBezTo>
                  <a:cubicBezTo>
                    <a:pt x="21207" y="5257"/>
                    <a:pt x="20029" y="6547"/>
                    <a:pt x="17476" y="7514"/>
                  </a:cubicBezTo>
                  <a:cubicBezTo>
                    <a:pt x="14923" y="8481"/>
                    <a:pt x="10996" y="9126"/>
                    <a:pt x="8051" y="9448"/>
                  </a:cubicBezTo>
                  <a:cubicBezTo>
                    <a:pt x="5105" y="9771"/>
                    <a:pt x="3142" y="9771"/>
                    <a:pt x="1767" y="9448"/>
                  </a:cubicBezTo>
                  <a:cubicBezTo>
                    <a:pt x="392" y="9126"/>
                    <a:pt x="-393" y="8481"/>
                    <a:pt x="392" y="7997"/>
                  </a:cubicBezTo>
                  <a:cubicBezTo>
                    <a:pt x="1178" y="7514"/>
                    <a:pt x="3534" y="7191"/>
                    <a:pt x="5891" y="6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214146" y="977899"/>
              <a:ext cx="190138" cy="255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46" fill="norm" stroke="1" extrusionOk="0">
                  <a:moveTo>
                    <a:pt x="671" y="6905"/>
                  </a:moveTo>
                  <a:cubicBezTo>
                    <a:pt x="197" y="5666"/>
                    <a:pt x="-278" y="4426"/>
                    <a:pt x="197" y="3718"/>
                  </a:cubicBezTo>
                  <a:cubicBezTo>
                    <a:pt x="671" y="3010"/>
                    <a:pt x="2096" y="2833"/>
                    <a:pt x="4113" y="3630"/>
                  </a:cubicBezTo>
                  <a:cubicBezTo>
                    <a:pt x="6131" y="4426"/>
                    <a:pt x="8742" y="6197"/>
                    <a:pt x="10403" y="8941"/>
                  </a:cubicBezTo>
                  <a:cubicBezTo>
                    <a:pt x="12065" y="11685"/>
                    <a:pt x="12777" y="15403"/>
                    <a:pt x="12777" y="17616"/>
                  </a:cubicBezTo>
                  <a:cubicBezTo>
                    <a:pt x="12777" y="19830"/>
                    <a:pt x="12065" y="20538"/>
                    <a:pt x="11115" y="20980"/>
                  </a:cubicBezTo>
                  <a:cubicBezTo>
                    <a:pt x="10166" y="21423"/>
                    <a:pt x="8979" y="21600"/>
                    <a:pt x="8148" y="20715"/>
                  </a:cubicBezTo>
                  <a:cubicBezTo>
                    <a:pt x="7318" y="19830"/>
                    <a:pt x="6843" y="17882"/>
                    <a:pt x="7674" y="14695"/>
                  </a:cubicBezTo>
                  <a:cubicBezTo>
                    <a:pt x="8504" y="11508"/>
                    <a:pt x="10641" y="7082"/>
                    <a:pt x="13133" y="4426"/>
                  </a:cubicBezTo>
                  <a:cubicBezTo>
                    <a:pt x="15625" y="1770"/>
                    <a:pt x="18474" y="885"/>
                    <a:pt x="213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547007" y="853169"/>
              <a:ext cx="155727" cy="385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73" fill="norm" stroke="1" extrusionOk="0">
                  <a:moveTo>
                    <a:pt x="21189" y="1643"/>
                  </a:moveTo>
                  <a:cubicBezTo>
                    <a:pt x="21189" y="1053"/>
                    <a:pt x="21189" y="463"/>
                    <a:pt x="20469" y="168"/>
                  </a:cubicBezTo>
                  <a:cubicBezTo>
                    <a:pt x="19749" y="-127"/>
                    <a:pt x="18309" y="-127"/>
                    <a:pt x="15573" y="935"/>
                  </a:cubicBezTo>
                  <a:cubicBezTo>
                    <a:pt x="12837" y="1998"/>
                    <a:pt x="8805" y="4122"/>
                    <a:pt x="5781" y="6955"/>
                  </a:cubicBezTo>
                  <a:cubicBezTo>
                    <a:pt x="2757" y="9788"/>
                    <a:pt x="741" y="13329"/>
                    <a:pt x="165" y="15748"/>
                  </a:cubicBezTo>
                  <a:cubicBezTo>
                    <a:pt x="-411" y="18168"/>
                    <a:pt x="453" y="19466"/>
                    <a:pt x="3909" y="20234"/>
                  </a:cubicBezTo>
                  <a:cubicBezTo>
                    <a:pt x="7365" y="21001"/>
                    <a:pt x="13413" y="21237"/>
                    <a:pt x="19461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778933" y="1085850"/>
              <a:ext cx="171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1128183" y="863600"/>
              <a:ext cx="38101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959"/>
                    <a:pt x="21600" y="5918"/>
                    <a:pt x="18600" y="9173"/>
                  </a:cubicBezTo>
                  <a:cubicBezTo>
                    <a:pt x="15600" y="12427"/>
                    <a:pt x="9600" y="15978"/>
                    <a:pt x="6000" y="18099"/>
                  </a:cubicBezTo>
                  <a:cubicBezTo>
                    <a:pt x="2400" y="20219"/>
                    <a:pt x="1200" y="209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1267883" y="946150"/>
              <a:ext cx="254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120"/>
                    <a:pt x="18000" y="10240"/>
                    <a:pt x="14400" y="13840"/>
                  </a:cubicBezTo>
                  <a:cubicBezTo>
                    <a:pt x="10800" y="17440"/>
                    <a:pt x="5400" y="19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1255183" y="997946"/>
              <a:ext cx="158751" cy="195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15747"/>
                  </a:moveTo>
                  <a:cubicBezTo>
                    <a:pt x="4032" y="14369"/>
                    <a:pt x="8064" y="12990"/>
                    <a:pt x="11088" y="11381"/>
                  </a:cubicBezTo>
                  <a:cubicBezTo>
                    <a:pt x="14112" y="9773"/>
                    <a:pt x="16128" y="7935"/>
                    <a:pt x="17280" y="6441"/>
                  </a:cubicBezTo>
                  <a:cubicBezTo>
                    <a:pt x="18432" y="4947"/>
                    <a:pt x="18720" y="3798"/>
                    <a:pt x="19008" y="2535"/>
                  </a:cubicBezTo>
                  <a:cubicBezTo>
                    <a:pt x="19296" y="1271"/>
                    <a:pt x="19584" y="-108"/>
                    <a:pt x="19728" y="7"/>
                  </a:cubicBezTo>
                  <a:cubicBezTo>
                    <a:pt x="19872" y="122"/>
                    <a:pt x="19872" y="1730"/>
                    <a:pt x="19728" y="5062"/>
                  </a:cubicBezTo>
                  <a:cubicBezTo>
                    <a:pt x="19584" y="8394"/>
                    <a:pt x="19296" y="13449"/>
                    <a:pt x="19152" y="16552"/>
                  </a:cubicBezTo>
                  <a:cubicBezTo>
                    <a:pt x="19008" y="19654"/>
                    <a:pt x="19008" y="20803"/>
                    <a:pt x="19440" y="21147"/>
                  </a:cubicBezTo>
                  <a:cubicBezTo>
                    <a:pt x="19872" y="21492"/>
                    <a:pt x="20736" y="21032"/>
                    <a:pt x="21600" y="20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1445683" y="908050"/>
              <a:ext cx="94858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600" fill="norm" stroke="1" extrusionOk="0">
                  <a:moveTo>
                    <a:pt x="8272" y="0"/>
                  </a:moveTo>
                  <a:cubicBezTo>
                    <a:pt x="11489" y="2629"/>
                    <a:pt x="14706" y="5257"/>
                    <a:pt x="17234" y="7886"/>
                  </a:cubicBezTo>
                  <a:cubicBezTo>
                    <a:pt x="19762" y="10514"/>
                    <a:pt x="21600" y="13143"/>
                    <a:pt x="19991" y="15371"/>
                  </a:cubicBezTo>
                  <a:cubicBezTo>
                    <a:pt x="18383" y="17600"/>
                    <a:pt x="13328" y="19429"/>
                    <a:pt x="9421" y="20400"/>
                  </a:cubicBezTo>
                  <a:cubicBezTo>
                    <a:pt x="5515" y="21371"/>
                    <a:pt x="2757" y="21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1840544" y="1085850"/>
              <a:ext cx="19569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1942" y="21600"/>
                  </a:moveTo>
                  <a:cubicBezTo>
                    <a:pt x="793" y="21600"/>
                    <a:pt x="-356" y="21600"/>
                    <a:pt x="104" y="19200"/>
                  </a:cubicBezTo>
                  <a:cubicBezTo>
                    <a:pt x="563" y="16800"/>
                    <a:pt x="2631" y="12000"/>
                    <a:pt x="6423" y="8400"/>
                  </a:cubicBezTo>
                  <a:cubicBezTo>
                    <a:pt x="10214" y="4800"/>
                    <a:pt x="15729" y="2400"/>
                    <a:pt x="212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1877224" y="1168399"/>
              <a:ext cx="190760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914" fill="norm" stroke="1" extrusionOk="0">
                  <a:moveTo>
                    <a:pt x="3590" y="8640"/>
                  </a:moveTo>
                  <a:cubicBezTo>
                    <a:pt x="1928" y="12960"/>
                    <a:pt x="267" y="17280"/>
                    <a:pt x="29" y="19440"/>
                  </a:cubicBezTo>
                  <a:cubicBezTo>
                    <a:pt x="-208" y="21600"/>
                    <a:pt x="979" y="21600"/>
                    <a:pt x="4777" y="18000"/>
                  </a:cubicBezTo>
                  <a:cubicBezTo>
                    <a:pt x="8574" y="14400"/>
                    <a:pt x="14983" y="7200"/>
                    <a:pt x="213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2223151" y="978842"/>
              <a:ext cx="154231" cy="216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0882" fill="norm" stroke="1" extrusionOk="0">
                  <a:moveTo>
                    <a:pt x="18386" y="4800"/>
                  </a:moveTo>
                  <a:cubicBezTo>
                    <a:pt x="15544" y="3984"/>
                    <a:pt x="12702" y="3169"/>
                    <a:pt x="9433" y="4188"/>
                  </a:cubicBezTo>
                  <a:cubicBezTo>
                    <a:pt x="6165" y="5207"/>
                    <a:pt x="2470" y="8060"/>
                    <a:pt x="907" y="11117"/>
                  </a:cubicBezTo>
                  <a:cubicBezTo>
                    <a:pt x="-656" y="14173"/>
                    <a:pt x="-88" y="17434"/>
                    <a:pt x="1760" y="19267"/>
                  </a:cubicBezTo>
                  <a:cubicBezTo>
                    <a:pt x="3607" y="21101"/>
                    <a:pt x="6733" y="21509"/>
                    <a:pt x="10144" y="19777"/>
                  </a:cubicBezTo>
                  <a:cubicBezTo>
                    <a:pt x="13555" y="18045"/>
                    <a:pt x="17249" y="14173"/>
                    <a:pt x="19097" y="10811"/>
                  </a:cubicBezTo>
                  <a:cubicBezTo>
                    <a:pt x="20944" y="7449"/>
                    <a:pt x="20944" y="4596"/>
                    <a:pt x="20376" y="2762"/>
                  </a:cubicBezTo>
                  <a:cubicBezTo>
                    <a:pt x="19807" y="928"/>
                    <a:pt x="18670" y="113"/>
                    <a:pt x="17533" y="11"/>
                  </a:cubicBezTo>
                  <a:cubicBezTo>
                    <a:pt x="16397" y="-91"/>
                    <a:pt x="15260" y="520"/>
                    <a:pt x="14123" y="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2512483" y="11049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2644618" y="935566"/>
              <a:ext cx="96466" cy="30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1400" y="8006"/>
                  </a:moveTo>
                  <a:cubicBezTo>
                    <a:pt x="20930" y="5740"/>
                    <a:pt x="20461" y="3474"/>
                    <a:pt x="19522" y="2039"/>
                  </a:cubicBezTo>
                  <a:cubicBezTo>
                    <a:pt x="18583" y="604"/>
                    <a:pt x="17174" y="0"/>
                    <a:pt x="14357" y="0"/>
                  </a:cubicBezTo>
                  <a:cubicBezTo>
                    <a:pt x="11539" y="0"/>
                    <a:pt x="7313" y="604"/>
                    <a:pt x="4496" y="1662"/>
                  </a:cubicBezTo>
                  <a:cubicBezTo>
                    <a:pt x="1678" y="2719"/>
                    <a:pt x="270" y="4229"/>
                    <a:pt x="35" y="5362"/>
                  </a:cubicBezTo>
                  <a:cubicBezTo>
                    <a:pt x="-200" y="6495"/>
                    <a:pt x="739" y="7250"/>
                    <a:pt x="3322" y="7703"/>
                  </a:cubicBezTo>
                  <a:cubicBezTo>
                    <a:pt x="5904" y="8157"/>
                    <a:pt x="10130" y="8308"/>
                    <a:pt x="13417" y="8006"/>
                  </a:cubicBezTo>
                  <a:cubicBezTo>
                    <a:pt x="16704" y="7703"/>
                    <a:pt x="19052" y="6948"/>
                    <a:pt x="20226" y="6948"/>
                  </a:cubicBezTo>
                  <a:cubicBezTo>
                    <a:pt x="21400" y="6948"/>
                    <a:pt x="21400" y="7703"/>
                    <a:pt x="20696" y="9894"/>
                  </a:cubicBezTo>
                  <a:cubicBezTo>
                    <a:pt x="19991" y="12084"/>
                    <a:pt x="18583" y="15709"/>
                    <a:pt x="18348" y="17899"/>
                  </a:cubicBezTo>
                  <a:cubicBezTo>
                    <a:pt x="18113" y="20090"/>
                    <a:pt x="19052" y="20845"/>
                    <a:pt x="199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2895133" y="944486"/>
              <a:ext cx="130521" cy="32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293" fill="norm" stroke="1" extrusionOk="0">
                  <a:moveTo>
                    <a:pt x="19276" y="5508"/>
                  </a:moveTo>
                  <a:cubicBezTo>
                    <a:pt x="18590" y="4124"/>
                    <a:pt x="17904" y="2739"/>
                    <a:pt x="16019" y="1631"/>
                  </a:cubicBezTo>
                  <a:cubicBezTo>
                    <a:pt x="14133" y="524"/>
                    <a:pt x="11047" y="-307"/>
                    <a:pt x="8133" y="108"/>
                  </a:cubicBezTo>
                  <a:cubicBezTo>
                    <a:pt x="5219" y="524"/>
                    <a:pt x="2476" y="2185"/>
                    <a:pt x="1104" y="3431"/>
                  </a:cubicBezTo>
                  <a:cubicBezTo>
                    <a:pt x="-267" y="4678"/>
                    <a:pt x="-267" y="5508"/>
                    <a:pt x="590" y="6062"/>
                  </a:cubicBezTo>
                  <a:cubicBezTo>
                    <a:pt x="1447" y="6616"/>
                    <a:pt x="3162" y="6893"/>
                    <a:pt x="6076" y="6547"/>
                  </a:cubicBezTo>
                  <a:cubicBezTo>
                    <a:pt x="8990" y="6201"/>
                    <a:pt x="13104" y="5231"/>
                    <a:pt x="15847" y="4539"/>
                  </a:cubicBezTo>
                  <a:cubicBezTo>
                    <a:pt x="18590" y="3847"/>
                    <a:pt x="19962" y="3431"/>
                    <a:pt x="20647" y="3570"/>
                  </a:cubicBezTo>
                  <a:cubicBezTo>
                    <a:pt x="21333" y="3708"/>
                    <a:pt x="21333" y="4401"/>
                    <a:pt x="20476" y="7447"/>
                  </a:cubicBezTo>
                  <a:cubicBezTo>
                    <a:pt x="19619" y="10493"/>
                    <a:pt x="17904" y="15893"/>
                    <a:pt x="16190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1153583" y="568043"/>
              <a:ext cx="2222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143" y="2735"/>
                    <a:pt x="10286" y="-1585"/>
                    <a:pt x="13886" y="575"/>
                  </a:cubicBezTo>
                  <a:cubicBezTo>
                    <a:pt x="17486" y="2735"/>
                    <a:pt x="19543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1185333" y="62230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658283" y="603249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683683" y="654050"/>
              <a:ext cx="120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3" name="Drawing"/>
          <p:cNvGrpSpPr/>
          <p:nvPr/>
        </p:nvGrpSpPr>
        <p:grpSpPr>
          <a:xfrm>
            <a:off x="1126252" y="1517650"/>
            <a:ext cx="11497549" cy="7588250"/>
            <a:chOff x="0" y="0"/>
            <a:chExt cx="11497547" cy="7588250"/>
          </a:xfrm>
        </p:grpSpPr>
        <p:sp>
          <p:nvSpPr>
            <p:cNvPr id="2882" name="Line"/>
            <p:cNvSpPr/>
            <p:nvPr/>
          </p:nvSpPr>
          <p:spPr>
            <a:xfrm>
              <a:off x="1130289" y="103691"/>
              <a:ext cx="264409" cy="344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94" fill="norm" stroke="1" extrusionOk="0">
                  <a:moveTo>
                    <a:pt x="20385" y="2620"/>
                  </a:moveTo>
                  <a:cubicBezTo>
                    <a:pt x="19871" y="1704"/>
                    <a:pt x="19357" y="787"/>
                    <a:pt x="18671" y="329"/>
                  </a:cubicBezTo>
                  <a:cubicBezTo>
                    <a:pt x="17985" y="-129"/>
                    <a:pt x="17128" y="-129"/>
                    <a:pt x="14900" y="460"/>
                  </a:cubicBezTo>
                  <a:cubicBezTo>
                    <a:pt x="12671" y="1049"/>
                    <a:pt x="9071" y="2227"/>
                    <a:pt x="6328" y="3995"/>
                  </a:cubicBezTo>
                  <a:cubicBezTo>
                    <a:pt x="3585" y="5762"/>
                    <a:pt x="1700" y="8118"/>
                    <a:pt x="757" y="10736"/>
                  </a:cubicBezTo>
                  <a:cubicBezTo>
                    <a:pt x="-186" y="13355"/>
                    <a:pt x="-186" y="16235"/>
                    <a:pt x="414" y="18133"/>
                  </a:cubicBezTo>
                  <a:cubicBezTo>
                    <a:pt x="1014" y="20031"/>
                    <a:pt x="2214" y="20947"/>
                    <a:pt x="5814" y="21209"/>
                  </a:cubicBezTo>
                  <a:cubicBezTo>
                    <a:pt x="9414" y="21471"/>
                    <a:pt x="15414" y="21078"/>
                    <a:pt x="21414" y="20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1443772" y="291532"/>
              <a:ext cx="114866" cy="172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0737" fill="norm" stroke="1" extrusionOk="0">
                  <a:moveTo>
                    <a:pt x="15357" y="3118"/>
                  </a:moveTo>
                  <a:cubicBezTo>
                    <a:pt x="14200" y="2101"/>
                    <a:pt x="13043" y="1085"/>
                    <a:pt x="11500" y="449"/>
                  </a:cubicBezTo>
                  <a:cubicBezTo>
                    <a:pt x="9957" y="-186"/>
                    <a:pt x="8029" y="-440"/>
                    <a:pt x="5714" y="1720"/>
                  </a:cubicBezTo>
                  <a:cubicBezTo>
                    <a:pt x="3400" y="3880"/>
                    <a:pt x="700" y="8454"/>
                    <a:pt x="122" y="12012"/>
                  </a:cubicBezTo>
                  <a:cubicBezTo>
                    <a:pt x="-457" y="15569"/>
                    <a:pt x="1086" y="18111"/>
                    <a:pt x="3593" y="19508"/>
                  </a:cubicBezTo>
                  <a:cubicBezTo>
                    <a:pt x="6100" y="20906"/>
                    <a:pt x="9572" y="21160"/>
                    <a:pt x="12657" y="20016"/>
                  </a:cubicBezTo>
                  <a:cubicBezTo>
                    <a:pt x="15743" y="18873"/>
                    <a:pt x="18443" y="16332"/>
                    <a:pt x="19793" y="13664"/>
                  </a:cubicBezTo>
                  <a:cubicBezTo>
                    <a:pt x="21143" y="10995"/>
                    <a:pt x="21143" y="8200"/>
                    <a:pt x="20564" y="6294"/>
                  </a:cubicBezTo>
                  <a:cubicBezTo>
                    <a:pt x="19986" y="4388"/>
                    <a:pt x="18829" y="3372"/>
                    <a:pt x="18250" y="3245"/>
                  </a:cubicBezTo>
                  <a:cubicBezTo>
                    <a:pt x="17672" y="3118"/>
                    <a:pt x="17672" y="3880"/>
                    <a:pt x="17672" y="4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1616947" y="249299"/>
              <a:ext cx="139701" cy="183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7173"/>
                  </a:moveTo>
                  <a:cubicBezTo>
                    <a:pt x="0" y="5945"/>
                    <a:pt x="0" y="4718"/>
                    <a:pt x="327" y="4718"/>
                  </a:cubicBezTo>
                  <a:cubicBezTo>
                    <a:pt x="655" y="4718"/>
                    <a:pt x="1309" y="5945"/>
                    <a:pt x="1800" y="8523"/>
                  </a:cubicBezTo>
                  <a:cubicBezTo>
                    <a:pt x="2291" y="11100"/>
                    <a:pt x="2618" y="15027"/>
                    <a:pt x="2618" y="17604"/>
                  </a:cubicBezTo>
                  <a:cubicBezTo>
                    <a:pt x="2618" y="20182"/>
                    <a:pt x="2291" y="21409"/>
                    <a:pt x="1964" y="21286"/>
                  </a:cubicBezTo>
                  <a:cubicBezTo>
                    <a:pt x="1636" y="21164"/>
                    <a:pt x="1309" y="19691"/>
                    <a:pt x="1964" y="16254"/>
                  </a:cubicBezTo>
                  <a:cubicBezTo>
                    <a:pt x="2618" y="12818"/>
                    <a:pt x="4255" y="7418"/>
                    <a:pt x="5891" y="4350"/>
                  </a:cubicBezTo>
                  <a:cubicBezTo>
                    <a:pt x="7527" y="1282"/>
                    <a:pt x="9164" y="545"/>
                    <a:pt x="10800" y="177"/>
                  </a:cubicBezTo>
                  <a:cubicBezTo>
                    <a:pt x="12436" y="-191"/>
                    <a:pt x="14073" y="-191"/>
                    <a:pt x="15709" y="2264"/>
                  </a:cubicBezTo>
                  <a:cubicBezTo>
                    <a:pt x="17345" y="4718"/>
                    <a:pt x="18982" y="9627"/>
                    <a:pt x="19964" y="12695"/>
                  </a:cubicBezTo>
                  <a:cubicBezTo>
                    <a:pt x="20945" y="15764"/>
                    <a:pt x="21273" y="16991"/>
                    <a:pt x="21600" y="18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1810073" y="68169"/>
              <a:ext cx="175175" cy="33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0905" fill="norm" stroke="1" extrusionOk="0">
                  <a:moveTo>
                    <a:pt x="16652" y="13934"/>
                  </a:moveTo>
                  <a:cubicBezTo>
                    <a:pt x="15110" y="12485"/>
                    <a:pt x="13567" y="11036"/>
                    <a:pt x="12152" y="10312"/>
                  </a:cubicBezTo>
                  <a:cubicBezTo>
                    <a:pt x="10738" y="9587"/>
                    <a:pt x="9452" y="9587"/>
                    <a:pt x="7395" y="10641"/>
                  </a:cubicBezTo>
                  <a:cubicBezTo>
                    <a:pt x="5338" y="11695"/>
                    <a:pt x="2510" y="13802"/>
                    <a:pt x="1095" y="15514"/>
                  </a:cubicBezTo>
                  <a:cubicBezTo>
                    <a:pt x="-319" y="17226"/>
                    <a:pt x="-319" y="18543"/>
                    <a:pt x="838" y="19597"/>
                  </a:cubicBezTo>
                  <a:cubicBezTo>
                    <a:pt x="1995" y="20651"/>
                    <a:pt x="4310" y="21441"/>
                    <a:pt x="7138" y="20453"/>
                  </a:cubicBezTo>
                  <a:cubicBezTo>
                    <a:pt x="9967" y="19465"/>
                    <a:pt x="13310" y="16700"/>
                    <a:pt x="15238" y="13341"/>
                  </a:cubicBezTo>
                  <a:cubicBezTo>
                    <a:pt x="17167" y="9982"/>
                    <a:pt x="17681" y="6031"/>
                    <a:pt x="17810" y="3595"/>
                  </a:cubicBezTo>
                  <a:cubicBezTo>
                    <a:pt x="17938" y="1158"/>
                    <a:pt x="17681" y="236"/>
                    <a:pt x="17038" y="39"/>
                  </a:cubicBezTo>
                  <a:cubicBezTo>
                    <a:pt x="16395" y="-159"/>
                    <a:pt x="15367" y="368"/>
                    <a:pt x="14724" y="2343"/>
                  </a:cubicBezTo>
                  <a:cubicBezTo>
                    <a:pt x="14081" y="4319"/>
                    <a:pt x="13824" y="7743"/>
                    <a:pt x="14338" y="10773"/>
                  </a:cubicBezTo>
                  <a:cubicBezTo>
                    <a:pt x="14852" y="13802"/>
                    <a:pt x="16138" y="16436"/>
                    <a:pt x="17424" y="17753"/>
                  </a:cubicBezTo>
                  <a:cubicBezTo>
                    <a:pt x="18710" y="19070"/>
                    <a:pt x="19995" y="19070"/>
                    <a:pt x="21281" y="19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2042397" y="304800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2086847" y="184150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2163841" y="38100"/>
              <a:ext cx="100807" cy="36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43" fill="norm" stroke="1" extrusionOk="0">
                  <a:moveTo>
                    <a:pt x="14681" y="0"/>
                  </a:moveTo>
                  <a:cubicBezTo>
                    <a:pt x="11081" y="3371"/>
                    <a:pt x="7481" y="6742"/>
                    <a:pt x="5006" y="9864"/>
                  </a:cubicBezTo>
                  <a:cubicBezTo>
                    <a:pt x="2531" y="12985"/>
                    <a:pt x="1181" y="15857"/>
                    <a:pt x="506" y="17605"/>
                  </a:cubicBezTo>
                  <a:cubicBezTo>
                    <a:pt x="-169" y="19353"/>
                    <a:pt x="-169" y="19977"/>
                    <a:pt x="506" y="20539"/>
                  </a:cubicBezTo>
                  <a:cubicBezTo>
                    <a:pt x="1181" y="21101"/>
                    <a:pt x="2531" y="21600"/>
                    <a:pt x="5906" y="21538"/>
                  </a:cubicBezTo>
                  <a:cubicBezTo>
                    <a:pt x="9281" y="21475"/>
                    <a:pt x="14681" y="20851"/>
                    <a:pt x="17606" y="20102"/>
                  </a:cubicBezTo>
                  <a:cubicBezTo>
                    <a:pt x="20531" y="19353"/>
                    <a:pt x="20981" y="18479"/>
                    <a:pt x="21431" y="17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2159028" y="234950"/>
              <a:ext cx="8657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2520" y="21600"/>
                  </a:moveTo>
                  <a:cubicBezTo>
                    <a:pt x="977" y="17486"/>
                    <a:pt x="-566" y="13371"/>
                    <a:pt x="205" y="10286"/>
                  </a:cubicBezTo>
                  <a:cubicBezTo>
                    <a:pt x="977" y="7200"/>
                    <a:pt x="4063" y="5143"/>
                    <a:pt x="7920" y="3600"/>
                  </a:cubicBezTo>
                  <a:cubicBezTo>
                    <a:pt x="11777" y="2057"/>
                    <a:pt x="16405" y="1029"/>
                    <a:pt x="210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2334497" y="247650"/>
              <a:ext cx="38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2372597" y="20955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2420603" y="250512"/>
              <a:ext cx="105605" cy="15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062" fill="norm" stroke="1" extrusionOk="0">
                  <a:moveTo>
                    <a:pt x="15806" y="1375"/>
                  </a:moveTo>
                  <a:cubicBezTo>
                    <a:pt x="14112" y="488"/>
                    <a:pt x="12418" y="-400"/>
                    <a:pt x="10300" y="192"/>
                  </a:cubicBezTo>
                  <a:cubicBezTo>
                    <a:pt x="8183" y="784"/>
                    <a:pt x="5641" y="2855"/>
                    <a:pt x="3736" y="5962"/>
                  </a:cubicBezTo>
                  <a:cubicBezTo>
                    <a:pt x="1830" y="9068"/>
                    <a:pt x="559" y="13211"/>
                    <a:pt x="136" y="16170"/>
                  </a:cubicBezTo>
                  <a:cubicBezTo>
                    <a:pt x="-288" y="19129"/>
                    <a:pt x="136" y="20904"/>
                    <a:pt x="3524" y="21052"/>
                  </a:cubicBezTo>
                  <a:cubicBezTo>
                    <a:pt x="6912" y="21200"/>
                    <a:pt x="13265" y="19721"/>
                    <a:pt x="16865" y="16762"/>
                  </a:cubicBezTo>
                  <a:cubicBezTo>
                    <a:pt x="20465" y="13803"/>
                    <a:pt x="21312" y="9364"/>
                    <a:pt x="21100" y="6553"/>
                  </a:cubicBezTo>
                  <a:cubicBezTo>
                    <a:pt x="20888" y="3742"/>
                    <a:pt x="19618" y="2559"/>
                    <a:pt x="17924" y="2115"/>
                  </a:cubicBezTo>
                  <a:cubicBezTo>
                    <a:pt x="16230" y="1671"/>
                    <a:pt x="14112" y="1967"/>
                    <a:pt x="11994" y="2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2561571" y="217781"/>
              <a:ext cx="140284" cy="207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06" fill="norm" stroke="1" extrusionOk="0">
                  <a:moveTo>
                    <a:pt x="1182" y="2424"/>
                  </a:moveTo>
                  <a:cubicBezTo>
                    <a:pt x="1500" y="6570"/>
                    <a:pt x="1818" y="10715"/>
                    <a:pt x="1659" y="13333"/>
                  </a:cubicBezTo>
                  <a:cubicBezTo>
                    <a:pt x="1500" y="15951"/>
                    <a:pt x="865" y="17042"/>
                    <a:pt x="388" y="17042"/>
                  </a:cubicBezTo>
                  <a:cubicBezTo>
                    <a:pt x="-88" y="17042"/>
                    <a:pt x="-406" y="15951"/>
                    <a:pt x="1182" y="13333"/>
                  </a:cubicBezTo>
                  <a:cubicBezTo>
                    <a:pt x="2770" y="10715"/>
                    <a:pt x="6265" y="6570"/>
                    <a:pt x="8806" y="4061"/>
                  </a:cubicBezTo>
                  <a:cubicBezTo>
                    <a:pt x="11347" y="1551"/>
                    <a:pt x="12935" y="679"/>
                    <a:pt x="14523" y="242"/>
                  </a:cubicBezTo>
                  <a:cubicBezTo>
                    <a:pt x="16112" y="-194"/>
                    <a:pt x="17700" y="-194"/>
                    <a:pt x="18970" y="1551"/>
                  </a:cubicBezTo>
                  <a:cubicBezTo>
                    <a:pt x="20241" y="3297"/>
                    <a:pt x="21194" y="6788"/>
                    <a:pt x="21035" y="10388"/>
                  </a:cubicBezTo>
                  <a:cubicBezTo>
                    <a:pt x="20876" y="13988"/>
                    <a:pt x="19606" y="17697"/>
                    <a:pt x="18335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2776698" y="15585"/>
              <a:ext cx="379579" cy="397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44" fill="norm" stroke="1" extrusionOk="0">
                  <a:moveTo>
                    <a:pt x="6932" y="13901"/>
                  </a:moveTo>
                  <a:cubicBezTo>
                    <a:pt x="7051" y="12987"/>
                    <a:pt x="7171" y="12073"/>
                    <a:pt x="6932" y="11615"/>
                  </a:cubicBezTo>
                  <a:cubicBezTo>
                    <a:pt x="6693" y="11158"/>
                    <a:pt x="6097" y="11158"/>
                    <a:pt x="4903" y="11958"/>
                  </a:cubicBezTo>
                  <a:cubicBezTo>
                    <a:pt x="3710" y="12758"/>
                    <a:pt x="1920" y="14358"/>
                    <a:pt x="965" y="15730"/>
                  </a:cubicBezTo>
                  <a:cubicBezTo>
                    <a:pt x="10" y="17101"/>
                    <a:pt x="-109" y="18244"/>
                    <a:pt x="70" y="18987"/>
                  </a:cubicBezTo>
                  <a:cubicBezTo>
                    <a:pt x="249" y="19730"/>
                    <a:pt x="726" y="20073"/>
                    <a:pt x="1800" y="19730"/>
                  </a:cubicBezTo>
                  <a:cubicBezTo>
                    <a:pt x="2874" y="19387"/>
                    <a:pt x="4545" y="18358"/>
                    <a:pt x="5679" y="17330"/>
                  </a:cubicBezTo>
                  <a:cubicBezTo>
                    <a:pt x="6813" y="16301"/>
                    <a:pt x="7409" y="15273"/>
                    <a:pt x="7827" y="14473"/>
                  </a:cubicBezTo>
                  <a:cubicBezTo>
                    <a:pt x="8245" y="13673"/>
                    <a:pt x="8483" y="13101"/>
                    <a:pt x="8424" y="13101"/>
                  </a:cubicBezTo>
                  <a:cubicBezTo>
                    <a:pt x="8364" y="13101"/>
                    <a:pt x="8006" y="13673"/>
                    <a:pt x="7588" y="14701"/>
                  </a:cubicBezTo>
                  <a:cubicBezTo>
                    <a:pt x="7171" y="15730"/>
                    <a:pt x="6693" y="17215"/>
                    <a:pt x="6753" y="18187"/>
                  </a:cubicBezTo>
                  <a:cubicBezTo>
                    <a:pt x="6813" y="19158"/>
                    <a:pt x="7409" y="19615"/>
                    <a:pt x="8006" y="19787"/>
                  </a:cubicBezTo>
                  <a:cubicBezTo>
                    <a:pt x="8603" y="19958"/>
                    <a:pt x="9199" y="19844"/>
                    <a:pt x="10154" y="19044"/>
                  </a:cubicBezTo>
                  <a:cubicBezTo>
                    <a:pt x="11109" y="18244"/>
                    <a:pt x="12421" y="16758"/>
                    <a:pt x="14211" y="14244"/>
                  </a:cubicBezTo>
                  <a:cubicBezTo>
                    <a:pt x="16001" y="11730"/>
                    <a:pt x="18269" y="8187"/>
                    <a:pt x="19522" y="6015"/>
                  </a:cubicBezTo>
                  <a:cubicBezTo>
                    <a:pt x="20775" y="3844"/>
                    <a:pt x="21014" y="3044"/>
                    <a:pt x="21193" y="2358"/>
                  </a:cubicBezTo>
                  <a:cubicBezTo>
                    <a:pt x="21372" y="1673"/>
                    <a:pt x="21491" y="1101"/>
                    <a:pt x="21312" y="644"/>
                  </a:cubicBezTo>
                  <a:cubicBezTo>
                    <a:pt x="21133" y="187"/>
                    <a:pt x="20656" y="-156"/>
                    <a:pt x="19761" y="73"/>
                  </a:cubicBezTo>
                  <a:cubicBezTo>
                    <a:pt x="18866" y="301"/>
                    <a:pt x="17553" y="1101"/>
                    <a:pt x="16300" y="3158"/>
                  </a:cubicBezTo>
                  <a:cubicBezTo>
                    <a:pt x="15047" y="5215"/>
                    <a:pt x="13853" y="8530"/>
                    <a:pt x="13436" y="11330"/>
                  </a:cubicBezTo>
                  <a:cubicBezTo>
                    <a:pt x="13018" y="14130"/>
                    <a:pt x="13376" y="16415"/>
                    <a:pt x="14331" y="18015"/>
                  </a:cubicBezTo>
                  <a:cubicBezTo>
                    <a:pt x="15285" y="19615"/>
                    <a:pt x="16837" y="20530"/>
                    <a:pt x="18388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3921997" y="0"/>
              <a:ext cx="63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3600" y="13200"/>
                  </a:cubicBezTo>
                  <a:cubicBezTo>
                    <a:pt x="7200" y="16800"/>
                    <a:pt x="14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3648947" y="396605"/>
              <a:ext cx="622301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20868"/>
                  </a:moveTo>
                  <a:cubicBezTo>
                    <a:pt x="2204" y="14977"/>
                    <a:pt x="4408" y="9086"/>
                    <a:pt x="6649" y="5159"/>
                  </a:cubicBezTo>
                  <a:cubicBezTo>
                    <a:pt x="8890" y="1232"/>
                    <a:pt x="11167" y="-732"/>
                    <a:pt x="13665" y="250"/>
                  </a:cubicBezTo>
                  <a:cubicBezTo>
                    <a:pt x="16163" y="1232"/>
                    <a:pt x="18882" y="5159"/>
                    <a:pt x="21600" y="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1362947" y="609600"/>
              <a:ext cx="27813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9" y="20475"/>
                    <a:pt x="1118" y="19350"/>
                    <a:pt x="1693" y="18450"/>
                  </a:cubicBezTo>
                  <a:cubicBezTo>
                    <a:pt x="2268" y="17550"/>
                    <a:pt x="2860" y="16875"/>
                    <a:pt x="3436" y="16312"/>
                  </a:cubicBezTo>
                  <a:cubicBezTo>
                    <a:pt x="4011" y="15750"/>
                    <a:pt x="4570" y="15300"/>
                    <a:pt x="5195" y="14850"/>
                  </a:cubicBezTo>
                  <a:cubicBezTo>
                    <a:pt x="5819" y="14400"/>
                    <a:pt x="6510" y="13950"/>
                    <a:pt x="7101" y="13500"/>
                  </a:cubicBezTo>
                  <a:cubicBezTo>
                    <a:pt x="7693" y="13050"/>
                    <a:pt x="8186" y="12600"/>
                    <a:pt x="8819" y="11925"/>
                  </a:cubicBezTo>
                  <a:cubicBezTo>
                    <a:pt x="9452" y="11250"/>
                    <a:pt x="10225" y="10350"/>
                    <a:pt x="10882" y="9563"/>
                  </a:cubicBezTo>
                  <a:cubicBezTo>
                    <a:pt x="11540" y="8775"/>
                    <a:pt x="12082" y="8100"/>
                    <a:pt x="12625" y="7538"/>
                  </a:cubicBezTo>
                  <a:cubicBezTo>
                    <a:pt x="13167" y="6975"/>
                    <a:pt x="13710" y="6525"/>
                    <a:pt x="14334" y="5962"/>
                  </a:cubicBezTo>
                  <a:cubicBezTo>
                    <a:pt x="14959" y="5400"/>
                    <a:pt x="15666" y="4725"/>
                    <a:pt x="16323" y="4162"/>
                  </a:cubicBezTo>
                  <a:cubicBezTo>
                    <a:pt x="16981" y="3600"/>
                    <a:pt x="17589" y="3150"/>
                    <a:pt x="18230" y="2587"/>
                  </a:cubicBezTo>
                  <a:cubicBezTo>
                    <a:pt x="18871" y="2025"/>
                    <a:pt x="19545" y="1350"/>
                    <a:pt x="20112" y="900"/>
                  </a:cubicBezTo>
                  <a:cubicBezTo>
                    <a:pt x="20679" y="450"/>
                    <a:pt x="21140" y="2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1680447" y="635000"/>
              <a:ext cx="23368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6" y="20509"/>
                    <a:pt x="1291" y="19418"/>
                    <a:pt x="2045" y="18327"/>
                  </a:cubicBezTo>
                  <a:cubicBezTo>
                    <a:pt x="2798" y="17236"/>
                    <a:pt x="3659" y="16145"/>
                    <a:pt x="4471" y="15164"/>
                  </a:cubicBezTo>
                  <a:cubicBezTo>
                    <a:pt x="5283" y="14182"/>
                    <a:pt x="6046" y="13309"/>
                    <a:pt x="6809" y="12491"/>
                  </a:cubicBezTo>
                  <a:cubicBezTo>
                    <a:pt x="7572" y="11673"/>
                    <a:pt x="8335" y="10909"/>
                    <a:pt x="9117" y="10255"/>
                  </a:cubicBezTo>
                  <a:cubicBezTo>
                    <a:pt x="9900" y="9600"/>
                    <a:pt x="10702" y="9055"/>
                    <a:pt x="11495" y="8564"/>
                  </a:cubicBezTo>
                  <a:cubicBezTo>
                    <a:pt x="12287" y="8073"/>
                    <a:pt x="13070" y="7636"/>
                    <a:pt x="13823" y="7200"/>
                  </a:cubicBezTo>
                  <a:cubicBezTo>
                    <a:pt x="14576" y="6764"/>
                    <a:pt x="15300" y="6327"/>
                    <a:pt x="16073" y="5782"/>
                  </a:cubicBezTo>
                  <a:cubicBezTo>
                    <a:pt x="16846" y="5236"/>
                    <a:pt x="17667" y="4582"/>
                    <a:pt x="18460" y="3818"/>
                  </a:cubicBezTo>
                  <a:cubicBezTo>
                    <a:pt x="19252" y="3055"/>
                    <a:pt x="20015" y="2182"/>
                    <a:pt x="20534" y="1527"/>
                  </a:cubicBezTo>
                  <a:cubicBezTo>
                    <a:pt x="21052" y="873"/>
                    <a:pt x="21326" y="4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4461747" y="254000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4442697" y="419100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5646934" y="184658"/>
              <a:ext cx="167364" cy="380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32" fill="norm" stroke="1" extrusionOk="0">
                  <a:moveTo>
                    <a:pt x="9199" y="9887"/>
                  </a:moveTo>
                  <a:cubicBezTo>
                    <a:pt x="7309" y="11775"/>
                    <a:pt x="5419" y="13664"/>
                    <a:pt x="4069" y="15375"/>
                  </a:cubicBezTo>
                  <a:cubicBezTo>
                    <a:pt x="2719" y="17087"/>
                    <a:pt x="1909" y="18621"/>
                    <a:pt x="1369" y="19684"/>
                  </a:cubicBezTo>
                  <a:cubicBezTo>
                    <a:pt x="829" y="20746"/>
                    <a:pt x="559" y="21336"/>
                    <a:pt x="289" y="21218"/>
                  </a:cubicBezTo>
                  <a:cubicBezTo>
                    <a:pt x="19" y="21100"/>
                    <a:pt x="-251" y="20274"/>
                    <a:pt x="424" y="17854"/>
                  </a:cubicBezTo>
                  <a:cubicBezTo>
                    <a:pt x="1099" y="15434"/>
                    <a:pt x="2719" y="11421"/>
                    <a:pt x="4204" y="8470"/>
                  </a:cubicBezTo>
                  <a:cubicBezTo>
                    <a:pt x="5689" y="5520"/>
                    <a:pt x="7039" y="3631"/>
                    <a:pt x="8119" y="2392"/>
                  </a:cubicBezTo>
                  <a:cubicBezTo>
                    <a:pt x="9199" y="1152"/>
                    <a:pt x="10009" y="562"/>
                    <a:pt x="11089" y="208"/>
                  </a:cubicBezTo>
                  <a:cubicBezTo>
                    <a:pt x="12169" y="-146"/>
                    <a:pt x="13519" y="-264"/>
                    <a:pt x="14869" y="1684"/>
                  </a:cubicBezTo>
                  <a:cubicBezTo>
                    <a:pt x="16219" y="3631"/>
                    <a:pt x="17569" y="7644"/>
                    <a:pt x="18244" y="10477"/>
                  </a:cubicBezTo>
                  <a:cubicBezTo>
                    <a:pt x="18919" y="13310"/>
                    <a:pt x="18919" y="14962"/>
                    <a:pt x="19054" y="16143"/>
                  </a:cubicBezTo>
                  <a:cubicBezTo>
                    <a:pt x="19189" y="17323"/>
                    <a:pt x="19459" y="18031"/>
                    <a:pt x="19864" y="18031"/>
                  </a:cubicBezTo>
                  <a:cubicBezTo>
                    <a:pt x="20269" y="18031"/>
                    <a:pt x="20809" y="17323"/>
                    <a:pt x="21349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5672902" y="387350"/>
              <a:ext cx="14139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5019" y="21600"/>
                  </a:moveTo>
                  <a:cubicBezTo>
                    <a:pt x="2795" y="21600"/>
                    <a:pt x="572" y="21600"/>
                    <a:pt x="95" y="20250"/>
                  </a:cubicBezTo>
                  <a:cubicBezTo>
                    <a:pt x="-381" y="18900"/>
                    <a:pt x="890" y="16200"/>
                    <a:pt x="4701" y="12600"/>
                  </a:cubicBezTo>
                  <a:cubicBezTo>
                    <a:pt x="8513" y="9000"/>
                    <a:pt x="14866" y="4500"/>
                    <a:pt x="212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6109880" y="369455"/>
              <a:ext cx="288618" cy="15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0857" fill="norm" stroke="1" extrusionOk="0">
                  <a:moveTo>
                    <a:pt x="8254" y="7722"/>
                  </a:moveTo>
                  <a:cubicBezTo>
                    <a:pt x="8412" y="5679"/>
                    <a:pt x="8570" y="3636"/>
                    <a:pt x="8254" y="2322"/>
                  </a:cubicBezTo>
                  <a:cubicBezTo>
                    <a:pt x="7939" y="1009"/>
                    <a:pt x="7151" y="425"/>
                    <a:pt x="6362" y="133"/>
                  </a:cubicBezTo>
                  <a:cubicBezTo>
                    <a:pt x="5574" y="-159"/>
                    <a:pt x="4786" y="-159"/>
                    <a:pt x="3761" y="2176"/>
                  </a:cubicBezTo>
                  <a:cubicBezTo>
                    <a:pt x="2736" y="4511"/>
                    <a:pt x="1475" y="9182"/>
                    <a:pt x="765" y="12392"/>
                  </a:cubicBezTo>
                  <a:cubicBezTo>
                    <a:pt x="56" y="15603"/>
                    <a:pt x="-102" y="17355"/>
                    <a:pt x="56" y="18814"/>
                  </a:cubicBezTo>
                  <a:cubicBezTo>
                    <a:pt x="213" y="20273"/>
                    <a:pt x="686" y="21441"/>
                    <a:pt x="1869" y="20273"/>
                  </a:cubicBezTo>
                  <a:cubicBezTo>
                    <a:pt x="3051" y="19106"/>
                    <a:pt x="4943" y="15603"/>
                    <a:pt x="5968" y="12830"/>
                  </a:cubicBezTo>
                  <a:cubicBezTo>
                    <a:pt x="6993" y="10057"/>
                    <a:pt x="7151" y="8014"/>
                    <a:pt x="7229" y="7868"/>
                  </a:cubicBezTo>
                  <a:cubicBezTo>
                    <a:pt x="7308" y="7722"/>
                    <a:pt x="7308" y="9473"/>
                    <a:pt x="7466" y="11079"/>
                  </a:cubicBezTo>
                  <a:cubicBezTo>
                    <a:pt x="7624" y="12684"/>
                    <a:pt x="7939" y="14144"/>
                    <a:pt x="8333" y="15457"/>
                  </a:cubicBezTo>
                  <a:cubicBezTo>
                    <a:pt x="8727" y="16771"/>
                    <a:pt x="9200" y="17938"/>
                    <a:pt x="9752" y="18084"/>
                  </a:cubicBezTo>
                  <a:cubicBezTo>
                    <a:pt x="10304" y="18230"/>
                    <a:pt x="10934" y="17355"/>
                    <a:pt x="11486" y="16333"/>
                  </a:cubicBezTo>
                  <a:cubicBezTo>
                    <a:pt x="12038" y="15311"/>
                    <a:pt x="12511" y="14144"/>
                    <a:pt x="12826" y="12538"/>
                  </a:cubicBezTo>
                  <a:cubicBezTo>
                    <a:pt x="13142" y="10933"/>
                    <a:pt x="13299" y="8890"/>
                    <a:pt x="13378" y="9036"/>
                  </a:cubicBezTo>
                  <a:cubicBezTo>
                    <a:pt x="13457" y="9182"/>
                    <a:pt x="13457" y="11517"/>
                    <a:pt x="13536" y="10933"/>
                  </a:cubicBezTo>
                  <a:cubicBezTo>
                    <a:pt x="13615" y="10349"/>
                    <a:pt x="13772" y="6846"/>
                    <a:pt x="14088" y="4511"/>
                  </a:cubicBezTo>
                  <a:cubicBezTo>
                    <a:pt x="14403" y="2176"/>
                    <a:pt x="14876" y="1009"/>
                    <a:pt x="15507" y="571"/>
                  </a:cubicBezTo>
                  <a:cubicBezTo>
                    <a:pt x="16137" y="133"/>
                    <a:pt x="16926" y="425"/>
                    <a:pt x="17556" y="2030"/>
                  </a:cubicBezTo>
                  <a:cubicBezTo>
                    <a:pt x="18187" y="3636"/>
                    <a:pt x="18660" y="6555"/>
                    <a:pt x="19291" y="9911"/>
                  </a:cubicBezTo>
                  <a:cubicBezTo>
                    <a:pt x="19921" y="13268"/>
                    <a:pt x="20710" y="17063"/>
                    <a:pt x="21498" y="20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6419071" y="174535"/>
              <a:ext cx="163577" cy="315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12" fill="norm" stroke="1" extrusionOk="0">
                  <a:moveTo>
                    <a:pt x="13093" y="14288"/>
                  </a:moveTo>
                  <a:cubicBezTo>
                    <a:pt x="12539" y="13435"/>
                    <a:pt x="11986" y="12582"/>
                    <a:pt x="11016" y="12227"/>
                  </a:cubicBezTo>
                  <a:cubicBezTo>
                    <a:pt x="10047" y="11872"/>
                    <a:pt x="8663" y="12014"/>
                    <a:pt x="6724" y="13080"/>
                  </a:cubicBezTo>
                  <a:cubicBezTo>
                    <a:pt x="4786" y="14146"/>
                    <a:pt x="2293" y="16135"/>
                    <a:pt x="1047" y="17556"/>
                  </a:cubicBezTo>
                  <a:cubicBezTo>
                    <a:pt x="-199" y="18977"/>
                    <a:pt x="-199" y="19830"/>
                    <a:pt x="355" y="20469"/>
                  </a:cubicBezTo>
                  <a:cubicBezTo>
                    <a:pt x="909" y="21109"/>
                    <a:pt x="2016" y="21535"/>
                    <a:pt x="3955" y="20896"/>
                  </a:cubicBezTo>
                  <a:cubicBezTo>
                    <a:pt x="5893" y="20256"/>
                    <a:pt x="8663" y="18551"/>
                    <a:pt x="10878" y="15424"/>
                  </a:cubicBezTo>
                  <a:cubicBezTo>
                    <a:pt x="13093" y="12298"/>
                    <a:pt x="14755" y="7751"/>
                    <a:pt x="15586" y="5122"/>
                  </a:cubicBezTo>
                  <a:cubicBezTo>
                    <a:pt x="16416" y="2493"/>
                    <a:pt x="16416" y="1782"/>
                    <a:pt x="16001" y="1143"/>
                  </a:cubicBezTo>
                  <a:cubicBezTo>
                    <a:pt x="15586" y="503"/>
                    <a:pt x="14755" y="-65"/>
                    <a:pt x="13786" y="6"/>
                  </a:cubicBezTo>
                  <a:cubicBezTo>
                    <a:pt x="12816" y="77"/>
                    <a:pt x="11709" y="788"/>
                    <a:pt x="11155" y="3203"/>
                  </a:cubicBezTo>
                  <a:cubicBezTo>
                    <a:pt x="10601" y="5619"/>
                    <a:pt x="10601" y="9740"/>
                    <a:pt x="12401" y="13009"/>
                  </a:cubicBezTo>
                  <a:cubicBezTo>
                    <a:pt x="14201" y="16277"/>
                    <a:pt x="17801" y="18693"/>
                    <a:pt x="21401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7058897" y="279400"/>
              <a:ext cx="1961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600"/>
                    <a:pt x="21600" y="9200"/>
                    <a:pt x="19440" y="12800"/>
                  </a:cubicBezTo>
                  <a:cubicBezTo>
                    <a:pt x="17280" y="16400"/>
                    <a:pt x="8640" y="19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7063587" y="205124"/>
              <a:ext cx="145468" cy="28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314" fill="norm" stroke="1" extrusionOk="0">
                  <a:moveTo>
                    <a:pt x="238" y="5060"/>
                  </a:moveTo>
                  <a:cubicBezTo>
                    <a:pt x="-66" y="4272"/>
                    <a:pt x="-370" y="3483"/>
                    <a:pt x="1303" y="2616"/>
                  </a:cubicBezTo>
                  <a:cubicBezTo>
                    <a:pt x="2976" y="1749"/>
                    <a:pt x="6627" y="803"/>
                    <a:pt x="9213" y="330"/>
                  </a:cubicBezTo>
                  <a:cubicBezTo>
                    <a:pt x="11799" y="-143"/>
                    <a:pt x="13320" y="-143"/>
                    <a:pt x="14537" y="566"/>
                  </a:cubicBezTo>
                  <a:cubicBezTo>
                    <a:pt x="15754" y="1276"/>
                    <a:pt x="16667" y="2695"/>
                    <a:pt x="16058" y="4035"/>
                  </a:cubicBezTo>
                  <a:cubicBezTo>
                    <a:pt x="15450" y="5375"/>
                    <a:pt x="13320" y="6637"/>
                    <a:pt x="11647" y="7583"/>
                  </a:cubicBezTo>
                  <a:cubicBezTo>
                    <a:pt x="9974" y="8529"/>
                    <a:pt x="8757" y="9159"/>
                    <a:pt x="9213" y="9711"/>
                  </a:cubicBezTo>
                  <a:cubicBezTo>
                    <a:pt x="9669" y="10263"/>
                    <a:pt x="11799" y="10736"/>
                    <a:pt x="14081" y="11524"/>
                  </a:cubicBezTo>
                  <a:cubicBezTo>
                    <a:pt x="16362" y="12312"/>
                    <a:pt x="18796" y="13416"/>
                    <a:pt x="20013" y="14756"/>
                  </a:cubicBezTo>
                  <a:cubicBezTo>
                    <a:pt x="21230" y="16096"/>
                    <a:pt x="21230" y="17673"/>
                    <a:pt x="19861" y="19013"/>
                  </a:cubicBezTo>
                  <a:cubicBezTo>
                    <a:pt x="18492" y="20353"/>
                    <a:pt x="15754" y="21457"/>
                    <a:pt x="12407" y="21299"/>
                  </a:cubicBezTo>
                  <a:cubicBezTo>
                    <a:pt x="9061" y="21142"/>
                    <a:pt x="5106" y="19723"/>
                    <a:pt x="1151" y="18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7594198" y="348074"/>
              <a:ext cx="201300" cy="16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0191" fill="norm" stroke="1" extrusionOk="0">
                  <a:moveTo>
                    <a:pt x="15165" y="7348"/>
                  </a:moveTo>
                  <a:cubicBezTo>
                    <a:pt x="14719" y="5481"/>
                    <a:pt x="14274" y="3614"/>
                    <a:pt x="12826" y="2014"/>
                  </a:cubicBezTo>
                  <a:cubicBezTo>
                    <a:pt x="11379" y="414"/>
                    <a:pt x="8930" y="-919"/>
                    <a:pt x="6480" y="814"/>
                  </a:cubicBezTo>
                  <a:cubicBezTo>
                    <a:pt x="4031" y="2548"/>
                    <a:pt x="1581" y="7348"/>
                    <a:pt x="579" y="11081"/>
                  </a:cubicBezTo>
                  <a:cubicBezTo>
                    <a:pt x="-423" y="14814"/>
                    <a:pt x="22" y="17481"/>
                    <a:pt x="802" y="18948"/>
                  </a:cubicBezTo>
                  <a:cubicBezTo>
                    <a:pt x="1581" y="20414"/>
                    <a:pt x="2695" y="20681"/>
                    <a:pt x="4476" y="19214"/>
                  </a:cubicBezTo>
                  <a:cubicBezTo>
                    <a:pt x="6257" y="17748"/>
                    <a:pt x="8707" y="14548"/>
                    <a:pt x="10043" y="11748"/>
                  </a:cubicBezTo>
                  <a:cubicBezTo>
                    <a:pt x="11379" y="8948"/>
                    <a:pt x="11602" y="6548"/>
                    <a:pt x="11490" y="6014"/>
                  </a:cubicBezTo>
                  <a:cubicBezTo>
                    <a:pt x="11379" y="5481"/>
                    <a:pt x="10934" y="6814"/>
                    <a:pt x="10711" y="8681"/>
                  </a:cubicBezTo>
                  <a:cubicBezTo>
                    <a:pt x="10488" y="10548"/>
                    <a:pt x="10488" y="12948"/>
                    <a:pt x="12270" y="14548"/>
                  </a:cubicBezTo>
                  <a:cubicBezTo>
                    <a:pt x="14051" y="16148"/>
                    <a:pt x="17614" y="16948"/>
                    <a:pt x="21177" y="17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7820897" y="349250"/>
              <a:ext cx="114301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2738"/>
                  </a:moveTo>
                  <a:cubicBezTo>
                    <a:pt x="3600" y="6389"/>
                    <a:pt x="7200" y="10039"/>
                    <a:pt x="9400" y="12625"/>
                  </a:cubicBezTo>
                  <a:cubicBezTo>
                    <a:pt x="11600" y="15211"/>
                    <a:pt x="12400" y="16732"/>
                    <a:pt x="12600" y="18254"/>
                  </a:cubicBezTo>
                  <a:cubicBezTo>
                    <a:pt x="12800" y="19775"/>
                    <a:pt x="12400" y="21296"/>
                    <a:pt x="11200" y="21448"/>
                  </a:cubicBezTo>
                  <a:cubicBezTo>
                    <a:pt x="10000" y="21600"/>
                    <a:pt x="8000" y="20383"/>
                    <a:pt x="7000" y="18101"/>
                  </a:cubicBezTo>
                  <a:cubicBezTo>
                    <a:pt x="6000" y="15820"/>
                    <a:pt x="6000" y="12473"/>
                    <a:pt x="8600" y="9279"/>
                  </a:cubicBezTo>
                  <a:cubicBezTo>
                    <a:pt x="11200" y="6085"/>
                    <a:pt x="16400" y="30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7953539" y="326093"/>
              <a:ext cx="159459" cy="154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063" fill="norm" stroke="1" extrusionOk="0">
                  <a:moveTo>
                    <a:pt x="1777" y="8335"/>
                  </a:moveTo>
                  <a:cubicBezTo>
                    <a:pt x="3180" y="8623"/>
                    <a:pt x="4582" y="8911"/>
                    <a:pt x="5985" y="8623"/>
                  </a:cubicBezTo>
                  <a:cubicBezTo>
                    <a:pt x="7388" y="8335"/>
                    <a:pt x="8790" y="7471"/>
                    <a:pt x="9772" y="5887"/>
                  </a:cubicBezTo>
                  <a:cubicBezTo>
                    <a:pt x="10754" y="4303"/>
                    <a:pt x="11315" y="1999"/>
                    <a:pt x="10754" y="847"/>
                  </a:cubicBezTo>
                  <a:cubicBezTo>
                    <a:pt x="10193" y="-305"/>
                    <a:pt x="8510" y="-305"/>
                    <a:pt x="6546" y="991"/>
                  </a:cubicBezTo>
                  <a:cubicBezTo>
                    <a:pt x="4582" y="2287"/>
                    <a:pt x="2338" y="4879"/>
                    <a:pt x="1076" y="7903"/>
                  </a:cubicBezTo>
                  <a:cubicBezTo>
                    <a:pt x="-186" y="10927"/>
                    <a:pt x="-467" y="14383"/>
                    <a:pt x="936" y="16831"/>
                  </a:cubicBezTo>
                  <a:cubicBezTo>
                    <a:pt x="2338" y="19279"/>
                    <a:pt x="5424" y="20719"/>
                    <a:pt x="9071" y="21007"/>
                  </a:cubicBezTo>
                  <a:cubicBezTo>
                    <a:pt x="12717" y="21295"/>
                    <a:pt x="16925" y="20431"/>
                    <a:pt x="21133" y="19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8576547" y="238856"/>
              <a:ext cx="29634" cy="33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3438"/>
                  </a:moveTo>
                  <a:cubicBezTo>
                    <a:pt x="1543" y="2618"/>
                    <a:pt x="3086" y="1798"/>
                    <a:pt x="6171" y="1114"/>
                  </a:cubicBezTo>
                  <a:cubicBezTo>
                    <a:pt x="9257" y="431"/>
                    <a:pt x="13886" y="-116"/>
                    <a:pt x="16971" y="21"/>
                  </a:cubicBezTo>
                  <a:cubicBezTo>
                    <a:pt x="20057" y="157"/>
                    <a:pt x="21600" y="978"/>
                    <a:pt x="21600" y="3712"/>
                  </a:cubicBezTo>
                  <a:cubicBezTo>
                    <a:pt x="21600" y="6446"/>
                    <a:pt x="20057" y="11094"/>
                    <a:pt x="18514" y="14375"/>
                  </a:cubicBezTo>
                  <a:cubicBezTo>
                    <a:pt x="16971" y="17656"/>
                    <a:pt x="15429" y="19570"/>
                    <a:pt x="13886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8455897" y="558800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15" y="21600"/>
                  </a:moveTo>
                  <a:cubicBezTo>
                    <a:pt x="1108" y="21600"/>
                    <a:pt x="0" y="21600"/>
                    <a:pt x="0" y="19800"/>
                  </a:cubicBezTo>
                  <a:cubicBezTo>
                    <a:pt x="0" y="18000"/>
                    <a:pt x="1108" y="14400"/>
                    <a:pt x="4892" y="10800"/>
                  </a:cubicBezTo>
                  <a:cubicBezTo>
                    <a:pt x="8677" y="7200"/>
                    <a:pt x="1513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9110716" y="338505"/>
              <a:ext cx="151632" cy="22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15" fill="norm" stroke="1" extrusionOk="0">
                  <a:moveTo>
                    <a:pt x="20910" y="2215"/>
                  </a:moveTo>
                  <a:cubicBezTo>
                    <a:pt x="20034" y="1415"/>
                    <a:pt x="19159" y="615"/>
                    <a:pt x="17991" y="215"/>
                  </a:cubicBezTo>
                  <a:cubicBezTo>
                    <a:pt x="16824" y="-185"/>
                    <a:pt x="15364" y="-185"/>
                    <a:pt x="12299" y="1615"/>
                  </a:cubicBezTo>
                  <a:cubicBezTo>
                    <a:pt x="9234" y="3415"/>
                    <a:pt x="4564" y="7015"/>
                    <a:pt x="2083" y="10215"/>
                  </a:cubicBezTo>
                  <a:cubicBezTo>
                    <a:pt x="-398" y="13415"/>
                    <a:pt x="-690" y="16215"/>
                    <a:pt x="1353" y="18015"/>
                  </a:cubicBezTo>
                  <a:cubicBezTo>
                    <a:pt x="3396" y="19815"/>
                    <a:pt x="7775" y="20615"/>
                    <a:pt x="12153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9295044" y="412750"/>
              <a:ext cx="118757" cy="13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20" fill="norm" stroke="1" extrusionOk="0">
                  <a:moveTo>
                    <a:pt x="8925" y="0"/>
                  </a:moveTo>
                  <a:cubicBezTo>
                    <a:pt x="7030" y="343"/>
                    <a:pt x="5135" y="686"/>
                    <a:pt x="3430" y="3600"/>
                  </a:cubicBezTo>
                  <a:cubicBezTo>
                    <a:pt x="1725" y="6514"/>
                    <a:pt x="209" y="12000"/>
                    <a:pt x="19" y="15600"/>
                  </a:cubicBezTo>
                  <a:cubicBezTo>
                    <a:pt x="-170" y="19200"/>
                    <a:pt x="967" y="20914"/>
                    <a:pt x="4377" y="21257"/>
                  </a:cubicBezTo>
                  <a:cubicBezTo>
                    <a:pt x="7788" y="21600"/>
                    <a:pt x="13472" y="20571"/>
                    <a:pt x="16883" y="17657"/>
                  </a:cubicBezTo>
                  <a:cubicBezTo>
                    <a:pt x="20293" y="14743"/>
                    <a:pt x="21430" y="9943"/>
                    <a:pt x="21241" y="6686"/>
                  </a:cubicBezTo>
                  <a:cubicBezTo>
                    <a:pt x="21051" y="3429"/>
                    <a:pt x="19535" y="1714"/>
                    <a:pt x="17830" y="857"/>
                  </a:cubicBezTo>
                  <a:cubicBezTo>
                    <a:pt x="16125" y="0"/>
                    <a:pt x="14230" y="0"/>
                    <a:pt x="13093" y="857"/>
                  </a:cubicBezTo>
                  <a:cubicBezTo>
                    <a:pt x="11956" y="1714"/>
                    <a:pt x="11577" y="3429"/>
                    <a:pt x="11198" y="5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9462812" y="370036"/>
              <a:ext cx="123386" cy="15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67" fill="norm" stroke="1" extrusionOk="0">
                  <a:moveTo>
                    <a:pt x="473" y="7441"/>
                  </a:moveTo>
                  <a:cubicBezTo>
                    <a:pt x="473" y="11135"/>
                    <a:pt x="473" y="14830"/>
                    <a:pt x="473" y="17388"/>
                  </a:cubicBezTo>
                  <a:cubicBezTo>
                    <a:pt x="473" y="19946"/>
                    <a:pt x="473" y="21367"/>
                    <a:pt x="290" y="21367"/>
                  </a:cubicBezTo>
                  <a:cubicBezTo>
                    <a:pt x="107" y="21367"/>
                    <a:pt x="-259" y="19946"/>
                    <a:pt x="290" y="16393"/>
                  </a:cubicBezTo>
                  <a:cubicBezTo>
                    <a:pt x="839" y="12841"/>
                    <a:pt x="2304" y="7156"/>
                    <a:pt x="3768" y="3888"/>
                  </a:cubicBezTo>
                  <a:cubicBezTo>
                    <a:pt x="5233" y="620"/>
                    <a:pt x="6697" y="-233"/>
                    <a:pt x="8344" y="51"/>
                  </a:cubicBezTo>
                  <a:cubicBezTo>
                    <a:pt x="9992" y="335"/>
                    <a:pt x="11822" y="1756"/>
                    <a:pt x="13653" y="4172"/>
                  </a:cubicBezTo>
                  <a:cubicBezTo>
                    <a:pt x="15483" y="6588"/>
                    <a:pt x="17314" y="9999"/>
                    <a:pt x="18412" y="12841"/>
                  </a:cubicBezTo>
                  <a:cubicBezTo>
                    <a:pt x="19510" y="15683"/>
                    <a:pt x="19877" y="17956"/>
                    <a:pt x="20243" y="19235"/>
                  </a:cubicBezTo>
                  <a:cubicBezTo>
                    <a:pt x="20609" y="20514"/>
                    <a:pt x="20975" y="20799"/>
                    <a:pt x="21341" y="21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9624297" y="198594"/>
              <a:ext cx="119328" cy="34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52" fill="norm" stroke="1" extrusionOk="0">
                  <a:moveTo>
                    <a:pt x="17053" y="14816"/>
                  </a:moveTo>
                  <a:cubicBezTo>
                    <a:pt x="16295" y="14161"/>
                    <a:pt x="15537" y="13507"/>
                    <a:pt x="15158" y="12787"/>
                  </a:cubicBezTo>
                  <a:cubicBezTo>
                    <a:pt x="14779" y="12067"/>
                    <a:pt x="14779" y="11281"/>
                    <a:pt x="13642" y="11019"/>
                  </a:cubicBezTo>
                  <a:cubicBezTo>
                    <a:pt x="12505" y="10757"/>
                    <a:pt x="10232" y="11019"/>
                    <a:pt x="7768" y="12001"/>
                  </a:cubicBezTo>
                  <a:cubicBezTo>
                    <a:pt x="5305" y="12983"/>
                    <a:pt x="2653" y="14685"/>
                    <a:pt x="1326" y="16059"/>
                  </a:cubicBezTo>
                  <a:cubicBezTo>
                    <a:pt x="0" y="17434"/>
                    <a:pt x="0" y="18481"/>
                    <a:pt x="0" y="19332"/>
                  </a:cubicBezTo>
                  <a:cubicBezTo>
                    <a:pt x="0" y="20183"/>
                    <a:pt x="0" y="20837"/>
                    <a:pt x="947" y="21165"/>
                  </a:cubicBezTo>
                  <a:cubicBezTo>
                    <a:pt x="1895" y="21492"/>
                    <a:pt x="3789" y="21492"/>
                    <a:pt x="6442" y="20314"/>
                  </a:cubicBezTo>
                  <a:cubicBezTo>
                    <a:pt x="9095" y="19136"/>
                    <a:pt x="12505" y="16779"/>
                    <a:pt x="15158" y="13441"/>
                  </a:cubicBezTo>
                  <a:cubicBezTo>
                    <a:pt x="17811" y="10103"/>
                    <a:pt x="19705" y="5783"/>
                    <a:pt x="20653" y="3296"/>
                  </a:cubicBezTo>
                  <a:cubicBezTo>
                    <a:pt x="21600" y="808"/>
                    <a:pt x="21600" y="154"/>
                    <a:pt x="20653" y="23"/>
                  </a:cubicBezTo>
                  <a:cubicBezTo>
                    <a:pt x="19705" y="-108"/>
                    <a:pt x="17811" y="285"/>
                    <a:pt x="16484" y="2117"/>
                  </a:cubicBezTo>
                  <a:cubicBezTo>
                    <a:pt x="15158" y="3950"/>
                    <a:pt x="14400" y="7223"/>
                    <a:pt x="13832" y="9841"/>
                  </a:cubicBezTo>
                  <a:cubicBezTo>
                    <a:pt x="13263" y="12459"/>
                    <a:pt x="12884" y="14423"/>
                    <a:pt x="12884" y="15863"/>
                  </a:cubicBezTo>
                  <a:cubicBezTo>
                    <a:pt x="12884" y="17303"/>
                    <a:pt x="13263" y="18219"/>
                    <a:pt x="14589" y="18808"/>
                  </a:cubicBezTo>
                  <a:cubicBezTo>
                    <a:pt x="15916" y="19397"/>
                    <a:pt x="18189" y="19659"/>
                    <a:pt x="20463" y="19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9795747" y="387350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9827497" y="31750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9924070" y="191497"/>
              <a:ext cx="74878" cy="38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53" fill="norm" stroke="1" extrusionOk="0">
                  <a:moveTo>
                    <a:pt x="17625" y="1724"/>
                  </a:moveTo>
                  <a:cubicBezTo>
                    <a:pt x="18225" y="893"/>
                    <a:pt x="18825" y="63"/>
                    <a:pt x="19125" y="3"/>
                  </a:cubicBezTo>
                  <a:cubicBezTo>
                    <a:pt x="19425" y="-56"/>
                    <a:pt x="19425" y="656"/>
                    <a:pt x="17625" y="2555"/>
                  </a:cubicBezTo>
                  <a:cubicBezTo>
                    <a:pt x="15825" y="4454"/>
                    <a:pt x="12225" y="7540"/>
                    <a:pt x="8925" y="10447"/>
                  </a:cubicBezTo>
                  <a:cubicBezTo>
                    <a:pt x="5625" y="13355"/>
                    <a:pt x="2625" y="16085"/>
                    <a:pt x="1125" y="17924"/>
                  </a:cubicBezTo>
                  <a:cubicBezTo>
                    <a:pt x="-375" y="19764"/>
                    <a:pt x="-375" y="20713"/>
                    <a:pt x="1125" y="21129"/>
                  </a:cubicBezTo>
                  <a:cubicBezTo>
                    <a:pt x="2625" y="21544"/>
                    <a:pt x="5625" y="21425"/>
                    <a:pt x="9225" y="20417"/>
                  </a:cubicBezTo>
                  <a:cubicBezTo>
                    <a:pt x="12825" y="19408"/>
                    <a:pt x="17025" y="17509"/>
                    <a:pt x="21225" y="15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9901580" y="398340"/>
              <a:ext cx="132013" cy="141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21" fill="norm" stroke="1" extrusionOk="0">
                  <a:moveTo>
                    <a:pt x="8571" y="2162"/>
                  </a:moveTo>
                  <a:cubicBezTo>
                    <a:pt x="6857" y="1845"/>
                    <a:pt x="5143" y="1527"/>
                    <a:pt x="3429" y="1209"/>
                  </a:cubicBezTo>
                  <a:cubicBezTo>
                    <a:pt x="1714" y="892"/>
                    <a:pt x="0" y="574"/>
                    <a:pt x="0" y="415"/>
                  </a:cubicBezTo>
                  <a:cubicBezTo>
                    <a:pt x="0" y="256"/>
                    <a:pt x="1714" y="256"/>
                    <a:pt x="4457" y="256"/>
                  </a:cubicBezTo>
                  <a:cubicBezTo>
                    <a:pt x="7200" y="256"/>
                    <a:pt x="10971" y="256"/>
                    <a:pt x="13886" y="97"/>
                  </a:cubicBezTo>
                  <a:cubicBezTo>
                    <a:pt x="16800" y="-61"/>
                    <a:pt x="18857" y="-379"/>
                    <a:pt x="20057" y="2480"/>
                  </a:cubicBezTo>
                  <a:cubicBezTo>
                    <a:pt x="21257" y="5339"/>
                    <a:pt x="21600" y="11374"/>
                    <a:pt x="21257" y="15027"/>
                  </a:cubicBezTo>
                  <a:cubicBezTo>
                    <a:pt x="20914" y="18680"/>
                    <a:pt x="19886" y="19950"/>
                    <a:pt x="18857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10043397" y="346302"/>
              <a:ext cx="38101" cy="60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42" fill="norm" stroke="1" extrusionOk="0">
                  <a:moveTo>
                    <a:pt x="0" y="16122"/>
                  </a:moveTo>
                  <a:cubicBezTo>
                    <a:pt x="1200" y="8922"/>
                    <a:pt x="2400" y="1722"/>
                    <a:pt x="4200" y="282"/>
                  </a:cubicBezTo>
                  <a:cubicBezTo>
                    <a:pt x="6000" y="-1158"/>
                    <a:pt x="8400" y="3162"/>
                    <a:pt x="11400" y="7482"/>
                  </a:cubicBezTo>
                  <a:cubicBezTo>
                    <a:pt x="14400" y="11802"/>
                    <a:pt x="18000" y="16122"/>
                    <a:pt x="21600" y="20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10062439" y="431800"/>
              <a:ext cx="107959" cy="11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0998" fill="norm" stroke="1" extrusionOk="0">
                  <a:moveTo>
                    <a:pt x="21186" y="0"/>
                  </a:moveTo>
                  <a:cubicBezTo>
                    <a:pt x="15786" y="386"/>
                    <a:pt x="10386" y="771"/>
                    <a:pt x="6648" y="3279"/>
                  </a:cubicBezTo>
                  <a:cubicBezTo>
                    <a:pt x="2909" y="5786"/>
                    <a:pt x="832" y="10414"/>
                    <a:pt x="209" y="13693"/>
                  </a:cubicBezTo>
                  <a:cubicBezTo>
                    <a:pt x="-414" y="16971"/>
                    <a:pt x="417" y="18900"/>
                    <a:pt x="1871" y="20057"/>
                  </a:cubicBezTo>
                  <a:cubicBezTo>
                    <a:pt x="3324" y="21214"/>
                    <a:pt x="5401" y="21600"/>
                    <a:pt x="8724" y="19479"/>
                  </a:cubicBezTo>
                  <a:cubicBezTo>
                    <a:pt x="12048" y="17357"/>
                    <a:pt x="16617" y="12729"/>
                    <a:pt x="18901" y="9450"/>
                  </a:cubicBezTo>
                  <a:cubicBezTo>
                    <a:pt x="21186" y="6171"/>
                    <a:pt x="21186" y="4243"/>
                    <a:pt x="20355" y="2700"/>
                  </a:cubicBezTo>
                  <a:cubicBezTo>
                    <a:pt x="19524" y="1157"/>
                    <a:pt x="17863" y="0"/>
                    <a:pt x="16201" y="0"/>
                  </a:cubicBezTo>
                  <a:cubicBezTo>
                    <a:pt x="14540" y="0"/>
                    <a:pt x="12878" y="1157"/>
                    <a:pt x="11217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10176747" y="406400"/>
              <a:ext cx="698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757"/>
                  </a:moveTo>
                  <a:cubicBezTo>
                    <a:pt x="1309" y="7826"/>
                    <a:pt x="2618" y="11896"/>
                    <a:pt x="2618" y="14870"/>
                  </a:cubicBezTo>
                  <a:cubicBezTo>
                    <a:pt x="2618" y="17843"/>
                    <a:pt x="1309" y="19722"/>
                    <a:pt x="655" y="19252"/>
                  </a:cubicBezTo>
                  <a:cubicBezTo>
                    <a:pt x="0" y="18783"/>
                    <a:pt x="0" y="15965"/>
                    <a:pt x="982" y="12991"/>
                  </a:cubicBezTo>
                  <a:cubicBezTo>
                    <a:pt x="1964" y="10017"/>
                    <a:pt x="3927" y="6887"/>
                    <a:pt x="7200" y="4383"/>
                  </a:cubicBezTo>
                  <a:cubicBezTo>
                    <a:pt x="10473" y="1878"/>
                    <a:pt x="15055" y="0"/>
                    <a:pt x="17673" y="0"/>
                  </a:cubicBezTo>
                  <a:cubicBezTo>
                    <a:pt x="20291" y="0"/>
                    <a:pt x="20945" y="1878"/>
                    <a:pt x="21273" y="5791"/>
                  </a:cubicBezTo>
                  <a:cubicBezTo>
                    <a:pt x="21600" y="9704"/>
                    <a:pt x="21600" y="156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10255064" y="179546"/>
              <a:ext cx="225847" cy="34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90" fill="norm" stroke="1" extrusionOk="0">
                  <a:moveTo>
                    <a:pt x="10093" y="17490"/>
                  </a:moveTo>
                  <a:cubicBezTo>
                    <a:pt x="9892" y="16557"/>
                    <a:pt x="9690" y="15623"/>
                    <a:pt x="8983" y="15157"/>
                  </a:cubicBezTo>
                  <a:cubicBezTo>
                    <a:pt x="8277" y="14690"/>
                    <a:pt x="7065" y="14690"/>
                    <a:pt x="5551" y="15223"/>
                  </a:cubicBezTo>
                  <a:cubicBezTo>
                    <a:pt x="4037" y="15757"/>
                    <a:pt x="2221" y="16823"/>
                    <a:pt x="1211" y="17690"/>
                  </a:cubicBezTo>
                  <a:cubicBezTo>
                    <a:pt x="202" y="18557"/>
                    <a:pt x="0" y="19223"/>
                    <a:pt x="0" y="19890"/>
                  </a:cubicBezTo>
                  <a:cubicBezTo>
                    <a:pt x="0" y="20557"/>
                    <a:pt x="202" y="21223"/>
                    <a:pt x="1312" y="21357"/>
                  </a:cubicBezTo>
                  <a:cubicBezTo>
                    <a:pt x="2422" y="21490"/>
                    <a:pt x="4441" y="21090"/>
                    <a:pt x="5753" y="20423"/>
                  </a:cubicBezTo>
                  <a:cubicBezTo>
                    <a:pt x="7065" y="19757"/>
                    <a:pt x="7671" y="18823"/>
                    <a:pt x="7873" y="18823"/>
                  </a:cubicBezTo>
                  <a:cubicBezTo>
                    <a:pt x="8075" y="18823"/>
                    <a:pt x="7873" y="19757"/>
                    <a:pt x="8277" y="20223"/>
                  </a:cubicBezTo>
                  <a:cubicBezTo>
                    <a:pt x="8680" y="20690"/>
                    <a:pt x="9690" y="20690"/>
                    <a:pt x="10800" y="20157"/>
                  </a:cubicBezTo>
                  <a:cubicBezTo>
                    <a:pt x="11910" y="19623"/>
                    <a:pt x="13121" y="18557"/>
                    <a:pt x="14938" y="15757"/>
                  </a:cubicBezTo>
                  <a:cubicBezTo>
                    <a:pt x="16755" y="12957"/>
                    <a:pt x="19178" y="8423"/>
                    <a:pt x="20389" y="5757"/>
                  </a:cubicBezTo>
                  <a:cubicBezTo>
                    <a:pt x="21600" y="3090"/>
                    <a:pt x="21600" y="2290"/>
                    <a:pt x="21499" y="1557"/>
                  </a:cubicBezTo>
                  <a:cubicBezTo>
                    <a:pt x="21398" y="823"/>
                    <a:pt x="21196" y="157"/>
                    <a:pt x="20692" y="23"/>
                  </a:cubicBezTo>
                  <a:cubicBezTo>
                    <a:pt x="20187" y="-110"/>
                    <a:pt x="19379" y="290"/>
                    <a:pt x="18168" y="2223"/>
                  </a:cubicBezTo>
                  <a:cubicBezTo>
                    <a:pt x="16957" y="4157"/>
                    <a:pt x="15342" y="7623"/>
                    <a:pt x="14434" y="10557"/>
                  </a:cubicBezTo>
                  <a:cubicBezTo>
                    <a:pt x="13525" y="13490"/>
                    <a:pt x="13323" y="15890"/>
                    <a:pt x="13222" y="17423"/>
                  </a:cubicBezTo>
                  <a:cubicBezTo>
                    <a:pt x="13121" y="18957"/>
                    <a:pt x="13121" y="19623"/>
                    <a:pt x="14030" y="20157"/>
                  </a:cubicBezTo>
                  <a:cubicBezTo>
                    <a:pt x="14938" y="20690"/>
                    <a:pt x="16755" y="21090"/>
                    <a:pt x="18572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10816965" y="436927"/>
              <a:ext cx="109083" cy="120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823" fill="norm" stroke="1" extrusionOk="0">
                  <a:moveTo>
                    <a:pt x="21407" y="1309"/>
                  </a:moveTo>
                  <a:cubicBezTo>
                    <a:pt x="17253" y="577"/>
                    <a:pt x="13099" y="-155"/>
                    <a:pt x="10192" y="28"/>
                  </a:cubicBezTo>
                  <a:cubicBezTo>
                    <a:pt x="7284" y="211"/>
                    <a:pt x="5622" y="1309"/>
                    <a:pt x="3753" y="4787"/>
                  </a:cubicBezTo>
                  <a:cubicBezTo>
                    <a:pt x="1884" y="8265"/>
                    <a:pt x="-193" y="14123"/>
                    <a:pt x="15" y="17418"/>
                  </a:cubicBezTo>
                  <a:cubicBezTo>
                    <a:pt x="222" y="20713"/>
                    <a:pt x="2715" y="21445"/>
                    <a:pt x="6038" y="20347"/>
                  </a:cubicBezTo>
                  <a:cubicBezTo>
                    <a:pt x="9361" y="19248"/>
                    <a:pt x="13515" y="16320"/>
                    <a:pt x="15799" y="13574"/>
                  </a:cubicBezTo>
                  <a:cubicBezTo>
                    <a:pt x="18084" y="10828"/>
                    <a:pt x="18499" y="8265"/>
                    <a:pt x="18084" y="6252"/>
                  </a:cubicBezTo>
                  <a:cubicBezTo>
                    <a:pt x="17669" y="4238"/>
                    <a:pt x="16422" y="2774"/>
                    <a:pt x="14969" y="2591"/>
                  </a:cubicBezTo>
                  <a:cubicBezTo>
                    <a:pt x="13515" y="2408"/>
                    <a:pt x="11853" y="3506"/>
                    <a:pt x="10192" y="4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10932397" y="377062"/>
              <a:ext cx="165101" cy="17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8193"/>
                  </a:moveTo>
                  <a:cubicBezTo>
                    <a:pt x="1108" y="8964"/>
                    <a:pt x="2215" y="9736"/>
                    <a:pt x="2769" y="10764"/>
                  </a:cubicBezTo>
                  <a:cubicBezTo>
                    <a:pt x="3323" y="11793"/>
                    <a:pt x="3323" y="13078"/>
                    <a:pt x="3046" y="14878"/>
                  </a:cubicBezTo>
                  <a:cubicBezTo>
                    <a:pt x="2769" y="16678"/>
                    <a:pt x="2215" y="18993"/>
                    <a:pt x="2077" y="19250"/>
                  </a:cubicBezTo>
                  <a:cubicBezTo>
                    <a:pt x="1938" y="19507"/>
                    <a:pt x="2215" y="17707"/>
                    <a:pt x="3462" y="14364"/>
                  </a:cubicBezTo>
                  <a:cubicBezTo>
                    <a:pt x="4708" y="11021"/>
                    <a:pt x="6923" y="6136"/>
                    <a:pt x="8585" y="3307"/>
                  </a:cubicBezTo>
                  <a:cubicBezTo>
                    <a:pt x="10246" y="478"/>
                    <a:pt x="11354" y="-293"/>
                    <a:pt x="12877" y="93"/>
                  </a:cubicBezTo>
                  <a:cubicBezTo>
                    <a:pt x="14400" y="478"/>
                    <a:pt x="16338" y="2021"/>
                    <a:pt x="17585" y="5107"/>
                  </a:cubicBezTo>
                  <a:cubicBezTo>
                    <a:pt x="18831" y="8193"/>
                    <a:pt x="19385" y="12821"/>
                    <a:pt x="19938" y="15778"/>
                  </a:cubicBezTo>
                  <a:cubicBezTo>
                    <a:pt x="20492" y="18736"/>
                    <a:pt x="21046" y="20021"/>
                    <a:pt x="21600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11293012" y="385468"/>
              <a:ext cx="204536" cy="21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239" fill="norm" stroke="1" extrusionOk="0">
                  <a:moveTo>
                    <a:pt x="17810" y="3923"/>
                  </a:moveTo>
                  <a:cubicBezTo>
                    <a:pt x="18901" y="2677"/>
                    <a:pt x="19992" y="1431"/>
                    <a:pt x="19774" y="704"/>
                  </a:cubicBezTo>
                  <a:cubicBezTo>
                    <a:pt x="19556" y="-23"/>
                    <a:pt x="18028" y="-231"/>
                    <a:pt x="15519" y="288"/>
                  </a:cubicBezTo>
                  <a:cubicBezTo>
                    <a:pt x="13010" y="807"/>
                    <a:pt x="9519" y="2054"/>
                    <a:pt x="6574" y="4650"/>
                  </a:cubicBezTo>
                  <a:cubicBezTo>
                    <a:pt x="3628" y="7246"/>
                    <a:pt x="1228" y="11192"/>
                    <a:pt x="356" y="14204"/>
                  </a:cubicBezTo>
                  <a:cubicBezTo>
                    <a:pt x="-517" y="17215"/>
                    <a:pt x="138" y="19292"/>
                    <a:pt x="3192" y="20331"/>
                  </a:cubicBezTo>
                  <a:cubicBezTo>
                    <a:pt x="6247" y="21369"/>
                    <a:pt x="11701" y="21369"/>
                    <a:pt x="15083" y="21057"/>
                  </a:cubicBezTo>
                  <a:cubicBezTo>
                    <a:pt x="18465" y="20746"/>
                    <a:pt x="19774" y="20123"/>
                    <a:pt x="21083" y="19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5274547" y="1145893"/>
              <a:ext cx="2984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443" y="11375"/>
                    <a:pt x="8885" y="2735"/>
                    <a:pt x="12485" y="575"/>
                  </a:cubicBezTo>
                  <a:cubicBezTo>
                    <a:pt x="16085" y="-1585"/>
                    <a:pt x="1884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5179297" y="1231899"/>
              <a:ext cx="387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5" y="17100"/>
                    <a:pt x="6610" y="12600"/>
                    <a:pt x="9620" y="10350"/>
                  </a:cubicBezTo>
                  <a:cubicBezTo>
                    <a:pt x="12630" y="8100"/>
                    <a:pt x="15344" y="8100"/>
                    <a:pt x="17292" y="6750"/>
                  </a:cubicBezTo>
                  <a:cubicBezTo>
                    <a:pt x="19239" y="5400"/>
                    <a:pt x="2042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5552484" y="1031030"/>
              <a:ext cx="155484" cy="372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466" fill="norm" stroke="1" extrusionOk="0">
                  <a:moveTo>
                    <a:pt x="3607" y="598"/>
                  </a:moveTo>
                  <a:cubicBezTo>
                    <a:pt x="2470" y="232"/>
                    <a:pt x="1333" y="-134"/>
                    <a:pt x="623" y="49"/>
                  </a:cubicBezTo>
                  <a:cubicBezTo>
                    <a:pt x="-88" y="232"/>
                    <a:pt x="-372" y="964"/>
                    <a:pt x="765" y="1880"/>
                  </a:cubicBezTo>
                  <a:cubicBezTo>
                    <a:pt x="1902" y="2795"/>
                    <a:pt x="4460" y="3893"/>
                    <a:pt x="7444" y="4808"/>
                  </a:cubicBezTo>
                  <a:cubicBezTo>
                    <a:pt x="10428" y="5724"/>
                    <a:pt x="13839" y="6456"/>
                    <a:pt x="16112" y="7005"/>
                  </a:cubicBezTo>
                  <a:cubicBezTo>
                    <a:pt x="18386" y="7554"/>
                    <a:pt x="19523" y="7920"/>
                    <a:pt x="20233" y="8530"/>
                  </a:cubicBezTo>
                  <a:cubicBezTo>
                    <a:pt x="20944" y="9141"/>
                    <a:pt x="21228" y="9995"/>
                    <a:pt x="20233" y="10971"/>
                  </a:cubicBezTo>
                  <a:cubicBezTo>
                    <a:pt x="19239" y="11947"/>
                    <a:pt x="16965" y="13046"/>
                    <a:pt x="14123" y="14815"/>
                  </a:cubicBezTo>
                  <a:cubicBezTo>
                    <a:pt x="11281" y="16585"/>
                    <a:pt x="7870" y="19025"/>
                    <a:pt x="446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5101522" y="1064683"/>
              <a:ext cx="209911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600" fill="norm" stroke="1" extrusionOk="0">
                  <a:moveTo>
                    <a:pt x="17310" y="1490"/>
                  </a:moveTo>
                  <a:cubicBezTo>
                    <a:pt x="18793" y="745"/>
                    <a:pt x="20275" y="0"/>
                    <a:pt x="20805" y="0"/>
                  </a:cubicBezTo>
                  <a:cubicBezTo>
                    <a:pt x="21334" y="0"/>
                    <a:pt x="20910" y="745"/>
                    <a:pt x="18052" y="2905"/>
                  </a:cubicBezTo>
                  <a:cubicBezTo>
                    <a:pt x="15193" y="5065"/>
                    <a:pt x="9899" y="8640"/>
                    <a:pt x="6510" y="10949"/>
                  </a:cubicBezTo>
                  <a:cubicBezTo>
                    <a:pt x="3122" y="13258"/>
                    <a:pt x="1640" y="14301"/>
                    <a:pt x="793" y="15269"/>
                  </a:cubicBezTo>
                  <a:cubicBezTo>
                    <a:pt x="-54" y="16237"/>
                    <a:pt x="-266" y="17131"/>
                    <a:pt x="369" y="17801"/>
                  </a:cubicBezTo>
                  <a:cubicBezTo>
                    <a:pt x="1005" y="18472"/>
                    <a:pt x="2487" y="18919"/>
                    <a:pt x="5769" y="19514"/>
                  </a:cubicBezTo>
                  <a:cubicBezTo>
                    <a:pt x="9052" y="20110"/>
                    <a:pt x="14134" y="20855"/>
                    <a:pt x="192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6258797" y="1051767"/>
              <a:ext cx="127266" cy="42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70" fill="norm" stroke="1" extrusionOk="0">
                  <a:moveTo>
                    <a:pt x="2125" y="7459"/>
                  </a:moveTo>
                  <a:cubicBezTo>
                    <a:pt x="2833" y="11076"/>
                    <a:pt x="3541" y="14694"/>
                    <a:pt x="3895" y="16822"/>
                  </a:cubicBezTo>
                  <a:cubicBezTo>
                    <a:pt x="4249" y="18950"/>
                    <a:pt x="4249" y="19589"/>
                    <a:pt x="4072" y="20227"/>
                  </a:cubicBezTo>
                  <a:cubicBezTo>
                    <a:pt x="3895" y="20866"/>
                    <a:pt x="3541" y="21504"/>
                    <a:pt x="3010" y="21344"/>
                  </a:cubicBezTo>
                  <a:cubicBezTo>
                    <a:pt x="2479" y="21185"/>
                    <a:pt x="1770" y="20227"/>
                    <a:pt x="1239" y="17993"/>
                  </a:cubicBezTo>
                  <a:cubicBezTo>
                    <a:pt x="708" y="15758"/>
                    <a:pt x="354" y="12247"/>
                    <a:pt x="1062" y="9214"/>
                  </a:cubicBezTo>
                  <a:cubicBezTo>
                    <a:pt x="1770" y="6182"/>
                    <a:pt x="3541" y="3628"/>
                    <a:pt x="5311" y="2138"/>
                  </a:cubicBezTo>
                  <a:cubicBezTo>
                    <a:pt x="7082" y="649"/>
                    <a:pt x="8852" y="223"/>
                    <a:pt x="10623" y="64"/>
                  </a:cubicBezTo>
                  <a:cubicBezTo>
                    <a:pt x="12393" y="-96"/>
                    <a:pt x="14164" y="10"/>
                    <a:pt x="16289" y="755"/>
                  </a:cubicBezTo>
                  <a:cubicBezTo>
                    <a:pt x="18413" y="1500"/>
                    <a:pt x="20892" y="2883"/>
                    <a:pt x="21246" y="4373"/>
                  </a:cubicBezTo>
                  <a:cubicBezTo>
                    <a:pt x="21600" y="5863"/>
                    <a:pt x="19830" y="7459"/>
                    <a:pt x="15934" y="8310"/>
                  </a:cubicBezTo>
                  <a:cubicBezTo>
                    <a:pt x="12039" y="9161"/>
                    <a:pt x="6020" y="9268"/>
                    <a:pt x="0" y="9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6385797" y="1219200"/>
              <a:ext cx="146051" cy="22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9084"/>
                  </a:moveTo>
                  <a:cubicBezTo>
                    <a:pt x="2504" y="10295"/>
                    <a:pt x="5009" y="11507"/>
                    <a:pt x="6574" y="13222"/>
                  </a:cubicBezTo>
                  <a:cubicBezTo>
                    <a:pt x="8139" y="14938"/>
                    <a:pt x="8765" y="17159"/>
                    <a:pt x="8765" y="18774"/>
                  </a:cubicBezTo>
                  <a:cubicBezTo>
                    <a:pt x="8765" y="20389"/>
                    <a:pt x="8139" y="21398"/>
                    <a:pt x="7357" y="21499"/>
                  </a:cubicBezTo>
                  <a:cubicBezTo>
                    <a:pt x="6574" y="21600"/>
                    <a:pt x="5635" y="20793"/>
                    <a:pt x="5165" y="18572"/>
                  </a:cubicBezTo>
                  <a:cubicBezTo>
                    <a:pt x="4696" y="16351"/>
                    <a:pt x="4696" y="12718"/>
                    <a:pt x="6730" y="9488"/>
                  </a:cubicBezTo>
                  <a:cubicBezTo>
                    <a:pt x="8765" y="6258"/>
                    <a:pt x="12835" y="3432"/>
                    <a:pt x="15652" y="1918"/>
                  </a:cubicBezTo>
                  <a:cubicBezTo>
                    <a:pt x="18470" y="404"/>
                    <a:pt x="20035" y="2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6600005" y="1096795"/>
              <a:ext cx="154093" cy="387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140" fill="norm" stroke="1" extrusionOk="0">
                  <a:moveTo>
                    <a:pt x="21250" y="1482"/>
                  </a:moveTo>
                  <a:cubicBezTo>
                    <a:pt x="20666" y="905"/>
                    <a:pt x="20082" y="327"/>
                    <a:pt x="18915" y="96"/>
                  </a:cubicBezTo>
                  <a:cubicBezTo>
                    <a:pt x="17747" y="-135"/>
                    <a:pt x="15996" y="-19"/>
                    <a:pt x="13515" y="1251"/>
                  </a:cubicBezTo>
                  <a:cubicBezTo>
                    <a:pt x="11034" y="2522"/>
                    <a:pt x="7823" y="4947"/>
                    <a:pt x="5196" y="7720"/>
                  </a:cubicBezTo>
                  <a:cubicBezTo>
                    <a:pt x="2569" y="10492"/>
                    <a:pt x="526" y="13610"/>
                    <a:pt x="88" y="16036"/>
                  </a:cubicBezTo>
                  <a:cubicBezTo>
                    <a:pt x="-350" y="18462"/>
                    <a:pt x="818" y="20194"/>
                    <a:pt x="4466" y="20830"/>
                  </a:cubicBezTo>
                  <a:cubicBezTo>
                    <a:pt x="8115" y="21465"/>
                    <a:pt x="14245" y="21003"/>
                    <a:pt x="20374" y="20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6831275" y="1171118"/>
              <a:ext cx="135366" cy="3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59" fill="norm" stroke="1" extrusionOk="0">
                  <a:moveTo>
                    <a:pt x="7822" y="6427"/>
                  </a:moveTo>
                  <a:cubicBezTo>
                    <a:pt x="6161" y="10004"/>
                    <a:pt x="4499" y="13581"/>
                    <a:pt x="3502" y="15851"/>
                  </a:cubicBezTo>
                  <a:cubicBezTo>
                    <a:pt x="2505" y="18121"/>
                    <a:pt x="2173" y="19084"/>
                    <a:pt x="1675" y="19910"/>
                  </a:cubicBezTo>
                  <a:cubicBezTo>
                    <a:pt x="1176" y="20735"/>
                    <a:pt x="512" y="21423"/>
                    <a:pt x="179" y="21354"/>
                  </a:cubicBezTo>
                  <a:cubicBezTo>
                    <a:pt x="-153" y="21285"/>
                    <a:pt x="-153" y="20460"/>
                    <a:pt x="1342" y="17502"/>
                  </a:cubicBezTo>
                  <a:cubicBezTo>
                    <a:pt x="2838" y="14544"/>
                    <a:pt x="5829" y="9454"/>
                    <a:pt x="7822" y="6496"/>
                  </a:cubicBezTo>
                  <a:cubicBezTo>
                    <a:pt x="9816" y="3538"/>
                    <a:pt x="10813" y="2712"/>
                    <a:pt x="11644" y="1955"/>
                  </a:cubicBezTo>
                  <a:cubicBezTo>
                    <a:pt x="12475" y="1199"/>
                    <a:pt x="13139" y="511"/>
                    <a:pt x="14302" y="167"/>
                  </a:cubicBezTo>
                  <a:cubicBezTo>
                    <a:pt x="15465" y="-177"/>
                    <a:pt x="17127" y="-177"/>
                    <a:pt x="18456" y="2024"/>
                  </a:cubicBezTo>
                  <a:cubicBezTo>
                    <a:pt x="19785" y="4226"/>
                    <a:pt x="20782" y="8628"/>
                    <a:pt x="21115" y="11586"/>
                  </a:cubicBezTo>
                  <a:cubicBezTo>
                    <a:pt x="21447" y="14544"/>
                    <a:pt x="21115" y="16057"/>
                    <a:pt x="20782" y="17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6849347" y="1365250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7081275" y="1168492"/>
              <a:ext cx="122429" cy="28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433" fill="norm" stroke="1" extrusionOk="0">
                  <a:moveTo>
                    <a:pt x="5914" y="7673"/>
                  </a:moveTo>
                  <a:cubicBezTo>
                    <a:pt x="4114" y="11513"/>
                    <a:pt x="2314" y="15353"/>
                    <a:pt x="1414" y="17833"/>
                  </a:cubicBezTo>
                  <a:cubicBezTo>
                    <a:pt x="514" y="20313"/>
                    <a:pt x="514" y="21433"/>
                    <a:pt x="334" y="21433"/>
                  </a:cubicBezTo>
                  <a:cubicBezTo>
                    <a:pt x="154" y="21433"/>
                    <a:pt x="-206" y="20313"/>
                    <a:pt x="154" y="17273"/>
                  </a:cubicBezTo>
                  <a:cubicBezTo>
                    <a:pt x="514" y="14233"/>
                    <a:pt x="1594" y="9273"/>
                    <a:pt x="2494" y="6393"/>
                  </a:cubicBezTo>
                  <a:cubicBezTo>
                    <a:pt x="3394" y="3513"/>
                    <a:pt x="4114" y="2713"/>
                    <a:pt x="4834" y="1913"/>
                  </a:cubicBezTo>
                  <a:cubicBezTo>
                    <a:pt x="5554" y="1113"/>
                    <a:pt x="6274" y="313"/>
                    <a:pt x="7534" y="73"/>
                  </a:cubicBezTo>
                  <a:cubicBezTo>
                    <a:pt x="8794" y="-167"/>
                    <a:pt x="10594" y="153"/>
                    <a:pt x="13114" y="1513"/>
                  </a:cubicBezTo>
                  <a:cubicBezTo>
                    <a:pt x="15634" y="2873"/>
                    <a:pt x="18874" y="5273"/>
                    <a:pt x="20134" y="8393"/>
                  </a:cubicBezTo>
                  <a:cubicBezTo>
                    <a:pt x="21394" y="11513"/>
                    <a:pt x="20674" y="15353"/>
                    <a:pt x="19954" y="19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7382747" y="1206500"/>
              <a:ext cx="1" cy="2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426" fill="norm" stroke="1" extrusionOk="0">
                  <a:moveTo>
                    <a:pt x="0" y="0"/>
                  </a:moveTo>
                  <a:cubicBezTo>
                    <a:pt x="21600" y="6426"/>
                    <a:pt x="21600" y="12853"/>
                    <a:pt x="0" y="16512"/>
                  </a:cubicBezTo>
                  <a:cubicBezTo>
                    <a:pt x="21600" y="20172"/>
                    <a:pt x="21600" y="21064"/>
                    <a:pt x="0" y="21332"/>
                  </a:cubicBezTo>
                  <a:cubicBezTo>
                    <a:pt x="21600" y="21600"/>
                    <a:pt x="21600" y="21243"/>
                    <a:pt x="0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7350997" y="1166756"/>
              <a:ext cx="170393" cy="32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192" fill="norm" stroke="1" extrusionOk="0">
                  <a:moveTo>
                    <a:pt x="2342" y="2567"/>
                  </a:moveTo>
                  <a:cubicBezTo>
                    <a:pt x="1822" y="1747"/>
                    <a:pt x="1301" y="927"/>
                    <a:pt x="1692" y="448"/>
                  </a:cubicBezTo>
                  <a:cubicBezTo>
                    <a:pt x="2082" y="-30"/>
                    <a:pt x="3383" y="-167"/>
                    <a:pt x="6246" y="243"/>
                  </a:cubicBezTo>
                  <a:cubicBezTo>
                    <a:pt x="9108" y="653"/>
                    <a:pt x="13533" y="1610"/>
                    <a:pt x="16005" y="2430"/>
                  </a:cubicBezTo>
                  <a:cubicBezTo>
                    <a:pt x="18477" y="3251"/>
                    <a:pt x="18998" y="3934"/>
                    <a:pt x="18347" y="4891"/>
                  </a:cubicBezTo>
                  <a:cubicBezTo>
                    <a:pt x="17696" y="5848"/>
                    <a:pt x="15875" y="7079"/>
                    <a:pt x="13923" y="7967"/>
                  </a:cubicBezTo>
                  <a:cubicBezTo>
                    <a:pt x="11971" y="8856"/>
                    <a:pt x="9889" y="9403"/>
                    <a:pt x="9369" y="9881"/>
                  </a:cubicBezTo>
                  <a:cubicBezTo>
                    <a:pt x="8848" y="10360"/>
                    <a:pt x="9889" y="10770"/>
                    <a:pt x="12101" y="11795"/>
                  </a:cubicBezTo>
                  <a:cubicBezTo>
                    <a:pt x="14313" y="12820"/>
                    <a:pt x="17696" y="14461"/>
                    <a:pt x="19518" y="15623"/>
                  </a:cubicBezTo>
                  <a:cubicBezTo>
                    <a:pt x="21340" y="16785"/>
                    <a:pt x="21600" y="17468"/>
                    <a:pt x="19258" y="18425"/>
                  </a:cubicBezTo>
                  <a:cubicBezTo>
                    <a:pt x="16916" y="19382"/>
                    <a:pt x="11971" y="20613"/>
                    <a:pt x="8328" y="21023"/>
                  </a:cubicBezTo>
                  <a:cubicBezTo>
                    <a:pt x="4684" y="21433"/>
                    <a:pt x="2342" y="21023"/>
                    <a:pt x="0" y="20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7693897" y="965200"/>
              <a:ext cx="57151" cy="724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0"/>
                  </a:moveTo>
                  <a:cubicBezTo>
                    <a:pt x="1600" y="1889"/>
                    <a:pt x="3200" y="3778"/>
                    <a:pt x="5200" y="5762"/>
                  </a:cubicBezTo>
                  <a:cubicBezTo>
                    <a:pt x="7200" y="7746"/>
                    <a:pt x="9600" y="9824"/>
                    <a:pt x="11600" y="11997"/>
                  </a:cubicBezTo>
                  <a:cubicBezTo>
                    <a:pt x="13600" y="14169"/>
                    <a:pt x="15200" y="16436"/>
                    <a:pt x="16400" y="17885"/>
                  </a:cubicBezTo>
                  <a:cubicBezTo>
                    <a:pt x="17600" y="19333"/>
                    <a:pt x="18400" y="19963"/>
                    <a:pt x="19200" y="20498"/>
                  </a:cubicBezTo>
                  <a:cubicBezTo>
                    <a:pt x="20000" y="21033"/>
                    <a:pt x="20800" y="21474"/>
                    <a:pt x="21200" y="21537"/>
                  </a:cubicBezTo>
                  <a:cubicBezTo>
                    <a:pt x="21600" y="21600"/>
                    <a:pt x="21600" y="21285"/>
                    <a:pt x="21600" y="20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7833048" y="1202480"/>
              <a:ext cx="172000" cy="237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102" fill="norm" stroke="1" extrusionOk="0">
                  <a:moveTo>
                    <a:pt x="15682" y="920"/>
                  </a:moveTo>
                  <a:cubicBezTo>
                    <a:pt x="14641" y="356"/>
                    <a:pt x="13600" y="-207"/>
                    <a:pt x="11778" y="75"/>
                  </a:cubicBezTo>
                  <a:cubicBezTo>
                    <a:pt x="9957" y="356"/>
                    <a:pt x="7354" y="1483"/>
                    <a:pt x="5272" y="3550"/>
                  </a:cubicBezTo>
                  <a:cubicBezTo>
                    <a:pt x="3190" y="5616"/>
                    <a:pt x="1629" y="8621"/>
                    <a:pt x="718" y="11063"/>
                  </a:cubicBezTo>
                  <a:cubicBezTo>
                    <a:pt x="-193" y="13504"/>
                    <a:pt x="-453" y="15383"/>
                    <a:pt x="1239" y="17167"/>
                  </a:cubicBezTo>
                  <a:cubicBezTo>
                    <a:pt x="2930" y="18951"/>
                    <a:pt x="6574" y="20642"/>
                    <a:pt x="10217" y="21017"/>
                  </a:cubicBezTo>
                  <a:cubicBezTo>
                    <a:pt x="13860" y="21393"/>
                    <a:pt x="17504" y="20454"/>
                    <a:pt x="21147" y="19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8036797" y="1073150"/>
              <a:ext cx="107436" cy="40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465" fill="norm" stroke="1" extrusionOk="0">
                  <a:moveTo>
                    <a:pt x="0" y="0"/>
                  </a:moveTo>
                  <a:cubicBezTo>
                    <a:pt x="7336" y="3229"/>
                    <a:pt x="14672" y="6458"/>
                    <a:pt x="18136" y="9408"/>
                  </a:cubicBezTo>
                  <a:cubicBezTo>
                    <a:pt x="21600" y="12359"/>
                    <a:pt x="21192" y="15031"/>
                    <a:pt x="18951" y="17035"/>
                  </a:cubicBezTo>
                  <a:cubicBezTo>
                    <a:pt x="16709" y="19039"/>
                    <a:pt x="12634" y="20375"/>
                    <a:pt x="9577" y="20988"/>
                  </a:cubicBezTo>
                  <a:cubicBezTo>
                    <a:pt x="6521" y="21600"/>
                    <a:pt x="4483" y="21489"/>
                    <a:pt x="2445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8398747" y="1299633"/>
              <a:ext cx="1524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8409330" y="1428750"/>
              <a:ext cx="160868" cy="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2842" y="0"/>
                  </a:moveTo>
                  <a:cubicBezTo>
                    <a:pt x="1421" y="7200"/>
                    <a:pt x="0" y="14400"/>
                    <a:pt x="0" y="18000"/>
                  </a:cubicBezTo>
                  <a:cubicBezTo>
                    <a:pt x="0" y="21600"/>
                    <a:pt x="1421" y="21600"/>
                    <a:pt x="5258" y="20880"/>
                  </a:cubicBezTo>
                  <a:cubicBezTo>
                    <a:pt x="9095" y="20160"/>
                    <a:pt x="15347" y="18720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8716247" y="1122857"/>
              <a:ext cx="159807" cy="377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304" fill="norm" stroke="1" extrusionOk="0">
                  <a:moveTo>
                    <a:pt x="831" y="11518"/>
                  </a:moveTo>
                  <a:cubicBezTo>
                    <a:pt x="2215" y="11757"/>
                    <a:pt x="3600" y="11996"/>
                    <a:pt x="4292" y="13428"/>
                  </a:cubicBezTo>
                  <a:cubicBezTo>
                    <a:pt x="4985" y="14860"/>
                    <a:pt x="4985" y="17485"/>
                    <a:pt x="4985" y="19096"/>
                  </a:cubicBezTo>
                  <a:cubicBezTo>
                    <a:pt x="4985" y="20707"/>
                    <a:pt x="4985" y="21304"/>
                    <a:pt x="5123" y="21304"/>
                  </a:cubicBezTo>
                  <a:cubicBezTo>
                    <a:pt x="5262" y="21304"/>
                    <a:pt x="5538" y="20707"/>
                    <a:pt x="5538" y="17903"/>
                  </a:cubicBezTo>
                  <a:cubicBezTo>
                    <a:pt x="5538" y="15098"/>
                    <a:pt x="5262" y="10086"/>
                    <a:pt x="5123" y="6924"/>
                  </a:cubicBezTo>
                  <a:cubicBezTo>
                    <a:pt x="4985" y="3761"/>
                    <a:pt x="4985" y="2449"/>
                    <a:pt x="6231" y="1434"/>
                  </a:cubicBezTo>
                  <a:cubicBezTo>
                    <a:pt x="7477" y="420"/>
                    <a:pt x="9969" y="-296"/>
                    <a:pt x="12877" y="122"/>
                  </a:cubicBezTo>
                  <a:cubicBezTo>
                    <a:pt x="15785" y="539"/>
                    <a:pt x="19108" y="2091"/>
                    <a:pt x="20354" y="3702"/>
                  </a:cubicBezTo>
                  <a:cubicBezTo>
                    <a:pt x="21600" y="5313"/>
                    <a:pt x="20769" y="6984"/>
                    <a:pt x="17585" y="8356"/>
                  </a:cubicBezTo>
                  <a:cubicBezTo>
                    <a:pt x="14400" y="9728"/>
                    <a:pt x="8862" y="10802"/>
                    <a:pt x="5538" y="11160"/>
                  </a:cubicBezTo>
                  <a:cubicBezTo>
                    <a:pt x="2215" y="11518"/>
                    <a:pt x="1108" y="11160"/>
                    <a:pt x="0" y="10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8891603" y="1314477"/>
              <a:ext cx="116745" cy="147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0914" fill="norm" stroke="1" extrusionOk="0">
                  <a:moveTo>
                    <a:pt x="445" y="3596"/>
                  </a:moveTo>
                  <a:cubicBezTo>
                    <a:pt x="60" y="2096"/>
                    <a:pt x="-326" y="596"/>
                    <a:pt x="445" y="146"/>
                  </a:cubicBezTo>
                  <a:cubicBezTo>
                    <a:pt x="1217" y="-304"/>
                    <a:pt x="3145" y="296"/>
                    <a:pt x="5653" y="1796"/>
                  </a:cubicBezTo>
                  <a:cubicBezTo>
                    <a:pt x="8160" y="3296"/>
                    <a:pt x="11245" y="5696"/>
                    <a:pt x="11824" y="8996"/>
                  </a:cubicBezTo>
                  <a:cubicBezTo>
                    <a:pt x="12403" y="12296"/>
                    <a:pt x="10474" y="16496"/>
                    <a:pt x="8545" y="18746"/>
                  </a:cubicBezTo>
                  <a:cubicBezTo>
                    <a:pt x="6617" y="20996"/>
                    <a:pt x="4688" y="21296"/>
                    <a:pt x="3145" y="20546"/>
                  </a:cubicBezTo>
                  <a:cubicBezTo>
                    <a:pt x="1603" y="19796"/>
                    <a:pt x="445" y="17996"/>
                    <a:pt x="831" y="14996"/>
                  </a:cubicBezTo>
                  <a:cubicBezTo>
                    <a:pt x="1217" y="11996"/>
                    <a:pt x="3145" y="7796"/>
                    <a:pt x="6810" y="5396"/>
                  </a:cubicBezTo>
                  <a:cubicBezTo>
                    <a:pt x="10474" y="2996"/>
                    <a:pt x="15874" y="2396"/>
                    <a:pt x="21274" y="1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9095560" y="1125656"/>
              <a:ext cx="128688" cy="336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50" fill="norm" stroke="1" extrusionOk="0">
                  <a:moveTo>
                    <a:pt x="21181" y="2709"/>
                  </a:moveTo>
                  <a:cubicBezTo>
                    <a:pt x="20833" y="2039"/>
                    <a:pt x="20484" y="1368"/>
                    <a:pt x="19613" y="831"/>
                  </a:cubicBezTo>
                  <a:cubicBezTo>
                    <a:pt x="18742" y="294"/>
                    <a:pt x="17349" y="-108"/>
                    <a:pt x="15781" y="26"/>
                  </a:cubicBezTo>
                  <a:cubicBezTo>
                    <a:pt x="14213" y="160"/>
                    <a:pt x="12471" y="831"/>
                    <a:pt x="9858" y="2642"/>
                  </a:cubicBezTo>
                  <a:cubicBezTo>
                    <a:pt x="7246" y="4453"/>
                    <a:pt x="3762" y="7405"/>
                    <a:pt x="1846" y="10222"/>
                  </a:cubicBezTo>
                  <a:cubicBezTo>
                    <a:pt x="-71" y="13040"/>
                    <a:pt x="-419" y="15723"/>
                    <a:pt x="452" y="17601"/>
                  </a:cubicBezTo>
                  <a:cubicBezTo>
                    <a:pt x="1323" y="19480"/>
                    <a:pt x="3413" y="20553"/>
                    <a:pt x="5678" y="21022"/>
                  </a:cubicBezTo>
                  <a:cubicBezTo>
                    <a:pt x="7942" y="21492"/>
                    <a:pt x="10381" y="21358"/>
                    <a:pt x="12820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9260352" y="1168399"/>
              <a:ext cx="96712" cy="25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385" fill="norm" stroke="1" extrusionOk="0">
                  <a:moveTo>
                    <a:pt x="8705" y="5748"/>
                  </a:moveTo>
                  <a:cubicBezTo>
                    <a:pt x="7327" y="8710"/>
                    <a:pt x="5948" y="11671"/>
                    <a:pt x="5029" y="14023"/>
                  </a:cubicBezTo>
                  <a:cubicBezTo>
                    <a:pt x="4110" y="16374"/>
                    <a:pt x="3650" y="18116"/>
                    <a:pt x="2961" y="19423"/>
                  </a:cubicBezTo>
                  <a:cubicBezTo>
                    <a:pt x="2271" y="20729"/>
                    <a:pt x="1352" y="21600"/>
                    <a:pt x="663" y="21339"/>
                  </a:cubicBezTo>
                  <a:cubicBezTo>
                    <a:pt x="-26" y="21077"/>
                    <a:pt x="-486" y="19684"/>
                    <a:pt x="893" y="16723"/>
                  </a:cubicBezTo>
                  <a:cubicBezTo>
                    <a:pt x="2271" y="13761"/>
                    <a:pt x="5488" y="9232"/>
                    <a:pt x="7786" y="6532"/>
                  </a:cubicBezTo>
                  <a:cubicBezTo>
                    <a:pt x="10084" y="3832"/>
                    <a:pt x="11463" y="2961"/>
                    <a:pt x="13531" y="2003"/>
                  </a:cubicBezTo>
                  <a:cubicBezTo>
                    <a:pt x="15599" y="1045"/>
                    <a:pt x="18357" y="0"/>
                    <a:pt x="19735" y="0"/>
                  </a:cubicBezTo>
                  <a:cubicBezTo>
                    <a:pt x="21114" y="0"/>
                    <a:pt x="21114" y="1045"/>
                    <a:pt x="20884" y="4616"/>
                  </a:cubicBezTo>
                  <a:cubicBezTo>
                    <a:pt x="20654" y="8187"/>
                    <a:pt x="20195" y="14284"/>
                    <a:pt x="19735" y="20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9275047" y="1295400"/>
              <a:ext cx="88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9468904" y="1009650"/>
              <a:ext cx="34744" cy="53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467" fill="norm" stroke="1" extrusionOk="0">
                  <a:moveTo>
                    <a:pt x="20856" y="0"/>
                  </a:moveTo>
                  <a:cubicBezTo>
                    <a:pt x="20856" y="2988"/>
                    <a:pt x="20856" y="5976"/>
                    <a:pt x="18315" y="9135"/>
                  </a:cubicBezTo>
                  <a:cubicBezTo>
                    <a:pt x="15774" y="12294"/>
                    <a:pt x="10691" y="15624"/>
                    <a:pt x="7515" y="17587"/>
                  </a:cubicBezTo>
                  <a:cubicBezTo>
                    <a:pt x="4338" y="19551"/>
                    <a:pt x="3068" y="20149"/>
                    <a:pt x="1797" y="20661"/>
                  </a:cubicBezTo>
                  <a:cubicBezTo>
                    <a:pt x="527" y="21173"/>
                    <a:pt x="-744" y="21600"/>
                    <a:pt x="527" y="21429"/>
                  </a:cubicBezTo>
                  <a:cubicBezTo>
                    <a:pt x="1797" y="21258"/>
                    <a:pt x="5609" y="20490"/>
                    <a:pt x="9421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9583680" y="1199647"/>
              <a:ext cx="167618" cy="20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0972" fill="norm" stroke="1" extrusionOk="0">
                  <a:moveTo>
                    <a:pt x="14538" y="2016"/>
                  </a:moveTo>
                  <a:cubicBezTo>
                    <a:pt x="13748" y="1143"/>
                    <a:pt x="12958" y="270"/>
                    <a:pt x="11772" y="52"/>
                  </a:cubicBezTo>
                  <a:cubicBezTo>
                    <a:pt x="10587" y="-166"/>
                    <a:pt x="9006" y="270"/>
                    <a:pt x="7031" y="2016"/>
                  </a:cubicBezTo>
                  <a:cubicBezTo>
                    <a:pt x="5055" y="3761"/>
                    <a:pt x="2684" y="6816"/>
                    <a:pt x="1236" y="10198"/>
                  </a:cubicBezTo>
                  <a:cubicBezTo>
                    <a:pt x="-213" y="13579"/>
                    <a:pt x="-740" y="17289"/>
                    <a:pt x="1631" y="19252"/>
                  </a:cubicBezTo>
                  <a:cubicBezTo>
                    <a:pt x="4001" y="21216"/>
                    <a:pt x="9270" y="21434"/>
                    <a:pt x="12958" y="20234"/>
                  </a:cubicBezTo>
                  <a:cubicBezTo>
                    <a:pt x="16645" y="19034"/>
                    <a:pt x="18753" y="16416"/>
                    <a:pt x="20860" y="13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9757647" y="1094624"/>
              <a:ext cx="74434" cy="340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1447" fill="norm" stroke="1" extrusionOk="0">
                  <a:moveTo>
                    <a:pt x="0" y="1847"/>
                  </a:moveTo>
                  <a:cubicBezTo>
                    <a:pt x="0" y="1047"/>
                    <a:pt x="0" y="247"/>
                    <a:pt x="1168" y="47"/>
                  </a:cubicBezTo>
                  <a:cubicBezTo>
                    <a:pt x="2335" y="-153"/>
                    <a:pt x="4670" y="247"/>
                    <a:pt x="8757" y="1914"/>
                  </a:cubicBezTo>
                  <a:cubicBezTo>
                    <a:pt x="12843" y="3580"/>
                    <a:pt x="18681" y="6514"/>
                    <a:pt x="20141" y="9580"/>
                  </a:cubicBezTo>
                  <a:cubicBezTo>
                    <a:pt x="21600" y="12647"/>
                    <a:pt x="18681" y="15847"/>
                    <a:pt x="15762" y="17847"/>
                  </a:cubicBezTo>
                  <a:cubicBezTo>
                    <a:pt x="12843" y="19847"/>
                    <a:pt x="9924" y="20647"/>
                    <a:pt x="7005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9910047" y="13589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10119597" y="1051897"/>
              <a:ext cx="119494" cy="37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373" fill="norm" stroke="1" extrusionOk="0">
                  <a:moveTo>
                    <a:pt x="10055" y="7772"/>
                  </a:moveTo>
                  <a:cubicBezTo>
                    <a:pt x="8566" y="9471"/>
                    <a:pt x="7076" y="11169"/>
                    <a:pt x="6331" y="13050"/>
                  </a:cubicBezTo>
                  <a:cubicBezTo>
                    <a:pt x="5586" y="14931"/>
                    <a:pt x="5586" y="16994"/>
                    <a:pt x="5028" y="18572"/>
                  </a:cubicBezTo>
                  <a:cubicBezTo>
                    <a:pt x="4469" y="20149"/>
                    <a:pt x="3352" y="21241"/>
                    <a:pt x="2793" y="21363"/>
                  </a:cubicBezTo>
                  <a:cubicBezTo>
                    <a:pt x="2234" y="21484"/>
                    <a:pt x="2234" y="20635"/>
                    <a:pt x="2234" y="18208"/>
                  </a:cubicBezTo>
                  <a:cubicBezTo>
                    <a:pt x="2234" y="15781"/>
                    <a:pt x="2234" y="11776"/>
                    <a:pt x="2793" y="8803"/>
                  </a:cubicBezTo>
                  <a:cubicBezTo>
                    <a:pt x="3352" y="5830"/>
                    <a:pt x="4469" y="3888"/>
                    <a:pt x="5400" y="2614"/>
                  </a:cubicBezTo>
                  <a:cubicBezTo>
                    <a:pt x="6331" y="1340"/>
                    <a:pt x="7076" y="733"/>
                    <a:pt x="8379" y="369"/>
                  </a:cubicBezTo>
                  <a:cubicBezTo>
                    <a:pt x="9683" y="5"/>
                    <a:pt x="11545" y="-116"/>
                    <a:pt x="13221" y="127"/>
                  </a:cubicBezTo>
                  <a:cubicBezTo>
                    <a:pt x="14897" y="369"/>
                    <a:pt x="16386" y="976"/>
                    <a:pt x="18062" y="2372"/>
                  </a:cubicBezTo>
                  <a:cubicBezTo>
                    <a:pt x="19738" y="3767"/>
                    <a:pt x="21600" y="5951"/>
                    <a:pt x="20855" y="7590"/>
                  </a:cubicBezTo>
                  <a:cubicBezTo>
                    <a:pt x="20110" y="9228"/>
                    <a:pt x="16759" y="10320"/>
                    <a:pt x="12848" y="10745"/>
                  </a:cubicBezTo>
                  <a:cubicBezTo>
                    <a:pt x="8938" y="11169"/>
                    <a:pt x="4469" y="10927"/>
                    <a:pt x="0" y="10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10208497" y="1206500"/>
              <a:ext cx="139701" cy="18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7281"/>
                  </a:moveTo>
                  <a:cubicBezTo>
                    <a:pt x="982" y="6310"/>
                    <a:pt x="1964" y="5339"/>
                    <a:pt x="3109" y="5461"/>
                  </a:cubicBezTo>
                  <a:cubicBezTo>
                    <a:pt x="4255" y="5582"/>
                    <a:pt x="5564" y="6796"/>
                    <a:pt x="6873" y="8980"/>
                  </a:cubicBezTo>
                  <a:cubicBezTo>
                    <a:pt x="8182" y="11164"/>
                    <a:pt x="9491" y="14319"/>
                    <a:pt x="9818" y="16503"/>
                  </a:cubicBezTo>
                  <a:cubicBezTo>
                    <a:pt x="10145" y="18688"/>
                    <a:pt x="9491" y="19901"/>
                    <a:pt x="8345" y="20629"/>
                  </a:cubicBezTo>
                  <a:cubicBezTo>
                    <a:pt x="7200" y="21357"/>
                    <a:pt x="5564" y="21600"/>
                    <a:pt x="4582" y="21115"/>
                  </a:cubicBezTo>
                  <a:cubicBezTo>
                    <a:pt x="3600" y="20629"/>
                    <a:pt x="3273" y="19416"/>
                    <a:pt x="3764" y="16625"/>
                  </a:cubicBezTo>
                  <a:cubicBezTo>
                    <a:pt x="4255" y="13834"/>
                    <a:pt x="5564" y="9465"/>
                    <a:pt x="8673" y="6431"/>
                  </a:cubicBezTo>
                  <a:cubicBezTo>
                    <a:pt x="11782" y="3398"/>
                    <a:pt x="16691" y="16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10394368" y="1092916"/>
              <a:ext cx="116813" cy="32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268" fill="norm" stroke="1" extrusionOk="0">
                  <a:moveTo>
                    <a:pt x="20155" y="4107"/>
                  </a:moveTo>
                  <a:cubicBezTo>
                    <a:pt x="20534" y="3415"/>
                    <a:pt x="20913" y="2723"/>
                    <a:pt x="20913" y="1961"/>
                  </a:cubicBezTo>
                  <a:cubicBezTo>
                    <a:pt x="20913" y="1200"/>
                    <a:pt x="20534" y="369"/>
                    <a:pt x="19397" y="92"/>
                  </a:cubicBezTo>
                  <a:cubicBezTo>
                    <a:pt x="18260" y="-185"/>
                    <a:pt x="16366" y="92"/>
                    <a:pt x="13145" y="1961"/>
                  </a:cubicBezTo>
                  <a:cubicBezTo>
                    <a:pt x="9924" y="3830"/>
                    <a:pt x="5376" y="7292"/>
                    <a:pt x="2724" y="10269"/>
                  </a:cubicBezTo>
                  <a:cubicBezTo>
                    <a:pt x="71" y="13246"/>
                    <a:pt x="-687" y="15738"/>
                    <a:pt x="639" y="17538"/>
                  </a:cubicBezTo>
                  <a:cubicBezTo>
                    <a:pt x="1966" y="19338"/>
                    <a:pt x="5376" y="20446"/>
                    <a:pt x="8218" y="20930"/>
                  </a:cubicBezTo>
                  <a:cubicBezTo>
                    <a:pt x="11060" y="21415"/>
                    <a:pt x="13334" y="21277"/>
                    <a:pt x="15608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10595847" y="1181100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10557747" y="1088358"/>
              <a:ext cx="145422" cy="314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124" fill="norm" stroke="1" extrusionOk="0">
                  <a:moveTo>
                    <a:pt x="3703" y="3669"/>
                  </a:moveTo>
                  <a:cubicBezTo>
                    <a:pt x="4011" y="2390"/>
                    <a:pt x="4320" y="1111"/>
                    <a:pt x="5400" y="471"/>
                  </a:cubicBezTo>
                  <a:cubicBezTo>
                    <a:pt x="6480" y="-168"/>
                    <a:pt x="8331" y="-168"/>
                    <a:pt x="10646" y="543"/>
                  </a:cubicBezTo>
                  <a:cubicBezTo>
                    <a:pt x="12960" y="1253"/>
                    <a:pt x="15737" y="2674"/>
                    <a:pt x="16971" y="4166"/>
                  </a:cubicBezTo>
                  <a:cubicBezTo>
                    <a:pt x="18206" y="5658"/>
                    <a:pt x="17897" y="7221"/>
                    <a:pt x="17280" y="8287"/>
                  </a:cubicBezTo>
                  <a:cubicBezTo>
                    <a:pt x="16663" y="9353"/>
                    <a:pt x="15737" y="9921"/>
                    <a:pt x="14657" y="10419"/>
                  </a:cubicBezTo>
                  <a:cubicBezTo>
                    <a:pt x="13577" y="10916"/>
                    <a:pt x="12343" y="11343"/>
                    <a:pt x="12651" y="11698"/>
                  </a:cubicBezTo>
                  <a:cubicBezTo>
                    <a:pt x="12960" y="12053"/>
                    <a:pt x="14811" y="12337"/>
                    <a:pt x="16663" y="13403"/>
                  </a:cubicBezTo>
                  <a:cubicBezTo>
                    <a:pt x="18514" y="14469"/>
                    <a:pt x="20366" y="16316"/>
                    <a:pt x="20983" y="17595"/>
                  </a:cubicBezTo>
                  <a:cubicBezTo>
                    <a:pt x="21600" y="18874"/>
                    <a:pt x="20983" y="19585"/>
                    <a:pt x="18051" y="20224"/>
                  </a:cubicBezTo>
                  <a:cubicBezTo>
                    <a:pt x="15120" y="20864"/>
                    <a:pt x="9874" y="21432"/>
                    <a:pt x="6480" y="20935"/>
                  </a:cubicBezTo>
                  <a:cubicBezTo>
                    <a:pt x="3086" y="20437"/>
                    <a:pt x="1543" y="18874"/>
                    <a:pt x="0" y="17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10799689" y="977900"/>
              <a:ext cx="62859" cy="599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21382" y="0"/>
                  </a:moveTo>
                  <a:cubicBezTo>
                    <a:pt x="20662" y="3129"/>
                    <a:pt x="19942" y="6259"/>
                    <a:pt x="17062" y="9273"/>
                  </a:cubicBezTo>
                  <a:cubicBezTo>
                    <a:pt x="14182" y="12288"/>
                    <a:pt x="9142" y="15189"/>
                    <a:pt x="5902" y="17097"/>
                  </a:cubicBezTo>
                  <a:cubicBezTo>
                    <a:pt x="2662" y="19005"/>
                    <a:pt x="1222" y="19921"/>
                    <a:pt x="502" y="20570"/>
                  </a:cubicBezTo>
                  <a:cubicBezTo>
                    <a:pt x="-218" y="21218"/>
                    <a:pt x="-218" y="21600"/>
                    <a:pt x="862" y="21600"/>
                  </a:cubicBezTo>
                  <a:cubicBezTo>
                    <a:pt x="1942" y="21600"/>
                    <a:pt x="4102" y="21218"/>
                    <a:pt x="6262" y="20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10889938" y="1191873"/>
              <a:ext cx="182160" cy="19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159" fill="norm" stroke="1" extrusionOk="0">
                  <a:moveTo>
                    <a:pt x="14497" y="2905"/>
                  </a:moveTo>
                  <a:cubicBezTo>
                    <a:pt x="14006" y="1780"/>
                    <a:pt x="13515" y="655"/>
                    <a:pt x="12533" y="205"/>
                  </a:cubicBezTo>
                  <a:cubicBezTo>
                    <a:pt x="11551" y="-245"/>
                    <a:pt x="10079" y="-20"/>
                    <a:pt x="7992" y="1555"/>
                  </a:cubicBezTo>
                  <a:cubicBezTo>
                    <a:pt x="5906" y="3130"/>
                    <a:pt x="3206" y="6055"/>
                    <a:pt x="1610" y="8980"/>
                  </a:cubicBezTo>
                  <a:cubicBezTo>
                    <a:pt x="15" y="11905"/>
                    <a:pt x="-476" y="14830"/>
                    <a:pt x="506" y="17080"/>
                  </a:cubicBezTo>
                  <a:cubicBezTo>
                    <a:pt x="1488" y="19330"/>
                    <a:pt x="3942" y="20905"/>
                    <a:pt x="7624" y="21130"/>
                  </a:cubicBezTo>
                  <a:cubicBezTo>
                    <a:pt x="11306" y="21355"/>
                    <a:pt x="16215" y="20230"/>
                    <a:pt x="21124" y="19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11103847" y="1035050"/>
              <a:ext cx="77903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600" fill="norm" stroke="1" extrusionOk="0">
                  <a:moveTo>
                    <a:pt x="4985" y="0"/>
                  </a:moveTo>
                  <a:cubicBezTo>
                    <a:pt x="11631" y="3766"/>
                    <a:pt x="18277" y="7532"/>
                    <a:pt x="19938" y="10855"/>
                  </a:cubicBezTo>
                  <a:cubicBezTo>
                    <a:pt x="21600" y="14178"/>
                    <a:pt x="18277" y="17058"/>
                    <a:pt x="15508" y="18775"/>
                  </a:cubicBezTo>
                  <a:cubicBezTo>
                    <a:pt x="12738" y="20492"/>
                    <a:pt x="10523" y="21046"/>
                    <a:pt x="8031" y="21323"/>
                  </a:cubicBezTo>
                  <a:cubicBezTo>
                    <a:pt x="5538" y="21600"/>
                    <a:pt x="276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11287997" y="137160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6849347" y="1533789"/>
              <a:ext cx="605697" cy="5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081" fill="norm" stroke="1" extrusionOk="0">
                  <a:moveTo>
                    <a:pt x="0" y="21081"/>
                  </a:moveTo>
                  <a:cubicBezTo>
                    <a:pt x="226" y="17758"/>
                    <a:pt x="452" y="14435"/>
                    <a:pt x="1279" y="13189"/>
                  </a:cubicBezTo>
                  <a:cubicBezTo>
                    <a:pt x="2107" y="11943"/>
                    <a:pt x="3537" y="12773"/>
                    <a:pt x="5532" y="11112"/>
                  </a:cubicBezTo>
                  <a:cubicBezTo>
                    <a:pt x="7526" y="9450"/>
                    <a:pt x="10085" y="5296"/>
                    <a:pt x="12682" y="2804"/>
                  </a:cubicBezTo>
                  <a:cubicBezTo>
                    <a:pt x="15278" y="312"/>
                    <a:pt x="17912" y="-519"/>
                    <a:pt x="19455" y="312"/>
                  </a:cubicBezTo>
                  <a:cubicBezTo>
                    <a:pt x="20998" y="1143"/>
                    <a:pt x="21449" y="3635"/>
                    <a:pt x="21525" y="6543"/>
                  </a:cubicBezTo>
                  <a:cubicBezTo>
                    <a:pt x="21600" y="9450"/>
                    <a:pt x="21299" y="12773"/>
                    <a:pt x="20998" y="16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6982697" y="1645013"/>
              <a:ext cx="4445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600" y="11918"/>
                    <a:pt x="7200" y="3818"/>
                    <a:pt x="10800" y="1118"/>
                  </a:cubicBezTo>
                  <a:cubicBezTo>
                    <a:pt x="14400" y="-1582"/>
                    <a:pt x="180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9148047" y="1568450"/>
              <a:ext cx="254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" y="14400"/>
                    <a:pt x="1080" y="7200"/>
                    <a:pt x="2880" y="3600"/>
                  </a:cubicBezTo>
                  <a:cubicBezTo>
                    <a:pt x="4680" y="0"/>
                    <a:pt x="7740" y="0"/>
                    <a:pt x="11070" y="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9204065" y="1619250"/>
              <a:ext cx="24878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1746" y="21600"/>
                  </a:moveTo>
                  <a:cubicBezTo>
                    <a:pt x="830" y="19200"/>
                    <a:pt x="-85" y="16800"/>
                    <a:pt x="7" y="14400"/>
                  </a:cubicBezTo>
                  <a:cubicBezTo>
                    <a:pt x="98" y="12000"/>
                    <a:pt x="1196" y="9600"/>
                    <a:pt x="4949" y="7200"/>
                  </a:cubicBezTo>
                  <a:cubicBezTo>
                    <a:pt x="8701" y="4800"/>
                    <a:pt x="15108" y="2400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10468847" y="1563042"/>
              <a:ext cx="1968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413" y="6132"/>
                    <a:pt x="8826" y="-1068"/>
                    <a:pt x="12426" y="132"/>
                  </a:cubicBezTo>
                  <a:cubicBezTo>
                    <a:pt x="16026" y="1332"/>
                    <a:pt x="18813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10475197" y="1619250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245347" y="2457450"/>
              <a:ext cx="103441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8" y="20880"/>
                    <a:pt x="336" y="20160"/>
                    <a:pt x="513" y="19800"/>
                  </a:cubicBezTo>
                  <a:cubicBezTo>
                    <a:pt x="690" y="19440"/>
                    <a:pt x="875" y="19440"/>
                    <a:pt x="1059" y="19260"/>
                  </a:cubicBezTo>
                  <a:cubicBezTo>
                    <a:pt x="1242" y="19080"/>
                    <a:pt x="1423" y="18720"/>
                    <a:pt x="1596" y="18540"/>
                  </a:cubicBezTo>
                  <a:cubicBezTo>
                    <a:pt x="1768" y="18360"/>
                    <a:pt x="1931" y="18360"/>
                    <a:pt x="2095" y="18360"/>
                  </a:cubicBezTo>
                  <a:cubicBezTo>
                    <a:pt x="2259" y="18360"/>
                    <a:pt x="2422" y="18360"/>
                    <a:pt x="2590" y="18360"/>
                  </a:cubicBezTo>
                  <a:cubicBezTo>
                    <a:pt x="2758" y="18360"/>
                    <a:pt x="2930" y="18360"/>
                    <a:pt x="3109" y="18360"/>
                  </a:cubicBezTo>
                  <a:cubicBezTo>
                    <a:pt x="3288" y="18360"/>
                    <a:pt x="3474" y="18360"/>
                    <a:pt x="3642" y="18360"/>
                  </a:cubicBezTo>
                  <a:cubicBezTo>
                    <a:pt x="3810" y="18360"/>
                    <a:pt x="3960" y="18360"/>
                    <a:pt x="4113" y="18180"/>
                  </a:cubicBezTo>
                  <a:cubicBezTo>
                    <a:pt x="4265" y="18000"/>
                    <a:pt x="4420" y="17640"/>
                    <a:pt x="4577" y="17460"/>
                  </a:cubicBezTo>
                  <a:cubicBezTo>
                    <a:pt x="4734" y="17280"/>
                    <a:pt x="4893" y="17280"/>
                    <a:pt x="5054" y="17100"/>
                  </a:cubicBezTo>
                  <a:cubicBezTo>
                    <a:pt x="5215" y="16920"/>
                    <a:pt x="5379" y="16560"/>
                    <a:pt x="5547" y="16200"/>
                  </a:cubicBezTo>
                  <a:cubicBezTo>
                    <a:pt x="5715" y="15840"/>
                    <a:pt x="5887" y="15480"/>
                    <a:pt x="6064" y="15300"/>
                  </a:cubicBezTo>
                  <a:cubicBezTo>
                    <a:pt x="6241" y="15120"/>
                    <a:pt x="6422" y="15120"/>
                    <a:pt x="6603" y="14940"/>
                  </a:cubicBezTo>
                  <a:cubicBezTo>
                    <a:pt x="6785" y="14760"/>
                    <a:pt x="6966" y="14400"/>
                    <a:pt x="7151" y="14220"/>
                  </a:cubicBezTo>
                  <a:cubicBezTo>
                    <a:pt x="7337" y="14040"/>
                    <a:pt x="7527" y="14040"/>
                    <a:pt x="7691" y="14040"/>
                  </a:cubicBezTo>
                  <a:cubicBezTo>
                    <a:pt x="7854" y="14040"/>
                    <a:pt x="7991" y="14040"/>
                    <a:pt x="8130" y="13860"/>
                  </a:cubicBezTo>
                  <a:cubicBezTo>
                    <a:pt x="8270" y="13680"/>
                    <a:pt x="8411" y="13320"/>
                    <a:pt x="8550" y="12960"/>
                  </a:cubicBezTo>
                  <a:cubicBezTo>
                    <a:pt x="8690" y="12600"/>
                    <a:pt x="8827" y="12240"/>
                    <a:pt x="8966" y="11880"/>
                  </a:cubicBezTo>
                  <a:cubicBezTo>
                    <a:pt x="9105" y="11520"/>
                    <a:pt x="9246" y="11160"/>
                    <a:pt x="9390" y="10800"/>
                  </a:cubicBezTo>
                  <a:cubicBezTo>
                    <a:pt x="9534" y="10440"/>
                    <a:pt x="9680" y="10080"/>
                    <a:pt x="9825" y="9720"/>
                  </a:cubicBezTo>
                  <a:cubicBezTo>
                    <a:pt x="9971" y="9360"/>
                    <a:pt x="10117" y="9000"/>
                    <a:pt x="10265" y="8640"/>
                  </a:cubicBezTo>
                  <a:cubicBezTo>
                    <a:pt x="10413" y="8280"/>
                    <a:pt x="10564" y="7920"/>
                    <a:pt x="10714" y="7560"/>
                  </a:cubicBezTo>
                  <a:cubicBezTo>
                    <a:pt x="10864" y="7200"/>
                    <a:pt x="11014" y="6840"/>
                    <a:pt x="11162" y="6480"/>
                  </a:cubicBezTo>
                  <a:cubicBezTo>
                    <a:pt x="11310" y="6120"/>
                    <a:pt x="11456" y="5760"/>
                    <a:pt x="11602" y="5400"/>
                  </a:cubicBezTo>
                  <a:cubicBezTo>
                    <a:pt x="11748" y="5040"/>
                    <a:pt x="11894" y="4680"/>
                    <a:pt x="12049" y="4320"/>
                  </a:cubicBezTo>
                  <a:cubicBezTo>
                    <a:pt x="12203" y="3960"/>
                    <a:pt x="12367" y="3600"/>
                    <a:pt x="12566" y="3240"/>
                  </a:cubicBezTo>
                  <a:cubicBezTo>
                    <a:pt x="12765" y="2880"/>
                    <a:pt x="12999" y="2520"/>
                    <a:pt x="13196" y="2340"/>
                  </a:cubicBezTo>
                  <a:cubicBezTo>
                    <a:pt x="13392" y="2160"/>
                    <a:pt x="13551" y="2160"/>
                    <a:pt x="13722" y="1980"/>
                  </a:cubicBezTo>
                  <a:cubicBezTo>
                    <a:pt x="13892" y="1800"/>
                    <a:pt x="14073" y="1440"/>
                    <a:pt x="14254" y="1080"/>
                  </a:cubicBezTo>
                  <a:cubicBezTo>
                    <a:pt x="14435" y="720"/>
                    <a:pt x="14617" y="360"/>
                    <a:pt x="14798" y="180"/>
                  </a:cubicBezTo>
                  <a:cubicBezTo>
                    <a:pt x="14979" y="0"/>
                    <a:pt x="15160" y="0"/>
                    <a:pt x="15344" y="0"/>
                  </a:cubicBezTo>
                  <a:cubicBezTo>
                    <a:pt x="15527" y="0"/>
                    <a:pt x="15713" y="0"/>
                    <a:pt x="15898" y="0"/>
                  </a:cubicBezTo>
                  <a:cubicBezTo>
                    <a:pt x="16084" y="0"/>
                    <a:pt x="16270" y="0"/>
                    <a:pt x="16455" y="0"/>
                  </a:cubicBezTo>
                  <a:cubicBezTo>
                    <a:pt x="16641" y="0"/>
                    <a:pt x="16827" y="0"/>
                    <a:pt x="17010" y="180"/>
                  </a:cubicBezTo>
                  <a:cubicBezTo>
                    <a:pt x="17193" y="360"/>
                    <a:pt x="17375" y="720"/>
                    <a:pt x="17554" y="1080"/>
                  </a:cubicBezTo>
                  <a:cubicBezTo>
                    <a:pt x="17733" y="1440"/>
                    <a:pt x="17909" y="1800"/>
                    <a:pt x="18080" y="2340"/>
                  </a:cubicBezTo>
                  <a:cubicBezTo>
                    <a:pt x="18250" y="2880"/>
                    <a:pt x="18413" y="3600"/>
                    <a:pt x="18579" y="4320"/>
                  </a:cubicBezTo>
                  <a:cubicBezTo>
                    <a:pt x="18745" y="5040"/>
                    <a:pt x="18913" y="5760"/>
                    <a:pt x="19072" y="6480"/>
                  </a:cubicBezTo>
                  <a:cubicBezTo>
                    <a:pt x="19231" y="7200"/>
                    <a:pt x="19381" y="7920"/>
                    <a:pt x="19523" y="8640"/>
                  </a:cubicBezTo>
                  <a:cubicBezTo>
                    <a:pt x="19664" y="9360"/>
                    <a:pt x="19797" y="10080"/>
                    <a:pt x="19996" y="10980"/>
                  </a:cubicBezTo>
                  <a:cubicBezTo>
                    <a:pt x="20194" y="11880"/>
                    <a:pt x="20460" y="12960"/>
                    <a:pt x="20683" y="13860"/>
                  </a:cubicBezTo>
                  <a:cubicBezTo>
                    <a:pt x="20906" y="14760"/>
                    <a:pt x="21087" y="15480"/>
                    <a:pt x="21233" y="16200"/>
                  </a:cubicBezTo>
                  <a:cubicBezTo>
                    <a:pt x="21379" y="16920"/>
                    <a:pt x="21490" y="17640"/>
                    <a:pt x="21600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207247" y="3092450"/>
              <a:ext cx="8468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950"/>
                    <a:pt x="21600" y="9900"/>
                    <a:pt x="21600" y="13500"/>
                  </a:cubicBezTo>
                  <a:cubicBezTo>
                    <a:pt x="21600" y="17100"/>
                    <a:pt x="108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200897" y="300354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73495" y="3041650"/>
              <a:ext cx="95653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20768" y="0"/>
                  </a:moveTo>
                  <a:cubicBezTo>
                    <a:pt x="17091" y="0"/>
                    <a:pt x="13415" y="0"/>
                    <a:pt x="9968" y="792"/>
                  </a:cubicBezTo>
                  <a:cubicBezTo>
                    <a:pt x="6521" y="1584"/>
                    <a:pt x="3304" y="3168"/>
                    <a:pt x="1466" y="5760"/>
                  </a:cubicBezTo>
                  <a:cubicBezTo>
                    <a:pt x="-372" y="8352"/>
                    <a:pt x="-832" y="11952"/>
                    <a:pt x="2155" y="14760"/>
                  </a:cubicBezTo>
                  <a:cubicBezTo>
                    <a:pt x="5142" y="17568"/>
                    <a:pt x="11577" y="19584"/>
                    <a:pt x="180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315197" y="3074105"/>
              <a:ext cx="121756" cy="31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05" fill="norm" stroke="1" extrusionOk="0">
                  <a:moveTo>
                    <a:pt x="0" y="389"/>
                  </a:moveTo>
                  <a:cubicBezTo>
                    <a:pt x="1862" y="97"/>
                    <a:pt x="3724" y="-195"/>
                    <a:pt x="6331" y="170"/>
                  </a:cubicBezTo>
                  <a:cubicBezTo>
                    <a:pt x="8938" y="535"/>
                    <a:pt x="12290" y="1556"/>
                    <a:pt x="15455" y="3746"/>
                  </a:cubicBezTo>
                  <a:cubicBezTo>
                    <a:pt x="18621" y="5935"/>
                    <a:pt x="21600" y="9291"/>
                    <a:pt x="21414" y="12283"/>
                  </a:cubicBezTo>
                  <a:cubicBezTo>
                    <a:pt x="21228" y="15275"/>
                    <a:pt x="17876" y="17902"/>
                    <a:pt x="15083" y="19362"/>
                  </a:cubicBezTo>
                  <a:cubicBezTo>
                    <a:pt x="12290" y="20821"/>
                    <a:pt x="10055" y="21113"/>
                    <a:pt x="7821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1070847" y="3005446"/>
              <a:ext cx="12338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94" fill="norm" stroke="1" extrusionOk="0">
                  <a:moveTo>
                    <a:pt x="0" y="2019"/>
                  </a:moveTo>
                  <a:cubicBezTo>
                    <a:pt x="7200" y="1074"/>
                    <a:pt x="14400" y="130"/>
                    <a:pt x="18000" y="12"/>
                  </a:cubicBezTo>
                  <a:cubicBezTo>
                    <a:pt x="21600" y="-106"/>
                    <a:pt x="21600" y="602"/>
                    <a:pt x="19800" y="3199"/>
                  </a:cubicBezTo>
                  <a:cubicBezTo>
                    <a:pt x="18000" y="5796"/>
                    <a:pt x="14400" y="10281"/>
                    <a:pt x="10800" y="13645"/>
                  </a:cubicBezTo>
                  <a:cubicBezTo>
                    <a:pt x="7200" y="17009"/>
                    <a:pt x="3600" y="19251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931147" y="3340100"/>
              <a:ext cx="330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92" y="16800"/>
                    <a:pt x="8585" y="12000"/>
                    <a:pt x="12185" y="8400"/>
                  </a:cubicBezTo>
                  <a:cubicBezTo>
                    <a:pt x="15785" y="4800"/>
                    <a:pt x="1869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1775697" y="3160037"/>
              <a:ext cx="3810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320" y="12793"/>
                    <a:pt x="8640" y="5170"/>
                    <a:pt x="12240" y="1993"/>
                  </a:cubicBezTo>
                  <a:cubicBezTo>
                    <a:pt x="15840" y="-1183"/>
                    <a:pt x="1872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1756647" y="3232150"/>
              <a:ext cx="527051" cy="9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1" fill="norm" stroke="1" extrusionOk="0">
                  <a:moveTo>
                    <a:pt x="0" y="18720"/>
                  </a:moveTo>
                  <a:cubicBezTo>
                    <a:pt x="954" y="20160"/>
                    <a:pt x="1908" y="21600"/>
                    <a:pt x="3947" y="20640"/>
                  </a:cubicBezTo>
                  <a:cubicBezTo>
                    <a:pt x="5986" y="19680"/>
                    <a:pt x="9108" y="16320"/>
                    <a:pt x="12231" y="12480"/>
                  </a:cubicBezTo>
                  <a:cubicBezTo>
                    <a:pt x="15354" y="8640"/>
                    <a:pt x="18477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2126689" y="3020292"/>
              <a:ext cx="218150" cy="45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509" fill="norm" stroke="1" extrusionOk="0">
                  <a:moveTo>
                    <a:pt x="4768" y="1014"/>
                  </a:moveTo>
                  <a:cubicBezTo>
                    <a:pt x="3945" y="713"/>
                    <a:pt x="3122" y="411"/>
                    <a:pt x="2197" y="210"/>
                  </a:cubicBezTo>
                  <a:cubicBezTo>
                    <a:pt x="1271" y="9"/>
                    <a:pt x="242" y="-91"/>
                    <a:pt x="37" y="110"/>
                  </a:cubicBezTo>
                  <a:cubicBezTo>
                    <a:pt x="-169" y="311"/>
                    <a:pt x="448" y="813"/>
                    <a:pt x="3122" y="1818"/>
                  </a:cubicBezTo>
                  <a:cubicBezTo>
                    <a:pt x="5797" y="2822"/>
                    <a:pt x="10528" y="4329"/>
                    <a:pt x="13922" y="5535"/>
                  </a:cubicBezTo>
                  <a:cubicBezTo>
                    <a:pt x="17317" y="6741"/>
                    <a:pt x="19374" y="7645"/>
                    <a:pt x="20402" y="8348"/>
                  </a:cubicBezTo>
                  <a:cubicBezTo>
                    <a:pt x="21431" y="9051"/>
                    <a:pt x="21431" y="9554"/>
                    <a:pt x="20608" y="10357"/>
                  </a:cubicBezTo>
                  <a:cubicBezTo>
                    <a:pt x="19785" y="11161"/>
                    <a:pt x="18140" y="12266"/>
                    <a:pt x="15877" y="14175"/>
                  </a:cubicBezTo>
                  <a:cubicBezTo>
                    <a:pt x="13614" y="16084"/>
                    <a:pt x="10734" y="18796"/>
                    <a:pt x="7854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1788397" y="2914650"/>
              <a:ext cx="330201" cy="69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23" y="1916"/>
                    <a:pt x="17446" y="3831"/>
                    <a:pt x="15369" y="6044"/>
                  </a:cubicBezTo>
                  <a:cubicBezTo>
                    <a:pt x="13292" y="8257"/>
                    <a:pt x="11215" y="10767"/>
                    <a:pt x="9277" y="13178"/>
                  </a:cubicBezTo>
                  <a:cubicBezTo>
                    <a:pt x="7338" y="15589"/>
                    <a:pt x="5538" y="17901"/>
                    <a:pt x="4015" y="19288"/>
                  </a:cubicBezTo>
                  <a:cubicBezTo>
                    <a:pt x="2492" y="20675"/>
                    <a:pt x="1246" y="21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2710551" y="3128377"/>
              <a:ext cx="182747" cy="278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182" fill="norm" stroke="1" extrusionOk="0">
                  <a:moveTo>
                    <a:pt x="21192" y="1616"/>
                  </a:moveTo>
                  <a:cubicBezTo>
                    <a:pt x="18737" y="971"/>
                    <a:pt x="16283" y="327"/>
                    <a:pt x="14442" y="85"/>
                  </a:cubicBezTo>
                  <a:cubicBezTo>
                    <a:pt x="12601" y="-157"/>
                    <a:pt x="11374" y="4"/>
                    <a:pt x="9165" y="2100"/>
                  </a:cubicBezTo>
                  <a:cubicBezTo>
                    <a:pt x="6956" y="4195"/>
                    <a:pt x="3765" y="8225"/>
                    <a:pt x="1924" y="11449"/>
                  </a:cubicBezTo>
                  <a:cubicBezTo>
                    <a:pt x="83" y="14673"/>
                    <a:pt x="-408" y="17091"/>
                    <a:pt x="328" y="18783"/>
                  </a:cubicBezTo>
                  <a:cubicBezTo>
                    <a:pt x="1065" y="20476"/>
                    <a:pt x="3028" y="21443"/>
                    <a:pt x="6587" y="21121"/>
                  </a:cubicBezTo>
                  <a:cubicBezTo>
                    <a:pt x="10147" y="20798"/>
                    <a:pt x="15301" y="19186"/>
                    <a:pt x="20456" y="17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2866811" y="3233887"/>
              <a:ext cx="125844" cy="163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0539" fill="norm" stroke="1" extrusionOk="0">
                  <a:moveTo>
                    <a:pt x="14811" y="3781"/>
                  </a:moveTo>
                  <a:cubicBezTo>
                    <a:pt x="14114" y="2448"/>
                    <a:pt x="13417" y="1114"/>
                    <a:pt x="12198" y="448"/>
                  </a:cubicBezTo>
                  <a:cubicBezTo>
                    <a:pt x="10979" y="-219"/>
                    <a:pt x="9237" y="-219"/>
                    <a:pt x="6972" y="981"/>
                  </a:cubicBezTo>
                  <a:cubicBezTo>
                    <a:pt x="4708" y="2181"/>
                    <a:pt x="1921" y="4581"/>
                    <a:pt x="701" y="7914"/>
                  </a:cubicBezTo>
                  <a:cubicBezTo>
                    <a:pt x="-518" y="11248"/>
                    <a:pt x="-170" y="15514"/>
                    <a:pt x="1921" y="18048"/>
                  </a:cubicBezTo>
                  <a:cubicBezTo>
                    <a:pt x="4011" y="20581"/>
                    <a:pt x="7843" y="21381"/>
                    <a:pt x="11327" y="19514"/>
                  </a:cubicBezTo>
                  <a:cubicBezTo>
                    <a:pt x="14811" y="17648"/>
                    <a:pt x="17947" y="13114"/>
                    <a:pt x="19514" y="10181"/>
                  </a:cubicBezTo>
                  <a:cubicBezTo>
                    <a:pt x="21082" y="7248"/>
                    <a:pt x="21082" y="5914"/>
                    <a:pt x="19688" y="4714"/>
                  </a:cubicBezTo>
                  <a:cubicBezTo>
                    <a:pt x="18295" y="3514"/>
                    <a:pt x="15508" y="2448"/>
                    <a:pt x="14637" y="2448"/>
                  </a:cubicBezTo>
                  <a:cubicBezTo>
                    <a:pt x="13766" y="2448"/>
                    <a:pt x="14811" y="3514"/>
                    <a:pt x="15856" y="4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3026647" y="3228887"/>
              <a:ext cx="146051" cy="16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3798"/>
                  </a:moveTo>
                  <a:cubicBezTo>
                    <a:pt x="939" y="6884"/>
                    <a:pt x="1878" y="9970"/>
                    <a:pt x="2348" y="12354"/>
                  </a:cubicBezTo>
                  <a:cubicBezTo>
                    <a:pt x="2817" y="14739"/>
                    <a:pt x="2817" y="16422"/>
                    <a:pt x="2348" y="18105"/>
                  </a:cubicBezTo>
                  <a:cubicBezTo>
                    <a:pt x="1878" y="19788"/>
                    <a:pt x="939" y="21471"/>
                    <a:pt x="470" y="21471"/>
                  </a:cubicBezTo>
                  <a:cubicBezTo>
                    <a:pt x="0" y="21471"/>
                    <a:pt x="0" y="19788"/>
                    <a:pt x="939" y="16281"/>
                  </a:cubicBezTo>
                  <a:cubicBezTo>
                    <a:pt x="1878" y="12775"/>
                    <a:pt x="3757" y="7445"/>
                    <a:pt x="5478" y="4219"/>
                  </a:cubicBezTo>
                  <a:cubicBezTo>
                    <a:pt x="7200" y="993"/>
                    <a:pt x="8765" y="-129"/>
                    <a:pt x="10957" y="11"/>
                  </a:cubicBezTo>
                  <a:cubicBezTo>
                    <a:pt x="13148" y="152"/>
                    <a:pt x="15965" y="1554"/>
                    <a:pt x="17843" y="5201"/>
                  </a:cubicBezTo>
                  <a:cubicBezTo>
                    <a:pt x="19722" y="8848"/>
                    <a:pt x="20661" y="14739"/>
                    <a:pt x="21600" y="20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3240810" y="3083671"/>
              <a:ext cx="128204" cy="35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233" fill="norm" stroke="1" extrusionOk="0">
                  <a:moveTo>
                    <a:pt x="20144" y="13868"/>
                  </a:moveTo>
                  <a:cubicBezTo>
                    <a:pt x="17008" y="12344"/>
                    <a:pt x="13873" y="10819"/>
                    <a:pt x="11434" y="10120"/>
                  </a:cubicBezTo>
                  <a:cubicBezTo>
                    <a:pt x="8995" y="9421"/>
                    <a:pt x="7254" y="9548"/>
                    <a:pt x="5163" y="10756"/>
                  </a:cubicBezTo>
                  <a:cubicBezTo>
                    <a:pt x="3073" y="11963"/>
                    <a:pt x="634" y="14250"/>
                    <a:pt x="112" y="16092"/>
                  </a:cubicBezTo>
                  <a:cubicBezTo>
                    <a:pt x="-411" y="17934"/>
                    <a:pt x="983" y="19332"/>
                    <a:pt x="2550" y="20221"/>
                  </a:cubicBezTo>
                  <a:cubicBezTo>
                    <a:pt x="4118" y="21111"/>
                    <a:pt x="5860" y="21492"/>
                    <a:pt x="7950" y="21047"/>
                  </a:cubicBezTo>
                  <a:cubicBezTo>
                    <a:pt x="10041" y="20603"/>
                    <a:pt x="12479" y="19332"/>
                    <a:pt x="14744" y="16473"/>
                  </a:cubicBezTo>
                  <a:cubicBezTo>
                    <a:pt x="17008" y="13614"/>
                    <a:pt x="19099" y="9167"/>
                    <a:pt x="20144" y="6436"/>
                  </a:cubicBezTo>
                  <a:cubicBezTo>
                    <a:pt x="21189" y="3704"/>
                    <a:pt x="21189" y="2687"/>
                    <a:pt x="21015" y="1798"/>
                  </a:cubicBezTo>
                  <a:cubicBezTo>
                    <a:pt x="20841" y="908"/>
                    <a:pt x="20492" y="146"/>
                    <a:pt x="19621" y="19"/>
                  </a:cubicBezTo>
                  <a:cubicBezTo>
                    <a:pt x="18750" y="-108"/>
                    <a:pt x="17357" y="400"/>
                    <a:pt x="16486" y="1925"/>
                  </a:cubicBezTo>
                  <a:cubicBezTo>
                    <a:pt x="15615" y="3450"/>
                    <a:pt x="15266" y="5991"/>
                    <a:pt x="14918" y="8786"/>
                  </a:cubicBezTo>
                  <a:cubicBezTo>
                    <a:pt x="14570" y="11581"/>
                    <a:pt x="14221" y="14631"/>
                    <a:pt x="14918" y="16664"/>
                  </a:cubicBezTo>
                  <a:cubicBezTo>
                    <a:pt x="15615" y="18697"/>
                    <a:pt x="17357" y="19713"/>
                    <a:pt x="19099" y="20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3401297" y="332105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3439397" y="3194049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3528908" y="3065309"/>
              <a:ext cx="94640" cy="362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38" fill="norm" stroke="1" extrusionOk="0">
                  <a:moveTo>
                    <a:pt x="18581" y="847"/>
                  </a:moveTo>
                  <a:cubicBezTo>
                    <a:pt x="17141" y="351"/>
                    <a:pt x="15701" y="-146"/>
                    <a:pt x="14261" y="40"/>
                  </a:cubicBezTo>
                  <a:cubicBezTo>
                    <a:pt x="12821" y="226"/>
                    <a:pt x="11381" y="1095"/>
                    <a:pt x="9221" y="3702"/>
                  </a:cubicBezTo>
                  <a:cubicBezTo>
                    <a:pt x="7061" y="6309"/>
                    <a:pt x="4181" y="10654"/>
                    <a:pt x="2501" y="13385"/>
                  </a:cubicBezTo>
                  <a:cubicBezTo>
                    <a:pt x="821" y="16116"/>
                    <a:pt x="341" y="17233"/>
                    <a:pt x="101" y="18351"/>
                  </a:cubicBezTo>
                  <a:cubicBezTo>
                    <a:pt x="-139" y="19468"/>
                    <a:pt x="-139" y="20585"/>
                    <a:pt x="2261" y="21020"/>
                  </a:cubicBezTo>
                  <a:cubicBezTo>
                    <a:pt x="4661" y="21454"/>
                    <a:pt x="9461" y="21206"/>
                    <a:pt x="13061" y="20585"/>
                  </a:cubicBezTo>
                  <a:cubicBezTo>
                    <a:pt x="16661" y="19964"/>
                    <a:pt x="19061" y="18971"/>
                    <a:pt x="21461" y="17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3499632" y="3225800"/>
              <a:ext cx="136616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506" y="21600"/>
                  </a:moveTo>
                  <a:cubicBezTo>
                    <a:pt x="1177" y="17486"/>
                    <a:pt x="-152" y="13371"/>
                    <a:pt x="14" y="10286"/>
                  </a:cubicBezTo>
                  <a:cubicBezTo>
                    <a:pt x="180" y="7200"/>
                    <a:pt x="1842" y="5143"/>
                    <a:pt x="5663" y="3600"/>
                  </a:cubicBezTo>
                  <a:cubicBezTo>
                    <a:pt x="9485" y="2057"/>
                    <a:pt x="15466" y="1029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3667997" y="3232150"/>
              <a:ext cx="254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600"/>
                    <a:pt x="10800" y="7200"/>
                    <a:pt x="7200" y="10800"/>
                  </a:cubicBezTo>
                  <a:cubicBezTo>
                    <a:pt x="3600" y="14400"/>
                    <a:pt x="18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3706097" y="314960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3754528" y="3229704"/>
              <a:ext cx="103970" cy="165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0889" fill="norm" stroke="1" extrusionOk="0">
                  <a:moveTo>
                    <a:pt x="21220" y="1908"/>
                  </a:moveTo>
                  <a:cubicBezTo>
                    <a:pt x="19060" y="842"/>
                    <a:pt x="16900" y="-225"/>
                    <a:pt x="13444" y="42"/>
                  </a:cubicBezTo>
                  <a:cubicBezTo>
                    <a:pt x="9988" y="308"/>
                    <a:pt x="5236" y="1908"/>
                    <a:pt x="2644" y="5108"/>
                  </a:cubicBezTo>
                  <a:cubicBezTo>
                    <a:pt x="52" y="8308"/>
                    <a:pt x="-380" y="13108"/>
                    <a:pt x="268" y="15908"/>
                  </a:cubicBezTo>
                  <a:cubicBezTo>
                    <a:pt x="916" y="18708"/>
                    <a:pt x="2644" y="19508"/>
                    <a:pt x="5236" y="20175"/>
                  </a:cubicBezTo>
                  <a:cubicBezTo>
                    <a:pt x="7828" y="20842"/>
                    <a:pt x="11284" y="21375"/>
                    <a:pt x="13660" y="20175"/>
                  </a:cubicBezTo>
                  <a:cubicBezTo>
                    <a:pt x="16036" y="18975"/>
                    <a:pt x="17332" y="16042"/>
                    <a:pt x="16684" y="13108"/>
                  </a:cubicBezTo>
                  <a:cubicBezTo>
                    <a:pt x="16036" y="10175"/>
                    <a:pt x="13444" y="7242"/>
                    <a:pt x="10852" y="4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3877547" y="3220765"/>
              <a:ext cx="154709" cy="171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057" fill="norm" stroke="1" extrusionOk="0">
                  <a:moveTo>
                    <a:pt x="0" y="6084"/>
                  </a:moveTo>
                  <a:cubicBezTo>
                    <a:pt x="1168" y="5303"/>
                    <a:pt x="2335" y="4523"/>
                    <a:pt x="3357" y="5303"/>
                  </a:cubicBezTo>
                  <a:cubicBezTo>
                    <a:pt x="4378" y="6084"/>
                    <a:pt x="5254" y="8426"/>
                    <a:pt x="5546" y="10898"/>
                  </a:cubicBezTo>
                  <a:cubicBezTo>
                    <a:pt x="5838" y="13371"/>
                    <a:pt x="5546" y="15973"/>
                    <a:pt x="4816" y="17925"/>
                  </a:cubicBezTo>
                  <a:cubicBezTo>
                    <a:pt x="4086" y="19877"/>
                    <a:pt x="2919" y="21178"/>
                    <a:pt x="2189" y="21048"/>
                  </a:cubicBezTo>
                  <a:cubicBezTo>
                    <a:pt x="1459" y="20918"/>
                    <a:pt x="1168" y="19356"/>
                    <a:pt x="2043" y="16494"/>
                  </a:cubicBezTo>
                  <a:cubicBezTo>
                    <a:pt x="2919" y="13631"/>
                    <a:pt x="4962" y="9467"/>
                    <a:pt x="7735" y="6344"/>
                  </a:cubicBezTo>
                  <a:cubicBezTo>
                    <a:pt x="10508" y="3221"/>
                    <a:pt x="14011" y="1139"/>
                    <a:pt x="16492" y="359"/>
                  </a:cubicBezTo>
                  <a:cubicBezTo>
                    <a:pt x="18973" y="-422"/>
                    <a:pt x="20432" y="98"/>
                    <a:pt x="21016" y="1660"/>
                  </a:cubicBezTo>
                  <a:cubicBezTo>
                    <a:pt x="21600" y="3221"/>
                    <a:pt x="21308" y="5824"/>
                    <a:pt x="20724" y="7776"/>
                  </a:cubicBezTo>
                  <a:cubicBezTo>
                    <a:pt x="20141" y="9727"/>
                    <a:pt x="19265" y="11029"/>
                    <a:pt x="18535" y="12330"/>
                  </a:cubicBezTo>
                  <a:cubicBezTo>
                    <a:pt x="17805" y="13631"/>
                    <a:pt x="17222" y="14932"/>
                    <a:pt x="17514" y="16103"/>
                  </a:cubicBezTo>
                  <a:cubicBezTo>
                    <a:pt x="17805" y="17274"/>
                    <a:pt x="18973" y="18315"/>
                    <a:pt x="20141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4062308" y="2979863"/>
              <a:ext cx="338290" cy="420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33" fill="norm" stroke="1" extrusionOk="0">
                  <a:moveTo>
                    <a:pt x="2376" y="18057"/>
                  </a:moveTo>
                  <a:cubicBezTo>
                    <a:pt x="3718" y="16437"/>
                    <a:pt x="5059" y="14817"/>
                    <a:pt x="5730" y="13683"/>
                  </a:cubicBezTo>
                  <a:cubicBezTo>
                    <a:pt x="6401" y="12549"/>
                    <a:pt x="6401" y="11901"/>
                    <a:pt x="5998" y="11685"/>
                  </a:cubicBezTo>
                  <a:cubicBezTo>
                    <a:pt x="5596" y="11469"/>
                    <a:pt x="4791" y="11685"/>
                    <a:pt x="3718" y="12549"/>
                  </a:cubicBezTo>
                  <a:cubicBezTo>
                    <a:pt x="2644" y="13413"/>
                    <a:pt x="1303" y="14925"/>
                    <a:pt x="632" y="15951"/>
                  </a:cubicBezTo>
                  <a:cubicBezTo>
                    <a:pt x="-39" y="16977"/>
                    <a:pt x="-39" y="17517"/>
                    <a:pt x="28" y="18057"/>
                  </a:cubicBezTo>
                  <a:cubicBezTo>
                    <a:pt x="95" y="18597"/>
                    <a:pt x="229" y="19137"/>
                    <a:pt x="699" y="19407"/>
                  </a:cubicBezTo>
                  <a:cubicBezTo>
                    <a:pt x="1168" y="19677"/>
                    <a:pt x="1973" y="19677"/>
                    <a:pt x="2980" y="19029"/>
                  </a:cubicBezTo>
                  <a:cubicBezTo>
                    <a:pt x="3986" y="18381"/>
                    <a:pt x="5193" y="17085"/>
                    <a:pt x="5864" y="16167"/>
                  </a:cubicBezTo>
                  <a:cubicBezTo>
                    <a:pt x="6535" y="15249"/>
                    <a:pt x="6669" y="14709"/>
                    <a:pt x="6535" y="14655"/>
                  </a:cubicBezTo>
                  <a:cubicBezTo>
                    <a:pt x="6401" y="14601"/>
                    <a:pt x="5998" y="15033"/>
                    <a:pt x="5730" y="15519"/>
                  </a:cubicBezTo>
                  <a:cubicBezTo>
                    <a:pt x="5462" y="16005"/>
                    <a:pt x="5327" y="16545"/>
                    <a:pt x="5462" y="17031"/>
                  </a:cubicBezTo>
                  <a:cubicBezTo>
                    <a:pt x="5596" y="17517"/>
                    <a:pt x="5998" y="17949"/>
                    <a:pt x="6535" y="18111"/>
                  </a:cubicBezTo>
                  <a:cubicBezTo>
                    <a:pt x="7072" y="18273"/>
                    <a:pt x="7742" y="18165"/>
                    <a:pt x="9419" y="16977"/>
                  </a:cubicBezTo>
                  <a:cubicBezTo>
                    <a:pt x="11096" y="15789"/>
                    <a:pt x="13780" y="13521"/>
                    <a:pt x="15926" y="11037"/>
                  </a:cubicBezTo>
                  <a:cubicBezTo>
                    <a:pt x="18073" y="8553"/>
                    <a:pt x="19683" y="5853"/>
                    <a:pt x="20555" y="4071"/>
                  </a:cubicBezTo>
                  <a:cubicBezTo>
                    <a:pt x="21427" y="2289"/>
                    <a:pt x="21561" y="1425"/>
                    <a:pt x="21360" y="831"/>
                  </a:cubicBezTo>
                  <a:cubicBezTo>
                    <a:pt x="21159" y="237"/>
                    <a:pt x="20622" y="-87"/>
                    <a:pt x="20085" y="21"/>
                  </a:cubicBezTo>
                  <a:cubicBezTo>
                    <a:pt x="19549" y="129"/>
                    <a:pt x="19012" y="669"/>
                    <a:pt x="18140" y="2667"/>
                  </a:cubicBezTo>
                  <a:cubicBezTo>
                    <a:pt x="17268" y="4665"/>
                    <a:pt x="16060" y="8121"/>
                    <a:pt x="15524" y="11307"/>
                  </a:cubicBezTo>
                  <a:cubicBezTo>
                    <a:pt x="14987" y="14493"/>
                    <a:pt x="15121" y="17409"/>
                    <a:pt x="15390" y="19083"/>
                  </a:cubicBezTo>
                  <a:cubicBezTo>
                    <a:pt x="15658" y="20757"/>
                    <a:pt x="16060" y="21189"/>
                    <a:pt x="16932" y="21351"/>
                  </a:cubicBezTo>
                  <a:cubicBezTo>
                    <a:pt x="17804" y="21513"/>
                    <a:pt x="19146" y="21405"/>
                    <a:pt x="20488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5001497" y="2970694"/>
              <a:ext cx="31326" cy="344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37" fill="norm" stroke="1" extrusionOk="0">
                  <a:moveTo>
                    <a:pt x="17280" y="2057"/>
                  </a:moveTo>
                  <a:cubicBezTo>
                    <a:pt x="18720" y="997"/>
                    <a:pt x="20160" y="-63"/>
                    <a:pt x="20880" y="3"/>
                  </a:cubicBezTo>
                  <a:cubicBezTo>
                    <a:pt x="21600" y="70"/>
                    <a:pt x="21600" y="1262"/>
                    <a:pt x="19440" y="4310"/>
                  </a:cubicBezTo>
                  <a:cubicBezTo>
                    <a:pt x="17280" y="7358"/>
                    <a:pt x="12960" y="12261"/>
                    <a:pt x="9360" y="15441"/>
                  </a:cubicBezTo>
                  <a:cubicBezTo>
                    <a:pt x="5760" y="18622"/>
                    <a:pt x="2880" y="20079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4847968" y="3302000"/>
              <a:ext cx="375780" cy="1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0601" fill="norm" stroke="1" extrusionOk="0">
                  <a:moveTo>
                    <a:pt x="1521" y="0"/>
                  </a:moveTo>
                  <a:cubicBezTo>
                    <a:pt x="792" y="5400"/>
                    <a:pt x="64" y="10800"/>
                    <a:pt x="4" y="14850"/>
                  </a:cubicBezTo>
                  <a:cubicBezTo>
                    <a:pt x="-57" y="18900"/>
                    <a:pt x="550" y="21600"/>
                    <a:pt x="2855" y="20250"/>
                  </a:cubicBezTo>
                  <a:cubicBezTo>
                    <a:pt x="5161" y="18900"/>
                    <a:pt x="9165" y="13500"/>
                    <a:pt x="12563" y="9450"/>
                  </a:cubicBezTo>
                  <a:cubicBezTo>
                    <a:pt x="15961" y="5400"/>
                    <a:pt x="18752" y="2700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1541689" y="4009787"/>
              <a:ext cx="234009" cy="276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18" fill="norm" stroke="1" extrusionOk="0">
                  <a:moveTo>
                    <a:pt x="1081" y="2211"/>
                  </a:moveTo>
                  <a:cubicBezTo>
                    <a:pt x="497" y="1561"/>
                    <a:pt x="-87" y="911"/>
                    <a:pt x="10" y="830"/>
                  </a:cubicBezTo>
                  <a:cubicBezTo>
                    <a:pt x="108" y="749"/>
                    <a:pt x="886" y="1236"/>
                    <a:pt x="3221" y="1399"/>
                  </a:cubicBezTo>
                  <a:cubicBezTo>
                    <a:pt x="5556" y="1561"/>
                    <a:pt x="9448" y="1399"/>
                    <a:pt x="11881" y="1236"/>
                  </a:cubicBezTo>
                  <a:cubicBezTo>
                    <a:pt x="14313" y="1074"/>
                    <a:pt x="15286" y="911"/>
                    <a:pt x="16259" y="668"/>
                  </a:cubicBezTo>
                  <a:cubicBezTo>
                    <a:pt x="17232" y="424"/>
                    <a:pt x="18205" y="99"/>
                    <a:pt x="18205" y="18"/>
                  </a:cubicBezTo>
                  <a:cubicBezTo>
                    <a:pt x="18205" y="-63"/>
                    <a:pt x="17232" y="99"/>
                    <a:pt x="14702" y="1074"/>
                  </a:cubicBezTo>
                  <a:cubicBezTo>
                    <a:pt x="12172" y="2048"/>
                    <a:pt x="8086" y="3835"/>
                    <a:pt x="5751" y="5134"/>
                  </a:cubicBezTo>
                  <a:cubicBezTo>
                    <a:pt x="3416" y="6433"/>
                    <a:pt x="2832" y="7245"/>
                    <a:pt x="2832" y="7976"/>
                  </a:cubicBezTo>
                  <a:cubicBezTo>
                    <a:pt x="2832" y="8707"/>
                    <a:pt x="3416" y="9357"/>
                    <a:pt x="4291" y="9763"/>
                  </a:cubicBezTo>
                  <a:cubicBezTo>
                    <a:pt x="5167" y="10169"/>
                    <a:pt x="6335" y="10331"/>
                    <a:pt x="7794" y="10575"/>
                  </a:cubicBezTo>
                  <a:cubicBezTo>
                    <a:pt x="9254" y="10818"/>
                    <a:pt x="11005" y="11143"/>
                    <a:pt x="11199" y="11549"/>
                  </a:cubicBezTo>
                  <a:cubicBezTo>
                    <a:pt x="11394" y="11955"/>
                    <a:pt x="10032" y="12442"/>
                    <a:pt x="7989" y="13417"/>
                  </a:cubicBezTo>
                  <a:cubicBezTo>
                    <a:pt x="5945" y="14391"/>
                    <a:pt x="3221" y="15853"/>
                    <a:pt x="1762" y="17071"/>
                  </a:cubicBezTo>
                  <a:cubicBezTo>
                    <a:pt x="302" y="18289"/>
                    <a:pt x="108" y="19263"/>
                    <a:pt x="691" y="20075"/>
                  </a:cubicBezTo>
                  <a:cubicBezTo>
                    <a:pt x="1275" y="20887"/>
                    <a:pt x="2637" y="21537"/>
                    <a:pt x="6237" y="21050"/>
                  </a:cubicBezTo>
                  <a:cubicBezTo>
                    <a:pt x="9837" y="20563"/>
                    <a:pt x="15675" y="18939"/>
                    <a:pt x="21513" y="17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1723314" y="4141873"/>
              <a:ext cx="185734" cy="35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237" fill="norm" stroke="1" extrusionOk="0">
                  <a:moveTo>
                    <a:pt x="14579" y="2161"/>
                  </a:moveTo>
                  <a:cubicBezTo>
                    <a:pt x="14099" y="1533"/>
                    <a:pt x="13619" y="905"/>
                    <a:pt x="12659" y="466"/>
                  </a:cubicBezTo>
                  <a:cubicBezTo>
                    <a:pt x="11699" y="26"/>
                    <a:pt x="10259" y="-225"/>
                    <a:pt x="8459" y="277"/>
                  </a:cubicBezTo>
                  <a:cubicBezTo>
                    <a:pt x="6659" y="780"/>
                    <a:pt x="4499" y="2035"/>
                    <a:pt x="3419" y="2977"/>
                  </a:cubicBezTo>
                  <a:cubicBezTo>
                    <a:pt x="2339" y="3919"/>
                    <a:pt x="2339" y="4547"/>
                    <a:pt x="2939" y="4861"/>
                  </a:cubicBezTo>
                  <a:cubicBezTo>
                    <a:pt x="3539" y="5175"/>
                    <a:pt x="4739" y="5175"/>
                    <a:pt x="6179" y="4673"/>
                  </a:cubicBezTo>
                  <a:cubicBezTo>
                    <a:pt x="7619" y="4170"/>
                    <a:pt x="9299" y="3166"/>
                    <a:pt x="10499" y="2412"/>
                  </a:cubicBezTo>
                  <a:cubicBezTo>
                    <a:pt x="11699" y="1659"/>
                    <a:pt x="12419" y="1156"/>
                    <a:pt x="12899" y="1408"/>
                  </a:cubicBezTo>
                  <a:cubicBezTo>
                    <a:pt x="13379" y="1659"/>
                    <a:pt x="13619" y="2663"/>
                    <a:pt x="13499" y="5238"/>
                  </a:cubicBezTo>
                  <a:cubicBezTo>
                    <a:pt x="13379" y="7812"/>
                    <a:pt x="12899" y="11956"/>
                    <a:pt x="11339" y="14908"/>
                  </a:cubicBezTo>
                  <a:cubicBezTo>
                    <a:pt x="9779" y="17859"/>
                    <a:pt x="7139" y="19617"/>
                    <a:pt x="5219" y="20496"/>
                  </a:cubicBezTo>
                  <a:cubicBezTo>
                    <a:pt x="3299" y="21375"/>
                    <a:pt x="2099" y="21375"/>
                    <a:pt x="1139" y="20998"/>
                  </a:cubicBezTo>
                  <a:cubicBezTo>
                    <a:pt x="179" y="20622"/>
                    <a:pt x="-541" y="19868"/>
                    <a:pt x="539" y="18549"/>
                  </a:cubicBezTo>
                  <a:cubicBezTo>
                    <a:pt x="1619" y="17231"/>
                    <a:pt x="4499" y="15347"/>
                    <a:pt x="8219" y="14154"/>
                  </a:cubicBezTo>
                  <a:cubicBezTo>
                    <a:pt x="11939" y="12961"/>
                    <a:pt x="16499" y="12459"/>
                    <a:pt x="21059" y="11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1538630" y="4298950"/>
              <a:ext cx="345018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5" y="21600"/>
                  </a:moveTo>
                  <a:cubicBezTo>
                    <a:pt x="663" y="21600"/>
                    <a:pt x="0" y="21600"/>
                    <a:pt x="0" y="21600"/>
                  </a:cubicBezTo>
                  <a:cubicBezTo>
                    <a:pt x="0" y="21600"/>
                    <a:pt x="663" y="21600"/>
                    <a:pt x="3313" y="18900"/>
                  </a:cubicBezTo>
                  <a:cubicBezTo>
                    <a:pt x="5963" y="16200"/>
                    <a:pt x="10601" y="10800"/>
                    <a:pt x="13980" y="7200"/>
                  </a:cubicBezTo>
                  <a:cubicBezTo>
                    <a:pt x="17360" y="3600"/>
                    <a:pt x="1948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1698392" y="4292600"/>
              <a:ext cx="185256" cy="70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21" fill="norm" stroke="1" extrusionOk="0">
                  <a:moveTo>
                    <a:pt x="4547" y="15247"/>
                  </a:moveTo>
                  <a:cubicBezTo>
                    <a:pt x="2338" y="17788"/>
                    <a:pt x="128" y="20329"/>
                    <a:pt x="6" y="20965"/>
                  </a:cubicBezTo>
                  <a:cubicBezTo>
                    <a:pt x="-117" y="21600"/>
                    <a:pt x="1847" y="20329"/>
                    <a:pt x="5774" y="16518"/>
                  </a:cubicBezTo>
                  <a:cubicBezTo>
                    <a:pt x="9701" y="12706"/>
                    <a:pt x="15592" y="6353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2004297" y="41465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2023347" y="426719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2620247" y="4030133"/>
              <a:ext cx="25401" cy="33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50"/>
                  </a:moveTo>
                  <a:cubicBezTo>
                    <a:pt x="0" y="675"/>
                    <a:pt x="0" y="0"/>
                    <a:pt x="0" y="0"/>
                  </a:cubicBezTo>
                  <a:cubicBezTo>
                    <a:pt x="0" y="0"/>
                    <a:pt x="0" y="675"/>
                    <a:pt x="900" y="3105"/>
                  </a:cubicBezTo>
                  <a:cubicBezTo>
                    <a:pt x="1800" y="5535"/>
                    <a:pt x="3600" y="9720"/>
                    <a:pt x="7200" y="13095"/>
                  </a:cubicBezTo>
                  <a:cubicBezTo>
                    <a:pt x="10800" y="16470"/>
                    <a:pt x="16200" y="19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2578128" y="4013449"/>
              <a:ext cx="227135" cy="315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065" fill="norm" stroke="1" extrusionOk="0">
                  <a:moveTo>
                    <a:pt x="954" y="5913"/>
                  </a:moveTo>
                  <a:cubicBezTo>
                    <a:pt x="370" y="5207"/>
                    <a:pt x="-214" y="4501"/>
                    <a:pt x="78" y="3513"/>
                  </a:cubicBezTo>
                  <a:cubicBezTo>
                    <a:pt x="370" y="2525"/>
                    <a:pt x="1537" y="1254"/>
                    <a:pt x="4067" y="548"/>
                  </a:cubicBezTo>
                  <a:cubicBezTo>
                    <a:pt x="6597" y="-158"/>
                    <a:pt x="10489" y="-299"/>
                    <a:pt x="13700" y="830"/>
                  </a:cubicBezTo>
                  <a:cubicBezTo>
                    <a:pt x="16910" y="1960"/>
                    <a:pt x="19440" y="4360"/>
                    <a:pt x="20413" y="7395"/>
                  </a:cubicBezTo>
                  <a:cubicBezTo>
                    <a:pt x="21386" y="10430"/>
                    <a:pt x="20802" y="14101"/>
                    <a:pt x="19051" y="16572"/>
                  </a:cubicBezTo>
                  <a:cubicBezTo>
                    <a:pt x="17300" y="19042"/>
                    <a:pt x="14381" y="20313"/>
                    <a:pt x="11851" y="20807"/>
                  </a:cubicBezTo>
                  <a:cubicBezTo>
                    <a:pt x="9321" y="21301"/>
                    <a:pt x="7181" y="21019"/>
                    <a:pt x="5916" y="20525"/>
                  </a:cubicBezTo>
                  <a:cubicBezTo>
                    <a:pt x="4651" y="20030"/>
                    <a:pt x="4262" y="19325"/>
                    <a:pt x="4943" y="18901"/>
                  </a:cubicBezTo>
                  <a:cubicBezTo>
                    <a:pt x="5624" y="18477"/>
                    <a:pt x="7375" y="18336"/>
                    <a:pt x="9127" y="18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2855197" y="4260850"/>
              <a:ext cx="12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3020297" y="4152899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3020297" y="4273550"/>
              <a:ext cx="139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3403646" y="4000499"/>
              <a:ext cx="162752" cy="19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54" fill="norm" stroke="1" extrusionOk="0">
                  <a:moveTo>
                    <a:pt x="11324" y="0"/>
                  </a:moveTo>
                  <a:cubicBezTo>
                    <a:pt x="9662" y="3865"/>
                    <a:pt x="8001" y="7731"/>
                    <a:pt x="6339" y="10686"/>
                  </a:cubicBezTo>
                  <a:cubicBezTo>
                    <a:pt x="4678" y="13642"/>
                    <a:pt x="3016" y="15688"/>
                    <a:pt x="1770" y="17394"/>
                  </a:cubicBezTo>
                  <a:cubicBezTo>
                    <a:pt x="524" y="19099"/>
                    <a:pt x="-307" y="20463"/>
                    <a:pt x="108" y="21032"/>
                  </a:cubicBezTo>
                  <a:cubicBezTo>
                    <a:pt x="524" y="21600"/>
                    <a:pt x="2185" y="21373"/>
                    <a:pt x="5924" y="20691"/>
                  </a:cubicBezTo>
                  <a:cubicBezTo>
                    <a:pt x="9662" y="20008"/>
                    <a:pt x="15478" y="18872"/>
                    <a:pt x="21293" y="17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3515597" y="4159250"/>
              <a:ext cx="127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29"/>
                    <a:pt x="0" y="9257"/>
                    <a:pt x="3600" y="12857"/>
                  </a:cubicBezTo>
                  <a:cubicBezTo>
                    <a:pt x="7200" y="16457"/>
                    <a:pt x="144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4579169" y="3981193"/>
              <a:ext cx="120742" cy="32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93" fill="norm" stroke="1" extrusionOk="0">
                  <a:moveTo>
                    <a:pt x="2802" y="6794"/>
                  </a:moveTo>
                  <a:cubicBezTo>
                    <a:pt x="2802" y="11170"/>
                    <a:pt x="2802" y="15547"/>
                    <a:pt x="2616" y="18088"/>
                  </a:cubicBezTo>
                  <a:cubicBezTo>
                    <a:pt x="2430" y="20629"/>
                    <a:pt x="2057" y="21335"/>
                    <a:pt x="1871" y="21194"/>
                  </a:cubicBezTo>
                  <a:cubicBezTo>
                    <a:pt x="1685" y="21052"/>
                    <a:pt x="1685" y="20064"/>
                    <a:pt x="1499" y="17100"/>
                  </a:cubicBezTo>
                  <a:cubicBezTo>
                    <a:pt x="1313" y="14135"/>
                    <a:pt x="940" y="9194"/>
                    <a:pt x="940" y="6370"/>
                  </a:cubicBezTo>
                  <a:cubicBezTo>
                    <a:pt x="940" y="3547"/>
                    <a:pt x="1313" y="2841"/>
                    <a:pt x="2244" y="1994"/>
                  </a:cubicBezTo>
                  <a:cubicBezTo>
                    <a:pt x="3175" y="1147"/>
                    <a:pt x="4664" y="158"/>
                    <a:pt x="6526" y="17"/>
                  </a:cubicBezTo>
                  <a:cubicBezTo>
                    <a:pt x="8389" y="-124"/>
                    <a:pt x="10623" y="582"/>
                    <a:pt x="13789" y="3194"/>
                  </a:cubicBezTo>
                  <a:cubicBezTo>
                    <a:pt x="16954" y="5805"/>
                    <a:pt x="21051" y="10323"/>
                    <a:pt x="21237" y="13500"/>
                  </a:cubicBezTo>
                  <a:cubicBezTo>
                    <a:pt x="21423" y="16676"/>
                    <a:pt x="17699" y="18511"/>
                    <a:pt x="14347" y="19641"/>
                  </a:cubicBezTo>
                  <a:cubicBezTo>
                    <a:pt x="10995" y="20770"/>
                    <a:pt x="8016" y="21194"/>
                    <a:pt x="5223" y="21335"/>
                  </a:cubicBezTo>
                  <a:cubicBezTo>
                    <a:pt x="2430" y="21476"/>
                    <a:pt x="-177" y="21335"/>
                    <a:pt x="9" y="21194"/>
                  </a:cubicBezTo>
                  <a:cubicBezTo>
                    <a:pt x="195" y="21052"/>
                    <a:pt x="3175" y="20911"/>
                    <a:pt x="6154" y="20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4772897" y="4211751"/>
              <a:ext cx="133351" cy="15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3183"/>
                  </a:moveTo>
                  <a:cubicBezTo>
                    <a:pt x="1029" y="2046"/>
                    <a:pt x="2057" y="909"/>
                    <a:pt x="3429" y="340"/>
                  </a:cubicBezTo>
                  <a:cubicBezTo>
                    <a:pt x="4800" y="-228"/>
                    <a:pt x="6514" y="-228"/>
                    <a:pt x="8057" y="1477"/>
                  </a:cubicBezTo>
                  <a:cubicBezTo>
                    <a:pt x="9600" y="3183"/>
                    <a:pt x="10971" y="6593"/>
                    <a:pt x="10457" y="10004"/>
                  </a:cubicBezTo>
                  <a:cubicBezTo>
                    <a:pt x="9943" y="13414"/>
                    <a:pt x="7543" y="16825"/>
                    <a:pt x="5486" y="18814"/>
                  </a:cubicBezTo>
                  <a:cubicBezTo>
                    <a:pt x="3429" y="20804"/>
                    <a:pt x="1714" y="21372"/>
                    <a:pt x="2057" y="21372"/>
                  </a:cubicBezTo>
                  <a:cubicBezTo>
                    <a:pt x="2400" y="21372"/>
                    <a:pt x="4800" y="20804"/>
                    <a:pt x="8400" y="19525"/>
                  </a:cubicBezTo>
                  <a:cubicBezTo>
                    <a:pt x="12000" y="18246"/>
                    <a:pt x="16800" y="16256"/>
                    <a:pt x="21600" y="14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5033247" y="4076699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5026897" y="4083050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5014197" y="4140200"/>
              <a:ext cx="133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5275003" y="3937000"/>
              <a:ext cx="177345" cy="211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79" fill="norm" stroke="1" extrusionOk="0">
                  <a:moveTo>
                    <a:pt x="9856" y="0"/>
                  </a:moveTo>
                  <a:cubicBezTo>
                    <a:pt x="8331" y="4063"/>
                    <a:pt x="6806" y="8127"/>
                    <a:pt x="5282" y="11228"/>
                  </a:cubicBezTo>
                  <a:cubicBezTo>
                    <a:pt x="3757" y="14329"/>
                    <a:pt x="2232" y="16467"/>
                    <a:pt x="1216" y="18071"/>
                  </a:cubicBezTo>
                  <a:cubicBezTo>
                    <a:pt x="199" y="19675"/>
                    <a:pt x="-309" y="20745"/>
                    <a:pt x="199" y="21172"/>
                  </a:cubicBezTo>
                  <a:cubicBezTo>
                    <a:pt x="707" y="21600"/>
                    <a:pt x="2232" y="21386"/>
                    <a:pt x="5917" y="20317"/>
                  </a:cubicBezTo>
                  <a:cubicBezTo>
                    <a:pt x="9602" y="19248"/>
                    <a:pt x="15446" y="17323"/>
                    <a:pt x="21291" y="15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5414247" y="4083050"/>
              <a:ext cx="254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800"/>
                    <a:pt x="7200" y="3600"/>
                    <a:pt x="3600" y="7200"/>
                  </a:cubicBezTo>
                  <a:cubicBezTo>
                    <a:pt x="0" y="10800"/>
                    <a:pt x="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2728197" y="4514850"/>
              <a:ext cx="749301" cy="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11937"/>
                  </a:moveTo>
                  <a:cubicBezTo>
                    <a:pt x="122" y="14779"/>
                    <a:pt x="244" y="17621"/>
                    <a:pt x="671" y="19326"/>
                  </a:cubicBezTo>
                  <a:cubicBezTo>
                    <a:pt x="1098" y="21032"/>
                    <a:pt x="1831" y="21600"/>
                    <a:pt x="3020" y="20747"/>
                  </a:cubicBezTo>
                  <a:cubicBezTo>
                    <a:pt x="4210" y="19895"/>
                    <a:pt x="5858" y="17621"/>
                    <a:pt x="7658" y="16484"/>
                  </a:cubicBezTo>
                  <a:cubicBezTo>
                    <a:pt x="9458" y="15347"/>
                    <a:pt x="11410" y="15347"/>
                    <a:pt x="13180" y="14779"/>
                  </a:cubicBezTo>
                  <a:cubicBezTo>
                    <a:pt x="14949" y="14211"/>
                    <a:pt x="16536" y="13074"/>
                    <a:pt x="17908" y="10516"/>
                  </a:cubicBezTo>
                  <a:cubicBezTo>
                    <a:pt x="19281" y="7958"/>
                    <a:pt x="20441" y="39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3017990" y="4667249"/>
              <a:ext cx="154708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3820" y="10722"/>
                  </a:moveTo>
                  <a:cubicBezTo>
                    <a:pt x="3529" y="13830"/>
                    <a:pt x="3237" y="16938"/>
                    <a:pt x="2653" y="18881"/>
                  </a:cubicBezTo>
                  <a:cubicBezTo>
                    <a:pt x="2069" y="20823"/>
                    <a:pt x="1193" y="21600"/>
                    <a:pt x="610" y="21600"/>
                  </a:cubicBezTo>
                  <a:cubicBezTo>
                    <a:pt x="26" y="21600"/>
                    <a:pt x="-266" y="20823"/>
                    <a:pt x="318" y="18026"/>
                  </a:cubicBezTo>
                  <a:cubicBezTo>
                    <a:pt x="902" y="15229"/>
                    <a:pt x="2361" y="10412"/>
                    <a:pt x="3820" y="7226"/>
                  </a:cubicBezTo>
                  <a:cubicBezTo>
                    <a:pt x="5280" y="4040"/>
                    <a:pt x="6739" y="2486"/>
                    <a:pt x="8053" y="1476"/>
                  </a:cubicBezTo>
                  <a:cubicBezTo>
                    <a:pt x="9366" y="466"/>
                    <a:pt x="10534" y="0"/>
                    <a:pt x="11702" y="0"/>
                  </a:cubicBezTo>
                  <a:cubicBezTo>
                    <a:pt x="12869" y="0"/>
                    <a:pt x="14037" y="466"/>
                    <a:pt x="15204" y="2486"/>
                  </a:cubicBezTo>
                  <a:cubicBezTo>
                    <a:pt x="16372" y="4506"/>
                    <a:pt x="17539" y="8081"/>
                    <a:pt x="18561" y="11188"/>
                  </a:cubicBezTo>
                  <a:cubicBezTo>
                    <a:pt x="19583" y="14296"/>
                    <a:pt x="20458" y="16938"/>
                    <a:pt x="21334" y="19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3071097" y="4851400"/>
              <a:ext cx="139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7100"/>
                    <a:pt x="5891" y="12600"/>
                    <a:pt x="9491" y="9000"/>
                  </a:cubicBezTo>
                  <a:cubicBezTo>
                    <a:pt x="13091" y="5400"/>
                    <a:pt x="1734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4785597" y="4540250"/>
              <a:ext cx="628651" cy="87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1" fill="norm" stroke="1" extrusionOk="0">
                  <a:moveTo>
                    <a:pt x="0" y="1507"/>
                  </a:moveTo>
                  <a:cubicBezTo>
                    <a:pt x="218" y="6530"/>
                    <a:pt x="436" y="11553"/>
                    <a:pt x="1164" y="15321"/>
                  </a:cubicBezTo>
                  <a:cubicBezTo>
                    <a:pt x="1891" y="19088"/>
                    <a:pt x="3127" y="21600"/>
                    <a:pt x="4873" y="20344"/>
                  </a:cubicBezTo>
                  <a:cubicBezTo>
                    <a:pt x="6618" y="19088"/>
                    <a:pt x="8873" y="14065"/>
                    <a:pt x="10400" y="11805"/>
                  </a:cubicBezTo>
                  <a:cubicBezTo>
                    <a:pt x="11927" y="9544"/>
                    <a:pt x="12727" y="10047"/>
                    <a:pt x="13891" y="9795"/>
                  </a:cubicBezTo>
                  <a:cubicBezTo>
                    <a:pt x="15055" y="9544"/>
                    <a:pt x="16582" y="8540"/>
                    <a:pt x="17927" y="6781"/>
                  </a:cubicBezTo>
                  <a:cubicBezTo>
                    <a:pt x="19273" y="5023"/>
                    <a:pt x="20436" y="25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5172947" y="4743450"/>
              <a:ext cx="127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97"/>
                    <a:pt x="7200" y="6994"/>
                    <a:pt x="9000" y="9977"/>
                  </a:cubicBezTo>
                  <a:cubicBezTo>
                    <a:pt x="10800" y="12960"/>
                    <a:pt x="10800" y="15429"/>
                    <a:pt x="10800" y="17280"/>
                  </a:cubicBezTo>
                  <a:cubicBezTo>
                    <a:pt x="10800" y="19131"/>
                    <a:pt x="10800" y="20366"/>
                    <a:pt x="12600" y="20983"/>
                  </a:cubicBezTo>
                  <a:cubicBezTo>
                    <a:pt x="14400" y="21600"/>
                    <a:pt x="18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5160247" y="4681468"/>
              <a:ext cx="167491" cy="303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36" fill="norm" stroke="1" extrusionOk="0">
                  <a:moveTo>
                    <a:pt x="1620" y="3445"/>
                  </a:moveTo>
                  <a:cubicBezTo>
                    <a:pt x="2430" y="2409"/>
                    <a:pt x="3240" y="1373"/>
                    <a:pt x="5265" y="708"/>
                  </a:cubicBezTo>
                  <a:cubicBezTo>
                    <a:pt x="7290" y="42"/>
                    <a:pt x="10530" y="-254"/>
                    <a:pt x="13095" y="264"/>
                  </a:cubicBezTo>
                  <a:cubicBezTo>
                    <a:pt x="15660" y="782"/>
                    <a:pt x="17550" y="2113"/>
                    <a:pt x="17145" y="3814"/>
                  </a:cubicBezTo>
                  <a:cubicBezTo>
                    <a:pt x="16740" y="5516"/>
                    <a:pt x="14040" y="7587"/>
                    <a:pt x="12015" y="8919"/>
                  </a:cubicBezTo>
                  <a:cubicBezTo>
                    <a:pt x="9990" y="10250"/>
                    <a:pt x="8640" y="10842"/>
                    <a:pt x="8910" y="11286"/>
                  </a:cubicBezTo>
                  <a:cubicBezTo>
                    <a:pt x="9180" y="11730"/>
                    <a:pt x="11070" y="12025"/>
                    <a:pt x="13365" y="12839"/>
                  </a:cubicBezTo>
                  <a:cubicBezTo>
                    <a:pt x="15660" y="13653"/>
                    <a:pt x="18360" y="14984"/>
                    <a:pt x="19845" y="16020"/>
                  </a:cubicBezTo>
                  <a:cubicBezTo>
                    <a:pt x="21330" y="17056"/>
                    <a:pt x="21600" y="17795"/>
                    <a:pt x="21195" y="18535"/>
                  </a:cubicBezTo>
                  <a:cubicBezTo>
                    <a:pt x="20790" y="19275"/>
                    <a:pt x="19710" y="20014"/>
                    <a:pt x="16470" y="20532"/>
                  </a:cubicBezTo>
                  <a:cubicBezTo>
                    <a:pt x="13230" y="21050"/>
                    <a:pt x="7830" y="21346"/>
                    <a:pt x="4725" y="21198"/>
                  </a:cubicBezTo>
                  <a:cubicBezTo>
                    <a:pt x="1620" y="21050"/>
                    <a:pt x="810" y="20458"/>
                    <a:pt x="0" y="19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8261164" y="4434477"/>
              <a:ext cx="315384" cy="265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13772" y="4382"/>
                  </a:moveTo>
                  <a:cubicBezTo>
                    <a:pt x="14207" y="3707"/>
                    <a:pt x="14642" y="3032"/>
                    <a:pt x="14859" y="2273"/>
                  </a:cubicBezTo>
                  <a:cubicBezTo>
                    <a:pt x="15077" y="1513"/>
                    <a:pt x="15077" y="670"/>
                    <a:pt x="14569" y="248"/>
                  </a:cubicBezTo>
                  <a:cubicBezTo>
                    <a:pt x="14062" y="-174"/>
                    <a:pt x="13047" y="-174"/>
                    <a:pt x="10872" y="1176"/>
                  </a:cubicBezTo>
                  <a:cubicBezTo>
                    <a:pt x="8698" y="2526"/>
                    <a:pt x="5364" y="5226"/>
                    <a:pt x="3189" y="8095"/>
                  </a:cubicBezTo>
                  <a:cubicBezTo>
                    <a:pt x="1015" y="10964"/>
                    <a:pt x="0" y="14001"/>
                    <a:pt x="0" y="16279"/>
                  </a:cubicBezTo>
                  <a:cubicBezTo>
                    <a:pt x="0" y="18557"/>
                    <a:pt x="1015" y="20076"/>
                    <a:pt x="3624" y="20751"/>
                  </a:cubicBezTo>
                  <a:cubicBezTo>
                    <a:pt x="6234" y="21426"/>
                    <a:pt x="10438" y="21257"/>
                    <a:pt x="13699" y="20245"/>
                  </a:cubicBezTo>
                  <a:cubicBezTo>
                    <a:pt x="16961" y="19232"/>
                    <a:pt x="19281" y="17376"/>
                    <a:pt x="21600" y="15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8130728" y="3846327"/>
              <a:ext cx="192913" cy="296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289" fill="norm" stroke="1" extrusionOk="0">
                  <a:moveTo>
                    <a:pt x="3628" y="6060"/>
                  </a:moveTo>
                  <a:cubicBezTo>
                    <a:pt x="4325" y="10623"/>
                    <a:pt x="5022" y="15186"/>
                    <a:pt x="5370" y="17848"/>
                  </a:cubicBezTo>
                  <a:cubicBezTo>
                    <a:pt x="5719" y="20510"/>
                    <a:pt x="5719" y="21271"/>
                    <a:pt x="5370" y="21195"/>
                  </a:cubicBezTo>
                  <a:cubicBezTo>
                    <a:pt x="5022" y="21119"/>
                    <a:pt x="4325" y="20206"/>
                    <a:pt x="3280" y="16860"/>
                  </a:cubicBezTo>
                  <a:cubicBezTo>
                    <a:pt x="2235" y="13513"/>
                    <a:pt x="841" y="7733"/>
                    <a:pt x="261" y="4462"/>
                  </a:cubicBezTo>
                  <a:cubicBezTo>
                    <a:pt x="-320" y="1192"/>
                    <a:pt x="-88" y="431"/>
                    <a:pt x="2583" y="127"/>
                  </a:cubicBezTo>
                  <a:cubicBezTo>
                    <a:pt x="5254" y="-177"/>
                    <a:pt x="10364" y="-25"/>
                    <a:pt x="14312" y="1572"/>
                  </a:cubicBezTo>
                  <a:cubicBezTo>
                    <a:pt x="18261" y="3169"/>
                    <a:pt x="21048" y="6212"/>
                    <a:pt x="21164" y="9406"/>
                  </a:cubicBezTo>
                  <a:cubicBezTo>
                    <a:pt x="21280" y="12600"/>
                    <a:pt x="18725" y="15947"/>
                    <a:pt x="15706" y="18000"/>
                  </a:cubicBezTo>
                  <a:cubicBezTo>
                    <a:pt x="12686" y="20054"/>
                    <a:pt x="9203" y="20815"/>
                    <a:pt x="6880" y="21119"/>
                  </a:cubicBezTo>
                  <a:cubicBezTo>
                    <a:pt x="4557" y="21423"/>
                    <a:pt x="3396" y="21271"/>
                    <a:pt x="3628" y="21043"/>
                  </a:cubicBezTo>
                  <a:cubicBezTo>
                    <a:pt x="3861" y="20815"/>
                    <a:pt x="5486" y="20510"/>
                    <a:pt x="7112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8417747" y="4064000"/>
              <a:ext cx="254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800"/>
                    <a:pt x="3363" y="9600"/>
                    <a:pt x="870" y="13200"/>
                  </a:cubicBezTo>
                  <a:cubicBezTo>
                    <a:pt x="-1622" y="16800"/>
                    <a:pt x="1701" y="1920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8468597" y="398780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840"/>
                    <a:pt x="9600" y="10080"/>
                    <a:pt x="13200" y="6480"/>
                  </a:cubicBezTo>
                  <a:cubicBezTo>
                    <a:pt x="16800" y="2880"/>
                    <a:pt x="19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8538447" y="3905250"/>
              <a:ext cx="571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8784874" y="3873500"/>
              <a:ext cx="13924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829"/>
                    <a:pt x="1783" y="5657"/>
                    <a:pt x="240" y="9257"/>
                  </a:cubicBezTo>
                  <a:cubicBezTo>
                    <a:pt x="-1303" y="12857"/>
                    <a:pt x="4868" y="17229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8758532" y="3816282"/>
              <a:ext cx="171123" cy="246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0977" fill="norm" stroke="1" extrusionOk="0">
                  <a:moveTo>
                    <a:pt x="1785" y="6486"/>
                  </a:moveTo>
                  <a:cubicBezTo>
                    <a:pt x="1277" y="5586"/>
                    <a:pt x="768" y="4686"/>
                    <a:pt x="387" y="3606"/>
                  </a:cubicBezTo>
                  <a:cubicBezTo>
                    <a:pt x="6" y="2526"/>
                    <a:pt x="-248" y="1266"/>
                    <a:pt x="387" y="546"/>
                  </a:cubicBezTo>
                  <a:cubicBezTo>
                    <a:pt x="1023" y="-174"/>
                    <a:pt x="2547" y="-354"/>
                    <a:pt x="6232" y="1086"/>
                  </a:cubicBezTo>
                  <a:cubicBezTo>
                    <a:pt x="9917" y="2526"/>
                    <a:pt x="15761" y="5586"/>
                    <a:pt x="18557" y="8556"/>
                  </a:cubicBezTo>
                  <a:cubicBezTo>
                    <a:pt x="21352" y="11526"/>
                    <a:pt x="21098" y="14406"/>
                    <a:pt x="18430" y="16566"/>
                  </a:cubicBezTo>
                  <a:cubicBezTo>
                    <a:pt x="15761" y="18726"/>
                    <a:pt x="10679" y="20166"/>
                    <a:pt x="7376" y="20706"/>
                  </a:cubicBezTo>
                  <a:cubicBezTo>
                    <a:pt x="4072" y="21246"/>
                    <a:pt x="2547" y="20886"/>
                    <a:pt x="2293" y="20436"/>
                  </a:cubicBezTo>
                  <a:cubicBezTo>
                    <a:pt x="2039" y="19986"/>
                    <a:pt x="3056" y="19446"/>
                    <a:pt x="4072" y="18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9084547" y="3943349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9097247" y="4025900"/>
              <a:ext cx="95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9338547" y="3817292"/>
              <a:ext cx="139701" cy="25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992"/>
                  </a:moveTo>
                  <a:cubicBezTo>
                    <a:pt x="20291" y="457"/>
                    <a:pt x="18982" y="-79"/>
                    <a:pt x="17509" y="10"/>
                  </a:cubicBezTo>
                  <a:cubicBezTo>
                    <a:pt x="16036" y="100"/>
                    <a:pt x="14400" y="814"/>
                    <a:pt x="11455" y="3313"/>
                  </a:cubicBezTo>
                  <a:cubicBezTo>
                    <a:pt x="8509" y="5812"/>
                    <a:pt x="4255" y="10096"/>
                    <a:pt x="2127" y="13220"/>
                  </a:cubicBezTo>
                  <a:cubicBezTo>
                    <a:pt x="0" y="16344"/>
                    <a:pt x="0" y="18308"/>
                    <a:pt x="818" y="19557"/>
                  </a:cubicBezTo>
                  <a:cubicBezTo>
                    <a:pt x="1636" y="20807"/>
                    <a:pt x="3273" y="21342"/>
                    <a:pt x="5891" y="21432"/>
                  </a:cubicBezTo>
                  <a:cubicBezTo>
                    <a:pt x="8509" y="21521"/>
                    <a:pt x="12109" y="21164"/>
                    <a:pt x="14400" y="20450"/>
                  </a:cubicBezTo>
                  <a:cubicBezTo>
                    <a:pt x="16691" y="19736"/>
                    <a:pt x="17673" y="18665"/>
                    <a:pt x="17182" y="18040"/>
                  </a:cubicBezTo>
                  <a:cubicBezTo>
                    <a:pt x="16691" y="17415"/>
                    <a:pt x="14727" y="17237"/>
                    <a:pt x="11618" y="17326"/>
                  </a:cubicBezTo>
                  <a:cubicBezTo>
                    <a:pt x="8509" y="17415"/>
                    <a:pt x="4255" y="17772"/>
                    <a:pt x="0" y="18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8278097" y="4222750"/>
              <a:ext cx="1104901" cy="12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14632"/>
                  </a:moveTo>
                  <a:cubicBezTo>
                    <a:pt x="993" y="17071"/>
                    <a:pt x="1986" y="19510"/>
                    <a:pt x="3166" y="20555"/>
                  </a:cubicBezTo>
                  <a:cubicBezTo>
                    <a:pt x="4345" y="21600"/>
                    <a:pt x="5710" y="21252"/>
                    <a:pt x="6828" y="20206"/>
                  </a:cubicBezTo>
                  <a:cubicBezTo>
                    <a:pt x="7945" y="19161"/>
                    <a:pt x="8814" y="17419"/>
                    <a:pt x="9497" y="17071"/>
                  </a:cubicBezTo>
                  <a:cubicBezTo>
                    <a:pt x="10179" y="16723"/>
                    <a:pt x="10676" y="17768"/>
                    <a:pt x="11503" y="17594"/>
                  </a:cubicBezTo>
                  <a:cubicBezTo>
                    <a:pt x="12331" y="17419"/>
                    <a:pt x="13490" y="16026"/>
                    <a:pt x="14648" y="13761"/>
                  </a:cubicBezTo>
                  <a:cubicBezTo>
                    <a:pt x="15807" y="11497"/>
                    <a:pt x="16966" y="8361"/>
                    <a:pt x="18124" y="5923"/>
                  </a:cubicBezTo>
                  <a:cubicBezTo>
                    <a:pt x="19283" y="3484"/>
                    <a:pt x="20441" y="17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8919447" y="4131733"/>
              <a:ext cx="203201" cy="8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2215"/>
                  </a:moveTo>
                  <a:cubicBezTo>
                    <a:pt x="1125" y="1108"/>
                    <a:pt x="2250" y="0"/>
                    <a:pt x="3375" y="0"/>
                  </a:cubicBezTo>
                  <a:cubicBezTo>
                    <a:pt x="4500" y="0"/>
                    <a:pt x="5625" y="1108"/>
                    <a:pt x="6300" y="3046"/>
                  </a:cubicBezTo>
                  <a:cubicBezTo>
                    <a:pt x="6975" y="4985"/>
                    <a:pt x="7200" y="7754"/>
                    <a:pt x="6863" y="10800"/>
                  </a:cubicBezTo>
                  <a:cubicBezTo>
                    <a:pt x="6525" y="13846"/>
                    <a:pt x="5625" y="17169"/>
                    <a:pt x="5738" y="19108"/>
                  </a:cubicBezTo>
                  <a:cubicBezTo>
                    <a:pt x="5850" y="21046"/>
                    <a:pt x="6975" y="21600"/>
                    <a:pt x="9788" y="21323"/>
                  </a:cubicBezTo>
                  <a:cubicBezTo>
                    <a:pt x="12600" y="21046"/>
                    <a:pt x="17100" y="19938"/>
                    <a:pt x="21600" y="18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169147" y="5727700"/>
              <a:ext cx="254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37"/>
                    <a:pt x="7200" y="9874"/>
                    <a:pt x="3600" y="13474"/>
                  </a:cubicBezTo>
                  <a:cubicBezTo>
                    <a:pt x="0" y="17074"/>
                    <a:pt x="0" y="19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190314" y="5632935"/>
              <a:ext cx="4234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21600" y="9970"/>
                  </a:moveTo>
                  <a:cubicBezTo>
                    <a:pt x="10800" y="4286"/>
                    <a:pt x="0" y="-1398"/>
                    <a:pt x="0" y="307"/>
                  </a:cubicBezTo>
                  <a:cubicBezTo>
                    <a:pt x="0" y="2013"/>
                    <a:pt x="10800" y="11107"/>
                    <a:pt x="21600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270747" y="5734050"/>
              <a:ext cx="13924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235"/>
                    <a:pt x="18514" y="8471"/>
                    <a:pt x="20057" y="12071"/>
                  </a:cubicBezTo>
                  <a:cubicBezTo>
                    <a:pt x="21600" y="15671"/>
                    <a:pt x="15429" y="18635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277097" y="56896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315197" y="5645150"/>
              <a:ext cx="15472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9632" y="0"/>
                  </a:moveTo>
                  <a:cubicBezTo>
                    <a:pt x="12259" y="900"/>
                    <a:pt x="14886" y="1800"/>
                    <a:pt x="17222" y="3712"/>
                  </a:cubicBezTo>
                  <a:cubicBezTo>
                    <a:pt x="19557" y="5625"/>
                    <a:pt x="21600" y="8550"/>
                    <a:pt x="21308" y="11194"/>
                  </a:cubicBezTo>
                  <a:cubicBezTo>
                    <a:pt x="21016" y="13838"/>
                    <a:pt x="18389" y="16200"/>
                    <a:pt x="14449" y="17888"/>
                  </a:cubicBezTo>
                  <a:cubicBezTo>
                    <a:pt x="10508" y="19575"/>
                    <a:pt x="5254" y="205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0" y="5668673"/>
              <a:ext cx="118348" cy="338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1451" fill="norm" stroke="1" extrusionOk="0">
                  <a:moveTo>
                    <a:pt x="20470" y="1729"/>
                  </a:moveTo>
                  <a:cubicBezTo>
                    <a:pt x="20104" y="1058"/>
                    <a:pt x="19738" y="388"/>
                    <a:pt x="18639" y="119"/>
                  </a:cubicBezTo>
                  <a:cubicBezTo>
                    <a:pt x="17541" y="-149"/>
                    <a:pt x="15711" y="-15"/>
                    <a:pt x="13148" y="1058"/>
                  </a:cubicBezTo>
                  <a:cubicBezTo>
                    <a:pt x="10585" y="2132"/>
                    <a:pt x="7290" y="4144"/>
                    <a:pt x="4362" y="7096"/>
                  </a:cubicBezTo>
                  <a:cubicBezTo>
                    <a:pt x="1433" y="10047"/>
                    <a:pt x="-1130" y="13938"/>
                    <a:pt x="517" y="16487"/>
                  </a:cubicBezTo>
                  <a:cubicBezTo>
                    <a:pt x="2165" y="19036"/>
                    <a:pt x="8023" y="20244"/>
                    <a:pt x="1388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910392" y="5698565"/>
              <a:ext cx="174961" cy="346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438" fill="norm" stroke="1" extrusionOk="0">
                  <a:moveTo>
                    <a:pt x="20788" y="2587"/>
                  </a:moveTo>
                  <a:cubicBezTo>
                    <a:pt x="21042" y="1671"/>
                    <a:pt x="21296" y="754"/>
                    <a:pt x="20152" y="296"/>
                  </a:cubicBezTo>
                  <a:cubicBezTo>
                    <a:pt x="19009" y="-162"/>
                    <a:pt x="16468" y="-162"/>
                    <a:pt x="13164" y="820"/>
                  </a:cubicBezTo>
                  <a:cubicBezTo>
                    <a:pt x="9861" y="1802"/>
                    <a:pt x="5795" y="3765"/>
                    <a:pt x="3254" y="6187"/>
                  </a:cubicBezTo>
                  <a:cubicBezTo>
                    <a:pt x="712" y="8609"/>
                    <a:pt x="-304" y="11489"/>
                    <a:pt x="77" y="13976"/>
                  </a:cubicBezTo>
                  <a:cubicBezTo>
                    <a:pt x="458" y="16463"/>
                    <a:pt x="2237" y="18558"/>
                    <a:pt x="5922" y="19736"/>
                  </a:cubicBezTo>
                  <a:cubicBezTo>
                    <a:pt x="9607" y="20914"/>
                    <a:pt x="15197" y="21176"/>
                    <a:pt x="20788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1120108" y="5863004"/>
              <a:ext cx="127762" cy="16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0876" fill="norm" stroke="1" extrusionOk="0">
                  <a:moveTo>
                    <a:pt x="11563" y="3801"/>
                  </a:moveTo>
                  <a:cubicBezTo>
                    <a:pt x="11220" y="2451"/>
                    <a:pt x="10877" y="1101"/>
                    <a:pt x="9849" y="426"/>
                  </a:cubicBezTo>
                  <a:cubicBezTo>
                    <a:pt x="8820" y="-249"/>
                    <a:pt x="7106" y="-249"/>
                    <a:pt x="5220" y="1371"/>
                  </a:cubicBezTo>
                  <a:cubicBezTo>
                    <a:pt x="3334" y="2991"/>
                    <a:pt x="1277" y="6231"/>
                    <a:pt x="420" y="9471"/>
                  </a:cubicBezTo>
                  <a:cubicBezTo>
                    <a:pt x="-437" y="12711"/>
                    <a:pt x="-94" y="15951"/>
                    <a:pt x="2477" y="18111"/>
                  </a:cubicBezTo>
                  <a:cubicBezTo>
                    <a:pt x="5049" y="20271"/>
                    <a:pt x="9849" y="21351"/>
                    <a:pt x="13449" y="20676"/>
                  </a:cubicBezTo>
                  <a:cubicBezTo>
                    <a:pt x="17049" y="20001"/>
                    <a:pt x="19449" y="17571"/>
                    <a:pt x="20306" y="14736"/>
                  </a:cubicBezTo>
                  <a:cubicBezTo>
                    <a:pt x="21163" y="11901"/>
                    <a:pt x="20477" y="8661"/>
                    <a:pt x="19449" y="6636"/>
                  </a:cubicBezTo>
                  <a:cubicBezTo>
                    <a:pt x="18420" y="4611"/>
                    <a:pt x="17049" y="3801"/>
                    <a:pt x="15506" y="3936"/>
                  </a:cubicBezTo>
                  <a:cubicBezTo>
                    <a:pt x="13963" y="4071"/>
                    <a:pt x="12249" y="5151"/>
                    <a:pt x="10534" y="6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1381997" y="5835650"/>
              <a:ext cx="1460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342"/>
                    <a:pt x="0" y="10684"/>
                    <a:pt x="157" y="14168"/>
                  </a:cubicBezTo>
                  <a:cubicBezTo>
                    <a:pt x="313" y="17652"/>
                    <a:pt x="626" y="19277"/>
                    <a:pt x="626" y="19394"/>
                  </a:cubicBezTo>
                  <a:cubicBezTo>
                    <a:pt x="626" y="19510"/>
                    <a:pt x="313" y="18116"/>
                    <a:pt x="313" y="15561"/>
                  </a:cubicBezTo>
                  <a:cubicBezTo>
                    <a:pt x="313" y="13006"/>
                    <a:pt x="626" y="9290"/>
                    <a:pt x="2348" y="6968"/>
                  </a:cubicBezTo>
                  <a:cubicBezTo>
                    <a:pt x="4070" y="4645"/>
                    <a:pt x="7200" y="3716"/>
                    <a:pt x="10330" y="4994"/>
                  </a:cubicBezTo>
                  <a:cubicBezTo>
                    <a:pt x="13461" y="6271"/>
                    <a:pt x="16591" y="9755"/>
                    <a:pt x="18470" y="12890"/>
                  </a:cubicBezTo>
                  <a:cubicBezTo>
                    <a:pt x="20348" y="16026"/>
                    <a:pt x="20974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1594462" y="5651616"/>
              <a:ext cx="138727" cy="40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286" fill="norm" stroke="1" extrusionOk="0">
                  <a:moveTo>
                    <a:pt x="16965" y="12481"/>
                  </a:moveTo>
                  <a:cubicBezTo>
                    <a:pt x="14385" y="12256"/>
                    <a:pt x="11806" y="12031"/>
                    <a:pt x="9227" y="12425"/>
                  </a:cubicBezTo>
                  <a:cubicBezTo>
                    <a:pt x="6648" y="12818"/>
                    <a:pt x="4069" y="13831"/>
                    <a:pt x="2457" y="15069"/>
                  </a:cubicBezTo>
                  <a:cubicBezTo>
                    <a:pt x="845" y="16306"/>
                    <a:pt x="200" y="17769"/>
                    <a:pt x="39" y="18837"/>
                  </a:cubicBezTo>
                  <a:cubicBezTo>
                    <a:pt x="-122" y="19906"/>
                    <a:pt x="200" y="20581"/>
                    <a:pt x="1168" y="20975"/>
                  </a:cubicBezTo>
                  <a:cubicBezTo>
                    <a:pt x="2135" y="21369"/>
                    <a:pt x="3747" y="21481"/>
                    <a:pt x="6326" y="20750"/>
                  </a:cubicBezTo>
                  <a:cubicBezTo>
                    <a:pt x="8905" y="20019"/>
                    <a:pt x="12451" y="18444"/>
                    <a:pt x="15191" y="15912"/>
                  </a:cubicBezTo>
                  <a:cubicBezTo>
                    <a:pt x="17932" y="13381"/>
                    <a:pt x="19866" y="9893"/>
                    <a:pt x="20672" y="7137"/>
                  </a:cubicBezTo>
                  <a:cubicBezTo>
                    <a:pt x="21478" y="4381"/>
                    <a:pt x="21156" y="2356"/>
                    <a:pt x="20188" y="1231"/>
                  </a:cubicBezTo>
                  <a:cubicBezTo>
                    <a:pt x="19221" y="106"/>
                    <a:pt x="17609" y="-119"/>
                    <a:pt x="16642" y="50"/>
                  </a:cubicBezTo>
                  <a:cubicBezTo>
                    <a:pt x="15675" y="218"/>
                    <a:pt x="15353" y="781"/>
                    <a:pt x="15675" y="3087"/>
                  </a:cubicBezTo>
                  <a:cubicBezTo>
                    <a:pt x="15997" y="5393"/>
                    <a:pt x="16965" y="9444"/>
                    <a:pt x="17932" y="12706"/>
                  </a:cubicBezTo>
                  <a:cubicBezTo>
                    <a:pt x="18899" y="15969"/>
                    <a:pt x="19866" y="18444"/>
                    <a:pt x="20833" y="20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1788397" y="5924549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1826497" y="581024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1961559" y="5607050"/>
              <a:ext cx="106239" cy="42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80" fill="norm" stroke="1" extrusionOk="0">
                  <a:moveTo>
                    <a:pt x="17445" y="0"/>
                  </a:moveTo>
                  <a:cubicBezTo>
                    <a:pt x="14481" y="3672"/>
                    <a:pt x="11516" y="7344"/>
                    <a:pt x="8551" y="10584"/>
                  </a:cubicBezTo>
                  <a:cubicBezTo>
                    <a:pt x="5586" y="13824"/>
                    <a:pt x="2622" y="16632"/>
                    <a:pt x="1139" y="18360"/>
                  </a:cubicBezTo>
                  <a:cubicBezTo>
                    <a:pt x="-343" y="20088"/>
                    <a:pt x="-343" y="20736"/>
                    <a:pt x="928" y="21114"/>
                  </a:cubicBezTo>
                  <a:cubicBezTo>
                    <a:pt x="2198" y="21492"/>
                    <a:pt x="4739" y="21600"/>
                    <a:pt x="7916" y="21330"/>
                  </a:cubicBezTo>
                  <a:cubicBezTo>
                    <a:pt x="11092" y="21060"/>
                    <a:pt x="14904" y="20412"/>
                    <a:pt x="17233" y="19818"/>
                  </a:cubicBezTo>
                  <a:cubicBezTo>
                    <a:pt x="19563" y="19224"/>
                    <a:pt x="20410" y="18684"/>
                    <a:pt x="21257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1953497" y="584200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8000"/>
                    <a:pt x="6600" y="14400"/>
                    <a:pt x="10200" y="10800"/>
                  </a:cubicBezTo>
                  <a:cubicBezTo>
                    <a:pt x="13800" y="7200"/>
                    <a:pt x="177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2118597" y="5816600"/>
              <a:ext cx="381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2156697" y="5791199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Shape"/>
            <p:cNvSpPr/>
            <p:nvPr/>
          </p:nvSpPr>
          <p:spPr>
            <a:xfrm>
              <a:off x="2202735" y="5894519"/>
              <a:ext cx="104475" cy="119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0708" fill="norm" stroke="1" extrusionOk="0">
                  <a:moveTo>
                    <a:pt x="11117" y="4096"/>
                  </a:moveTo>
                  <a:cubicBezTo>
                    <a:pt x="11541" y="2266"/>
                    <a:pt x="11964" y="435"/>
                    <a:pt x="11329" y="69"/>
                  </a:cubicBezTo>
                  <a:cubicBezTo>
                    <a:pt x="10694" y="-297"/>
                    <a:pt x="9000" y="801"/>
                    <a:pt x="6882" y="3364"/>
                  </a:cubicBezTo>
                  <a:cubicBezTo>
                    <a:pt x="4764" y="5927"/>
                    <a:pt x="2223" y="9954"/>
                    <a:pt x="953" y="13066"/>
                  </a:cubicBezTo>
                  <a:cubicBezTo>
                    <a:pt x="-318" y="16178"/>
                    <a:pt x="-318" y="18374"/>
                    <a:pt x="953" y="19656"/>
                  </a:cubicBezTo>
                  <a:cubicBezTo>
                    <a:pt x="2223" y="20937"/>
                    <a:pt x="4764" y="21303"/>
                    <a:pt x="8364" y="19289"/>
                  </a:cubicBezTo>
                  <a:cubicBezTo>
                    <a:pt x="11964" y="17276"/>
                    <a:pt x="16623" y="12883"/>
                    <a:pt x="18953" y="9588"/>
                  </a:cubicBezTo>
                  <a:cubicBezTo>
                    <a:pt x="21282" y="6293"/>
                    <a:pt x="21282" y="4096"/>
                    <a:pt x="20223" y="2632"/>
                  </a:cubicBezTo>
                  <a:cubicBezTo>
                    <a:pt x="19164" y="1167"/>
                    <a:pt x="17047" y="435"/>
                    <a:pt x="15353" y="801"/>
                  </a:cubicBezTo>
                  <a:cubicBezTo>
                    <a:pt x="13658" y="1167"/>
                    <a:pt x="12388" y="2632"/>
                    <a:pt x="11117" y="4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2343778" y="5837604"/>
              <a:ext cx="144555" cy="18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71" fill="norm" stroke="1" extrusionOk="0">
                  <a:moveTo>
                    <a:pt x="498" y="4240"/>
                  </a:moveTo>
                  <a:cubicBezTo>
                    <a:pt x="807" y="6971"/>
                    <a:pt x="1115" y="9702"/>
                    <a:pt x="961" y="12061"/>
                  </a:cubicBezTo>
                  <a:cubicBezTo>
                    <a:pt x="807" y="14419"/>
                    <a:pt x="190" y="16405"/>
                    <a:pt x="35" y="16778"/>
                  </a:cubicBezTo>
                  <a:cubicBezTo>
                    <a:pt x="-119" y="17150"/>
                    <a:pt x="190" y="15909"/>
                    <a:pt x="1732" y="13426"/>
                  </a:cubicBezTo>
                  <a:cubicBezTo>
                    <a:pt x="3275" y="10943"/>
                    <a:pt x="6052" y="7219"/>
                    <a:pt x="8521" y="4737"/>
                  </a:cubicBezTo>
                  <a:cubicBezTo>
                    <a:pt x="10990" y="2254"/>
                    <a:pt x="13150" y="1012"/>
                    <a:pt x="15155" y="392"/>
                  </a:cubicBezTo>
                  <a:cubicBezTo>
                    <a:pt x="17161" y="-229"/>
                    <a:pt x="19012" y="-229"/>
                    <a:pt x="20092" y="1261"/>
                  </a:cubicBezTo>
                  <a:cubicBezTo>
                    <a:pt x="21172" y="2750"/>
                    <a:pt x="21481" y="5730"/>
                    <a:pt x="20401" y="9330"/>
                  </a:cubicBezTo>
                  <a:cubicBezTo>
                    <a:pt x="19321" y="12930"/>
                    <a:pt x="16852" y="17150"/>
                    <a:pt x="14384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2583701" y="5669420"/>
              <a:ext cx="341347" cy="36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42" fill="norm" stroke="1" extrusionOk="0">
                  <a:moveTo>
                    <a:pt x="5902" y="16728"/>
                  </a:moveTo>
                  <a:cubicBezTo>
                    <a:pt x="6035" y="15494"/>
                    <a:pt x="6169" y="14260"/>
                    <a:pt x="6302" y="13149"/>
                  </a:cubicBezTo>
                  <a:cubicBezTo>
                    <a:pt x="6435" y="12038"/>
                    <a:pt x="6569" y="11051"/>
                    <a:pt x="5969" y="10495"/>
                  </a:cubicBezTo>
                  <a:cubicBezTo>
                    <a:pt x="5369" y="9940"/>
                    <a:pt x="4035" y="9816"/>
                    <a:pt x="2902" y="10865"/>
                  </a:cubicBezTo>
                  <a:cubicBezTo>
                    <a:pt x="1769" y="11915"/>
                    <a:pt x="835" y="14136"/>
                    <a:pt x="369" y="15556"/>
                  </a:cubicBezTo>
                  <a:cubicBezTo>
                    <a:pt x="-98" y="16975"/>
                    <a:pt x="-98" y="17592"/>
                    <a:pt x="235" y="18024"/>
                  </a:cubicBezTo>
                  <a:cubicBezTo>
                    <a:pt x="569" y="18456"/>
                    <a:pt x="1235" y="18703"/>
                    <a:pt x="1969" y="18765"/>
                  </a:cubicBezTo>
                  <a:cubicBezTo>
                    <a:pt x="2702" y="18827"/>
                    <a:pt x="3502" y="18703"/>
                    <a:pt x="4302" y="18024"/>
                  </a:cubicBezTo>
                  <a:cubicBezTo>
                    <a:pt x="5102" y="17345"/>
                    <a:pt x="5902" y="16111"/>
                    <a:pt x="6369" y="15185"/>
                  </a:cubicBezTo>
                  <a:cubicBezTo>
                    <a:pt x="6835" y="14260"/>
                    <a:pt x="6969" y="13643"/>
                    <a:pt x="6902" y="13889"/>
                  </a:cubicBezTo>
                  <a:cubicBezTo>
                    <a:pt x="6835" y="14136"/>
                    <a:pt x="6569" y="15247"/>
                    <a:pt x="6502" y="16111"/>
                  </a:cubicBezTo>
                  <a:cubicBezTo>
                    <a:pt x="6435" y="16975"/>
                    <a:pt x="6569" y="17592"/>
                    <a:pt x="6969" y="17963"/>
                  </a:cubicBezTo>
                  <a:cubicBezTo>
                    <a:pt x="7369" y="18333"/>
                    <a:pt x="8035" y="18456"/>
                    <a:pt x="8835" y="17901"/>
                  </a:cubicBezTo>
                  <a:cubicBezTo>
                    <a:pt x="9635" y="17345"/>
                    <a:pt x="10569" y="16111"/>
                    <a:pt x="11902" y="13766"/>
                  </a:cubicBezTo>
                  <a:cubicBezTo>
                    <a:pt x="13235" y="11421"/>
                    <a:pt x="14969" y="7965"/>
                    <a:pt x="16035" y="5743"/>
                  </a:cubicBezTo>
                  <a:cubicBezTo>
                    <a:pt x="17102" y="3521"/>
                    <a:pt x="17502" y="2534"/>
                    <a:pt x="17769" y="1670"/>
                  </a:cubicBezTo>
                  <a:cubicBezTo>
                    <a:pt x="18035" y="806"/>
                    <a:pt x="18169" y="65"/>
                    <a:pt x="17969" y="4"/>
                  </a:cubicBezTo>
                  <a:cubicBezTo>
                    <a:pt x="17769" y="-58"/>
                    <a:pt x="17235" y="559"/>
                    <a:pt x="16569" y="2411"/>
                  </a:cubicBezTo>
                  <a:cubicBezTo>
                    <a:pt x="15902" y="4262"/>
                    <a:pt x="15102" y="7348"/>
                    <a:pt x="14902" y="10125"/>
                  </a:cubicBezTo>
                  <a:cubicBezTo>
                    <a:pt x="14702" y="12902"/>
                    <a:pt x="15102" y="15371"/>
                    <a:pt x="15702" y="17222"/>
                  </a:cubicBezTo>
                  <a:cubicBezTo>
                    <a:pt x="16302" y="19073"/>
                    <a:pt x="17102" y="20308"/>
                    <a:pt x="18102" y="20925"/>
                  </a:cubicBezTo>
                  <a:cubicBezTo>
                    <a:pt x="19102" y="21542"/>
                    <a:pt x="20302" y="21542"/>
                    <a:pt x="21502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3623547" y="5645150"/>
              <a:ext cx="23284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73" y="0"/>
                  </a:moveTo>
                  <a:cubicBezTo>
                    <a:pt x="19636" y="4613"/>
                    <a:pt x="21600" y="9225"/>
                    <a:pt x="21600" y="12600"/>
                  </a:cubicBezTo>
                  <a:cubicBezTo>
                    <a:pt x="21600" y="15975"/>
                    <a:pt x="19636" y="18113"/>
                    <a:pt x="15709" y="19406"/>
                  </a:cubicBezTo>
                  <a:cubicBezTo>
                    <a:pt x="11782" y="20700"/>
                    <a:pt x="5891" y="21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3458447" y="5994400"/>
              <a:ext cx="400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7600"/>
                    <a:pt x="7543" y="13600"/>
                    <a:pt x="10857" y="10800"/>
                  </a:cubicBezTo>
                  <a:cubicBezTo>
                    <a:pt x="14171" y="8000"/>
                    <a:pt x="17029" y="6400"/>
                    <a:pt x="18743" y="4800"/>
                  </a:cubicBezTo>
                  <a:cubicBezTo>
                    <a:pt x="20457" y="3200"/>
                    <a:pt x="2102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4258547" y="5801783"/>
              <a:ext cx="533401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3" y="15552"/>
                    <a:pt x="5486" y="9504"/>
                    <a:pt x="8443" y="5616"/>
                  </a:cubicBezTo>
                  <a:cubicBezTo>
                    <a:pt x="11400" y="1728"/>
                    <a:pt x="14571" y="0"/>
                    <a:pt x="16800" y="0"/>
                  </a:cubicBezTo>
                  <a:cubicBezTo>
                    <a:pt x="19029" y="0"/>
                    <a:pt x="20314" y="1728"/>
                    <a:pt x="21600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4315697" y="5880100"/>
              <a:ext cx="5080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70" y="19938"/>
                    <a:pt x="4140" y="18277"/>
                    <a:pt x="7245" y="15508"/>
                  </a:cubicBezTo>
                  <a:cubicBezTo>
                    <a:pt x="10350" y="12738"/>
                    <a:pt x="14490" y="8862"/>
                    <a:pt x="17055" y="6092"/>
                  </a:cubicBezTo>
                  <a:cubicBezTo>
                    <a:pt x="19620" y="3323"/>
                    <a:pt x="2061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4683997" y="5715000"/>
              <a:ext cx="251472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600" fill="norm" stroke="1" extrusionOk="0">
                  <a:moveTo>
                    <a:pt x="0" y="0"/>
                  </a:moveTo>
                  <a:cubicBezTo>
                    <a:pt x="4998" y="1309"/>
                    <a:pt x="9997" y="2618"/>
                    <a:pt x="13478" y="3665"/>
                  </a:cubicBezTo>
                  <a:cubicBezTo>
                    <a:pt x="16959" y="4713"/>
                    <a:pt x="18922" y="5498"/>
                    <a:pt x="20083" y="6284"/>
                  </a:cubicBezTo>
                  <a:cubicBezTo>
                    <a:pt x="21243" y="7069"/>
                    <a:pt x="21600" y="7855"/>
                    <a:pt x="20707" y="9098"/>
                  </a:cubicBezTo>
                  <a:cubicBezTo>
                    <a:pt x="19815" y="10342"/>
                    <a:pt x="17673" y="12044"/>
                    <a:pt x="14013" y="14204"/>
                  </a:cubicBezTo>
                  <a:cubicBezTo>
                    <a:pt x="10354" y="16364"/>
                    <a:pt x="5177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4417297" y="5695950"/>
              <a:ext cx="1714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33" y="2812"/>
                    <a:pt x="16267" y="5625"/>
                    <a:pt x="12667" y="8550"/>
                  </a:cubicBezTo>
                  <a:cubicBezTo>
                    <a:pt x="9067" y="11475"/>
                    <a:pt x="4533" y="14512"/>
                    <a:pt x="2267" y="16706"/>
                  </a:cubicBezTo>
                  <a:cubicBezTo>
                    <a:pt x="0" y="18900"/>
                    <a:pt x="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5604747" y="5613400"/>
              <a:ext cx="571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0" y="3655"/>
                    <a:pt x="20000" y="7311"/>
                    <a:pt x="16400" y="10911"/>
                  </a:cubicBezTo>
                  <a:cubicBezTo>
                    <a:pt x="12800" y="14511"/>
                    <a:pt x="6400" y="18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5433297" y="5994400"/>
              <a:ext cx="387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5" y="16800"/>
                    <a:pt x="8970" y="12000"/>
                    <a:pt x="12570" y="8400"/>
                  </a:cubicBezTo>
                  <a:cubicBezTo>
                    <a:pt x="16170" y="4800"/>
                    <a:pt x="1888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1218634" y="6548737"/>
              <a:ext cx="226864" cy="293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04" fill="norm" stroke="1" extrusionOk="0">
                  <a:moveTo>
                    <a:pt x="19036" y="2176"/>
                  </a:moveTo>
                  <a:cubicBezTo>
                    <a:pt x="19036" y="1405"/>
                    <a:pt x="19036" y="633"/>
                    <a:pt x="18236" y="248"/>
                  </a:cubicBezTo>
                  <a:cubicBezTo>
                    <a:pt x="17436" y="-138"/>
                    <a:pt x="15836" y="-138"/>
                    <a:pt x="13536" y="711"/>
                  </a:cubicBezTo>
                  <a:cubicBezTo>
                    <a:pt x="11236" y="1559"/>
                    <a:pt x="8236" y="3256"/>
                    <a:pt x="5836" y="5802"/>
                  </a:cubicBezTo>
                  <a:cubicBezTo>
                    <a:pt x="3436" y="8348"/>
                    <a:pt x="1636" y="11742"/>
                    <a:pt x="736" y="14056"/>
                  </a:cubicBezTo>
                  <a:cubicBezTo>
                    <a:pt x="-164" y="16371"/>
                    <a:pt x="-164" y="17605"/>
                    <a:pt x="336" y="18608"/>
                  </a:cubicBezTo>
                  <a:cubicBezTo>
                    <a:pt x="836" y="19611"/>
                    <a:pt x="1836" y="20382"/>
                    <a:pt x="4036" y="20845"/>
                  </a:cubicBezTo>
                  <a:cubicBezTo>
                    <a:pt x="6236" y="21308"/>
                    <a:pt x="9636" y="21462"/>
                    <a:pt x="12436" y="21385"/>
                  </a:cubicBezTo>
                  <a:cubicBezTo>
                    <a:pt x="15236" y="21308"/>
                    <a:pt x="17436" y="20999"/>
                    <a:pt x="18836" y="20536"/>
                  </a:cubicBezTo>
                  <a:cubicBezTo>
                    <a:pt x="20236" y="20073"/>
                    <a:pt x="20836" y="19456"/>
                    <a:pt x="21436" y="18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1267697" y="6718300"/>
              <a:ext cx="171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7100"/>
                    <a:pt x="1067" y="12600"/>
                    <a:pt x="4667" y="9000"/>
                  </a:cubicBezTo>
                  <a:cubicBezTo>
                    <a:pt x="8267" y="5400"/>
                    <a:pt x="1493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1553447" y="6705599"/>
              <a:ext cx="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1661397" y="66357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1661397" y="67881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1984643" y="6556085"/>
              <a:ext cx="119504" cy="23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230" fill="norm" stroke="1" extrusionOk="0">
                  <a:moveTo>
                    <a:pt x="19874" y="3753"/>
                  </a:moveTo>
                  <a:cubicBezTo>
                    <a:pt x="19508" y="2797"/>
                    <a:pt x="19141" y="1842"/>
                    <a:pt x="17311" y="1077"/>
                  </a:cubicBezTo>
                  <a:cubicBezTo>
                    <a:pt x="15480" y="312"/>
                    <a:pt x="12186" y="-261"/>
                    <a:pt x="8891" y="121"/>
                  </a:cubicBezTo>
                  <a:cubicBezTo>
                    <a:pt x="5596" y="504"/>
                    <a:pt x="2301" y="1842"/>
                    <a:pt x="836" y="3562"/>
                  </a:cubicBezTo>
                  <a:cubicBezTo>
                    <a:pt x="-628" y="5282"/>
                    <a:pt x="-262" y="7385"/>
                    <a:pt x="2667" y="9297"/>
                  </a:cubicBezTo>
                  <a:cubicBezTo>
                    <a:pt x="5596" y="11208"/>
                    <a:pt x="11087" y="12928"/>
                    <a:pt x="14565" y="14171"/>
                  </a:cubicBezTo>
                  <a:cubicBezTo>
                    <a:pt x="18043" y="15413"/>
                    <a:pt x="19508" y="16178"/>
                    <a:pt x="20240" y="17038"/>
                  </a:cubicBezTo>
                  <a:cubicBezTo>
                    <a:pt x="20972" y="17898"/>
                    <a:pt x="20972" y="18854"/>
                    <a:pt x="18592" y="19619"/>
                  </a:cubicBezTo>
                  <a:cubicBezTo>
                    <a:pt x="16213" y="20383"/>
                    <a:pt x="11453" y="20957"/>
                    <a:pt x="8158" y="21148"/>
                  </a:cubicBezTo>
                  <a:cubicBezTo>
                    <a:pt x="4864" y="21339"/>
                    <a:pt x="3033" y="21148"/>
                    <a:pt x="3399" y="21052"/>
                  </a:cubicBezTo>
                  <a:cubicBezTo>
                    <a:pt x="3765" y="20957"/>
                    <a:pt x="6328" y="20957"/>
                    <a:pt x="8891" y="20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2207497" y="6750050"/>
              <a:ext cx="317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305"/>
                    <a:pt x="5760" y="10611"/>
                    <a:pt x="9360" y="14211"/>
                  </a:cubicBezTo>
                  <a:cubicBezTo>
                    <a:pt x="12960" y="17811"/>
                    <a:pt x="17280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2639297" y="6642100"/>
              <a:ext cx="6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2632947" y="66103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2702797" y="6589712"/>
              <a:ext cx="95251" cy="19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21600" y="2290"/>
                  </a:moveTo>
                  <a:cubicBezTo>
                    <a:pt x="19680" y="1585"/>
                    <a:pt x="17760" y="881"/>
                    <a:pt x="15600" y="411"/>
                  </a:cubicBezTo>
                  <a:cubicBezTo>
                    <a:pt x="13440" y="-58"/>
                    <a:pt x="11040" y="-293"/>
                    <a:pt x="8640" y="646"/>
                  </a:cubicBezTo>
                  <a:cubicBezTo>
                    <a:pt x="6240" y="1585"/>
                    <a:pt x="3840" y="3698"/>
                    <a:pt x="4320" y="5811"/>
                  </a:cubicBezTo>
                  <a:cubicBezTo>
                    <a:pt x="4800" y="7924"/>
                    <a:pt x="8160" y="10037"/>
                    <a:pt x="11280" y="12150"/>
                  </a:cubicBezTo>
                  <a:cubicBezTo>
                    <a:pt x="14400" y="14264"/>
                    <a:pt x="17280" y="16377"/>
                    <a:pt x="18480" y="18020"/>
                  </a:cubicBezTo>
                  <a:cubicBezTo>
                    <a:pt x="19680" y="19664"/>
                    <a:pt x="19200" y="20837"/>
                    <a:pt x="15840" y="21072"/>
                  </a:cubicBezTo>
                  <a:cubicBezTo>
                    <a:pt x="12480" y="21307"/>
                    <a:pt x="6240" y="20603"/>
                    <a:pt x="0" y="19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3201454" y="6623050"/>
              <a:ext cx="161744" cy="144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02" fill="norm" stroke="1" extrusionOk="0">
                  <a:moveTo>
                    <a:pt x="397" y="0"/>
                  </a:moveTo>
                  <a:cubicBezTo>
                    <a:pt x="117" y="5635"/>
                    <a:pt x="-164" y="11270"/>
                    <a:pt x="117" y="14713"/>
                  </a:cubicBezTo>
                  <a:cubicBezTo>
                    <a:pt x="397" y="18157"/>
                    <a:pt x="1239" y="19409"/>
                    <a:pt x="2080" y="19409"/>
                  </a:cubicBezTo>
                  <a:cubicBezTo>
                    <a:pt x="2922" y="19409"/>
                    <a:pt x="3763" y="18157"/>
                    <a:pt x="4324" y="16591"/>
                  </a:cubicBezTo>
                  <a:cubicBezTo>
                    <a:pt x="4885" y="15026"/>
                    <a:pt x="5166" y="13148"/>
                    <a:pt x="5727" y="11583"/>
                  </a:cubicBezTo>
                  <a:cubicBezTo>
                    <a:pt x="6288" y="10017"/>
                    <a:pt x="7130" y="8765"/>
                    <a:pt x="7550" y="8922"/>
                  </a:cubicBezTo>
                  <a:cubicBezTo>
                    <a:pt x="7971" y="9078"/>
                    <a:pt x="7971" y="10643"/>
                    <a:pt x="8672" y="12991"/>
                  </a:cubicBezTo>
                  <a:cubicBezTo>
                    <a:pt x="9374" y="15339"/>
                    <a:pt x="10776" y="18470"/>
                    <a:pt x="12459" y="20035"/>
                  </a:cubicBezTo>
                  <a:cubicBezTo>
                    <a:pt x="14142" y="21600"/>
                    <a:pt x="16106" y="21600"/>
                    <a:pt x="17649" y="20661"/>
                  </a:cubicBezTo>
                  <a:cubicBezTo>
                    <a:pt x="19192" y="19722"/>
                    <a:pt x="20314" y="17843"/>
                    <a:pt x="20875" y="15652"/>
                  </a:cubicBezTo>
                  <a:cubicBezTo>
                    <a:pt x="21436" y="13461"/>
                    <a:pt x="21436" y="10957"/>
                    <a:pt x="21436" y="8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3413330" y="6621068"/>
              <a:ext cx="127668" cy="14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262" fill="norm" stroke="1" extrusionOk="0">
                  <a:moveTo>
                    <a:pt x="3245" y="10780"/>
                  </a:moveTo>
                  <a:cubicBezTo>
                    <a:pt x="4290" y="9191"/>
                    <a:pt x="5336" y="7603"/>
                    <a:pt x="6729" y="6491"/>
                  </a:cubicBezTo>
                  <a:cubicBezTo>
                    <a:pt x="8123" y="5380"/>
                    <a:pt x="9865" y="4744"/>
                    <a:pt x="11258" y="3633"/>
                  </a:cubicBezTo>
                  <a:cubicBezTo>
                    <a:pt x="12652" y="2521"/>
                    <a:pt x="13697" y="933"/>
                    <a:pt x="13000" y="297"/>
                  </a:cubicBezTo>
                  <a:cubicBezTo>
                    <a:pt x="12303" y="-338"/>
                    <a:pt x="9865" y="-20"/>
                    <a:pt x="7252" y="1886"/>
                  </a:cubicBezTo>
                  <a:cubicBezTo>
                    <a:pt x="4639" y="3791"/>
                    <a:pt x="1852" y="7286"/>
                    <a:pt x="632" y="10780"/>
                  </a:cubicBezTo>
                  <a:cubicBezTo>
                    <a:pt x="-587" y="14274"/>
                    <a:pt x="-239" y="17768"/>
                    <a:pt x="3419" y="19515"/>
                  </a:cubicBezTo>
                  <a:cubicBezTo>
                    <a:pt x="7078" y="21262"/>
                    <a:pt x="14045" y="21262"/>
                    <a:pt x="21013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3560482" y="6621727"/>
              <a:ext cx="132916" cy="121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097" fill="norm" stroke="1" extrusionOk="0">
                  <a:moveTo>
                    <a:pt x="18156" y="4622"/>
                  </a:moveTo>
                  <a:cubicBezTo>
                    <a:pt x="17143" y="3158"/>
                    <a:pt x="16130" y="1694"/>
                    <a:pt x="13937" y="778"/>
                  </a:cubicBezTo>
                  <a:cubicBezTo>
                    <a:pt x="11743" y="-137"/>
                    <a:pt x="8368" y="-503"/>
                    <a:pt x="5668" y="1144"/>
                  </a:cubicBezTo>
                  <a:cubicBezTo>
                    <a:pt x="2968" y="2792"/>
                    <a:pt x="943" y="6453"/>
                    <a:pt x="268" y="9382"/>
                  </a:cubicBezTo>
                  <a:cubicBezTo>
                    <a:pt x="-407" y="12311"/>
                    <a:pt x="268" y="14507"/>
                    <a:pt x="1449" y="15789"/>
                  </a:cubicBezTo>
                  <a:cubicBezTo>
                    <a:pt x="2630" y="17070"/>
                    <a:pt x="4318" y="17436"/>
                    <a:pt x="5837" y="16338"/>
                  </a:cubicBezTo>
                  <a:cubicBezTo>
                    <a:pt x="7355" y="15239"/>
                    <a:pt x="8705" y="12677"/>
                    <a:pt x="10055" y="12494"/>
                  </a:cubicBezTo>
                  <a:cubicBezTo>
                    <a:pt x="11406" y="12311"/>
                    <a:pt x="12755" y="14507"/>
                    <a:pt x="14612" y="16338"/>
                  </a:cubicBezTo>
                  <a:cubicBezTo>
                    <a:pt x="16468" y="18168"/>
                    <a:pt x="18830" y="19633"/>
                    <a:pt x="21193" y="21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3718797" y="6626135"/>
              <a:ext cx="127001" cy="14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2328"/>
                  </a:moveTo>
                  <a:cubicBezTo>
                    <a:pt x="1080" y="1093"/>
                    <a:pt x="2160" y="-141"/>
                    <a:pt x="3780" y="13"/>
                  </a:cubicBezTo>
                  <a:cubicBezTo>
                    <a:pt x="5400" y="168"/>
                    <a:pt x="7560" y="1710"/>
                    <a:pt x="9360" y="4333"/>
                  </a:cubicBezTo>
                  <a:cubicBezTo>
                    <a:pt x="11160" y="6956"/>
                    <a:pt x="12600" y="10659"/>
                    <a:pt x="12960" y="13282"/>
                  </a:cubicBezTo>
                  <a:cubicBezTo>
                    <a:pt x="13320" y="15905"/>
                    <a:pt x="12600" y="17448"/>
                    <a:pt x="11340" y="18836"/>
                  </a:cubicBezTo>
                  <a:cubicBezTo>
                    <a:pt x="10080" y="20225"/>
                    <a:pt x="8280" y="21459"/>
                    <a:pt x="7200" y="21305"/>
                  </a:cubicBezTo>
                  <a:cubicBezTo>
                    <a:pt x="6120" y="21150"/>
                    <a:pt x="5760" y="19608"/>
                    <a:pt x="6300" y="16676"/>
                  </a:cubicBezTo>
                  <a:cubicBezTo>
                    <a:pt x="6840" y="13745"/>
                    <a:pt x="8280" y="9425"/>
                    <a:pt x="10980" y="6493"/>
                  </a:cubicBezTo>
                  <a:cubicBezTo>
                    <a:pt x="13680" y="3562"/>
                    <a:pt x="17640" y="2019"/>
                    <a:pt x="21600" y="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3909297" y="6648450"/>
              <a:ext cx="254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371"/>
                    <a:pt x="10800" y="2743"/>
                    <a:pt x="7200" y="6343"/>
                  </a:cubicBezTo>
                  <a:cubicBezTo>
                    <a:pt x="3600" y="9943"/>
                    <a:pt x="1800" y="15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3915647" y="661035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3979652" y="6631695"/>
              <a:ext cx="120146" cy="143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957" fill="norm" stroke="1" extrusionOk="0">
                  <a:moveTo>
                    <a:pt x="2184" y="3368"/>
                  </a:moveTo>
                  <a:cubicBezTo>
                    <a:pt x="1805" y="7071"/>
                    <a:pt x="1426" y="10774"/>
                    <a:pt x="1047" y="13551"/>
                  </a:cubicBezTo>
                  <a:cubicBezTo>
                    <a:pt x="668" y="16328"/>
                    <a:pt x="289" y="18180"/>
                    <a:pt x="99" y="18334"/>
                  </a:cubicBezTo>
                  <a:cubicBezTo>
                    <a:pt x="-90" y="18488"/>
                    <a:pt x="-90" y="16946"/>
                    <a:pt x="857" y="14477"/>
                  </a:cubicBezTo>
                  <a:cubicBezTo>
                    <a:pt x="1805" y="12008"/>
                    <a:pt x="3699" y="8614"/>
                    <a:pt x="5405" y="6146"/>
                  </a:cubicBezTo>
                  <a:cubicBezTo>
                    <a:pt x="7110" y="3677"/>
                    <a:pt x="8626" y="2134"/>
                    <a:pt x="10331" y="1054"/>
                  </a:cubicBezTo>
                  <a:cubicBezTo>
                    <a:pt x="12036" y="-26"/>
                    <a:pt x="13931" y="-643"/>
                    <a:pt x="15447" y="1054"/>
                  </a:cubicBezTo>
                  <a:cubicBezTo>
                    <a:pt x="16963" y="2751"/>
                    <a:pt x="18099" y="6763"/>
                    <a:pt x="19047" y="10466"/>
                  </a:cubicBezTo>
                  <a:cubicBezTo>
                    <a:pt x="19994" y="14168"/>
                    <a:pt x="20752" y="17563"/>
                    <a:pt x="21510" y="20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4117915" y="6637637"/>
              <a:ext cx="121005" cy="33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120" fill="norm" stroke="1" extrusionOk="0">
                  <a:moveTo>
                    <a:pt x="18832" y="3881"/>
                  </a:moveTo>
                  <a:cubicBezTo>
                    <a:pt x="18832" y="3214"/>
                    <a:pt x="18832" y="2548"/>
                    <a:pt x="18649" y="1881"/>
                  </a:cubicBezTo>
                  <a:cubicBezTo>
                    <a:pt x="18466" y="1214"/>
                    <a:pt x="18100" y="548"/>
                    <a:pt x="16819" y="214"/>
                  </a:cubicBezTo>
                  <a:cubicBezTo>
                    <a:pt x="15537" y="-119"/>
                    <a:pt x="13341" y="-119"/>
                    <a:pt x="10229" y="614"/>
                  </a:cubicBezTo>
                  <a:cubicBezTo>
                    <a:pt x="7117" y="1348"/>
                    <a:pt x="3090" y="2814"/>
                    <a:pt x="1260" y="3881"/>
                  </a:cubicBezTo>
                  <a:cubicBezTo>
                    <a:pt x="-571" y="4948"/>
                    <a:pt x="-205" y="5614"/>
                    <a:pt x="1076" y="6014"/>
                  </a:cubicBezTo>
                  <a:cubicBezTo>
                    <a:pt x="2358" y="6414"/>
                    <a:pt x="4554" y="6548"/>
                    <a:pt x="6568" y="6548"/>
                  </a:cubicBezTo>
                  <a:cubicBezTo>
                    <a:pt x="8582" y="6548"/>
                    <a:pt x="10412" y="6414"/>
                    <a:pt x="12792" y="5948"/>
                  </a:cubicBezTo>
                  <a:cubicBezTo>
                    <a:pt x="15171" y="5481"/>
                    <a:pt x="18100" y="4681"/>
                    <a:pt x="19565" y="4614"/>
                  </a:cubicBezTo>
                  <a:cubicBezTo>
                    <a:pt x="21029" y="4548"/>
                    <a:pt x="21029" y="5214"/>
                    <a:pt x="20846" y="7681"/>
                  </a:cubicBezTo>
                  <a:cubicBezTo>
                    <a:pt x="20663" y="10148"/>
                    <a:pt x="20297" y="14414"/>
                    <a:pt x="19931" y="16881"/>
                  </a:cubicBezTo>
                  <a:cubicBezTo>
                    <a:pt x="19565" y="19348"/>
                    <a:pt x="19198" y="20014"/>
                    <a:pt x="17185" y="20548"/>
                  </a:cubicBezTo>
                  <a:cubicBezTo>
                    <a:pt x="15171" y="21081"/>
                    <a:pt x="11510" y="21481"/>
                    <a:pt x="8398" y="20614"/>
                  </a:cubicBezTo>
                  <a:cubicBezTo>
                    <a:pt x="5287" y="19748"/>
                    <a:pt x="2724" y="17614"/>
                    <a:pt x="161" y="15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4701404" y="6598595"/>
              <a:ext cx="211194" cy="11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31" fill="norm" stroke="1" extrusionOk="0">
                  <a:moveTo>
                    <a:pt x="9148" y="3242"/>
                  </a:moveTo>
                  <a:cubicBezTo>
                    <a:pt x="8506" y="1726"/>
                    <a:pt x="7865" y="210"/>
                    <a:pt x="7009" y="20"/>
                  </a:cubicBezTo>
                  <a:cubicBezTo>
                    <a:pt x="6154" y="-169"/>
                    <a:pt x="5085" y="968"/>
                    <a:pt x="3908" y="3620"/>
                  </a:cubicBezTo>
                  <a:cubicBezTo>
                    <a:pt x="2732" y="6273"/>
                    <a:pt x="1449" y="10442"/>
                    <a:pt x="700" y="13663"/>
                  </a:cubicBezTo>
                  <a:cubicBezTo>
                    <a:pt x="-48" y="16884"/>
                    <a:pt x="-262" y="19157"/>
                    <a:pt x="380" y="19915"/>
                  </a:cubicBezTo>
                  <a:cubicBezTo>
                    <a:pt x="1021" y="20673"/>
                    <a:pt x="2518" y="19915"/>
                    <a:pt x="4015" y="17831"/>
                  </a:cubicBezTo>
                  <a:cubicBezTo>
                    <a:pt x="5512" y="15747"/>
                    <a:pt x="7009" y="12336"/>
                    <a:pt x="7972" y="9494"/>
                  </a:cubicBezTo>
                  <a:cubicBezTo>
                    <a:pt x="8934" y="6652"/>
                    <a:pt x="9362" y="4378"/>
                    <a:pt x="9683" y="4568"/>
                  </a:cubicBezTo>
                  <a:cubicBezTo>
                    <a:pt x="10003" y="4757"/>
                    <a:pt x="10217" y="7410"/>
                    <a:pt x="11287" y="10252"/>
                  </a:cubicBezTo>
                  <a:cubicBezTo>
                    <a:pt x="12356" y="13094"/>
                    <a:pt x="14281" y="16126"/>
                    <a:pt x="16098" y="18020"/>
                  </a:cubicBezTo>
                  <a:cubicBezTo>
                    <a:pt x="17916" y="19915"/>
                    <a:pt x="19627" y="20673"/>
                    <a:pt x="21338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5147547" y="6654800"/>
              <a:ext cx="116742" cy="294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42" fill="norm" stroke="1" extrusionOk="0">
                  <a:moveTo>
                    <a:pt x="9257" y="0"/>
                  </a:moveTo>
                  <a:cubicBezTo>
                    <a:pt x="12343" y="1685"/>
                    <a:pt x="15429" y="3370"/>
                    <a:pt x="17743" y="5898"/>
                  </a:cubicBezTo>
                  <a:cubicBezTo>
                    <a:pt x="20057" y="8426"/>
                    <a:pt x="21600" y="11796"/>
                    <a:pt x="21214" y="14553"/>
                  </a:cubicBezTo>
                  <a:cubicBezTo>
                    <a:pt x="20829" y="17311"/>
                    <a:pt x="18514" y="19455"/>
                    <a:pt x="16393" y="20528"/>
                  </a:cubicBezTo>
                  <a:cubicBezTo>
                    <a:pt x="14271" y="21600"/>
                    <a:pt x="12343" y="21600"/>
                    <a:pt x="9836" y="20604"/>
                  </a:cubicBezTo>
                  <a:cubicBezTo>
                    <a:pt x="7329" y="19609"/>
                    <a:pt x="4243" y="17617"/>
                    <a:pt x="2507" y="15932"/>
                  </a:cubicBezTo>
                  <a:cubicBezTo>
                    <a:pt x="771" y="14247"/>
                    <a:pt x="386" y="12868"/>
                    <a:pt x="0" y="1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5191997" y="6584950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5287752" y="6582738"/>
              <a:ext cx="170946" cy="14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0988" fill="norm" stroke="1" extrusionOk="0">
                  <a:moveTo>
                    <a:pt x="13536" y="5962"/>
                  </a:moveTo>
                  <a:cubicBezTo>
                    <a:pt x="13269" y="4397"/>
                    <a:pt x="13003" y="2831"/>
                    <a:pt x="12336" y="1579"/>
                  </a:cubicBezTo>
                  <a:cubicBezTo>
                    <a:pt x="11669" y="327"/>
                    <a:pt x="10603" y="-612"/>
                    <a:pt x="8603" y="484"/>
                  </a:cubicBezTo>
                  <a:cubicBezTo>
                    <a:pt x="6603" y="1579"/>
                    <a:pt x="3669" y="4710"/>
                    <a:pt x="2069" y="7371"/>
                  </a:cubicBezTo>
                  <a:cubicBezTo>
                    <a:pt x="469" y="10031"/>
                    <a:pt x="203" y="12223"/>
                    <a:pt x="69" y="14101"/>
                  </a:cubicBezTo>
                  <a:cubicBezTo>
                    <a:pt x="-64" y="15979"/>
                    <a:pt x="-64" y="17545"/>
                    <a:pt x="603" y="18484"/>
                  </a:cubicBezTo>
                  <a:cubicBezTo>
                    <a:pt x="1269" y="19423"/>
                    <a:pt x="2603" y="19736"/>
                    <a:pt x="3936" y="18640"/>
                  </a:cubicBezTo>
                  <a:cubicBezTo>
                    <a:pt x="5269" y="17545"/>
                    <a:pt x="6603" y="15040"/>
                    <a:pt x="8203" y="14884"/>
                  </a:cubicBezTo>
                  <a:cubicBezTo>
                    <a:pt x="9803" y="14727"/>
                    <a:pt x="11669" y="16918"/>
                    <a:pt x="13936" y="18327"/>
                  </a:cubicBezTo>
                  <a:cubicBezTo>
                    <a:pt x="16203" y="19736"/>
                    <a:pt x="18869" y="20362"/>
                    <a:pt x="21536" y="20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5473896" y="6587066"/>
              <a:ext cx="105452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16018" y="6714"/>
                  </a:moveTo>
                  <a:cubicBezTo>
                    <a:pt x="16018" y="5254"/>
                    <a:pt x="16018" y="3795"/>
                    <a:pt x="15382" y="2481"/>
                  </a:cubicBezTo>
                  <a:cubicBezTo>
                    <a:pt x="14747" y="1168"/>
                    <a:pt x="13476" y="0"/>
                    <a:pt x="11994" y="0"/>
                  </a:cubicBezTo>
                  <a:cubicBezTo>
                    <a:pt x="10512" y="0"/>
                    <a:pt x="8818" y="1168"/>
                    <a:pt x="6700" y="3941"/>
                  </a:cubicBezTo>
                  <a:cubicBezTo>
                    <a:pt x="4582" y="6714"/>
                    <a:pt x="2041" y="11092"/>
                    <a:pt x="771" y="14157"/>
                  </a:cubicBezTo>
                  <a:cubicBezTo>
                    <a:pt x="-500" y="17222"/>
                    <a:pt x="-500" y="18973"/>
                    <a:pt x="3100" y="19995"/>
                  </a:cubicBezTo>
                  <a:cubicBezTo>
                    <a:pt x="6700" y="21016"/>
                    <a:pt x="13900" y="21308"/>
                    <a:pt x="21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5625503" y="6432549"/>
              <a:ext cx="68145" cy="34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343" fill="norm" stroke="1" extrusionOk="0">
                  <a:moveTo>
                    <a:pt x="21072" y="0"/>
                  </a:moveTo>
                  <a:cubicBezTo>
                    <a:pt x="18454" y="3688"/>
                    <a:pt x="15836" y="7376"/>
                    <a:pt x="12890" y="10405"/>
                  </a:cubicBezTo>
                  <a:cubicBezTo>
                    <a:pt x="9945" y="13434"/>
                    <a:pt x="6672" y="15805"/>
                    <a:pt x="4054" y="17649"/>
                  </a:cubicBezTo>
                  <a:cubicBezTo>
                    <a:pt x="1436" y="19493"/>
                    <a:pt x="-528" y="20810"/>
                    <a:pt x="127" y="21205"/>
                  </a:cubicBezTo>
                  <a:cubicBezTo>
                    <a:pt x="781" y="21600"/>
                    <a:pt x="4054" y="21073"/>
                    <a:pt x="7327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5670171" y="6616700"/>
              <a:ext cx="74277" cy="120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164" fill="norm" stroke="1" extrusionOk="0">
                  <a:moveTo>
                    <a:pt x="21054" y="0"/>
                  </a:moveTo>
                  <a:cubicBezTo>
                    <a:pt x="17454" y="0"/>
                    <a:pt x="13854" y="0"/>
                    <a:pt x="10254" y="2607"/>
                  </a:cubicBezTo>
                  <a:cubicBezTo>
                    <a:pt x="6654" y="5214"/>
                    <a:pt x="3054" y="10428"/>
                    <a:pt x="1254" y="14152"/>
                  </a:cubicBezTo>
                  <a:cubicBezTo>
                    <a:pt x="-546" y="17876"/>
                    <a:pt x="-546" y="20110"/>
                    <a:pt x="2154" y="20855"/>
                  </a:cubicBezTo>
                  <a:cubicBezTo>
                    <a:pt x="4854" y="21600"/>
                    <a:pt x="10254" y="20855"/>
                    <a:pt x="15654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5810455" y="6602783"/>
              <a:ext cx="118143" cy="146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0802" fill="norm" stroke="1" extrusionOk="0">
                  <a:moveTo>
                    <a:pt x="5235" y="12772"/>
                  </a:moveTo>
                  <a:cubicBezTo>
                    <a:pt x="8646" y="10372"/>
                    <a:pt x="12056" y="7972"/>
                    <a:pt x="13951" y="5722"/>
                  </a:cubicBezTo>
                  <a:cubicBezTo>
                    <a:pt x="15846" y="3472"/>
                    <a:pt x="16225" y="1372"/>
                    <a:pt x="15277" y="472"/>
                  </a:cubicBezTo>
                  <a:cubicBezTo>
                    <a:pt x="14330" y="-428"/>
                    <a:pt x="12056" y="-128"/>
                    <a:pt x="9214" y="2122"/>
                  </a:cubicBezTo>
                  <a:cubicBezTo>
                    <a:pt x="6372" y="4372"/>
                    <a:pt x="2962" y="8572"/>
                    <a:pt x="1256" y="11872"/>
                  </a:cubicBezTo>
                  <a:cubicBezTo>
                    <a:pt x="-449" y="15172"/>
                    <a:pt x="-449" y="17572"/>
                    <a:pt x="1446" y="19072"/>
                  </a:cubicBezTo>
                  <a:cubicBezTo>
                    <a:pt x="3340" y="20572"/>
                    <a:pt x="7130" y="21172"/>
                    <a:pt x="10730" y="20572"/>
                  </a:cubicBezTo>
                  <a:cubicBezTo>
                    <a:pt x="14330" y="19972"/>
                    <a:pt x="17740" y="18172"/>
                    <a:pt x="21151" y="16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5958366" y="6432549"/>
              <a:ext cx="135332" cy="333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11" fill="norm" stroke="1" extrusionOk="0">
                  <a:moveTo>
                    <a:pt x="21246" y="0"/>
                  </a:moveTo>
                  <a:cubicBezTo>
                    <a:pt x="17923" y="2051"/>
                    <a:pt x="14600" y="4101"/>
                    <a:pt x="11111" y="7041"/>
                  </a:cubicBezTo>
                  <a:cubicBezTo>
                    <a:pt x="7621" y="9980"/>
                    <a:pt x="3966" y="13808"/>
                    <a:pt x="1972" y="16337"/>
                  </a:cubicBezTo>
                  <a:cubicBezTo>
                    <a:pt x="-22" y="18866"/>
                    <a:pt x="-354" y="20096"/>
                    <a:pt x="311" y="20780"/>
                  </a:cubicBezTo>
                  <a:cubicBezTo>
                    <a:pt x="975" y="21463"/>
                    <a:pt x="2637" y="21600"/>
                    <a:pt x="4464" y="21463"/>
                  </a:cubicBezTo>
                  <a:cubicBezTo>
                    <a:pt x="6292" y="21327"/>
                    <a:pt x="8286" y="20916"/>
                    <a:pt x="10280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5934947" y="660400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1233513" y="7254142"/>
              <a:ext cx="173885" cy="30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169" fill="norm" stroke="1" extrusionOk="0">
                  <a:moveTo>
                    <a:pt x="19037" y="4679"/>
                  </a:moveTo>
                  <a:cubicBezTo>
                    <a:pt x="19297" y="3944"/>
                    <a:pt x="19557" y="3210"/>
                    <a:pt x="19818" y="2401"/>
                  </a:cubicBezTo>
                  <a:cubicBezTo>
                    <a:pt x="20078" y="1593"/>
                    <a:pt x="20338" y="712"/>
                    <a:pt x="19818" y="271"/>
                  </a:cubicBezTo>
                  <a:cubicBezTo>
                    <a:pt x="19297" y="-170"/>
                    <a:pt x="17996" y="-170"/>
                    <a:pt x="15654" y="1006"/>
                  </a:cubicBezTo>
                  <a:cubicBezTo>
                    <a:pt x="13312" y="2181"/>
                    <a:pt x="9928" y="4532"/>
                    <a:pt x="7196" y="7618"/>
                  </a:cubicBezTo>
                  <a:cubicBezTo>
                    <a:pt x="4463" y="10703"/>
                    <a:pt x="2381" y="14524"/>
                    <a:pt x="1210" y="16801"/>
                  </a:cubicBezTo>
                  <a:cubicBezTo>
                    <a:pt x="39" y="19079"/>
                    <a:pt x="-221" y="19814"/>
                    <a:pt x="169" y="20401"/>
                  </a:cubicBezTo>
                  <a:cubicBezTo>
                    <a:pt x="560" y="20989"/>
                    <a:pt x="1601" y="21430"/>
                    <a:pt x="4724" y="20989"/>
                  </a:cubicBezTo>
                  <a:cubicBezTo>
                    <a:pt x="7846" y="20548"/>
                    <a:pt x="13051" y="19226"/>
                    <a:pt x="16174" y="18271"/>
                  </a:cubicBezTo>
                  <a:cubicBezTo>
                    <a:pt x="19297" y="17316"/>
                    <a:pt x="20338" y="16728"/>
                    <a:pt x="21379" y="16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1261075" y="7410450"/>
              <a:ext cx="190773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2167" y="21600"/>
                  </a:moveTo>
                  <a:cubicBezTo>
                    <a:pt x="980" y="21600"/>
                    <a:pt x="-207" y="21600"/>
                    <a:pt x="30" y="20880"/>
                  </a:cubicBezTo>
                  <a:cubicBezTo>
                    <a:pt x="268" y="20160"/>
                    <a:pt x="1929" y="18720"/>
                    <a:pt x="5727" y="15120"/>
                  </a:cubicBezTo>
                  <a:cubicBezTo>
                    <a:pt x="9525" y="11520"/>
                    <a:pt x="15459" y="5760"/>
                    <a:pt x="213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1483597" y="7416800"/>
              <a:ext cx="139701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0"/>
                  </a:moveTo>
                  <a:cubicBezTo>
                    <a:pt x="4582" y="1122"/>
                    <a:pt x="9164" y="2244"/>
                    <a:pt x="11455" y="4348"/>
                  </a:cubicBezTo>
                  <a:cubicBezTo>
                    <a:pt x="13745" y="6452"/>
                    <a:pt x="13745" y="9538"/>
                    <a:pt x="12764" y="11922"/>
                  </a:cubicBezTo>
                  <a:cubicBezTo>
                    <a:pt x="11782" y="14306"/>
                    <a:pt x="9818" y="15990"/>
                    <a:pt x="8182" y="17532"/>
                  </a:cubicBezTo>
                  <a:cubicBezTo>
                    <a:pt x="6545" y="19075"/>
                    <a:pt x="5236" y="20478"/>
                    <a:pt x="5564" y="21039"/>
                  </a:cubicBezTo>
                  <a:cubicBezTo>
                    <a:pt x="5891" y="21600"/>
                    <a:pt x="7855" y="21319"/>
                    <a:pt x="10800" y="20197"/>
                  </a:cubicBezTo>
                  <a:cubicBezTo>
                    <a:pt x="13745" y="19075"/>
                    <a:pt x="17673" y="17112"/>
                    <a:pt x="21600" y="15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1762997" y="732155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1762997" y="74866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2101153" y="7275159"/>
              <a:ext cx="141617" cy="23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228" fill="norm" stroke="1" extrusionOk="0">
                  <a:moveTo>
                    <a:pt x="14577" y="3070"/>
                  </a:moveTo>
                  <a:cubicBezTo>
                    <a:pt x="14268" y="2105"/>
                    <a:pt x="13960" y="1141"/>
                    <a:pt x="13034" y="562"/>
                  </a:cubicBezTo>
                  <a:cubicBezTo>
                    <a:pt x="12108" y="-16"/>
                    <a:pt x="10566" y="-209"/>
                    <a:pt x="8406" y="273"/>
                  </a:cubicBezTo>
                  <a:cubicBezTo>
                    <a:pt x="6246" y="755"/>
                    <a:pt x="3468" y="1912"/>
                    <a:pt x="1771" y="3359"/>
                  </a:cubicBezTo>
                  <a:cubicBezTo>
                    <a:pt x="74" y="4805"/>
                    <a:pt x="-543" y="6541"/>
                    <a:pt x="537" y="7891"/>
                  </a:cubicBezTo>
                  <a:cubicBezTo>
                    <a:pt x="1617" y="9241"/>
                    <a:pt x="4394" y="10205"/>
                    <a:pt x="8097" y="11555"/>
                  </a:cubicBezTo>
                  <a:cubicBezTo>
                    <a:pt x="11800" y="12905"/>
                    <a:pt x="16428" y="14641"/>
                    <a:pt x="18743" y="16087"/>
                  </a:cubicBezTo>
                  <a:cubicBezTo>
                    <a:pt x="21057" y="17534"/>
                    <a:pt x="21057" y="18691"/>
                    <a:pt x="19823" y="19655"/>
                  </a:cubicBezTo>
                  <a:cubicBezTo>
                    <a:pt x="18588" y="20620"/>
                    <a:pt x="16120" y="21391"/>
                    <a:pt x="13188" y="21198"/>
                  </a:cubicBezTo>
                  <a:cubicBezTo>
                    <a:pt x="10257" y="21005"/>
                    <a:pt x="6863" y="19848"/>
                    <a:pt x="5474" y="18980"/>
                  </a:cubicBezTo>
                  <a:cubicBezTo>
                    <a:pt x="4086" y="18112"/>
                    <a:pt x="4703" y="17534"/>
                    <a:pt x="5320" y="16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2294280" y="7451906"/>
              <a:ext cx="110068" cy="12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1662" y="501"/>
                  </a:moveTo>
                  <a:cubicBezTo>
                    <a:pt x="4154" y="147"/>
                    <a:pt x="6646" y="-207"/>
                    <a:pt x="8723" y="147"/>
                  </a:cubicBezTo>
                  <a:cubicBezTo>
                    <a:pt x="10800" y="501"/>
                    <a:pt x="12462" y="1563"/>
                    <a:pt x="11631" y="4573"/>
                  </a:cubicBezTo>
                  <a:cubicBezTo>
                    <a:pt x="10800" y="7583"/>
                    <a:pt x="7477" y="12541"/>
                    <a:pt x="4777" y="15550"/>
                  </a:cubicBezTo>
                  <a:cubicBezTo>
                    <a:pt x="2077" y="18560"/>
                    <a:pt x="0" y="19623"/>
                    <a:pt x="0" y="20331"/>
                  </a:cubicBezTo>
                  <a:cubicBezTo>
                    <a:pt x="0" y="21039"/>
                    <a:pt x="2077" y="21393"/>
                    <a:pt x="6023" y="21039"/>
                  </a:cubicBezTo>
                  <a:cubicBezTo>
                    <a:pt x="9969" y="20685"/>
                    <a:pt x="15785" y="19623"/>
                    <a:pt x="21600" y="18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2817097" y="734695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2874247" y="7372349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3763247" y="7359650"/>
              <a:ext cx="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3807697" y="7366000"/>
              <a:ext cx="1" cy="571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4830047" y="732155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4893547" y="732155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5636497" y="7308850"/>
              <a:ext cx="1" cy="889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5731747" y="731520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7267994" y="6412324"/>
              <a:ext cx="222704" cy="24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120" fill="norm" stroke="1" extrusionOk="0">
                  <a:moveTo>
                    <a:pt x="14578" y="3397"/>
                  </a:moveTo>
                  <a:cubicBezTo>
                    <a:pt x="14982" y="2116"/>
                    <a:pt x="15386" y="834"/>
                    <a:pt x="15083" y="285"/>
                  </a:cubicBezTo>
                  <a:cubicBezTo>
                    <a:pt x="14780" y="-264"/>
                    <a:pt x="13771" y="-81"/>
                    <a:pt x="11348" y="1383"/>
                  </a:cubicBezTo>
                  <a:cubicBezTo>
                    <a:pt x="8926" y="2848"/>
                    <a:pt x="5090" y="5594"/>
                    <a:pt x="2769" y="8614"/>
                  </a:cubicBezTo>
                  <a:cubicBezTo>
                    <a:pt x="447" y="11634"/>
                    <a:pt x="-360" y="14929"/>
                    <a:pt x="145" y="17217"/>
                  </a:cubicBezTo>
                  <a:cubicBezTo>
                    <a:pt x="649" y="19505"/>
                    <a:pt x="2466" y="20787"/>
                    <a:pt x="6201" y="21061"/>
                  </a:cubicBezTo>
                  <a:cubicBezTo>
                    <a:pt x="9935" y="21336"/>
                    <a:pt x="15588" y="20604"/>
                    <a:pt x="21240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7617697" y="6425616"/>
              <a:ext cx="25401" cy="4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1" fill="norm" stroke="1" extrusionOk="0">
                  <a:moveTo>
                    <a:pt x="0" y="5894"/>
                  </a:moveTo>
                  <a:cubicBezTo>
                    <a:pt x="5400" y="2138"/>
                    <a:pt x="10800" y="-1619"/>
                    <a:pt x="14400" y="729"/>
                  </a:cubicBezTo>
                  <a:cubicBezTo>
                    <a:pt x="18000" y="3077"/>
                    <a:pt x="19800" y="11529"/>
                    <a:pt x="21600" y="19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7617697" y="656590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7973297" y="645795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7979647" y="63627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8059890" y="6229350"/>
              <a:ext cx="65808" cy="36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515" fill="norm" stroke="1" extrusionOk="0">
                  <a:moveTo>
                    <a:pt x="14911" y="0"/>
                  </a:moveTo>
                  <a:cubicBezTo>
                    <a:pt x="12211" y="4097"/>
                    <a:pt x="9511" y="8193"/>
                    <a:pt x="7149" y="10986"/>
                  </a:cubicBezTo>
                  <a:cubicBezTo>
                    <a:pt x="4786" y="13779"/>
                    <a:pt x="2761" y="15269"/>
                    <a:pt x="1411" y="16821"/>
                  </a:cubicBezTo>
                  <a:cubicBezTo>
                    <a:pt x="61" y="18372"/>
                    <a:pt x="-614" y="19986"/>
                    <a:pt x="736" y="20793"/>
                  </a:cubicBezTo>
                  <a:cubicBezTo>
                    <a:pt x="2086" y="21600"/>
                    <a:pt x="5461" y="21600"/>
                    <a:pt x="8836" y="21414"/>
                  </a:cubicBezTo>
                  <a:cubicBezTo>
                    <a:pt x="12211" y="21228"/>
                    <a:pt x="15586" y="20855"/>
                    <a:pt x="17611" y="20359"/>
                  </a:cubicBezTo>
                  <a:cubicBezTo>
                    <a:pt x="19636" y="19862"/>
                    <a:pt x="20311" y="19241"/>
                    <a:pt x="20986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8002605" y="6438900"/>
              <a:ext cx="148493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8566" y="21600"/>
                  </a:moveTo>
                  <a:cubicBezTo>
                    <a:pt x="6436" y="20880"/>
                    <a:pt x="4306" y="20160"/>
                    <a:pt x="2633" y="18720"/>
                  </a:cubicBezTo>
                  <a:cubicBezTo>
                    <a:pt x="960" y="17280"/>
                    <a:pt x="-257" y="15120"/>
                    <a:pt x="47" y="12960"/>
                  </a:cubicBezTo>
                  <a:cubicBezTo>
                    <a:pt x="351" y="10800"/>
                    <a:pt x="2177" y="8640"/>
                    <a:pt x="5980" y="6480"/>
                  </a:cubicBezTo>
                  <a:cubicBezTo>
                    <a:pt x="9782" y="4320"/>
                    <a:pt x="15563" y="2160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8563847" y="6451600"/>
              <a:ext cx="254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8665447" y="64198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8563847" y="6375400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8601063" y="6432550"/>
              <a:ext cx="132526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3099" y="1490"/>
                  </a:moveTo>
                  <a:cubicBezTo>
                    <a:pt x="11769" y="745"/>
                    <a:pt x="10440" y="0"/>
                    <a:pt x="8945" y="0"/>
                  </a:cubicBezTo>
                  <a:cubicBezTo>
                    <a:pt x="7449" y="0"/>
                    <a:pt x="5788" y="745"/>
                    <a:pt x="4292" y="1614"/>
                  </a:cubicBezTo>
                  <a:cubicBezTo>
                    <a:pt x="2797" y="2483"/>
                    <a:pt x="1468" y="3476"/>
                    <a:pt x="637" y="4593"/>
                  </a:cubicBezTo>
                  <a:cubicBezTo>
                    <a:pt x="-194" y="5710"/>
                    <a:pt x="-526" y="6952"/>
                    <a:pt x="1634" y="8441"/>
                  </a:cubicBezTo>
                  <a:cubicBezTo>
                    <a:pt x="3794" y="9931"/>
                    <a:pt x="8446" y="11669"/>
                    <a:pt x="11769" y="13034"/>
                  </a:cubicBezTo>
                  <a:cubicBezTo>
                    <a:pt x="15092" y="14400"/>
                    <a:pt x="17086" y="15393"/>
                    <a:pt x="18582" y="16386"/>
                  </a:cubicBezTo>
                  <a:cubicBezTo>
                    <a:pt x="20077" y="17379"/>
                    <a:pt x="21074" y="18372"/>
                    <a:pt x="20742" y="19241"/>
                  </a:cubicBezTo>
                  <a:cubicBezTo>
                    <a:pt x="20409" y="20110"/>
                    <a:pt x="18748" y="20855"/>
                    <a:pt x="15591" y="21228"/>
                  </a:cubicBezTo>
                  <a:cubicBezTo>
                    <a:pt x="12434" y="21600"/>
                    <a:pt x="7782" y="21600"/>
                    <a:pt x="31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9039007" y="6425684"/>
              <a:ext cx="102691" cy="190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15" fill="norm" stroke="1" extrusionOk="0">
                  <a:moveTo>
                    <a:pt x="20958" y="2194"/>
                  </a:moveTo>
                  <a:cubicBezTo>
                    <a:pt x="19230" y="1244"/>
                    <a:pt x="17502" y="295"/>
                    <a:pt x="14478" y="57"/>
                  </a:cubicBezTo>
                  <a:cubicBezTo>
                    <a:pt x="11454" y="-180"/>
                    <a:pt x="7134" y="295"/>
                    <a:pt x="4110" y="1838"/>
                  </a:cubicBezTo>
                  <a:cubicBezTo>
                    <a:pt x="1086" y="3380"/>
                    <a:pt x="-642" y="5991"/>
                    <a:pt x="222" y="8009"/>
                  </a:cubicBezTo>
                  <a:cubicBezTo>
                    <a:pt x="1086" y="10027"/>
                    <a:pt x="4542" y="11451"/>
                    <a:pt x="7134" y="12519"/>
                  </a:cubicBezTo>
                  <a:cubicBezTo>
                    <a:pt x="9726" y="13587"/>
                    <a:pt x="11454" y="14299"/>
                    <a:pt x="13398" y="15367"/>
                  </a:cubicBezTo>
                  <a:cubicBezTo>
                    <a:pt x="15342" y="16435"/>
                    <a:pt x="17502" y="17860"/>
                    <a:pt x="17502" y="19046"/>
                  </a:cubicBezTo>
                  <a:cubicBezTo>
                    <a:pt x="17502" y="20233"/>
                    <a:pt x="15342" y="21183"/>
                    <a:pt x="12102" y="21301"/>
                  </a:cubicBezTo>
                  <a:cubicBezTo>
                    <a:pt x="8862" y="21420"/>
                    <a:pt x="4542" y="20708"/>
                    <a:pt x="2382" y="19758"/>
                  </a:cubicBezTo>
                  <a:cubicBezTo>
                    <a:pt x="222" y="18809"/>
                    <a:pt x="222" y="17622"/>
                    <a:pt x="1518" y="16435"/>
                  </a:cubicBezTo>
                  <a:cubicBezTo>
                    <a:pt x="2814" y="15249"/>
                    <a:pt x="5406" y="14062"/>
                    <a:pt x="7998" y="12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9161541" y="6446197"/>
              <a:ext cx="113507" cy="17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81" fill="norm" stroke="1" extrusionOk="0">
                  <a:moveTo>
                    <a:pt x="1050" y="5481"/>
                  </a:moveTo>
                  <a:cubicBezTo>
                    <a:pt x="1450" y="9748"/>
                    <a:pt x="1850" y="14014"/>
                    <a:pt x="1650" y="16948"/>
                  </a:cubicBezTo>
                  <a:cubicBezTo>
                    <a:pt x="1450" y="19881"/>
                    <a:pt x="650" y="21481"/>
                    <a:pt x="250" y="20948"/>
                  </a:cubicBezTo>
                  <a:cubicBezTo>
                    <a:pt x="-150" y="20414"/>
                    <a:pt x="-150" y="17748"/>
                    <a:pt x="850" y="14148"/>
                  </a:cubicBezTo>
                  <a:cubicBezTo>
                    <a:pt x="1850" y="10548"/>
                    <a:pt x="3850" y="6014"/>
                    <a:pt x="6050" y="3348"/>
                  </a:cubicBezTo>
                  <a:cubicBezTo>
                    <a:pt x="8250" y="681"/>
                    <a:pt x="10650" y="-119"/>
                    <a:pt x="12650" y="14"/>
                  </a:cubicBezTo>
                  <a:cubicBezTo>
                    <a:pt x="14650" y="148"/>
                    <a:pt x="16250" y="1214"/>
                    <a:pt x="17450" y="4014"/>
                  </a:cubicBezTo>
                  <a:cubicBezTo>
                    <a:pt x="18650" y="6814"/>
                    <a:pt x="19450" y="11348"/>
                    <a:pt x="19650" y="14281"/>
                  </a:cubicBezTo>
                  <a:cubicBezTo>
                    <a:pt x="19850" y="17214"/>
                    <a:pt x="19450" y="18548"/>
                    <a:pt x="19650" y="19481"/>
                  </a:cubicBezTo>
                  <a:cubicBezTo>
                    <a:pt x="19850" y="20414"/>
                    <a:pt x="20650" y="20948"/>
                    <a:pt x="2145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9307742" y="6472356"/>
              <a:ext cx="79890" cy="148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117" fill="norm" stroke="1" extrusionOk="0">
                  <a:moveTo>
                    <a:pt x="16368" y="6058"/>
                  </a:moveTo>
                  <a:cubicBezTo>
                    <a:pt x="16922" y="4558"/>
                    <a:pt x="17476" y="3058"/>
                    <a:pt x="16645" y="1858"/>
                  </a:cubicBezTo>
                  <a:cubicBezTo>
                    <a:pt x="15815" y="658"/>
                    <a:pt x="13599" y="-242"/>
                    <a:pt x="11384" y="58"/>
                  </a:cubicBezTo>
                  <a:cubicBezTo>
                    <a:pt x="9168" y="358"/>
                    <a:pt x="6953" y="1858"/>
                    <a:pt x="4738" y="5008"/>
                  </a:cubicBezTo>
                  <a:cubicBezTo>
                    <a:pt x="2522" y="8158"/>
                    <a:pt x="307" y="12958"/>
                    <a:pt x="30" y="16108"/>
                  </a:cubicBezTo>
                  <a:cubicBezTo>
                    <a:pt x="-247" y="19258"/>
                    <a:pt x="1415" y="20758"/>
                    <a:pt x="4738" y="21058"/>
                  </a:cubicBezTo>
                  <a:cubicBezTo>
                    <a:pt x="8061" y="21358"/>
                    <a:pt x="13045" y="20458"/>
                    <a:pt x="16368" y="19408"/>
                  </a:cubicBezTo>
                  <a:cubicBezTo>
                    <a:pt x="19691" y="18358"/>
                    <a:pt x="21353" y="17158"/>
                    <a:pt x="20799" y="15058"/>
                  </a:cubicBezTo>
                  <a:cubicBezTo>
                    <a:pt x="20245" y="12958"/>
                    <a:pt x="17476" y="9958"/>
                    <a:pt x="14707" y="6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9415541" y="6494918"/>
              <a:ext cx="181707" cy="14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992" fill="norm" stroke="1" extrusionOk="0">
                  <a:moveTo>
                    <a:pt x="2141" y="2860"/>
                  </a:moveTo>
                  <a:cubicBezTo>
                    <a:pt x="2141" y="1360"/>
                    <a:pt x="2141" y="-140"/>
                    <a:pt x="1769" y="10"/>
                  </a:cubicBezTo>
                  <a:cubicBezTo>
                    <a:pt x="1397" y="160"/>
                    <a:pt x="652" y="1960"/>
                    <a:pt x="279" y="4660"/>
                  </a:cubicBezTo>
                  <a:cubicBezTo>
                    <a:pt x="-93" y="7360"/>
                    <a:pt x="-93" y="10960"/>
                    <a:pt x="279" y="13360"/>
                  </a:cubicBezTo>
                  <a:cubicBezTo>
                    <a:pt x="652" y="15760"/>
                    <a:pt x="1397" y="16960"/>
                    <a:pt x="2638" y="17560"/>
                  </a:cubicBezTo>
                  <a:cubicBezTo>
                    <a:pt x="3879" y="18160"/>
                    <a:pt x="5617" y="18160"/>
                    <a:pt x="7107" y="18010"/>
                  </a:cubicBezTo>
                  <a:cubicBezTo>
                    <a:pt x="8597" y="17860"/>
                    <a:pt x="9838" y="17560"/>
                    <a:pt x="10583" y="16660"/>
                  </a:cubicBezTo>
                  <a:cubicBezTo>
                    <a:pt x="11328" y="15760"/>
                    <a:pt x="11576" y="14260"/>
                    <a:pt x="11328" y="14110"/>
                  </a:cubicBezTo>
                  <a:cubicBezTo>
                    <a:pt x="11079" y="13960"/>
                    <a:pt x="10335" y="15160"/>
                    <a:pt x="10210" y="16510"/>
                  </a:cubicBezTo>
                  <a:cubicBezTo>
                    <a:pt x="10086" y="17860"/>
                    <a:pt x="10583" y="19360"/>
                    <a:pt x="11576" y="20260"/>
                  </a:cubicBezTo>
                  <a:cubicBezTo>
                    <a:pt x="12569" y="21160"/>
                    <a:pt x="14059" y="21460"/>
                    <a:pt x="15797" y="19810"/>
                  </a:cubicBezTo>
                  <a:cubicBezTo>
                    <a:pt x="17535" y="18160"/>
                    <a:pt x="19521" y="14560"/>
                    <a:pt x="20514" y="11560"/>
                  </a:cubicBezTo>
                  <a:cubicBezTo>
                    <a:pt x="21507" y="8560"/>
                    <a:pt x="21507" y="6160"/>
                    <a:pt x="20886" y="5110"/>
                  </a:cubicBezTo>
                  <a:cubicBezTo>
                    <a:pt x="20266" y="4060"/>
                    <a:pt x="19024" y="4360"/>
                    <a:pt x="17783" y="4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9649697" y="6540500"/>
              <a:ext cx="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9668747" y="6432550"/>
              <a:ext cx="6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9695423" y="6515100"/>
              <a:ext cx="134192" cy="151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137" fill="norm" stroke="1" extrusionOk="0">
                  <a:moveTo>
                    <a:pt x="8772" y="0"/>
                  </a:moveTo>
                  <a:cubicBezTo>
                    <a:pt x="6778" y="5030"/>
                    <a:pt x="4785" y="10060"/>
                    <a:pt x="3289" y="13907"/>
                  </a:cubicBezTo>
                  <a:cubicBezTo>
                    <a:pt x="1794" y="17753"/>
                    <a:pt x="797" y="20416"/>
                    <a:pt x="298" y="21008"/>
                  </a:cubicBezTo>
                  <a:cubicBezTo>
                    <a:pt x="-200" y="21600"/>
                    <a:pt x="-200" y="20121"/>
                    <a:pt x="1295" y="17162"/>
                  </a:cubicBezTo>
                  <a:cubicBezTo>
                    <a:pt x="2791" y="14203"/>
                    <a:pt x="5782" y="9764"/>
                    <a:pt x="8108" y="6805"/>
                  </a:cubicBezTo>
                  <a:cubicBezTo>
                    <a:pt x="10434" y="3847"/>
                    <a:pt x="12095" y="2367"/>
                    <a:pt x="14089" y="1479"/>
                  </a:cubicBezTo>
                  <a:cubicBezTo>
                    <a:pt x="16083" y="592"/>
                    <a:pt x="18409" y="296"/>
                    <a:pt x="19738" y="1627"/>
                  </a:cubicBezTo>
                  <a:cubicBezTo>
                    <a:pt x="21068" y="2959"/>
                    <a:pt x="21400" y="5918"/>
                    <a:pt x="20735" y="9321"/>
                  </a:cubicBezTo>
                  <a:cubicBezTo>
                    <a:pt x="20071" y="12723"/>
                    <a:pt x="18409" y="16570"/>
                    <a:pt x="16748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9763997" y="6494800"/>
              <a:ext cx="194559" cy="420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144" fill="norm" stroke="1" extrusionOk="0">
                  <a:moveTo>
                    <a:pt x="20206" y="3893"/>
                  </a:moveTo>
                  <a:cubicBezTo>
                    <a:pt x="20206" y="3255"/>
                    <a:pt x="20206" y="2617"/>
                    <a:pt x="20206" y="1978"/>
                  </a:cubicBezTo>
                  <a:cubicBezTo>
                    <a:pt x="20206" y="1340"/>
                    <a:pt x="20206" y="701"/>
                    <a:pt x="19626" y="329"/>
                  </a:cubicBezTo>
                  <a:cubicBezTo>
                    <a:pt x="19045" y="-44"/>
                    <a:pt x="17884" y="-150"/>
                    <a:pt x="16142" y="276"/>
                  </a:cubicBezTo>
                  <a:cubicBezTo>
                    <a:pt x="14400" y="701"/>
                    <a:pt x="12077" y="1659"/>
                    <a:pt x="11032" y="2670"/>
                  </a:cubicBezTo>
                  <a:cubicBezTo>
                    <a:pt x="9987" y="3681"/>
                    <a:pt x="10219" y="4745"/>
                    <a:pt x="10916" y="5330"/>
                  </a:cubicBezTo>
                  <a:cubicBezTo>
                    <a:pt x="11613" y="5915"/>
                    <a:pt x="12774" y="6021"/>
                    <a:pt x="14632" y="5596"/>
                  </a:cubicBezTo>
                  <a:cubicBezTo>
                    <a:pt x="16490" y="5170"/>
                    <a:pt x="19045" y="4213"/>
                    <a:pt x="20323" y="4266"/>
                  </a:cubicBezTo>
                  <a:cubicBezTo>
                    <a:pt x="21600" y="4319"/>
                    <a:pt x="21600" y="5383"/>
                    <a:pt x="20787" y="7617"/>
                  </a:cubicBezTo>
                  <a:cubicBezTo>
                    <a:pt x="19974" y="9852"/>
                    <a:pt x="18348" y="13257"/>
                    <a:pt x="16374" y="15811"/>
                  </a:cubicBezTo>
                  <a:cubicBezTo>
                    <a:pt x="14400" y="18364"/>
                    <a:pt x="12077" y="20067"/>
                    <a:pt x="9290" y="20758"/>
                  </a:cubicBezTo>
                  <a:cubicBezTo>
                    <a:pt x="6503" y="21450"/>
                    <a:pt x="3252" y="21131"/>
                    <a:pt x="1626" y="20439"/>
                  </a:cubicBezTo>
                  <a:cubicBezTo>
                    <a:pt x="0" y="19748"/>
                    <a:pt x="0" y="18683"/>
                    <a:pt x="0" y="17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8681034" y="5420114"/>
              <a:ext cx="127379" cy="36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15" fill="norm" stroke="1" extrusionOk="0">
                  <a:moveTo>
                    <a:pt x="1641" y="7239"/>
                  </a:moveTo>
                  <a:cubicBezTo>
                    <a:pt x="933" y="11584"/>
                    <a:pt x="225" y="15929"/>
                    <a:pt x="48" y="18412"/>
                  </a:cubicBezTo>
                  <a:cubicBezTo>
                    <a:pt x="-129" y="20894"/>
                    <a:pt x="225" y="21515"/>
                    <a:pt x="402" y="21515"/>
                  </a:cubicBezTo>
                  <a:cubicBezTo>
                    <a:pt x="579" y="21515"/>
                    <a:pt x="579" y="20894"/>
                    <a:pt x="933" y="18349"/>
                  </a:cubicBezTo>
                  <a:cubicBezTo>
                    <a:pt x="1287" y="15805"/>
                    <a:pt x="1996" y="11336"/>
                    <a:pt x="3235" y="8108"/>
                  </a:cubicBezTo>
                  <a:cubicBezTo>
                    <a:pt x="4474" y="4881"/>
                    <a:pt x="6245" y="2894"/>
                    <a:pt x="8015" y="1715"/>
                  </a:cubicBezTo>
                  <a:cubicBezTo>
                    <a:pt x="9786" y="536"/>
                    <a:pt x="11556" y="163"/>
                    <a:pt x="13327" y="39"/>
                  </a:cubicBezTo>
                  <a:cubicBezTo>
                    <a:pt x="15097" y="-85"/>
                    <a:pt x="16868" y="39"/>
                    <a:pt x="18461" y="1094"/>
                  </a:cubicBezTo>
                  <a:cubicBezTo>
                    <a:pt x="20055" y="2149"/>
                    <a:pt x="21471" y="4136"/>
                    <a:pt x="21294" y="5687"/>
                  </a:cubicBezTo>
                  <a:cubicBezTo>
                    <a:pt x="21117" y="7239"/>
                    <a:pt x="19346" y="8356"/>
                    <a:pt x="16514" y="9101"/>
                  </a:cubicBezTo>
                  <a:cubicBezTo>
                    <a:pt x="13681" y="9846"/>
                    <a:pt x="9786" y="10218"/>
                    <a:pt x="5891" y="10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8773397" y="5581649"/>
              <a:ext cx="133351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112"/>
                  </a:moveTo>
                  <a:cubicBezTo>
                    <a:pt x="1029" y="6059"/>
                    <a:pt x="2057" y="5005"/>
                    <a:pt x="3257" y="4873"/>
                  </a:cubicBezTo>
                  <a:cubicBezTo>
                    <a:pt x="4457" y="4741"/>
                    <a:pt x="5829" y="5532"/>
                    <a:pt x="7371" y="8034"/>
                  </a:cubicBezTo>
                  <a:cubicBezTo>
                    <a:pt x="8914" y="10537"/>
                    <a:pt x="10629" y="14751"/>
                    <a:pt x="11143" y="17517"/>
                  </a:cubicBezTo>
                  <a:cubicBezTo>
                    <a:pt x="11657" y="20283"/>
                    <a:pt x="10971" y="21600"/>
                    <a:pt x="10286" y="21600"/>
                  </a:cubicBezTo>
                  <a:cubicBezTo>
                    <a:pt x="9600" y="21600"/>
                    <a:pt x="8914" y="20283"/>
                    <a:pt x="9086" y="17254"/>
                  </a:cubicBezTo>
                  <a:cubicBezTo>
                    <a:pt x="9257" y="14224"/>
                    <a:pt x="10286" y="9483"/>
                    <a:pt x="12514" y="6322"/>
                  </a:cubicBezTo>
                  <a:cubicBezTo>
                    <a:pt x="14743" y="3161"/>
                    <a:pt x="18171" y="15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9002390" y="5456199"/>
              <a:ext cx="132958" cy="30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342" fill="norm" stroke="1" extrusionOk="0">
                  <a:moveTo>
                    <a:pt x="16886" y="3019"/>
                  </a:moveTo>
                  <a:cubicBezTo>
                    <a:pt x="16554" y="1828"/>
                    <a:pt x="16222" y="636"/>
                    <a:pt x="15059" y="189"/>
                  </a:cubicBezTo>
                  <a:cubicBezTo>
                    <a:pt x="13896" y="-258"/>
                    <a:pt x="11902" y="40"/>
                    <a:pt x="9243" y="1604"/>
                  </a:cubicBezTo>
                  <a:cubicBezTo>
                    <a:pt x="6585" y="3168"/>
                    <a:pt x="3262" y="5999"/>
                    <a:pt x="1434" y="8754"/>
                  </a:cubicBezTo>
                  <a:cubicBezTo>
                    <a:pt x="-394" y="11510"/>
                    <a:pt x="-726" y="14192"/>
                    <a:pt x="1932" y="16277"/>
                  </a:cubicBezTo>
                  <a:cubicBezTo>
                    <a:pt x="4591" y="18363"/>
                    <a:pt x="10240" y="19852"/>
                    <a:pt x="13896" y="20597"/>
                  </a:cubicBezTo>
                  <a:cubicBezTo>
                    <a:pt x="17551" y="21342"/>
                    <a:pt x="19212" y="21342"/>
                    <a:pt x="20874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9190780" y="5472224"/>
              <a:ext cx="173168" cy="27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73" fill="norm" stroke="1" extrusionOk="0">
                  <a:moveTo>
                    <a:pt x="21291" y="2588"/>
                  </a:moveTo>
                  <a:cubicBezTo>
                    <a:pt x="21291" y="1599"/>
                    <a:pt x="21291" y="609"/>
                    <a:pt x="20640" y="197"/>
                  </a:cubicBezTo>
                  <a:cubicBezTo>
                    <a:pt x="19990" y="-215"/>
                    <a:pt x="18689" y="-50"/>
                    <a:pt x="15956" y="1351"/>
                  </a:cubicBezTo>
                  <a:cubicBezTo>
                    <a:pt x="13224" y="2753"/>
                    <a:pt x="9060" y="5391"/>
                    <a:pt x="6067" y="8524"/>
                  </a:cubicBezTo>
                  <a:cubicBezTo>
                    <a:pt x="3074" y="11657"/>
                    <a:pt x="1252" y="15284"/>
                    <a:pt x="472" y="17510"/>
                  </a:cubicBezTo>
                  <a:cubicBezTo>
                    <a:pt x="-309" y="19736"/>
                    <a:pt x="-49" y="20561"/>
                    <a:pt x="732" y="20973"/>
                  </a:cubicBezTo>
                  <a:cubicBezTo>
                    <a:pt x="1513" y="21385"/>
                    <a:pt x="2814" y="21385"/>
                    <a:pt x="6327" y="20890"/>
                  </a:cubicBezTo>
                  <a:cubicBezTo>
                    <a:pt x="9840" y="20396"/>
                    <a:pt x="15566" y="19406"/>
                    <a:pt x="21291" y="1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9236947" y="562610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9465547" y="568960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9632338" y="5365750"/>
              <a:ext cx="23710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2" h="21600" fill="norm" stroke="1" extrusionOk="0">
                  <a:moveTo>
                    <a:pt x="3962" y="0"/>
                  </a:moveTo>
                  <a:cubicBezTo>
                    <a:pt x="5762" y="2700"/>
                    <a:pt x="7562" y="5400"/>
                    <a:pt x="5762" y="8235"/>
                  </a:cubicBezTo>
                  <a:cubicBezTo>
                    <a:pt x="3962" y="11070"/>
                    <a:pt x="-1438" y="14040"/>
                    <a:pt x="362" y="16290"/>
                  </a:cubicBezTo>
                  <a:cubicBezTo>
                    <a:pt x="2162" y="18540"/>
                    <a:pt x="11162" y="20070"/>
                    <a:pt x="201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9750858" y="5567920"/>
              <a:ext cx="140140" cy="192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150" fill="norm" stroke="1" extrusionOk="0">
                  <a:moveTo>
                    <a:pt x="13407" y="4990"/>
                  </a:moveTo>
                  <a:cubicBezTo>
                    <a:pt x="13407" y="3132"/>
                    <a:pt x="13407" y="1274"/>
                    <a:pt x="12613" y="461"/>
                  </a:cubicBezTo>
                  <a:cubicBezTo>
                    <a:pt x="11819" y="-352"/>
                    <a:pt x="10231" y="-120"/>
                    <a:pt x="8007" y="1390"/>
                  </a:cubicBezTo>
                  <a:cubicBezTo>
                    <a:pt x="5784" y="2900"/>
                    <a:pt x="2925" y="5687"/>
                    <a:pt x="1337" y="8938"/>
                  </a:cubicBezTo>
                  <a:cubicBezTo>
                    <a:pt x="-251" y="12190"/>
                    <a:pt x="-569" y="15906"/>
                    <a:pt x="1178" y="18113"/>
                  </a:cubicBezTo>
                  <a:cubicBezTo>
                    <a:pt x="2925" y="20319"/>
                    <a:pt x="6737" y="21016"/>
                    <a:pt x="10390" y="21132"/>
                  </a:cubicBezTo>
                  <a:cubicBezTo>
                    <a:pt x="14043" y="21248"/>
                    <a:pt x="17537" y="20783"/>
                    <a:pt x="21031" y="2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9941797" y="5461000"/>
              <a:ext cx="86258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1600" fill="norm" stroke="1" extrusionOk="0">
                  <a:moveTo>
                    <a:pt x="0" y="0"/>
                  </a:moveTo>
                  <a:cubicBezTo>
                    <a:pt x="6530" y="2908"/>
                    <a:pt x="13060" y="5815"/>
                    <a:pt x="16828" y="8654"/>
                  </a:cubicBezTo>
                  <a:cubicBezTo>
                    <a:pt x="20595" y="11492"/>
                    <a:pt x="21600" y="14262"/>
                    <a:pt x="19088" y="16408"/>
                  </a:cubicBezTo>
                  <a:cubicBezTo>
                    <a:pt x="16577" y="18554"/>
                    <a:pt x="10549" y="20077"/>
                    <a:pt x="4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10183097" y="559435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600"/>
                    <a:pt x="9600" y="7200"/>
                    <a:pt x="13200" y="10800"/>
                  </a:cubicBezTo>
                  <a:cubicBezTo>
                    <a:pt x="16800" y="14400"/>
                    <a:pt x="192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10189447" y="5721350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10516780" y="5532941"/>
              <a:ext cx="91768" cy="154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026" fill="norm" stroke="1" extrusionOk="0">
                  <a:moveTo>
                    <a:pt x="21283" y="5763"/>
                  </a:moveTo>
                  <a:cubicBezTo>
                    <a:pt x="20792" y="3747"/>
                    <a:pt x="20301" y="1731"/>
                    <a:pt x="18828" y="723"/>
                  </a:cubicBezTo>
                  <a:cubicBezTo>
                    <a:pt x="17356" y="-285"/>
                    <a:pt x="14901" y="-285"/>
                    <a:pt x="12201" y="1011"/>
                  </a:cubicBezTo>
                  <a:cubicBezTo>
                    <a:pt x="9501" y="2307"/>
                    <a:pt x="6556" y="4899"/>
                    <a:pt x="4347" y="7779"/>
                  </a:cubicBezTo>
                  <a:cubicBezTo>
                    <a:pt x="2138" y="10659"/>
                    <a:pt x="665" y="13827"/>
                    <a:pt x="174" y="16131"/>
                  </a:cubicBezTo>
                  <a:cubicBezTo>
                    <a:pt x="-317" y="18435"/>
                    <a:pt x="174" y="19875"/>
                    <a:pt x="2383" y="20595"/>
                  </a:cubicBezTo>
                  <a:cubicBezTo>
                    <a:pt x="4592" y="21315"/>
                    <a:pt x="8519" y="21315"/>
                    <a:pt x="11956" y="19155"/>
                  </a:cubicBezTo>
                  <a:cubicBezTo>
                    <a:pt x="15392" y="16995"/>
                    <a:pt x="18338" y="12675"/>
                    <a:pt x="19810" y="9795"/>
                  </a:cubicBezTo>
                  <a:cubicBezTo>
                    <a:pt x="21283" y="6915"/>
                    <a:pt x="21283" y="5475"/>
                    <a:pt x="20792" y="4035"/>
                  </a:cubicBezTo>
                  <a:cubicBezTo>
                    <a:pt x="20301" y="2595"/>
                    <a:pt x="19319" y="1155"/>
                    <a:pt x="17847" y="1011"/>
                  </a:cubicBezTo>
                  <a:cubicBezTo>
                    <a:pt x="16374" y="867"/>
                    <a:pt x="14410" y="2019"/>
                    <a:pt x="12447" y="3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10697447" y="561340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10777880" y="5494462"/>
              <a:ext cx="102558" cy="22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434" fill="norm" stroke="1" extrusionOk="0">
                  <a:moveTo>
                    <a:pt x="14688" y="6623"/>
                  </a:moveTo>
                  <a:cubicBezTo>
                    <a:pt x="15552" y="5594"/>
                    <a:pt x="16416" y="4565"/>
                    <a:pt x="17280" y="3434"/>
                  </a:cubicBezTo>
                  <a:cubicBezTo>
                    <a:pt x="18144" y="2303"/>
                    <a:pt x="19008" y="1068"/>
                    <a:pt x="17712" y="451"/>
                  </a:cubicBezTo>
                  <a:cubicBezTo>
                    <a:pt x="16416" y="-166"/>
                    <a:pt x="12960" y="-166"/>
                    <a:pt x="9720" y="554"/>
                  </a:cubicBezTo>
                  <a:cubicBezTo>
                    <a:pt x="6480" y="1274"/>
                    <a:pt x="3456" y="2714"/>
                    <a:pt x="1728" y="3948"/>
                  </a:cubicBezTo>
                  <a:cubicBezTo>
                    <a:pt x="0" y="5183"/>
                    <a:pt x="-432" y="6211"/>
                    <a:pt x="432" y="6828"/>
                  </a:cubicBezTo>
                  <a:cubicBezTo>
                    <a:pt x="1296" y="7445"/>
                    <a:pt x="3456" y="7651"/>
                    <a:pt x="5616" y="7548"/>
                  </a:cubicBezTo>
                  <a:cubicBezTo>
                    <a:pt x="7776" y="7445"/>
                    <a:pt x="9936" y="7034"/>
                    <a:pt x="12528" y="6108"/>
                  </a:cubicBezTo>
                  <a:cubicBezTo>
                    <a:pt x="15120" y="5183"/>
                    <a:pt x="18144" y="3743"/>
                    <a:pt x="19656" y="3845"/>
                  </a:cubicBezTo>
                  <a:cubicBezTo>
                    <a:pt x="21168" y="3948"/>
                    <a:pt x="21168" y="5594"/>
                    <a:pt x="20520" y="8783"/>
                  </a:cubicBezTo>
                  <a:cubicBezTo>
                    <a:pt x="19872" y="11971"/>
                    <a:pt x="18576" y="16703"/>
                    <a:pt x="1728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10950228" y="5534829"/>
              <a:ext cx="88142" cy="250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440" fill="norm" stroke="1" extrusionOk="0">
                  <a:moveTo>
                    <a:pt x="19880" y="5104"/>
                  </a:moveTo>
                  <a:cubicBezTo>
                    <a:pt x="19880" y="4196"/>
                    <a:pt x="19880" y="3289"/>
                    <a:pt x="19378" y="2381"/>
                  </a:cubicBezTo>
                  <a:cubicBezTo>
                    <a:pt x="18875" y="1474"/>
                    <a:pt x="17871" y="566"/>
                    <a:pt x="16113" y="203"/>
                  </a:cubicBezTo>
                  <a:cubicBezTo>
                    <a:pt x="14354" y="-160"/>
                    <a:pt x="11843" y="22"/>
                    <a:pt x="9331" y="294"/>
                  </a:cubicBezTo>
                  <a:cubicBezTo>
                    <a:pt x="6820" y="566"/>
                    <a:pt x="4308" y="929"/>
                    <a:pt x="2550" y="1564"/>
                  </a:cubicBezTo>
                  <a:cubicBezTo>
                    <a:pt x="792" y="2200"/>
                    <a:pt x="-213" y="3107"/>
                    <a:pt x="38" y="3924"/>
                  </a:cubicBezTo>
                  <a:cubicBezTo>
                    <a:pt x="289" y="4741"/>
                    <a:pt x="1796" y="5467"/>
                    <a:pt x="3806" y="5648"/>
                  </a:cubicBezTo>
                  <a:cubicBezTo>
                    <a:pt x="5815" y="5830"/>
                    <a:pt x="8327" y="5467"/>
                    <a:pt x="11340" y="5104"/>
                  </a:cubicBezTo>
                  <a:cubicBezTo>
                    <a:pt x="14354" y="4741"/>
                    <a:pt x="17871" y="4378"/>
                    <a:pt x="19629" y="4650"/>
                  </a:cubicBezTo>
                  <a:cubicBezTo>
                    <a:pt x="21387" y="4922"/>
                    <a:pt x="21387" y="5830"/>
                    <a:pt x="19378" y="8734"/>
                  </a:cubicBezTo>
                  <a:cubicBezTo>
                    <a:pt x="17368" y="11638"/>
                    <a:pt x="13350" y="16539"/>
                    <a:pt x="9331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8767047" y="5964099"/>
              <a:ext cx="119781" cy="30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137" fill="norm" stroke="1" extrusionOk="0">
                  <a:moveTo>
                    <a:pt x="3295" y="10038"/>
                  </a:moveTo>
                  <a:cubicBezTo>
                    <a:pt x="2563" y="12536"/>
                    <a:pt x="1831" y="15034"/>
                    <a:pt x="1464" y="16650"/>
                  </a:cubicBezTo>
                  <a:cubicBezTo>
                    <a:pt x="1098" y="18266"/>
                    <a:pt x="1098" y="19001"/>
                    <a:pt x="915" y="19736"/>
                  </a:cubicBezTo>
                  <a:cubicBezTo>
                    <a:pt x="732" y="20470"/>
                    <a:pt x="366" y="21205"/>
                    <a:pt x="183" y="21132"/>
                  </a:cubicBezTo>
                  <a:cubicBezTo>
                    <a:pt x="0" y="21058"/>
                    <a:pt x="0" y="20176"/>
                    <a:pt x="0" y="17017"/>
                  </a:cubicBezTo>
                  <a:cubicBezTo>
                    <a:pt x="0" y="13858"/>
                    <a:pt x="0" y="8421"/>
                    <a:pt x="183" y="5336"/>
                  </a:cubicBezTo>
                  <a:cubicBezTo>
                    <a:pt x="366" y="2250"/>
                    <a:pt x="732" y="1515"/>
                    <a:pt x="2380" y="854"/>
                  </a:cubicBezTo>
                  <a:cubicBezTo>
                    <a:pt x="4027" y="193"/>
                    <a:pt x="6956" y="-395"/>
                    <a:pt x="10617" y="340"/>
                  </a:cubicBezTo>
                  <a:cubicBezTo>
                    <a:pt x="14278" y="1074"/>
                    <a:pt x="18671" y="3132"/>
                    <a:pt x="20136" y="5115"/>
                  </a:cubicBezTo>
                  <a:cubicBezTo>
                    <a:pt x="21600" y="7099"/>
                    <a:pt x="20136" y="9009"/>
                    <a:pt x="17573" y="10038"/>
                  </a:cubicBezTo>
                  <a:cubicBezTo>
                    <a:pt x="15010" y="11066"/>
                    <a:pt x="11349" y="11213"/>
                    <a:pt x="7688" y="1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8874997" y="6083300"/>
              <a:ext cx="133351" cy="18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5825"/>
                  </a:moveTo>
                  <a:cubicBezTo>
                    <a:pt x="1714" y="5582"/>
                    <a:pt x="3429" y="5339"/>
                    <a:pt x="4971" y="5825"/>
                  </a:cubicBezTo>
                  <a:cubicBezTo>
                    <a:pt x="6514" y="6310"/>
                    <a:pt x="7886" y="7524"/>
                    <a:pt x="9086" y="9587"/>
                  </a:cubicBezTo>
                  <a:cubicBezTo>
                    <a:pt x="10286" y="11649"/>
                    <a:pt x="11314" y="14562"/>
                    <a:pt x="11314" y="16625"/>
                  </a:cubicBezTo>
                  <a:cubicBezTo>
                    <a:pt x="11314" y="18688"/>
                    <a:pt x="10286" y="19901"/>
                    <a:pt x="8914" y="20629"/>
                  </a:cubicBezTo>
                  <a:cubicBezTo>
                    <a:pt x="7543" y="21357"/>
                    <a:pt x="5829" y="21600"/>
                    <a:pt x="4629" y="21115"/>
                  </a:cubicBezTo>
                  <a:cubicBezTo>
                    <a:pt x="3429" y="20629"/>
                    <a:pt x="2743" y="19416"/>
                    <a:pt x="3943" y="16625"/>
                  </a:cubicBezTo>
                  <a:cubicBezTo>
                    <a:pt x="5143" y="13834"/>
                    <a:pt x="8229" y="9465"/>
                    <a:pt x="11486" y="6431"/>
                  </a:cubicBezTo>
                  <a:cubicBezTo>
                    <a:pt x="14743" y="3398"/>
                    <a:pt x="18171" y="16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9076256" y="6004784"/>
              <a:ext cx="141642" cy="24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20" fill="norm" stroke="1" extrusionOk="0">
                  <a:moveTo>
                    <a:pt x="21256" y="1848"/>
                  </a:moveTo>
                  <a:cubicBezTo>
                    <a:pt x="20303" y="1115"/>
                    <a:pt x="19350" y="383"/>
                    <a:pt x="18080" y="109"/>
                  </a:cubicBezTo>
                  <a:cubicBezTo>
                    <a:pt x="16809" y="-166"/>
                    <a:pt x="15221" y="17"/>
                    <a:pt x="12997" y="1390"/>
                  </a:cubicBezTo>
                  <a:cubicBezTo>
                    <a:pt x="10774" y="2763"/>
                    <a:pt x="7915" y="5326"/>
                    <a:pt x="5532" y="8346"/>
                  </a:cubicBezTo>
                  <a:cubicBezTo>
                    <a:pt x="3150" y="11366"/>
                    <a:pt x="1244" y="14844"/>
                    <a:pt x="450" y="17041"/>
                  </a:cubicBezTo>
                  <a:cubicBezTo>
                    <a:pt x="-344" y="19237"/>
                    <a:pt x="-26" y="20153"/>
                    <a:pt x="927" y="20702"/>
                  </a:cubicBezTo>
                  <a:cubicBezTo>
                    <a:pt x="1880" y="21251"/>
                    <a:pt x="3468" y="21434"/>
                    <a:pt x="6327" y="21251"/>
                  </a:cubicBezTo>
                  <a:cubicBezTo>
                    <a:pt x="9185" y="21068"/>
                    <a:pt x="13315" y="20519"/>
                    <a:pt x="17444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9245678" y="6034054"/>
              <a:ext cx="130970" cy="20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38" fill="norm" stroke="1" extrusionOk="0">
                  <a:moveTo>
                    <a:pt x="21214" y="3210"/>
                  </a:moveTo>
                  <a:cubicBezTo>
                    <a:pt x="21214" y="2085"/>
                    <a:pt x="21214" y="960"/>
                    <a:pt x="20014" y="398"/>
                  </a:cubicBezTo>
                  <a:cubicBezTo>
                    <a:pt x="18814" y="-165"/>
                    <a:pt x="16414" y="-165"/>
                    <a:pt x="13671" y="623"/>
                  </a:cubicBezTo>
                  <a:cubicBezTo>
                    <a:pt x="10928" y="1410"/>
                    <a:pt x="7843" y="2985"/>
                    <a:pt x="5271" y="6135"/>
                  </a:cubicBezTo>
                  <a:cubicBezTo>
                    <a:pt x="2700" y="9285"/>
                    <a:pt x="643" y="14010"/>
                    <a:pt x="128" y="16823"/>
                  </a:cubicBezTo>
                  <a:cubicBezTo>
                    <a:pt x="-386" y="19635"/>
                    <a:pt x="643" y="20535"/>
                    <a:pt x="3214" y="20985"/>
                  </a:cubicBezTo>
                  <a:cubicBezTo>
                    <a:pt x="5785" y="21435"/>
                    <a:pt x="9900" y="21435"/>
                    <a:pt x="12643" y="21097"/>
                  </a:cubicBezTo>
                  <a:cubicBezTo>
                    <a:pt x="15385" y="20760"/>
                    <a:pt x="16757" y="20085"/>
                    <a:pt x="18128" y="19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9243297" y="6159500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9400917" y="6159500"/>
              <a:ext cx="121781" cy="11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46" fill="norm" stroke="1" extrusionOk="0">
                  <a:moveTo>
                    <a:pt x="2433" y="0"/>
                  </a:moveTo>
                  <a:cubicBezTo>
                    <a:pt x="4295" y="815"/>
                    <a:pt x="6157" y="1630"/>
                    <a:pt x="7088" y="3057"/>
                  </a:cubicBezTo>
                  <a:cubicBezTo>
                    <a:pt x="8019" y="4483"/>
                    <a:pt x="8019" y="6521"/>
                    <a:pt x="7460" y="8558"/>
                  </a:cubicBezTo>
                  <a:cubicBezTo>
                    <a:pt x="6902" y="10596"/>
                    <a:pt x="5785" y="12634"/>
                    <a:pt x="4109" y="14672"/>
                  </a:cubicBezTo>
                  <a:cubicBezTo>
                    <a:pt x="2433" y="16709"/>
                    <a:pt x="198" y="18747"/>
                    <a:pt x="12" y="19970"/>
                  </a:cubicBezTo>
                  <a:cubicBezTo>
                    <a:pt x="-174" y="21192"/>
                    <a:pt x="1688" y="21600"/>
                    <a:pt x="5598" y="21396"/>
                  </a:cubicBezTo>
                  <a:cubicBezTo>
                    <a:pt x="9509" y="21192"/>
                    <a:pt x="15467" y="20377"/>
                    <a:pt x="21426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9579847" y="5994400"/>
              <a:ext cx="381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423"/>
                    <a:pt x="16800" y="6846"/>
                    <a:pt x="13200" y="10446"/>
                  </a:cubicBezTo>
                  <a:cubicBezTo>
                    <a:pt x="9600" y="14046"/>
                    <a:pt x="4800" y="178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9661995" y="6134703"/>
              <a:ext cx="127403" cy="163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127" fill="norm" stroke="1" extrusionOk="0">
                  <a:moveTo>
                    <a:pt x="14698" y="4024"/>
                  </a:moveTo>
                  <a:cubicBezTo>
                    <a:pt x="14350" y="2383"/>
                    <a:pt x="14001" y="743"/>
                    <a:pt x="12956" y="196"/>
                  </a:cubicBezTo>
                  <a:cubicBezTo>
                    <a:pt x="11911" y="-351"/>
                    <a:pt x="10169" y="196"/>
                    <a:pt x="7904" y="2520"/>
                  </a:cubicBezTo>
                  <a:cubicBezTo>
                    <a:pt x="5640" y="4844"/>
                    <a:pt x="2853" y="8945"/>
                    <a:pt x="1285" y="11953"/>
                  </a:cubicBezTo>
                  <a:cubicBezTo>
                    <a:pt x="-283" y="14960"/>
                    <a:pt x="-631" y="16874"/>
                    <a:pt x="1459" y="18378"/>
                  </a:cubicBezTo>
                  <a:cubicBezTo>
                    <a:pt x="3550" y="19882"/>
                    <a:pt x="8079" y="20976"/>
                    <a:pt x="11737" y="21112"/>
                  </a:cubicBezTo>
                  <a:cubicBezTo>
                    <a:pt x="15395" y="21249"/>
                    <a:pt x="18182" y="20429"/>
                    <a:pt x="20969" y="19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9859247" y="6051550"/>
              <a:ext cx="76235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2" h="21600" fill="norm" stroke="1" extrusionOk="0">
                  <a:moveTo>
                    <a:pt x="5116" y="0"/>
                  </a:moveTo>
                  <a:cubicBezTo>
                    <a:pt x="11937" y="3680"/>
                    <a:pt x="18758" y="7360"/>
                    <a:pt x="20179" y="10560"/>
                  </a:cubicBezTo>
                  <a:cubicBezTo>
                    <a:pt x="21600" y="13760"/>
                    <a:pt x="17621" y="16480"/>
                    <a:pt x="13358" y="18240"/>
                  </a:cubicBezTo>
                  <a:cubicBezTo>
                    <a:pt x="9095" y="20000"/>
                    <a:pt x="4547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10113247" y="62039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10134979" y="6267450"/>
              <a:ext cx="143369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0982" fill="norm" stroke="1" extrusionOk="0">
                  <a:moveTo>
                    <a:pt x="3360" y="0"/>
                  </a:moveTo>
                  <a:cubicBezTo>
                    <a:pt x="1481" y="7200"/>
                    <a:pt x="-397" y="14400"/>
                    <a:pt x="73" y="18000"/>
                  </a:cubicBezTo>
                  <a:cubicBezTo>
                    <a:pt x="542" y="21600"/>
                    <a:pt x="3360" y="21600"/>
                    <a:pt x="7273" y="19800"/>
                  </a:cubicBezTo>
                  <a:cubicBezTo>
                    <a:pt x="11186" y="18000"/>
                    <a:pt x="16194" y="14400"/>
                    <a:pt x="21203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10435887" y="6125738"/>
              <a:ext cx="111595" cy="159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076" fill="norm" stroke="1" extrusionOk="0">
                  <a:moveTo>
                    <a:pt x="20629" y="3633"/>
                  </a:moveTo>
                  <a:cubicBezTo>
                    <a:pt x="19429" y="2231"/>
                    <a:pt x="18229" y="828"/>
                    <a:pt x="16629" y="267"/>
                  </a:cubicBezTo>
                  <a:cubicBezTo>
                    <a:pt x="15029" y="-294"/>
                    <a:pt x="13029" y="-13"/>
                    <a:pt x="10629" y="1529"/>
                  </a:cubicBezTo>
                  <a:cubicBezTo>
                    <a:pt x="8229" y="3072"/>
                    <a:pt x="5429" y="5877"/>
                    <a:pt x="3429" y="8823"/>
                  </a:cubicBezTo>
                  <a:cubicBezTo>
                    <a:pt x="1429" y="11768"/>
                    <a:pt x="229" y="14854"/>
                    <a:pt x="29" y="17098"/>
                  </a:cubicBezTo>
                  <a:cubicBezTo>
                    <a:pt x="-171" y="19342"/>
                    <a:pt x="629" y="20745"/>
                    <a:pt x="3829" y="21025"/>
                  </a:cubicBezTo>
                  <a:cubicBezTo>
                    <a:pt x="7029" y="21306"/>
                    <a:pt x="12629" y="20464"/>
                    <a:pt x="16229" y="17659"/>
                  </a:cubicBezTo>
                  <a:cubicBezTo>
                    <a:pt x="19829" y="14854"/>
                    <a:pt x="21429" y="10085"/>
                    <a:pt x="21029" y="6859"/>
                  </a:cubicBezTo>
                  <a:cubicBezTo>
                    <a:pt x="20629" y="3633"/>
                    <a:pt x="18229" y="1950"/>
                    <a:pt x="15829" y="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10621247" y="62293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10735812" y="6096610"/>
              <a:ext cx="164836" cy="214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45" fill="norm" stroke="1" extrusionOk="0">
                  <a:moveTo>
                    <a:pt x="21026" y="6292"/>
                  </a:moveTo>
                  <a:cubicBezTo>
                    <a:pt x="18596" y="4174"/>
                    <a:pt x="16166" y="2057"/>
                    <a:pt x="14006" y="998"/>
                  </a:cubicBezTo>
                  <a:cubicBezTo>
                    <a:pt x="11846" y="-61"/>
                    <a:pt x="9956" y="-61"/>
                    <a:pt x="8336" y="45"/>
                  </a:cubicBezTo>
                  <a:cubicBezTo>
                    <a:pt x="6716" y="151"/>
                    <a:pt x="5366" y="363"/>
                    <a:pt x="4961" y="1527"/>
                  </a:cubicBezTo>
                  <a:cubicBezTo>
                    <a:pt x="4556" y="2692"/>
                    <a:pt x="5096" y="4810"/>
                    <a:pt x="6986" y="7245"/>
                  </a:cubicBezTo>
                  <a:cubicBezTo>
                    <a:pt x="8876" y="9680"/>
                    <a:pt x="12116" y="12433"/>
                    <a:pt x="13871" y="14551"/>
                  </a:cubicBezTo>
                  <a:cubicBezTo>
                    <a:pt x="15626" y="16668"/>
                    <a:pt x="15896" y="18151"/>
                    <a:pt x="14681" y="19315"/>
                  </a:cubicBezTo>
                  <a:cubicBezTo>
                    <a:pt x="13466" y="20480"/>
                    <a:pt x="10766" y="21327"/>
                    <a:pt x="8066" y="21433"/>
                  </a:cubicBezTo>
                  <a:cubicBezTo>
                    <a:pt x="5366" y="21539"/>
                    <a:pt x="2666" y="20904"/>
                    <a:pt x="1181" y="20057"/>
                  </a:cubicBezTo>
                  <a:cubicBezTo>
                    <a:pt x="-304" y="19210"/>
                    <a:pt x="-574" y="18151"/>
                    <a:pt x="1451" y="16351"/>
                  </a:cubicBezTo>
                  <a:cubicBezTo>
                    <a:pt x="3476" y="14551"/>
                    <a:pt x="7796" y="12010"/>
                    <a:pt x="11036" y="9257"/>
                  </a:cubicBezTo>
                  <a:cubicBezTo>
                    <a:pt x="14276" y="6504"/>
                    <a:pt x="16436" y="3539"/>
                    <a:pt x="18596" y="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6944597" y="7184119"/>
              <a:ext cx="131946" cy="356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0932" fill="norm" stroke="1" extrusionOk="0">
                  <a:moveTo>
                    <a:pt x="997" y="10295"/>
                  </a:moveTo>
                  <a:cubicBezTo>
                    <a:pt x="997" y="14019"/>
                    <a:pt x="997" y="17743"/>
                    <a:pt x="831" y="19605"/>
                  </a:cubicBezTo>
                  <a:cubicBezTo>
                    <a:pt x="665" y="21467"/>
                    <a:pt x="332" y="21467"/>
                    <a:pt x="166" y="18984"/>
                  </a:cubicBezTo>
                  <a:cubicBezTo>
                    <a:pt x="0" y="16501"/>
                    <a:pt x="0" y="11536"/>
                    <a:pt x="0" y="8246"/>
                  </a:cubicBezTo>
                  <a:cubicBezTo>
                    <a:pt x="0" y="4957"/>
                    <a:pt x="0" y="3343"/>
                    <a:pt x="498" y="2226"/>
                  </a:cubicBezTo>
                  <a:cubicBezTo>
                    <a:pt x="997" y="1108"/>
                    <a:pt x="1994" y="488"/>
                    <a:pt x="3655" y="177"/>
                  </a:cubicBezTo>
                  <a:cubicBezTo>
                    <a:pt x="5317" y="-133"/>
                    <a:pt x="7643" y="-133"/>
                    <a:pt x="10966" y="984"/>
                  </a:cubicBezTo>
                  <a:cubicBezTo>
                    <a:pt x="14289" y="2101"/>
                    <a:pt x="18609" y="4336"/>
                    <a:pt x="20105" y="6260"/>
                  </a:cubicBezTo>
                  <a:cubicBezTo>
                    <a:pt x="21600" y="8184"/>
                    <a:pt x="20271" y="9798"/>
                    <a:pt x="16948" y="10977"/>
                  </a:cubicBezTo>
                  <a:cubicBezTo>
                    <a:pt x="13625" y="12157"/>
                    <a:pt x="8308" y="12901"/>
                    <a:pt x="2991" y="13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7065247" y="7378700"/>
              <a:ext cx="165101" cy="13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6" fill="norm" stroke="1" extrusionOk="0">
                  <a:moveTo>
                    <a:pt x="0" y="9672"/>
                  </a:moveTo>
                  <a:cubicBezTo>
                    <a:pt x="277" y="7415"/>
                    <a:pt x="554" y="5158"/>
                    <a:pt x="1385" y="3869"/>
                  </a:cubicBezTo>
                  <a:cubicBezTo>
                    <a:pt x="2215" y="2579"/>
                    <a:pt x="3600" y="2257"/>
                    <a:pt x="5538" y="2740"/>
                  </a:cubicBezTo>
                  <a:cubicBezTo>
                    <a:pt x="7477" y="3224"/>
                    <a:pt x="9969" y="4513"/>
                    <a:pt x="11908" y="7254"/>
                  </a:cubicBezTo>
                  <a:cubicBezTo>
                    <a:pt x="13846" y="9994"/>
                    <a:pt x="15231" y="14185"/>
                    <a:pt x="15369" y="17087"/>
                  </a:cubicBezTo>
                  <a:cubicBezTo>
                    <a:pt x="15508" y="19988"/>
                    <a:pt x="14400" y="21600"/>
                    <a:pt x="12323" y="20955"/>
                  </a:cubicBezTo>
                  <a:cubicBezTo>
                    <a:pt x="10246" y="20310"/>
                    <a:pt x="7200" y="17409"/>
                    <a:pt x="5815" y="14830"/>
                  </a:cubicBezTo>
                  <a:cubicBezTo>
                    <a:pt x="4431" y="12251"/>
                    <a:pt x="4708" y="9994"/>
                    <a:pt x="7615" y="7576"/>
                  </a:cubicBezTo>
                  <a:cubicBezTo>
                    <a:pt x="10523" y="5158"/>
                    <a:pt x="16062" y="25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7290951" y="7228914"/>
              <a:ext cx="123547" cy="283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402" fill="norm" stroke="1" extrusionOk="0">
                  <a:moveTo>
                    <a:pt x="18543" y="4602"/>
                  </a:moveTo>
                  <a:cubicBezTo>
                    <a:pt x="18543" y="3802"/>
                    <a:pt x="18543" y="3002"/>
                    <a:pt x="18189" y="2202"/>
                  </a:cubicBezTo>
                  <a:cubicBezTo>
                    <a:pt x="17835" y="1402"/>
                    <a:pt x="17127" y="602"/>
                    <a:pt x="15888" y="202"/>
                  </a:cubicBezTo>
                  <a:cubicBezTo>
                    <a:pt x="14648" y="-198"/>
                    <a:pt x="12878" y="-198"/>
                    <a:pt x="9691" y="2042"/>
                  </a:cubicBezTo>
                  <a:cubicBezTo>
                    <a:pt x="6504" y="4282"/>
                    <a:pt x="1901" y="8762"/>
                    <a:pt x="484" y="12282"/>
                  </a:cubicBezTo>
                  <a:cubicBezTo>
                    <a:pt x="-932" y="15802"/>
                    <a:pt x="838" y="18362"/>
                    <a:pt x="4734" y="19722"/>
                  </a:cubicBezTo>
                  <a:cubicBezTo>
                    <a:pt x="8629" y="21082"/>
                    <a:pt x="14648" y="21242"/>
                    <a:pt x="20668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7479005" y="7214548"/>
              <a:ext cx="157743" cy="240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76" fill="norm" stroke="1" extrusionOk="0">
                  <a:moveTo>
                    <a:pt x="21463" y="1606"/>
                  </a:moveTo>
                  <a:cubicBezTo>
                    <a:pt x="20311" y="855"/>
                    <a:pt x="19159" y="104"/>
                    <a:pt x="18007" y="10"/>
                  </a:cubicBezTo>
                  <a:cubicBezTo>
                    <a:pt x="16855" y="-84"/>
                    <a:pt x="15703" y="479"/>
                    <a:pt x="13111" y="2733"/>
                  </a:cubicBezTo>
                  <a:cubicBezTo>
                    <a:pt x="10519" y="4987"/>
                    <a:pt x="6487" y="8932"/>
                    <a:pt x="4039" y="11655"/>
                  </a:cubicBezTo>
                  <a:cubicBezTo>
                    <a:pt x="1591" y="14379"/>
                    <a:pt x="727" y="15881"/>
                    <a:pt x="295" y="17196"/>
                  </a:cubicBezTo>
                  <a:cubicBezTo>
                    <a:pt x="-137" y="18511"/>
                    <a:pt x="-137" y="19638"/>
                    <a:pt x="583" y="20389"/>
                  </a:cubicBezTo>
                  <a:cubicBezTo>
                    <a:pt x="1303" y="21140"/>
                    <a:pt x="2743" y="21516"/>
                    <a:pt x="6343" y="21328"/>
                  </a:cubicBezTo>
                  <a:cubicBezTo>
                    <a:pt x="9943" y="21140"/>
                    <a:pt x="15703" y="20389"/>
                    <a:pt x="21463" y="19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7484081" y="7363006"/>
              <a:ext cx="108217" cy="3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0856" fill="norm" stroke="1" extrusionOk="0">
                  <a:moveTo>
                    <a:pt x="6283" y="20856"/>
                  </a:moveTo>
                  <a:cubicBezTo>
                    <a:pt x="3375" y="17044"/>
                    <a:pt x="468" y="13232"/>
                    <a:pt x="52" y="9421"/>
                  </a:cubicBezTo>
                  <a:cubicBezTo>
                    <a:pt x="-363" y="5609"/>
                    <a:pt x="1714" y="1797"/>
                    <a:pt x="5660" y="527"/>
                  </a:cubicBezTo>
                  <a:cubicBezTo>
                    <a:pt x="9606" y="-744"/>
                    <a:pt x="15422" y="527"/>
                    <a:pt x="21237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7712947" y="736600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7859723" y="7192339"/>
              <a:ext cx="128721" cy="2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73" fill="norm" stroke="1" extrusionOk="0">
                  <a:moveTo>
                    <a:pt x="4061" y="7710"/>
                  </a:moveTo>
                  <a:cubicBezTo>
                    <a:pt x="3364" y="11226"/>
                    <a:pt x="2667" y="14743"/>
                    <a:pt x="1970" y="17003"/>
                  </a:cubicBezTo>
                  <a:cubicBezTo>
                    <a:pt x="1274" y="19264"/>
                    <a:pt x="577" y="20268"/>
                    <a:pt x="228" y="20185"/>
                  </a:cubicBezTo>
                  <a:cubicBezTo>
                    <a:pt x="-120" y="20101"/>
                    <a:pt x="-120" y="18929"/>
                    <a:pt x="577" y="16250"/>
                  </a:cubicBezTo>
                  <a:cubicBezTo>
                    <a:pt x="1274" y="13571"/>
                    <a:pt x="2667" y="9385"/>
                    <a:pt x="4583" y="6371"/>
                  </a:cubicBezTo>
                  <a:cubicBezTo>
                    <a:pt x="6499" y="3357"/>
                    <a:pt x="8938" y="1515"/>
                    <a:pt x="11028" y="594"/>
                  </a:cubicBezTo>
                  <a:cubicBezTo>
                    <a:pt x="13119" y="-327"/>
                    <a:pt x="14861" y="-327"/>
                    <a:pt x="16777" y="1682"/>
                  </a:cubicBezTo>
                  <a:cubicBezTo>
                    <a:pt x="18693" y="3692"/>
                    <a:pt x="20783" y="7710"/>
                    <a:pt x="21132" y="11310"/>
                  </a:cubicBezTo>
                  <a:cubicBezTo>
                    <a:pt x="21480" y="14910"/>
                    <a:pt x="20086" y="18092"/>
                    <a:pt x="18693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8114171" y="7189901"/>
              <a:ext cx="189327" cy="21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30" fill="norm" stroke="1" extrusionOk="0">
                  <a:moveTo>
                    <a:pt x="21467" y="1101"/>
                  </a:moveTo>
                  <a:cubicBezTo>
                    <a:pt x="20507" y="465"/>
                    <a:pt x="19547" y="-170"/>
                    <a:pt x="17267" y="42"/>
                  </a:cubicBezTo>
                  <a:cubicBezTo>
                    <a:pt x="14987" y="254"/>
                    <a:pt x="11387" y="1312"/>
                    <a:pt x="8507" y="2795"/>
                  </a:cubicBezTo>
                  <a:cubicBezTo>
                    <a:pt x="5627" y="4277"/>
                    <a:pt x="3467" y="6183"/>
                    <a:pt x="2147" y="8301"/>
                  </a:cubicBezTo>
                  <a:cubicBezTo>
                    <a:pt x="827" y="10418"/>
                    <a:pt x="347" y="12748"/>
                    <a:pt x="107" y="14442"/>
                  </a:cubicBezTo>
                  <a:cubicBezTo>
                    <a:pt x="-133" y="16136"/>
                    <a:pt x="-133" y="17195"/>
                    <a:pt x="1907" y="18254"/>
                  </a:cubicBezTo>
                  <a:cubicBezTo>
                    <a:pt x="3947" y="19312"/>
                    <a:pt x="8027" y="20371"/>
                    <a:pt x="11147" y="20901"/>
                  </a:cubicBezTo>
                  <a:cubicBezTo>
                    <a:pt x="14267" y="21430"/>
                    <a:pt x="16427" y="21430"/>
                    <a:pt x="18587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8106647" y="7308850"/>
              <a:ext cx="158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1008" y="9000"/>
                  </a:cubicBezTo>
                  <a:cubicBezTo>
                    <a:pt x="2016" y="5400"/>
                    <a:pt x="4032" y="2700"/>
                    <a:pt x="7632" y="1350"/>
                  </a:cubicBezTo>
                  <a:cubicBezTo>
                    <a:pt x="11232" y="0"/>
                    <a:pt x="164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8332930" y="7320330"/>
              <a:ext cx="129318" cy="152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22" fill="norm" stroke="1" extrusionOk="0">
                  <a:moveTo>
                    <a:pt x="4562" y="1946"/>
                  </a:moveTo>
                  <a:cubicBezTo>
                    <a:pt x="5956" y="1059"/>
                    <a:pt x="7350" y="171"/>
                    <a:pt x="8917" y="23"/>
                  </a:cubicBezTo>
                  <a:cubicBezTo>
                    <a:pt x="10485" y="-125"/>
                    <a:pt x="12227" y="467"/>
                    <a:pt x="13272" y="1502"/>
                  </a:cubicBezTo>
                  <a:cubicBezTo>
                    <a:pt x="14317" y="2538"/>
                    <a:pt x="14666" y="4017"/>
                    <a:pt x="13446" y="6533"/>
                  </a:cubicBezTo>
                  <a:cubicBezTo>
                    <a:pt x="12227" y="9048"/>
                    <a:pt x="9440" y="12598"/>
                    <a:pt x="6479" y="15261"/>
                  </a:cubicBezTo>
                  <a:cubicBezTo>
                    <a:pt x="3517" y="17924"/>
                    <a:pt x="382" y="19700"/>
                    <a:pt x="33" y="20587"/>
                  </a:cubicBezTo>
                  <a:cubicBezTo>
                    <a:pt x="-315" y="21475"/>
                    <a:pt x="2124" y="21475"/>
                    <a:pt x="6130" y="21031"/>
                  </a:cubicBezTo>
                  <a:cubicBezTo>
                    <a:pt x="10137" y="20587"/>
                    <a:pt x="15711" y="19700"/>
                    <a:pt x="21285" y="18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8601947" y="7054850"/>
              <a:ext cx="31751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71"/>
                    <a:pt x="14400" y="343"/>
                    <a:pt x="18000" y="1200"/>
                  </a:cubicBezTo>
                  <a:cubicBezTo>
                    <a:pt x="21600" y="2057"/>
                    <a:pt x="21600" y="3600"/>
                    <a:pt x="21600" y="6086"/>
                  </a:cubicBezTo>
                  <a:cubicBezTo>
                    <a:pt x="21600" y="8571"/>
                    <a:pt x="21600" y="12000"/>
                    <a:pt x="20160" y="14743"/>
                  </a:cubicBezTo>
                  <a:cubicBezTo>
                    <a:pt x="18720" y="17486"/>
                    <a:pt x="15840" y="19543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8736485" y="7247466"/>
              <a:ext cx="170263" cy="206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279" fill="norm" stroke="1" extrusionOk="0">
                  <a:moveTo>
                    <a:pt x="17029" y="1745"/>
                  </a:moveTo>
                  <a:cubicBezTo>
                    <a:pt x="16249" y="873"/>
                    <a:pt x="15468" y="0"/>
                    <a:pt x="14427" y="0"/>
                  </a:cubicBezTo>
                  <a:cubicBezTo>
                    <a:pt x="13386" y="0"/>
                    <a:pt x="12085" y="873"/>
                    <a:pt x="9482" y="3273"/>
                  </a:cubicBezTo>
                  <a:cubicBezTo>
                    <a:pt x="6880" y="5673"/>
                    <a:pt x="2976" y="9600"/>
                    <a:pt x="1155" y="12109"/>
                  </a:cubicBezTo>
                  <a:cubicBezTo>
                    <a:pt x="-667" y="14618"/>
                    <a:pt x="-407" y="15709"/>
                    <a:pt x="2456" y="17127"/>
                  </a:cubicBezTo>
                  <a:cubicBezTo>
                    <a:pt x="5319" y="18545"/>
                    <a:pt x="10784" y="20291"/>
                    <a:pt x="14297" y="20945"/>
                  </a:cubicBezTo>
                  <a:cubicBezTo>
                    <a:pt x="17810" y="21600"/>
                    <a:pt x="19372" y="21164"/>
                    <a:pt x="20933" y="20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8944847" y="7143750"/>
              <a:ext cx="97926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5184" y="0"/>
                  </a:moveTo>
                  <a:cubicBezTo>
                    <a:pt x="8640" y="1770"/>
                    <a:pt x="12096" y="3541"/>
                    <a:pt x="15336" y="5666"/>
                  </a:cubicBezTo>
                  <a:cubicBezTo>
                    <a:pt x="18576" y="7790"/>
                    <a:pt x="21600" y="10269"/>
                    <a:pt x="19008" y="12984"/>
                  </a:cubicBezTo>
                  <a:cubicBezTo>
                    <a:pt x="16416" y="15698"/>
                    <a:pt x="8208" y="186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" name="Drawing"/>
          <p:cNvGrpSpPr/>
          <p:nvPr/>
        </p:nvGrpSpPr>
        <p:grpSpPr>
          <a:xfrm>
            <a:off x="450850" y="1530350"/>
            <a:ext cx="11931651" cy="8013701"/>
            <a:chOff x="-9203" y="0"/>
            <a:chExt cx="11931650" cy="8013699"/>
          </a:xfrm>
        </p:grpSpPr>
        <p:sp>
          <p:nvSpPr>
            <p:cNvPr id="176" name="Line"/>
            <p:cNvSpPr/>
            <p:nvPr/>
          </p:nvSpPr>
          <p:spPr>
            <a:xfrm>
              <a:off x="105567" y="234386"/>
              <a:ext cx="190030" cy="34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03" fill="norm" stroke="1" extrusionOk="0">
                  <a:moveTo>
                    <a:pt x="12907" y="433"/>
                  </a:moveTo>
                  <a:cubicBezTo>
                    <a:pt x="11707" y="168"/>
                    <a:pt x="10507" y="-97"/>
                    <a:pt x="9547" y="36"/>
                  </a:cubicBezTo>
                  <a:cubicBezTo>
                    <a:pt x="8587" y="168"/>
                    <a:pt x="7867" y="698"/>
                    <a:pt x="6427" y="2553"/>
                  </a:cubicBezTo>
                  <a:cubicBezTo>
                    <a:pt x="4987" y="4409"/>
                    <a:pt x="2827" y="7589"/>
                    <a:pt x="1627" y="10040"/>
                  </a:cubicBezTo>
                  <a:cubicBezTo>
                    <a:pt x="427" y="12492"/>
                    <a:pt x="187" y="14215"/>
                    <a:pt x="67" y="15407"/>
                  </a:cubicBezTo>
                  <a:cubicBezTo>
                    <a:pt x="-53" y="16600"/>
                    <a:pt x="-53" y="17263"/>
                    <a:pt x="427" y="17793"/>
                  </a:cubicBezTo>
                  <a:cubicBezTo>
                    <a:pt x="907" y="18323"/>
                    <a:pt x="1867" y="18720"/>
                    <a:pt x="3187" y="18919"/>
                  </a:cubicBezTo>
                  <a:cubicBezTo>
                    <a:pt x="4507" y="19118"/>
                    <a:pt x="6187" y="19118"/>
                    <a:pt x="7867" y="18588"/>
                  </a:cubicBezTo>
                  <a:cubicBezTo>
                    <a:pt x="9547" y="18058"/>
                    <a:pt x="11227" y="16997"/>
                    <a:pt x="12907" y="15341"/>
                  </a:cubicBezTo>
                  <a:cubicBezTo>
                    <a:pt x="14587" y="13685"/>
                    <a:pt x="16267" y="11432"/>
                    <a:pt x="16627" y="9113"/>
                  </a:cubicBezTo>
                  <a:cubicBezTo>
                    <a:pt x="16987" y="6794"/>
                    <a:pt x="16027" y="4409"/>
                    <a:pt x="15067" y="2951"/>
                  </a:cubicBezTo>
                  <a:cubicBezTo>
                    <a:pt x="14107" y="1493"/>
                    <a:pt x="13147" y="963"/>
                    <a:pt x="12067" y="698"/>
                  </a:cubicBezTo>
                  <a:cubicBezTo>
                    <a:pt x="10987" y="433"/>
                    <a:pt x="9787" y="433"/>
                    <a:pt x="8587" y="566"/>
                  </a:cubicBezTo>
                  <a:cubicBezTo>
                    <a:pt x="7387" y="698"/>
                    <a:pt x="6187" y="963"/>
                    <a:pt x="5107" y="1957"/>
                  </a:cubicBezTo>
                  <a:cubicBezTo>
                    <a:pt x="4027" y="2951"/>
                    <a:pt x="3067" y="4674"/>
                    <a:pt x="3907" y="7059"/>
                  </a:cubicBezTo>
                  <a:cubicBezTo>
                    <a:pt x="4747" y="9444"/>
                    <a:pt x="7387" y="12492"/>
                    <a:pt x="10627" y="15010"/>
                  </a:cubicBezTo>
                  <a:cubicBezTo>
                    <a:pt x="13867" y="17528"/>
                    <a:pt x="17707" y="19515"/>
                    <a:pt x="21547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352746" y="222250"/>
              <a:ext cx="145125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7" h="21600" fill="norm" stroke="1" extrusionOk="0">
                  <a:moveTo>
                    <a:pt x="0" y="0"/>
                  </a:moveTo>
                  <a:cubicBezTo>
                    <a:pt x="6214" y="1953"/>
                    <a:pt x="12427" y="3905"/>
                    <a:pt x="16274" y="6224"/>
                  </a:cubicBezTo>
                  <a:cubicBezTo>
                    <a:pt x="20121" y="8542"/>
                    <a:pt x="21600" y="11227"/>
                    <a:pt x="18937" y="13851"/>
                  </a:cubicBezTo>
                  <a:cubicBezTo>
                    <a:pt x="16274" y="16475"/>
                    <a:pt x="9468" y="19037"/>
                    <a:pt x="26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-1" y="236597"/>
              <a:ext cx="124148" cy="35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1500" fill="norm" stroke="1" extrusionOk="0">
                  <a:moveTo>
                    <a:pt x="20434" y="1443"/>
                  </a:moveTo>
                  <a:cubicBezTo>
                    <a:pt x="19040" y="929"/>
                    <a:pt x="17647" y="414"/>
                    <a:pt x="15557" y="157"/>
                  </a:cubicBezTo>
                  <a:cubicBezTo>
                    <a:pt x="13466" y="-100"/>
                    <a:pt x="10679" y="-100"/>
                    <a:pt x="8240" y="607"/>
                  </a:cubicBezTo>
                  <a:cubicBezTo>
                    <a:pt x="5802" y="1314"/>
                    <a:pt x="3711" y="2729"/>
                    <a:pt x="1969" y="5236"/>
                  </a:cubicBezTo>
                  <a:cubicBezTo>
                    <a:pt x="228" y="7743"/>
                    <a:pt x="-1166" y="11343"/>
                    <a:pt x="1447" y="14236"/>
                  </a:cubicBezTo>
                  <a:cubicBezTo>
                    <a:pt x="4060" y="17129"/>
                    <a:pt x="10679" y="19314"/>
                    <a:pt x="17299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890051" y="223192"/>
              <a:ext cx="159642" cy="336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83" fill="norm" stroke="1" extrusionOk="0">
                  <a:moveTo>
                    <a:pt x="2849" y="2775"/>
                  </a:moveTo>
                  <a:cubicBezTo>
                    <a:pt x="3410" y="2100"/>
                    <a:pt x="3971" y="1425"/>
                    <a:pt x="5934" y="885"/>
                  </a:cubicBezTo>
                  <a:cubicBezTo>
                    <a:pt x="7898" y="345"/>
                    <a:pt x="11264" y="-60"/>
                    <a:pt x="13508" y="8"/>
                  </a:cubicBezTo>
                  <a:cubicBezTo>
                    <a:pt x="15753" y="75"/>
                    <a:pt x="16875" y="615"/>
                    <a:pt x="17295" y="1290"/>
                  </a:cubicBezTo>
                  <a:cubicBezTo>
                    <a:pt x="17716" y="1965"/>
                    <a:pt x="17436" y="2775"/>
                    <a:pt x="16033" y="3788"/>
                  </a:cubicBezTo>
                  <a:cubicBezTo>
                    <a:pt x="14631" y="4800"/>
                    <a:pt x="12106" y="6015"/>
                    <a:pt x="10282" y="6893"/>
                  </a:cubicBezTo>
                  <a:cubicBezTo>
                    <a:pt x="8459" y="7770"/>
                    <a:pt x="7337" y="8310"/>
                    <a:pt x="7197" y="8917"/>
                  </a:cubicBezTo>
                  <a:cubicBezTo>
                    <a:pt x="7057" y="9525"/>
                    <a:pt x="7898" y="10200"/>
                    <a:pt x="9721" y="10875"/>
                  </a:cubicBezTo>
                  <a:cubicBezTo>
                    <a:pt x="11545" y="11550"/>
                    <a:pt x="14350" y="12225"/>
                    <a:pt x="16454" y="12900"/>
                  </a:cubicBezTo>
                  <a:cubicBezTo>
                    <a:pt x="18558" y="13575"/>
                    <a:pt x="19960" y="14250"/>
                    <a:pt x="20662" y="14925"/>
                  </a:cubicBezTo>
                  <a:cubicBezTo>
                    <a:pt x="21363" y="15600"/>
                    <a:pt x="21363" y="16275"/>
                    <a:pt x="20381" y="17220"/>
                  </a:cubicBezTo>
                  <a:cubicBezTo>
                    <a:pt x="19399" y="18165"/>
                    <a:pt x="17436" y="19380"/>
                    <a:pt x="14490" y="20190"/>
                  </a:cubicBezTo>
                  <a:cubicBezTo>
                    <a:pt x="11545" y="21000"/>
                    <a:pt x="7618" y="21405"/>
                    <a:pt x="4812" y="21472"/>
                  </a:cubicBezTo>
                  <a:cubicBezTo>
                    <a:pt x="2007" y="21540"/>
                    <a:pt x="324" y="21270"/>
                    <a:pt x="44" y="20932"/>
                  </a:cubicBezTo>
                  <a:cubicBezTo>
                    <a:pt x="-237" y="20595"/>
                    <a:pt x="885" y="20190"/>
                    <a:pt x="2007" y="19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552896" y="336550"/>
              <a:ext cx="127001" cy="200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1350"/>
                  </a:moveTo>
                  <a:cubicBezTo>
                    <a:pt x="3960" y="7200"/>
                    <a:pt x="7920" y="13050"/>
                    <a:pt x="10260" y="16650"/>
                  </a:cubicBezTo>
                  <a:cubicBezTo>
                    <a:pt x="12600" y="20250"/>
                    <a:pt x="13320" y="21600"/>
                    <a:pt x="13680" y="21262"/>
                  </a:cubicBezTo>
                  <a:cubicBezTo>
                    <a:pt x="14040" y="20925"/>
                    <a:pt x="14040" y="18900"/>
                    <a:pt x="14400" y="15750"/>
                  </a:cubicBezTo>
                  <a:cubicBezTo>
                    <a:pt x="14760" y="12600"/>
                    <a:pt x="15480" y="8325"/>
                    <a:pt x="16200" y="5175"/>
                  </a:cubicBezTo>
                  <a:cubicBezTo>
                    <a:pt x="16920" y="2025"/>
                    <a:pt x="17640" y="0"/>
                    <a:pt x="18540" y="0"/>
                  </a:cubicBezTo>
                  <a:cubicBezTo>
                    <a:pt x="19440" y="0"/>
                    <a:pt x="20520" y="2025"/>
                    <a:pt x="21600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1744556" y="322719"/>
              <a:ext cx="189341" cy="19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92" fill="norm" stroke="1" extrusionOk="0">
                  <a:moveTo>
                    <a:pt x="10669" y="6395"/>
                  </a:moveTo>
                  <a:cubicBezTo>
                    <a:pt x="10669" y="5234"/>
                    <a:pt x="10669" y="4073"/>
                    <a:pt x="10309" y="2795"/>
                  </a:cubicBezTo>
                  <a:cubicBezTo>
                    <a:pt x="9949" y="1518"/>
                    <a:pt x="9229" y="124"/>
                    <a:pt x="8269" y="8"/>
                  </a:cubicBezTo>
                  <a:cubicBezTo>
                    <a:pt x="7309" y="-108"/>
                    <a:pt x="6109" y="1053"/>
                    <a:pt x="4669" y="3957"/>
                  </a:cubicBezTo>
                  <a:cubicBezTo>
                    <a:pt x="3229" y="6860"/>
                    <a:pt x="1549" y="11505"/>
                    <a:pt x="709" y="14408"/>
                  </a:cubicBezTo>
                  <a:cubicBezTo>
                    <a:pt x="-131" y="17311"/>
                    <a:pt x="-131" y="18473"/>
                    <a:pt x="229" y="19518"/>
                  </a:cubicBezTo>
                  <a:cubicBezTo>
                    <a:pt x="589" y="20563"/>
                    <a:pt x="1309" y="21492"/>
                    <a:pt x="2149" y="21492"/>
                  </a:cubicBezTo>
                  <a:cubicBezTo>
                    <a:pt x="2989" y="21492"/>
                    <a:pt x="3949" y="20563"/>
                    <a:pt x="5269" y="18589"/>
                  </a:cubicBezTo>
                  <a:cubicBezTo>
                    <a:pt x="6589" y="16615"/>
                    <a:pt x="8269" y="13595"/>
                    <a:pt x="9589" y="11040"/>
                  </a:cubicBezTo>
                  <a:cubicBezTo>
                    <a:pt x="10909" y="8486"/>
                    <a:pt x="11869" y="6395"/>
                    <a:pt x="12349" y="5931"/>
                  </a:cubicBezTo>
                  <a:cubicBezTo>
                    <a:pt x="12829" y="5466"/>
                    <a:pt x="12829" y="6627"/>
                    <a:pt x="12709" y="8021"/>
                  </a:cubicBezTo>
                  <a:cubicBezTo>
                    <a:pt x="12589" y="9415"/>
                    <a:pt x="12349" y="11040"/>
                    <a:pt x="13069" y="12782"/>
                  </a:cubicBezTo>
                  <a:cubicBezTo>
                    <a:pt x="13789" y="14524"/>
                    <a:pt x="15469" y="16382"/>
                    <a:pt x="17029" y="17079"/>
                  </a:cubicBezTo>
                  <a:cubicBezTo>
                    <a:pt x="18589" y="17776"/>
                    <a:pt x="20029" y="17311"/>
                    <a:pt x="21469" y="16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1966122" y="322203"/>
              <a:ext cx="107475" cy="180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0877" fill="norm" stroke="1" extrusionOk="0">
                  <a:moveTo>
                    <a:pt x="17353" y="3873"/>
                  </a:moveTo>
                  <a:cubicBezTo>
                    <a:pt x="16937" y="2400"/>
                    <a:pt x="16522" y="927"/>
                    <a:pt x="15276" y="314"/>
                  </a:cubicBezTo>
                  <a:cubicBezTo>
                    <a:pt x="14029" y="-300"/>
                    <a:pt x="11953" y="-55"/>
                    <a:pt x="9460" y="1418"/>
                  </a:cubicBezTo>
                  <a:cubicBezTo>
                    <a:pt x="6968" y="2891"/>
                    <a:pt x="4060" y="5591"/>
                    <a:pt x="2191" y="8168"/>
                  </a:cubicBezTo>
                  <a:cubicBezTo>
                    <a:pt x="322" y="10745"/>
                    <a:pt x="-509" y="13200"/>
                    <a:pt x="322" y="15532"/>
                  </a:cubicBezTo>
                  <a:cubicBezTo>
                    <a:pt x="1153" y="17864"/>
                    <a:pt x="3645" y="20073"/>
                    <a:pt x="7383" y="20686"/>
                  </a:cubicBezTo>
                  <a:cubicBezTo>
                    <a:pt x="11122" y="21300"/>
                    <a:pt x="16106" y="20318"/>
                    <a:pt x="21091" y="19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2106357" y="328471"/>
              <a:ext cx="145040" cy="125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391" fill="norm" stroke="1" extrusionOk="0">
                  <a:moveTo>
                    <a:pt x="19573" y="280"/>
                  </a:moveTo>
                  <a:cubicBezTo>
                    <a:pt x="16129" y="-63"/>
                    <a:pt x="12686" y="-406"/>
                    <a:pt x="9399" y="1308"/>
                  </a:cubicBezTo>
                  <a:cubicBezTo>
                    <a:pt x="6112" y="3023"/>
                    <a:pt x="2981" y="6794"/>
                    <a:pt x="1416" y="9880"/>
                  </a:cubicBezTo>
                  <a:cubicBezTo>
                    <a:pt x="-149" y="12965"/>
                    <a:pt x="-149" y="15365"/>
                    <a:pt x="164" y="17423"/>
                  </a:cubicBezTo>
                  <a:cubicBezTo>
                    <a:pt x="477" y="19480"/>
                    <a:pt x="1103" y="21194"/>
                    <a:pt x="4703" y="19994"/>
                  </a:cubicBezTo>
                  <a:cubicBezTo>
                    <a:pt x="8303" y="18794"/>
                    <a:pt x="14877" y="14680"/>
                    <a:pt x="21451" y="1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2270446" y="34290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114"/>
                    <a:pt x="0" y="8229"/>
                    <a:pt x="0" y="11829"/>
                  </a:cubicBezTo>
                  <a:cubicBezTo>
                    <a:pt x="0" y="15429"/>
                    <a:pt x="108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2308546" y="2667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2366595" y="306529"/>
              <a:ext cx="107052" cy="19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10" fill="norm" stroke="1" extrusionOk="0">
                  <a:moveTo>
                    <a:pt x="6173" y="4687"/>
                  </a:moveTo>
                  <a:cubicBezTo>
                    <a:pt x="4902" y="7010"/>
                    <a:pt x="3632" y="9333"/>
                    <a:pt x="2573" y="11423"/>
                  </a:cubicBezTo>
                  <a:cubicBezTo>
                    <a:pt x="1514" y="13513"/>
                    <a:pt x="667" y="15371"/>
                    <a:pt x="244" y="15487"/>
                  </a:cubicBezTo>
                  <a:cubicBezTo>
                    <a:pt x="-180" y="15604"/>
                    <a:pt x="-180" y="13978"/>
                    <a:pt x="1302" y="11307"/>
                  </a:cubicBezTo>
                  <a:cubicBezTo>
                    <a:pt x="2785" y="8636"/>
                    <a:pt x="5749" y="4920"/>
                    <a:pt x="8291" y="2713"/>
                  </a:cubicBezTo>
                  <a:cubicBezTo>
                    <a:pt x="10832" y="507"/>
                    <a:pt x="12949" y="-190"/>
                    <a:pt x="15067" y="42"/>
                  </a:cubicBezTo>
                  <a:cubicBezTo>
                    <a:pt x="17185" y="275"/>
                    <a:pt x="19302" y="1436"/>
                    <a:pt x="20361" y="5152"/>
                  </a:cubicBezTo>
                  <a:cubicBezTo>
                    <a:pt x="21420" y="8868"/>
                    <a:pt x="21420" y="15139"/>
                    <a:pt x="2142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2562546" y="294024"/>
              <a:ext cx="139701" cy="143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3" fill="norm" stroke="1" extrusionOk="0">
                  <a:moveTo>
                    <a:pt x="0" y="12679"/>
                  </a:moveTo>
                  <a:cubicBezTo>
                    <a:pt x="1636" y="12988"/>
                    <a:pt x="3273" y="13296"/>
                    <a:pt x="5073" y="12062"/>
                  </a:cubicBezTo>
                  <a:cubicBezTo>
                    <a:pt x="6873" y="10828"/>
                    <a:pt x="8836" y="8050"/>
                    <a:pt x="9982" y="5736"/>
                  </a:cubicBezTo>
                  <a:cubicBezTo>
                    <a:pt x="11127" y="3422"/>
                    <a:pt x="11455" y="1570"/>
                    <a:pt x="10800" y="645"/>
                  </a:cubicBezTo>
                  <a:cubicBezTo>
                    <a:pt x="10145" y="-281"/>
                    <a:pt x="8509" y="-281"/>
                    <a:pt x="6709" y="1108"/>
                  </a:cubicBezTo>
                  <a:cubicBezTo>
                    <a:pt x="4909" y="2496"/>
                    <a:pt x="2945" y="5273"/>
                    <a:pt x="1800" y="8668"/>
                  </a:cubicBezTo>
                  <a:cubicBezTo>
                    <a:pt x="655" y="12062"/>
                    <a:pt x="327" y="16073"/>
                    <a:pt x="982" y="18388"/>
                  </a:cubicBezTo>
                  <a:cubicBezTo>
                    <a:pt x="1636" y="20702"/>
                    <a:pt x="3273" y="21319"/>
                    <a:pt x="6873" y="20548"/>
                  </a:cubicBezTo>
                  <a:cubicBezTo>
                    <a:pt x="10473" y="19776"/>
                    <a:pt x="16036" y="17616"/>
                    <a:pt x="21600" y="15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2732913" y="238782"/>
              <a:ext cx="77217" cy="247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4" h="21384" fill="norm" stroke="1" extrusionOk="0">
                  <a:moveTo>
                    <a:pt x="16899" y="2964"/>
                  </a:moveTo>
                  <a:cubicBezTo>
                    <a:pt x="16345" y="2049"/>
                    <a:pt x="15791" y="1133"/>
                    <a:pt x="14130" y="584"/>
                  </a:cubicBezTo>
                  <a:cubicBezTo>
                    <a:pt x="12468" y="35"/>
                    <a:pt x="9699" y="-148"/>
                    <a:pt x="7207" y="127"/>
                  </a:cubicBezTo>
                  <a:cubicBezTo>
                    <a:pt x="4714" y="401"/>
                    <a:pt x="2499" y="1133"/>
                    <a:pt x="1114" y="2964"/>
                  </a:cubicBezTo>
                  <a:cubicBezTo>
                    <a:pt x="-270" y="4794"/>
                    <a:pt x="-824" y="7723"/>
                    <a:pt x="2222" y="10286"/>
                  </a:cubicBezTo>
                  <a:cubicBezTo>
                    <a:pt x="5268" y="12849"/>
                    <a:pt x="11914" y="15045"/>
                    <a:pt x="15791" y="16693"/>
                  </a:cubicBezTo>
                  <a:cubicBezTo>
                    <a:pt x="19668" y="18340"/>
                    <a:pt x="20776" y="19438"/>
                    <a:pt x="19945" y="20171"/>
                  </a:cubicBezTo>
                  <a:cubicBezTo>
                    <a:pt x="19114" y="20903"/>
                    <a:pt x="16345" y="21269"/>
                    <a:pt x="13022" y="21360"/>
                  </a:cubicBezTo>
                  <a:cubicBezTo>
                    <a:pt x="9699" y="21452"/>
                    <a:pt x="5822" y="21269"/>
                    <a:pt x="1945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3386914" y="137095"/>
              <a:ext cx="166233" cy="40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53" fill="norm" stroke="1" extrusionOk="0">
                  <a:moveTo>
                    <a:pt x="21473" y="2462"/>
                  </a:moveTo>
                  <a:cubicBezTo>
                    <a:pt x="18192" y="1466"/>
                    <a:pt x="14911" y="469"/>
                    <a:pt x="11767" y="136"/>
                  </a:cubicBezTo>
                  <a:cubicBezTo>
                    <a:pt x="8622" y="-196"/>
                    <a:pt x="5615" y="136"/>
                    <a:pt x="3701" y="524"/>
                  </a:cubicBezTo>
                  <a:cubicBezTo>
                    <a:pt x="1787" y="912"/>
                    <a:pt x="967" y="1355"/>
                    <a:pt x="1650" y="2296"/>
                  </a:cubicBezTo>
                  <a:cubicBezTo>
                    <a:pt x="2334" y="3238"/>
                    <a:pt x="4521" y="4678"/>
                    <a:pt x="6025" y="5952"/>
                  </a:cubicBezTo>
                  <a:cubicBezTo>
                    <a:pt x="7529" y="7226"/>
                    <a:pt x="8349" y="8333"/>
                    <a:pt x="8486" y="9164"/>
                  </a:cubicBezTo>
                  <a:cubicBezTo>
                    <a:pt x="8622" y="9995"/>
                    <a:pt x="8076" y="10549"/>
                    <a:pt x="7119" y="10992"/>
                  </a:cubicBezTo>
                  <a:cubicBezTo>
                    <a:pt x="6162" y="11435"/>
                    <a:pt x="4795" y="11767"/>
                    <a:pt x="3291" y="11989"/>
                  </a:cubicBezTo>
                  <a:cubicBezTo>
                    <a:pt x="1787" y="12210"/>
                    <a:pt x="146" y="12321"/>
                    <a:pt x="10" y="12266"/>
                  </a:cubicBezTo>
                  <a:cubicBezTo>
                    <a:pt x="-127" y="12210"/>
                    <a:pt x="1240" y="11989"/>
                    <a:pt x="2334" y="12099"/>
                  </a:cubicBezTo>
                  <a:cubicBezTo>
                    <a:pt x="3427" y="12210"/>
                    <a:pt x="4248" y="12653"/>
                    <a:pt x="4248" y="13595"/>
                  </a:cubicBezTo>
                  <a:cubicBezTo>
                    <a:pt x="4248" y="14536"/>
                    <a:pt x="3427" y="15976"/>
                    <a:pt x="2744" y="16973"/>
                  </a:cubicBezTo>
                  <a:cubicBezTo>
                    <a:pt x="2060" y="17970"/>
                    <a:pt x="1514" y="18524"/>
                    <a:pt x="1103" y="19078"/>
                  </a:cubicBezTo>
                  <a:cubicBezTo>
                    <a:pt x="693" y="19632"/>
                    <a:pt x="420" y="20186"/>
                    <a:pt x="830" y="20629"/>
                  </a:cubicBezTo>
                  <a:cubicBezTo>
                    <a:pt x="1240" y="21072"/>
                    <a:pt x="2334" y="21404"/>
                    <a:pt x="4931" y="21182"/>
                  </a:cubicBezTo>
                  <a:cubicBezTo>
                    <a:pt x="7529" y="20961"/>
                    <a:pt x="11630" y="20186"/>
                    <a:pt x="15731" y="19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3613678" y="186266"/>
              <a:ext cx="10296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600" fill="norm" stroke="1" extrusionOk="0">
                  <a:moveTo>
                    <a:pt x="5676" y="6080"/>
                  </a:moveTo>
                  <a:cubicBezTo>
                    <a:pt x="5253" y="9600"/>
                    <a:pt x="4829" y="13120"/>
                    <a:pt x="4406" y="15440"/>
                  </a:cubicBezTo>
                  <a:cubicBezTo>
                    <a:pt x="3982" y="17760"/>
                    <a:pt x="3559" y="18880"/>
                    <a:pt x="2923" y="19840"/>
                  </a:cubicBezTo>
                  <a:cubicBezTo>
                    <a:pt x="2288" y="20800"/>
                    <a:pt x="1441" y="21600"/>
                    <a:pt x="806" y="21600"/>
                  </a:cubicBezTo>
                  <a:cubicBezTo>
                    <a:pt x="171" y="21600"/>
                    <a:pt x="-253" y="20800"/>
                    <a:pt x="171" y="17680"/>
                  </a:cubicBezTo>
                  <a:cubicBezTo>
                    <a:pt x="594" y="14560"/>
                    <a:pt x="1865" y="9120"/>
                    <a:pt x="2712" y="6000"/>
                  </a:cubicBezTo>
                  <a:cubicBezTo>
                    <a:pt x="3559" y="2880"/>
                    <a:pt x="3982" y="2080"/>
                    <a:pt x="5888" y="1360"/>
                  </a:cubicBezTo>
                  <a:cubicBezTo>
                    <a:pt x="7794" y="640"/>
                    <a:pt x="11182" y="0"/>
                    <a:pt x="13723" y="0"/>
                  </a:cubicBezTo>
                  <a:cubicBezTo>
                    <a:pt x="16265" y="0"/>
                    <a:pt x="17959" y="640"/>
                    <a:pt x="19229" y="1920"/>
                  </a:cubicBezTo>
                  <a:cubicBezTo>
                    <a:pt x="20500" y="3200"/>
                    <a:pt x="21347" y="5120"/>
                    <a:pt x="19653" y="6640"/>
                  </a:cubicBezTo>
                  <a:cubicBezTo>
                    <a:pt x="17959" y="8160"/>
                    <a:pt x="13723" y="9280"/>
                    <a:pt x="10123" y="9920"/>
                  </a:cubicBezTo>
                  <a:cubicBezTo>
                    <a:pt x="6523" y="10560"/>
                    <a:pt x="3559" y="10720"/>
                    <a:pt x="2076" y="10480"/>
                  </a:cubicBezTo>
                  <a:cubicBezTo>
                    <a:pt x="594" y="10240"/>
                    <a:pt x="594" y="9600"/>
                    <a:pt x="594" y="8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3775396" y="203200"/>
              <a:ext cx="381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486"/>
                    <a:pt x="9600" y="10971"/>
                    <a:pt x="6000" y="14571"/>
                  </a:cubicBezTo>
                  <a:cubicBezTo>
                    <a:pt x="2400" y="18171"/>
                    <a:pt x="12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3807146" y="175683"/>
              <a:ext cx="1143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5916"/>
                    <a:pt x="800" y="10232"/>
                    <a:pt x="3200" y="6253"/>
                  </a:cubicBezTo>
                  <a:cubicBezTo>
                    <a:pt x="5600" y="2274"/>
                    <a:pt x="10000" y="0"/>
                    <a:pt x="13400" y="0"/>
                  </a:cubicBezTo>
                  <a:cubicBezTo>
                    <a:pt x="16800" y="0"/>
                    <a:pt x="19200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3813496" y="270787"/>
              <a:ext cx="1333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486" y="12793"/>
                    <a:pt x="10971" y="5170"/>
                    <a:pt x="14571" y="1993"/>
                  </a:cubicBezTo>
                  <a:cubicBezTo>
                    <a:pt x="18171" y="-1183"/>
                    <a:pt x="19886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883346" y="450850"/>
              <a:ext cx="508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4243180" y="192225"/>
              <a:ext cx="218017" cy="211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839" y="8167"/>
                  </a:moveTo>
                  <a:cubicBezTo>
                    <a:pt x="419" y="14796"/>
                    <a:pt x="0" y="21426"/>
                    <a:pt x="0" y="21319"/>
                  </a:cubicBezTo>
                  <a:cubicBezTo>
                    <a:pt x="0" y="21212"/>
                    <a:pt x="419" y="14369"/>
                    <a:pt x="839" y="9771"/>
                  </a:cubicBezTo>
                  <a:cubicBezTo>
                    <a:pt x="1258" y="5173"/>
                    <a:pt x="1678" y="2820"/>
                    <a:pt x="1992" y="2178"/>
                  </a:cubicBezTo>
                  <a:cubicBezTo>
                    <a:pt x="2307" y="1537"/>
                    <a:pt x="2517" y="2606"/>
                    <a:pt x="2831" y="3782"/>
                  </a:cubicBezTo>
                  <a:cubicBezTo>
                    <a:pt x="3146" y="4959"/>
                    <a:pt x="3565" y="6242"/>
                    <a:pt x="4614" y="7311"/>
                  </a:cubicBezTo>
                  <a:cubicBezTo>
                    <a:pt x="5662" y="8380"/>
                    <a:pt x="7340" y="9236"/>
                    <a:pt x="9227" y="8167"/>
                  </a:cubicBezTo>
                  <a:cubicBezTo>
                    <a:pt x="11115" y="7097"/>
                    <a:pt x="13212" y="4103"/>
                    <a:pt x="14680" y="2285"/>
                  </a:cubicBezTo>
                  <a:cubicBezTo>
                    <a:pt x="16148" y="468"/>
                    <a:pt x="16986" y="-174"/>
                    <a:pt x="17511" y="40"/>
                  </a:cubicBezTo>
                  <a:cubicBezTo>
                    <a:pt x="18035" y="254"/>
                    <a:pt x="18245" y="1323"/>
                    <a:pt x="18664" y="3889"/>
                  </a:cubicBezTo>
                  <a:cubicBezTo>
                    <a:pt x="19083" y="6456"/>
                    <a:pt x="19713" y="10519"/>
                    <a:pt x="20237" y="13192"/>
                  </a:cubicBezTo>
                  <a:cubicBezTo>
                    <a:pt x="20761" y="15866"/>
                    <a:pt x="21181" y="17149"/>
                    <a:pt x="21600" y="18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4581846" y="203200"/>
              <a:ext cx="6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4537396" y="164588"/>
              <a:ext cx="140807" cy="211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04" fill="norm" stroke="1" extrusionOk="0">
                  <a:moveTo>
                    <a:pt x="11606" y="5133"/>
                  </a:moveTo>
                  <a:cubicBezTo>
                    <a:pt x="10639" y="4074"/>
                    <a:pt x="9672" y="3015"/>
                    <a:pt x="9672" y="2063"/>
                  </a:cubicBezTo>
                  <a:cubicBezTo>
                    <a:pt x="9672" y="1110"/>
                    <a:pt x="10639" y="263"/>
                    <a:pt x="11928" y="51"/>
                  </a:cubicBezTo>
                  <a:cubicBezTo>
                    <a:pt x="13218" y="-161"/>
                    <a:pt x="14830" y="263"/>
                    <a:pt x="16925" y="1745"/>
                  </a:cubicBezTo>
                  <a:cubicBezTo>
                    <a:pt x="19021" y="3227"/>
                    <a:pt x="21600" y="5768"/>
                    <a:pt x="21439" y="8627"/>
                  </a:cubicBezTo>
                  <a:cubicBezTo>
                    <a:pt x="21278" y="11486"/>
                    <a:pt x="18376" y="14663"/>
                    <a:pt x="14991" y="16886"/>
                  </a:cubicBezTo>
                  <a:cubicBezTo>
                    <a:pt x="11606" y="19110"/>
                    <a:pt x="7737" y="20380"/>
                    <a:pt x="4836" y="20910"/>
                  </a:cubicBezTo>
                  <a:cubicBezTo>
                    <a:pt x="1934" y="21439"/>
                    <a:pt x="0" y="21227"/>
                    <a:pt x="0" y="20486"/>
                  </a:cubicBezTo>
                  <a:cubicBezTo>
                    <a:pt x="0" y="19745"/>
                    <a:pt x="1934" y="18474"/>
                    <a:pt x="3869" y="17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4651696" y="361950"/>
              <a:ext cx="825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5305"/>
                    <a:pt x="11631" y="10611"/>
                    <a:pt x="8031" y="14211"/>
                  </a:cubicBezTo>
                  <a:cubicBezTo>
                    <a:pt x="4431" y="17811"/>
                    <a:pt x="2215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969196" y="152400"/>
              <a:ext cx="196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9" y="17280"/>
                    <a:pt x="1858" y="12960"/>
                    <a:pt x="4877" y="10800"/>
                  </a:cubicBezTo>
                  <a:cubicBezTo>
                    <a:pt x="7897" y="8640"/>
                    <a:pt x="13006" y="8640"/>
                    <a:pt x="16142" y="7920"/>
                  </a:cubicBezTo>
                  <a:cubicBezTo>
                    <a:pt x="19277" y="7200"/>
                    <a:pt x="20439" y="5760"/>
                    <a:pt x="21019" y="4320"/>
                  </a:cubicBezTo>
                  <a:cubicBezTo>
                    <a:pt x="21600" y="2880"/>
                    <a:pt x="21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5026346" y="152400"/>
              <a:ext cx="80736" cy="233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60" fill="norm" stroke="1" extrusionOk="0">
                  <a:moveTo>
                    <a:pt x="14954" y="0"/>
                  </a:moveTo>
                  <a:cubicBezTo>
                    <a:pt x="12185" y="195"/>
                    <a:pt x="9415" y="389"/>
                    <a:pt x="7754" y="973"/>
                  </a:cubicBezTo>
                  <a:cubicBezTo>
                    <a:pt x="6092" y="1557"/>
                    <a:pt x="5538" y="2530"/>
                    <a:pt x="8031" y="4670"/>
                  </a:cubicBezTo>
                  <a:cubicBezTo>
                    <a:pt x="10523" y="6811"/>
                    <a:pt x="16062" y="10119"/>
                    <a:pt x="18831" y="12746"/>
                  </a:cubicBezTo>
                  <a:cubicBezTo>
                    <a:pt x="21600" y="15373"/>
                    <a:pt x="21600" y="17319"/>
                    <a:pt x="20215" y="18681"/>
                  </a:cubicBezTo>
                  <a:cubicBezTo>
                    <a:pt x="18831" y="20043"/>
                    <a:pt x="16062" y="20822"/>
                    <a:pt x="13292" y="21211"/>
                  </a:cubicBezTo>
                  <a:cubicBezTo>
                    <a:pt x="10523" y="21600"/>
                    <a:pt x="7754" y="21600"/>
                    <a:pt x="5538" y="20724"/>
                  </a:cubicBezTo>
                  <a:cubicBezTo>
                    <a:pt x="3323" y="19849"/>
                    <a:pt x="1662" y="18097"/>
                    <a:pt x="0" y="16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5248596" y="14605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280346" y="152400"/>
              <a:ext cx="93436" cy="28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39" fill="norm" stroke="1" extrusionOk="0">
                  <a:moveTo>
                    <a:pt x="11520" y="0"/>
                  </a:moveTo>
                  <a:cubicBezTo>
                    <a:pt x="9600" y="470"/>
                    <a:pt x="7680" y="939"/>
                    <a:pt x="6960" y="1643"/>
                  </a:cubicBezTo>
                  <a:cubicBezTo>
                    <a:pt x="6240" y="2348"/>
                    <a:pt x="6720" y="3287"/>
                    <a:pt x="9360" y="5165"/>
                  </a:cubicBezTo>
                  <a:cubicBezTo>
                    <a:pt x="12000" y="7043"/>
                    <a:pt x="16800" y="9861"/>
                    <a:pt x="19200" y="12287"/>
                  </a:cubicBezTo>
                  <a:cubicBezTo>
                    <a:pt x="21600" y="14713"/>
                    <a:pt x="21600" y="16748"/>
                    <a:pt x="20400" y="18235"/>
                  </a:cubicBezTo>
                  <a:cubicBezTo>
                    <a:pt x="19200" y="19722"/>
                    <a:pt x="16800" y="20661"/>
                    <a:pt x="13680" y="21130"/>
                  </a:cubicBezTo>
                  <a:cubicBezTo>
                    <a:pt x="10560" y="21600"/>
                    <a:pt x="6720" y="21600"/>
                    <a:pt x="4320" y="20661"/>
                  </a:cubicBezTo>
                  <a:cubicBezTo>
                    <a:pt x="1920" y="19722"/>
                    <a:pt x="960" y="17843"/>
                    <a:pt x="0" y="15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5445446" y="76200"/>
              <a:ext cx="120922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10055" y="0"/>
                  </a:moveTo>
                  <a:cubicBezTo>
                    <a:pt x="12662" y="0"/>
                    <a:pt x="15269" y="0"/>
                    <a:pt x="17503" y="559"/>
                  </a:cubicBezTo>
                  <a:cubicBezTo>
                    <a:pt x="19738" y="1117"/>
                    <a:pt x="21600" y="2234"/>
                    <a:pt x="21228" y="3352"/>
                  </a:cubicBezTo>
                  <a:cubicBezTo>
                    <a:pt x="20855" y="4469"/>
                    <a:pt x="18248" y="5586"/>
                    <a:pt x="16386" y="6455"/>
                  </a:cubicBezTo>
                  <a:cubicBezTo>
                    <a:pt x="14524" y="7324"/>
                    <a:pt x="13407" y="7945"/>
                    <a:pt x="12662" y="8566"/>
                  </a:cubicBezTo>
                  <a:cubicBezTo>
                    <a:pt x="11917" y="9186"/>
                    <a:pt x="11545" y="9807"/>
                    <a:pt x="12290" y="10738"/>
                  </a:cubicBezTo>
                  <a:cubicBezTo>
                    <a:pt x="13034" y="11669"/>
                    <a:pt x="14897" y="12910"/>
                    <a:pt x="16200" y="14152"/>
                  </a:cubicBezTo>
                  <a:cubicBezTo>
                    <a:pt x="17503" y="15393"/>
                    <a:pt x="18248" y="16634"/>
                    <a:pt x="17503" y="17814"/>
                  </a:cubicBezTo>
                  <a:cubicBezTo>
                    <a:pt x="16759" y="18993"/>
                    <a:pt x="14524" y="20110"/>
                    <a:pt x="11359" y="20731"/>
                  </a:cubicBezTo>
                  <a:cubicBezTo>
                    <a:pt x="8193" y="21352"/>
                    <a:pt x="4097" y="214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5731196" y="36195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6373605" y="67332"/>
              <a:ext cx="164042" cy="350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17" fill="norm" stroke="1" extrusionOk="0">
                  <a:moveTo>
                    <a:pt x="21462" y="2094"/>
                  </a:moveTo>
                  <a:cubicBezTo>
                    <a:pt x="21462" y="1447"/>
                    <a:pt x="21462" y="800"/>
                    <a:pt x="20631" y="412"/>
                  </a:cubicBezTo>
                  <a:cubicBezTo>
                    <a:pt x="19800" y="24"/>
                    <a:pt x="18139" y="-105"/>
                    <a:pt x="16754" y="89"/>
                  </a:cubicBezTo>
                  <a:cubicBezTo>
                    <a:pt x="15370" y="283"/>
                    <a:pt x="14262" y="800"/>
                    <a:pt x="12047" y="2352"/>
                  </a:cubicBezTo>
                  <a:cubicBezTo>
                    <a:pt x="9831" y="3905"/>
                    <a:pt x="6508" y="6491"/>
                    <a:pt x="4293" y="9272"/>
                  </a:cubicBezTo>
                  <a:cubicBezTo>
                    <a:pt x="2077" y="12053"/>
                    <a:pt x="970" y="15028"/>
                    <a:pt x="416" y="16839"/>
                  </a:cubicBezTo>
                  <a:cubicBezTo>
                    <a:pt x="-138" y="18649"/>
                    <a:pt x="-138" y="19296"/>
                    <a:pt x="416" y="19878"/>
                  </a:cubicBezTo>
                  <a:cubicBezTo>
                    <a:pt x="970" y="20460"/>
                    <a:pt x="2077" y="20978"/>
                    <a:pt x="3324" y="21236"/>
                  </a:cubicBezTo>
                  <a:cubicBezTo>
                    <a:pt x="4570" y="21495"/>
                    <a:pt x="5954" y="21495"/>
                    <a:pt x="7754" y="21107"/>
                  </a:cubicBezTo>
                  <a:cubicBezTo>
                    <a:pt x="9554" y="20719"/>
                    <a:pt x="11770" y="19943"/>
                    <a:pt x="13431" y="19296"/>
                  </a:cubicBezTo>
                  <a:cubicBezTo>
                    <a:pt x="15093" y="18649"/>
                    <a:pt x="16200" y="18132"/>
                    <a:pt x="16062" y="17291"/>
                  </a:cubicBezTo>
                  <a:cubicBezTo>
                    <a:pt x="15924" y="16451"/>
                    <a:pt x="14539" y="15287"/>
                    <a:pt x="12047" y="14511"/>
                  </a:cubicBezTo>
                  <a:cubicBezTo>
                    <a:pt x="9554" y="13735"/>
                    <a:pt x="5954" y="13346"/>
                    <a:pt x="2354" y="12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6938641" y="218843"/>
              <a:ext cx="100656" cy="18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48" fill="norm" stroke="1" extrusionOk="0">
                  <a:moveTo>
                    <a:pt x="21399" y="1118"/>
                  </a:moveTo>
                  <a:cubicBezTo>
                    <a:pt x="19149" y="633"/>
                    <a:pt x="16899" y="148"/>
                    <a:pt x="13749" y="26"/>
                  </a:cubicBezTo>
                  <a:cubicBezTo>
                    <a:pt x="10599" y="-95"/>
                    <a:pt x="6549" y="148"/>
                    <a:pt x="3849" y="1847"/>
                  </a:cubicBezTo>
                  <a:cubicBezTo>
                    <a:pt x="1149" y="3545"/>
                    <a:pt x="-201" y="6701"/>
                    <a:pt x="24" y="8642"/>
                  </a:cubicBezTo>
                  <a:cubicBezTo>
                    <a:pt x="249" y="10584"/>
                    <a:pt x="2049" y="11312"/>
                    <a:pt x="4074" y="12040"/>
                  </a:cubicBezTo>
                  <a:cubicBezTo>
                    <a:pt x="6099" y="12768"/>
                    <a:pt x="8349" y="13496"/>
                    <a:pt x="10599" y="14588"/>
                  </a:cubicBezTo>
                  <a:cubicBezTo>
                    <a:pt x="12849" y="15680"/>
                    <a:pt x="15099" y="17136"/>
                    <a:pt x="15324" y="18350"/>
                  </a:cubicBezTo>
                  <a:cubicBezTo>
                    <a:pt x="15549" y="19563"/>
                    <a:pt x="13749" y="20534"/>
                    <a:pt x="11724" y="21020"/>
                  </a:cubicBezTo>
                  <a:cubicBezTo>
                    <a:pt x="9699" y="21505"/>
                    <a:pt x="7449" y="21505"/>
                    <a:pt x="6099" y="20656"/>
                  </a:cubicBezTo>
                  <a:cubicBezTo>
                    <a:pt x="4749" y="19806"/>
                    <a:pt x="4299" y="18107"/>
                    <a:pt x="3849" y="16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7147246" y="64958"/>
              <a:ext cx="57151" cy="31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2400" y="2034"/>
                  </a:moveTo>
                  <a:cubicBezTo>
                    <a:pt x="4800" y="897"/>
                    <a:pt x="7200" y="-240"/>
                    <a:pt x="8000" y="44"/>
                  </a:cubicBezTo>
                  <a:cubicBezTo>
                    <a:pt x="8800" y="328"/>
                    <a:pt x="8000" y="2034"/>
                    <a:pt x="6400" y="4876"/>
                  </a:cubicBezTo>
                  <a:cubicBezTo>
                    <a:pt x="4800" y="7718"/>
                    <a:pt x="2400" y="11697"/>
                    <a:pt x="1200" y="14255"/>
                  </a:cubicBezTo>
                  <a:cubicBezTo>
                    <a:pt x="0" y="16813"/>
                    <a:pt x="0" y="17949"/>
                    <a:pt x="0" y="18944"/>
                  </a:cubicBezTo>
                  <a:cubicBezTo>
                    <a:pt x="0" y="19939"/>
                    <a:pt x="0" y="20792"/>
                    <a:pt x="2000" y="21076"/>
                  </a:cubicBezTo>
                  <a:cubicBezTo>
                    <a:pt x="4000" y="21360"/>
                    <a:pt x="8000" y="21076"/>
                    <a:pt x="11600" y="20578"/>
                  </a:cubicBezTo>
                  <a:cubicBezTo>
                    <a:pt x="15200" y="20081"/>
                    <a:pt x="18400" y="19371"/>
                    <a:pt x="21600" y="18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7102796" y="24765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2" y="15840"/>
                    <a:pt x="2504" y="10080"/>
                    <a:pt x="6104" y="6480"/>
                  </a:cubicBezTo>
                  <a:cubicBezTo>
                    <a:pt x="9704" y="2880"/>
                    <a:pt x="1565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7258111" y="228600"/>
              <a:ext cx="162186" cy="11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05" fill="norm" stroke="1" extrusionOk="0">
                  <a:moveTo>
                    <a:pt x="4663" y="0"/>
                  </a:moveTo>
                  <a:cubicBezTo>
                    <a:pt x="3541" y="1137"/>
                    <a:pt x="2419" y="2274"/>
                    <a:pt x="1577" y="4926"/>
                  </a:cubicBezTo>
                  <a:cubicBezTo>
                    <a:pt x="736" y="7579"/>
                    <a:pt x="175" y="11747"/>
                    <a:pt x="34" y="14779"/>
                  </a:cubicBezTo>
                  <a:cubicBezTo>
                    <a:pt x="-106" y="17811"/>
                    <a:pt x="175" y="19705"/>
                    <a:pt x="1016" y="20653"/>
                  </a:cubicBezTo>
                  <a:cubicBezTo>
                    <a:pt x="1858" y="21600"/>
                    <a:pt x="3260" y="21600"/>
                    <a:pt x="4663" y="20084"/>
                  </a:cubicBezTo>
                  <a:cubicBezTo>
                    <a:pt x="6065" y="18568"/>
                    <a:pt x="7468" y="15537"/>
                    <a:pt x="8450" y="12695"/>
                  </a:cubicBezTo>
                  <a:cubicBezTo>
                    <a:pt x="9432" y="9853"/>
                    <a:pt x="9993" y="7200"/>
                    <a:pt x="10554" y="6821"/>
                  </a:cubicBezTo>
                  <a:cubicBezTo>
                    <a:pt x="11115" y="6442"/>
                    <a:pt x="11676" y="8337"/>
                    <a:pt x="13499" y="10421"/>
                  </a:cubicBezTo>
                  <a:cubicBezTo>
                    <a:pt x="15323" y="12505"/>
                    <a:pt x="18408" y="14779"/>
                    <a:pt x="21494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7468980" y="38629"/>
              <a:ext cx="154517" cy="33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13611" y="13736"/>
                  </a:moveTo>
                  <a:cubicBezTo>
                    <a:pt x="12723" y="13196"/>
                    <a:pt x="11836" y="12656"/>
                    <a:pt x="10652" y="12386"/>
                  </a:cubicBezTo>
                  <a:cubicBezTo>
                    <a:pt x="9468" y="12116"/>
                    <a:pt x="7989" y="12116"/>
                    <a:pt x="6362" y="12724"/>
                  </a:cubicBezTo>
                  <a:cubicBezTo>
                    <a:pt x="4734" y="13331"/>
                    <a:pt x="2959" y="14546"/>
                    <a:pt x="1775" y="15694"/>
                  </a:cubicBezTo>
                  <a:cubicBezTo>
                    <a:pt x="592" y="16841"/>
                    <a:pt x="0" y="17921"/>
                    <a:pt x="0" y="18798"/>
                  </a:cubicBezTo>
                  <a:cubicBezTo>
                    <a:pt x="0" y="19676"/>
                    <a:pt x="592" y="20351"/>
                    <a:pt x="1627" y="20486"/>
                  </a:cubicBezTo>
                  <a:cubicBezTo>
                    <a:pt x="2663" y="20621"/>
                    <a:pt x="4142" y="20216"/>
                    <a:pt x="6362" y="18393"/>
                  </a:cubicBezTo>
                  <a:cubicBezTo>
                    <a:pt x="8581" y="16571"/>
                    <a:pt x="11540" y="13331"/>
                    <a:pt x="13315" y="10429"/>
                  </a:cubicBezTo>
                  <a:cubicBezTo>
                    <a:pt x="15090" y="7526"/>
                    <a:pt x="15682" y="4961"/>
                    <a:pt x="15978" y="3139"/>
                  </a:cubicBezTo>
                  <a:cubicBezTo>
                    <a:pt x="16274" y="1316"/>
                    <a:pt x="16274" y="236"/>
                    <a:pt x="15830" y="34"/>
                  </a:cubicBezTo>
                  <a:cubicBezTo>
                    <a:pt x="15386" y="-169"/>
                    <a:pt x="14499" y="506"/>
                    <a:pt x="13759" y="3004"/>
                  </a:cubicBezTo>
                  <a:cubicBezTo>
                    <a:pt x="13019" y="5501"/>
                    <a:pt x="12427" y="9821"/>
                    <a:pt x="13019" y="13128"/>
                  </a:cubicBezTo>
                  <a:cubicBezTo>
                    <a:pt x="13611" y="16436"/>
                    <a:pt x="15386" y="18731"/>
                    <a:pt x="17014" y="19946"/>
                  </a:cubicBezTo>
                  <a:cubicBezTo>
                    <a:pt x="18641" y="21161"/>
                    <a:pt x="20121" y="21296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7632313" y="198584"/>
              <a:ext cx="124534" cy="16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058" fill="norm" stroke="1" extrusionOk="0">
                  <a:moveTo>
                    <a:pt x="4981" y="9499"/>
                  </a:moveTo>
                  <a:cubicBezTo>
                    <a:pt x="6781" y="9499"/>
                    <a:pt x="8581" y="9499"/>
                    <a:pt x="10561" y="8419"/>
                  </a:cubicBezTo>
                  <a:cubicBezTo>
                    <a:pt x="12541" y="7339"/>
                    <a:pt x="14701" y="5179"/>
                    <a:pt x="15781" y="3424"/>
                  </a:cubicBezTo>
                  <a:cubicBezTo>
                    <a:pt x="16861" y="1669"/>
                    <a:pt x="16861" y="319"/>
                    <a:pt x="15961" y="49"/>
                  </a:cubicBezTo>
                  <a:cubicBezTo>
                    <a:pt x="15061" y="-221"/>
                    <a:pt x="13261" y="589"/>
                    <a:pt x="10381" y="3559"/>
                  </a:cubicBezTo>
                  <a:cubicBezTo>
                    <a:pt x="7501" y="6529"/>
                    <a:pt x="3541" y="11659"/>
                    <a:pt x="1561" y="14899"/>
                  </a:cubicBezTo>
                  <a:cubicBezTo>
                    <a:pt x="-419" y="18139"/>
                    <a:pt x="-419" y="19489"/>
                    <a:pt x="1021" y="20299"/>
                  </a:cubicBezTo>
                  <a:cubicBezTo>
                    <a:pt x="2461" y="21109"/>
                    <a:pt x="5341" y="21379"/>
                    <a:pt x="8941" y="20569"/>
                  </a:cubicBezTo>
                  <a:cubicBezTo>
                    <a:pt x="12541" y="19759"/>
                    <a:pt x="16861" y="17869"/>
                    <a:pt x="21181" y="15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7782246" y="200346"/>
              <a:ext cx="146051" cy="14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96" fill="norm" stroke="1" extrusionOk="0">
                  <a:moveTo>
                    <a:pt x="6574" y="3148"/>
                  </a:moveTo>
                  <a:cubicBezTo>
                    <a:pt x="5009" y="3452"/>
                    <a:pt x="3443" y="3756"/>
                    <a:pt x="2191" y="5430"/>
                  </a:cubicBezTo>
                  <a:cubicBezTo>
                    <a:pt x="939" y="7103"/>
                    <a:pt x="0" y="10145"/>
                    <a:pt x="0" y="12731"/>
                  </a:cubicBezTo>
                  <a:cubicBezTo>
                    <a:pt x="0" y="15317"/>
                    <a:pt x="939" y="17447"/>
                    <a:pt x="1722" y="17599"/>
                  </a:cubicBezTo>
                  <a:cubicBezTo>
                    <a:pt x="2504" y="17751"/>
                    <a:pt x="3130" y="15925"/>
                    <a:pt x="4696" y="12731"/>
                  </a:cubicBezTo>
                  <a:cubicBezTo>
                    <a:pt x="6261" y="9537"/>
                    <a:pt x="8765" y="4973"/>
                    <a:pt x="11113" y="2387"/>
                  </a:cubicBezTo>
                  <a:cubicBezTo>
                    <a:pt x="13461" y="-199"/>
                    <a:pt x="15652" y="-807"/>
                    <a:pt x="17374" y="1170"/>
                  </a:cubicBezTo>
                  <a:cubicBezTo>
                    <a:pt x="19096" y="3148"/>
                    <a:pt x="20348" y="7711"/>
                    <a:pt x="20974" y="10754"/>
                  </a:cubicBezTo>
                  <a:cubicBezTo>
                    <a:pt x="21600" y="13796"/>
                    <a:pt x="21600" y="15317"/>
                    <a:pt x="21287" y="16838"/>
                  </a:cubicBezTo>
                  <a:cubicBezTo>
                    <a:pt x="20974" y="18359"/>
                    <a:pt x="20348" y="19880"/>
                    <a:pt x="20348" y="20337"/>
                  </a:cubicBezTo>
                  <a:cubicBezTo>
                    <a:pt x="20348" y="20793"/>
                    <a:pt x="20974" y="20185"/>
                    <a:pt x="21600" y="19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8034365" y="0"/>
              <a:ext cx="78082" cy="34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509" fill="norm" stroke="1" extrusionOk="0">
                  <a:moveTo>
                    <a:pt x="20968" y="0"/>
                  </a:moveTo>
                  <a:cubicBezTo>
                    <a:pt x="16989" y="2800"/>
                    <a:pt x="13010" y="5600"/>
                    <a:pt x="9315" y="8800"/>
                  </a:cubicBezTo>
                  <a:cubicBezTo>
                    <a:pt x="5621" y="12000"/>
                    <a:pt x="2210" y="15600"/>
                    <a:pt x="789" y="17800"/>
                  </a:cubicBezTo>
                  <a:cubicBezTo>
                    <a:pt x="-632" y="20000"/>
                    <a:pt x="-64" y="20800"/>
                    <a:pt x="1926" y="21200"/>
                  </a:cubicBezTo>
                  <a:cubicBezTo>
                    <a:pt x="3915" y="21600"/>
                    <a:pt x="7326" y="21600"/>
                    <a:pt x="10168" y="21267"/>
                  </a:cubicBezTo>
                  <a:cubicBezTo>
                    <a:pt x="13010" y="20933"/>
                    <a:pt x="15284" y="20267"/>
                    <a:pt x="17557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8023546" y="171450"/>
              <a:ext cx="120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8174967" y="152400"/>
              <a:ext cx="1042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9" h="21600" fill="norm" stroke="1" extrusionOk="0">
                  <a:moveTo>
                    <a:pt x="17638" y="0"/>
                  </a:moveTo>
                  <a:cubicBezTo>
                    <a:pt x="13484" y="240"/>
                    <a:pt x="9330" y="480"/>
                    <a:pt x="6423" y="1080"/>
                  </a:cubicBezTo>
                  <a:cubicBezTo>
                    <a:pt x="3515" y="1680"/>
                    <a:pt x="1853" y="2640"/>
                    <a:pt x="815" y="3720"/>
                  </a:cubicBezTo>
                  <a:cubicBezTo>
                    <a:pt x="-224" y="4800"/>
                    <a:pt x="-639" y="6000"/>
                    <a:pt x="1853" y="7320"/>
                  </a:cubicBezTo>
                  <a:cubicBezTo>
                    <a:pt x="4346" y="8640"/>
                    <a:pt x="9746" y="10080"/>
                    <a:pt x="13276" y="11280"/>
                  </a:cubicBezTo>
                  <a:cubicBezTo>
                    <a:pt x="16807" y="12480"/>
                    <a:pt x="18469" y="13440"/>
                    <a:pt x="19507" y="14640"/>
                  </a:cubicBezTo>
                  <a:cubicBezTo>
                    <a:pt x="20546" y="15840"/>
                    <a:pt x="20961" y="17280"/>
                    <a:pt x="19507" y="18480"/>
                  </a:cubicBezTo>
                  <a:cubicBezTo>
                    <a:pt x="18053" y="19680"/>
                    <a:pt x="14730" y="20640"/>
                    <a:pt x="11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8563296" y="336550"/>
              <a:ext cx="508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8751362" y="184766"/>
              <a:ext cx="167535" cy="16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871" fill="norm" stroke="1" extrusionOk="0">
                  <a:moveTo>
                    <a:pt x="4361" y="10584"/>
                  </a:moveTo>
                  <a:cubicBezTo>
                    <a:pt x="5711" y="10310"/>
                    <a:pt x="7061" y="10037"/>
                    <a:pt x="8141" y="8943"/>
                  </a:cubicBezTo>
                  <a:cubicBezTo>
                    <a:pt x="9221" y="7850"/>
                    <a:pt x="10031" y="5936"/>
                    <a:pt x="10436" y="4158"/>
                  </a:cubicBezTo>
                  <a:cubicBezTo>
                    <a:pt x="10841" y="2381"/>
                    <a:pt x="10841" y="741"/>
                    <a:pt x="10166" y="194"/>
                  </a:cubicBezTo>
                  <a:cubicBezTo>
                    <a:pt x="9491" y="-353"/>
                    <a:pt x="8141" y="194"/>
                    <a:pt x="6386" y="2655"/>
                  </a:cubicBezTo>
                  <a:cubicBezTo>
                    <a:pt x="4631" y="5115"/>
                    <a:pt x="2471" y="9490"/>
                    <a:pt x="1256" y="12634"/>
                  </a:cubicBezTo>
                  <a:cubicBezTo>
                    <a:pt x="41" y="15779"/>
                    <a:pt x="-229" y="17693"/>
                    <a:pt x="176" y="19060"/>
                  </a:cubicBezTo>
                  <a:cubicBezTo>
                    <a:pt x="581" y="20427"/>
                    <a:pt x="1661" y="21247"/>
                    <a:pt x="5306" y="20700"/>
                  </a:cubicBezTo>
                  <a:cubicBezTo>
                    <a:pt x="8951" y="20153"/>
                    <a:pt x="15161" y="18239"/>
                    <a:pt x="21371" y="16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8884776" y="194638"/>
              <a:ext cx="161121" cy="13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482" fill="norm" stroke="1" extrusionOk="0">
                  <a:moveTo>
                    <a:pt x="13779" y="6328"/>
                  </a:moveTo>
                  <a:cubicBezTo>
                    <a:pt x="13498" y="4667"/>
                    <a:pt x="13218" y="3005"/>
                    <a:pt x="12376" y="1676"/>
                  </a:cubicBezTo>
                  <a:cubicBezTo>
                    <a:pt x="11535" y="347"/>
                    <a:pt x="10132" y="-650"/>
                    <a:pt x="8309" y="513"/>
                  </a:cubicBezTo>
                  <a:cubicBezTo>
                    <a:pt x="6485" y="1676"/>
                    <a:pt x="4241" y="4999"/>
                    <a:pt x="2839" y="7658"/>
                  </a:cubicBezTo>
                  <a:cubicBezTo>
                    <a:pt x="1436" y="10316"/>
                    <a:pt x="875" y="12310"/>
                    <a:pt x="454" y="14304"/>
                  </a:cubicBezTo>
                  <a:cubicBezTo>
                    <a:pt x="34" y="16298"/>
                    <a:pt x="-247" y="18292"/>
                    <a:pt x="314" y="19455"/>
                  </a:cubicBezTo>
                  <a:cubicBezTo>
                    <a:pt x="875" y="20618"/>
                    <a:pt x="2278" y="20950"/>
                    <a:pt x="4101" y="19621"/>
                  </a:cubicBezTo>
                  <a:cubicBezTo>
                    <a:pt x="5924" y="18292"/>
                    <a:pt x="8169" y="15301"/>
                    <a:pt x="9992" y="12476"/>
                  </a:cubicBezTo>
                  <a:cubicBezTo>
                    <a:pt x="11815" y="9652"/>
                    <a:pt x="13218" y="6993"/>
                    <a:pt x="13919" y="6495"/>
                  </a:cubicBezTo>
                  <a:cubicBezTo>
                    <a:pt x="14621" y="5996"/>
                    <a:pt x="14621" y="7658"/>
                    <a:pt x="14621" y="9319"/>
                  </a:cubicBezTo>
                  <a:cubicBezTo>
                    <a:pt x="14621" y="10981"/>
                    <a:pt x="14621" y="12642"/>
                    <a:pt x="14901" y="14304"/>
                  </a:cubicBezTo>
                  <a:cubicBezTo>
                    <a:pt x="15182" y="15965"/>
                    <a:pt x="15743" y="17627"/>
                    <a:pt x="16865" y="18292"/>
                  </a:cubicBezTo>
                  <a:cubicBezTo>
                    <a:pt x="17987" y="18956"/>
                    <a:pt x="19670" y="18624"/>
                    <a:pt x="21353" y="18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9066683" y="203276"/>
              <a:ext cx="125264" cy="11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882" fill="norm" stroke="1" extrusionOk="0">
                  <a:moveTo>
                    <a:pt x="11585" y="4455"/>
                  </a:moveTo>
                  <a:cubicBezTo>
                    <a:pt x="11225" y="2593"/>
                    <a:pt x="10865" y="731"/>
                    <a:pt x="9785" y="173"/>
                  </a:cubicBezTo>
                  <a:cubicBezTo>
                    <a:pt x="8705" y="-386"/>
                    <a:pt x="6905" y="359"/>
                    <a:pt x="5105" y="3152"/>
                  </a:cubicBezTo>
                  <a:cubicBezTo>
                    <a:pt x="3305" y="5945"/>
                    <a:pt x="1505" y="10786"/>
                    <a:pt x="605" y="14138"/>
                  </a:cubicBezTo>
                  <a:cubicBezTo>
                    <a:pt x="-295" y="17490"/>
                    <a:pt x="-295" y="19352"/>
                    <a:pt x="1325" y="20283"/>
                  </a:cubicBezTo>
                  <a:cubicBezTo>
                    <a:pt x="2945" y="21214"/>
                    <a:pt x="6185" y="21214"/>
                    <a:pt x="9785" y="19166"/>
                  </a:cubicBezTo>
                  <a:cubicBezTo>
                    <a:pt x="13385" y="17117"/>
                    <a:pt x="17345" y="13021"/>
                    <a:pt x="21305" y="8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9192372" y="44450"/>
              <a:ext cx="135919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10899" y="0"/>
                  </a:moveTo>
                  <a:cubicBezTo>
                    <a:pt x="9238" y="141"/>
                    <a:pt x="7576" y="282"/>
                    <a:pt x="5915" y="2118"/>
                  </a:cubicBezTo>
                  <a:cubicBezTo>
                    <a:pt x="4253" y="3953"/>
                    <a:pt x="2591" y="7482"/>
                    <a:pt x="1595" y="10235"/>
                  </a:cubicBezTo>
                  <a:cubicBezTo>
                    <a:pt x="598" y="12988"/>
                    <a:pt x="265" y="14965"/>
                    <a:pt x="99" y="16447"/>
                  </a:cubicBezTo>
                  <a:cubicBezTo>
                    <a:pt x="-67" y="17929"/>
                    <a:pt x="-67" y="18918"/>
                    <a:pt x="431" y="19129"/>
                  </a:cubicBezTo>
                  <a:cubicBezTo>
                    <a:pt x="930" y="19341"/>
                    <a:pt x="1927" y="18776"/>
                    <a:pt x="3588" y="17788"/>
                  </a:cubicBezTo>
                  <a:cubicBezTo>
                    <a:pt x="5250" y="16800"/>
                    <a:pt x="7576" y="15388"/>
                    <a:pt x="9404" y="14471"/>
                  </a:cubicBezTo>
                  <a:cubicBezTo>
                    <a:pt x="11231" y="13553"/>
                    <a:pt x="12561" y="13129"/>
                    <a:pt x="14056" y="12918"/>
                  </a:cubicBezTo>
                  <a:cubicBezTo>
                    <a:pt x="15551" y="12706"/>
                    <a:pt x="17213" y="12706"/>
                    <a:pt x="18542" y="13059"/>
                  </a:cubicBezTo>
                  <a:cubicBezTo>
                    <a:pt x="19871" y="13412"/>
                    <a:pt x="20868" y="14118"/>
                    <a:pt x="21201" y="15600"/>
                  </a:cubicBezTo>
                  <a:cubicBezTo>
                    <a:pt x="21533" y="17082"/>
                    <a:pt x="21201" y="19341"/>
                    <a:pt x="208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9702832" y="28486"/>
              <a:ext cx="365415" cy="60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48" fill="norm" stroke="1" extrusionOk="0">
                  <a:moveTo>
                    <a:pt x="6907" y="8383"/>
                  </a:moveTo>
                  <a:cubicBezTo>
                    <a:pt x="6907" y="7787"/>
                    <a:pt x="6907" y="7191"/>
                    <a:pt x="6721" y="6744"/>
                  </a:cubicBezTo>
                  <a:cubicBezTo>
                    <a:pt x="6534" y="6297"/>
                    <a:pt x="6162" y="5999"/>
                    <a:pt x="5355" y="6074"/>
                  </a:cubicBezTo>
                  <a:cubicBezTo>
                    <a:pt x="4548" y="6148"/>
                    <a:pt x="3307" y="6595"/>
                    <a:pt x="2252" y="7563"/>
                  </a:cubicBezTo>
                  <a:cubicBezTo>
                    <a:pt x="1197" y="8532"/>
                    <a:pt x="328" y="10021"/>
                    <a:pt x="79" y="10952"/>
                  </a:cubicBezTo>
                  <a:cubicBezTo>
                    <a:pt x="-169" y="11883"/>
                    <a:pt x="203" y="12256"/>
                    <a:pt x="700" y="12293"/>
                  </a:cubicBezTo>
                  <a:cubicBezTo>
                    <a:pt x="1197" y="12330"/>
                    <a:pt x="1817" y="12032"/>
                    <a:pt x="2500" y="11511"/>
                  </a:cubicBezTo>
                  <a:cubicBezTo>
                    <a:pt x="3183" y="10989"/>
                    <a:pt x="3928" y="10245"/>
                    <a:pt x="4734" y="9463"/>
                  </a:cubicBezTo>
                  <a:cubicBezTo>
                    <a:pt x="5541" y="8680"/>
                    <a:pt x="6410" y="7861"/>
                    <a:pt x="7652" y="6744"/>
                  </a:cubicBezTo>
                  <a:cubicBezTo>
                    <a:pt x="8893" y="5627"/>
                    <a:pt x="10507" y="4212"/>
                    <a:pt x="11748" y="3132"/>
                  </a:cubicBezTo>
                  <a:cubicBezTo>
                    <a:pt x="12990" y="2052"/>
                    <a:pt x="13859" y="1307"/>
                    <a:pt x="14541" y="785"/>
                  </a:cubicBezTo>
                  <a:cubicBezTo>
                    <a:pt x="15224" y="264"/>
                    <a:pt x="15721" y="-34"/>
                    <a:pt x="15969" y="3"/>
                  </a:cubicBezTo>
                  <a:cubicBezTo>
                    <a:pt x="16217" y="40"/>
                    <a:pt x="16217" y="413"/>
                    <a:pt x="15534" y="1642"/>
                  </a:cubicBezTo>
                  <a:cubicBezTo>
                    <a:pt x="14852" y="2871"/>
                    <a:pt x="13486" y="4956"/>
                    <a:pt x="11997" y="7377"/>
                  </a:cubicBezTo>
                  <a:cubicBezTo>
                    <a:pt x="10507" y="9798"/>
                    <a:pt x="8893" y="12554"/>
                    <a:pt x="7900" y="14714"/>
                  </a:cubicBezTo>
                  <a:cubicBezTo>
                    <a:pt x="6907" y="16874"/>
                    <a:pt x="6534" y="18438"/>
                    <a:pt x="6348" y="19406"/>
                  </a:cubicBezTo>
                  <a:cubicBezTo>
                    <a:pt x="6162" y="20374"/>
                    <a:pt x="6162" y="20747"/>
                    <a:pt x="6410" y="21045"/>
                  </a:cubicBezTo>
                  <a:cubicBezTo>
                    <a:pt x="6659" y="21343"/>
                    <a:pt x="7155" y="21566"/>
                    <a:pt x="8086" y="21380"/>
                  </a:cubicBezTo>
                  <a:cubicBezTo>
                    <a:pt x="9017" y="21194"/>
                    <a:pt x="10383" y="20598"/>
                    <a:pt x="11624" y="19667"/>
                  </a:cubicBezTo>
                  <a:cubicBezTo>
                    <a:pt x="12865" y="18736"/>
                    <a:pt x="13983" y="17469"/>
                    <a:pt x="14541" y="16501"/>
                  </a:cubicBezTo>
                  <a:cubicBezTo>
                    <a:pt x="15100" y="15533"/>
                    <a:pt x="15100" y="14863"/>
                    <a:pt x="14665" y="14453"/>
                  </a:cubicBezTo>
                  <a:cubicBezTo>
                    <a:pt x="14231" y="14043"/>
                    <a:pt x="13362" y="13894"/>
                    <a:pt x="13238" y="13671"/>
                  </a:cubicBezTo>
                  <a:cubicBezTo>
                    <a:pt x="13114" y="13447"/>
                    <a:pt x="13734" y="13149"/>
                    <a:pt x="15224" y="12628"/>
                  </a:cubicBezTo>
                  <a:cubicBezTo>
                    <a:pt x="16714" y="12107"/>
                    <a:pt x="19072" y="11362"/>
                    <a:pt x="21431" y="1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10440644" y="196850"/>
              <a:ext cx="192027" cy="161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56" fill="norm" stroke="1" extrusionOk="0">
                  <a:moveTo>
                    <a:pt x="3067" y="0"/>
                  </a:moveTo>
                  <a:cubicBezTo>
                    <a:pt x="2128" y="4208"/>
                    <a:pt x="1189" y="8416"/>
                    <a:pt x="602" y="11922"/>
                  </a:cubicBezTo>
                  <a:cubicBezTo>
                    <a:pt x="15" y="15429"/>
                    <a:pt x="-220" y="18234"/>
                    <a:pt x="250" y="19777"/>
                  </a:cubicBezTo>
                  <a:cubicBezTo>
                    <a:pt x="719" y="21319"/>
                    <a:pt x="1893" y="21600"/>
                    <a:pt x="2950" y="21179"/>
                  </a:cubicBezTo>
                  <a:cubicBezTo>
                    <a:pt x="4006" y="20758"/>
                    <a:pt x="4945" y="19636"/>
                    <a:pt x="5650" y="18374"/>
                  </a:cubicBezTo>
                  <a:cubicBezTo>
                    <a:pt x="6354" y="17112"/>
                    <a:pt x="6823" y="15709"/>
                    <a:pt x="7293" y="14306"/>
                  </a:cubicBezTo>
                  <a:cubicBezTo>
                    <a:pt x="7763" y="12904"/>
                    <a:pt x="8232" y="11501"/>
                    <a:pt x="8467" y="11501"/>
                  </a:cubicBezTo>
                  <a:cubicBezTo>
                    <a:pt x="8702" y="11501"/>
                    <a:pt x="8702" y="12904"/>
                    <a:pt x="9054" y="14166"/>
                  </a:cubicBezTo>
                  <a:cubicBezTo>
                    <a:pt x="9406" y="15429"/>
                    <a:pt x="10110" y="16551"/>
                    <a:pt x="11167" y="17252"/>
                  </a:cubicBezTo>
                  <a:cubicBezTo>
                    <a:pt x="12223" y="17953"/>
                    <a:pt x="13632" y="18234"/>
                    <a:pt x="15158" y="17112"/>
                  </a:cubicBezTo>
                  <a:cubicBezTo>
                    <a:pt x="16684" y="15990"/>
                    <a:pt x="18328" y="13465"/>
                    <a:pt x="19384" y="10940"/>
                  </a:cubicBezTo>
                  <a:cubicBezTo>
                    <a:pt x="20441" y="8416"/>
                    <a:pt x="20910" y="5891"/>
                    <a:pt x="21145" y="3927"/>
                  </a:cubicBezTo>
                  <a:cubicBezTo>
                    <a:pt x="21380" y="1964"/>
                    <a:pt x="21380" y="561"/>
                    <a:pt x="20910" y="421"/>
                  </a:cubicBezTo>
                  <a:cubicBezTo>
                    <a:pt x="20441" y="281"/>
                    <a:pt x="19502" y="1403"/>
                    <a:pt x="18563" y="2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10652980" y="19049"/>
              <a:ext cx="126467" cy="31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32" fill="norm" stroke="1" extrusionOk="0">
                  <a:moveTo>
                    <a:pt x="9629" y="1751"/>
                  </a:moveTo>
                  <a:cubicBezTo>
                    <a:pt x="8909" y="876"/>
                    <a:pt x="8189" y="0"/>
                    <a:pt x="7649" y="0"/>
                  </a:cubicBezTo>
                  <a:cubicBezTo>
                    <a:pt x="7109" y="0"/>
                    <a:pt x="6749" y="876"/>
                    <a:pt x="6209" y="3503"/>
                  </a:cubicBezTo>
                  <a:cubicBezTo>
                    <a:pt x="5669" y="6130"/>
                    <a:pt x="4949" y="10508"/>
                    <a:pt x="4049" y="13573"/>
                  </a:cubicBezTo>
                  <a:cubicBezTo>
                    <a:pt x="3149" y="16638"/>
                    <a:pt x="2069" y="18389"/>
                    <a:pt x="1349" y="19630"/>
                  </a:cubicBezTo>
                  <a:cubicBezTo>
                    <a:pt x="629" y="20870"/>
                    <a:pt x="269" y="21600"/>
                    <a:pt x="89" y="21527"/>
                  </a:cubicBezTo>
                  <a:cubicBezTo>
                    <a:pt x="-91" y="21454"/>
                    <a:pt x="-91" y="20578"/>
                    <a:pt x="989" y="19119"/>
                  </a:cubicBezTo>
                  <a:cubicBezTo>
                    <a:pt x="2069" y="17659"/>
                    <a:pt x="4229" y="15616"/>
                    <a:pt x="6029" y="14376"/>
                  </a:cubicBezTo>
                  <a:cubicBezTo>
                    <a:pt x="7829" y="13135"/>
                    <a:pt x="9269" y="12697"/>
                    <a:pt x="10889" y="12551"/>
                  </a:cubicBezTo>
                  <a:cubicBezTo>
                    <a:pt x="12509" y="12405"/>
                    <a:pt x="14309" y="12551"/>
                    <a:pt x="15569" y="13208"/>
                  </a:cubicBezTo>
                  <a:cubicBezTo>
                    <a:pt x="16829" y="13865"/>
                    <a:pt x="17549" y="15032"/>
                    <a:pt x="18449" y="16492"/>
                  </a:cubicBezTo>
                  <a:cubicBezTo>
                    <a:pt x="19349" y="17951"/>
                    <a:pt x="20429" y="19703"/>
                    <a:pt x="21509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10808269" y="207104"/>
              <a:ext cx="79401" cy="12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0996" fill="norm" stroke="1" extrusionOk="0">
                  <a:moveTo>
                    <a:pt x="12396" y="2493"/>
                  </a:moveTo>
                  <a:cubicBezTo>
                    <a:pt x="10735" y="1100"/>
                    <a:pt x="9073" y="-294"/>
                    <a:pt x="7135" y="54"/>
                  </a:cubicBezTo>
                  <a:cubicBezTo>
                    <a:pt x="5196" y="403"/>
                    <a:pt x="2981" y="2493"/>
                    <a:pt x="1596" y="5629"/>
                  </a:cubicBezTo>
                  <a:cubicBezTo>
                    <a:pt x="212" y="8764"/>
                    <a:pt x="-342" y="12945"/>
                    <a:pt x="212" y="15732"/>
                  </a:cubicBezTo>
                  <a:cubicBezTo>
                    <a:pt x="766" y="18519"/>
                    <a:pt x="2427" y="19912"/>
                    <a:pt x="4643" y="20609"/>
                  </a:cubicBezTo>
                  <a:cubicBezTo>
                    <a:pt x="6858" y="21306"/>
                    <a:pt x="9627" y="21306"/>
                    <a:pt x="12950" y="18519"/>
                  </a:cubicBezTo>
                  <a:cubicBezTo>
                    <a:pt x="16273" y="15732"/>
                    <a:pt x="20150" y="10158"/>
                    <a:pt x="20704" y="6674"/>
                  </a:cubicBezTo>
                  <a:cubicBezTo>
                    <a:pt x="21258" y="3190"/>
                    <a:pt x="18489" y="1796"/>
                    <a:pt x="15720" y="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10925496" y="181570"/>
              <a:ext cx="205647" cy="12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989" fill="norm" stroke="1" extrusionOk="0">
                  <a:moveTo>
                    <a:pt x="0" y="4532"/>
                  </a:moveTo>
                  <a:cubicBezTo>
                    <a:pt x="441" y="6246"/>
                    <a:pt x="882" y="7960"/>
                    <a:pt x="1212" y="9675"/>
                  </a:cubicBezTo>
                  <a:cubicBezTo>
                    <a:pt x="1543" y="11389"/>
                    <a:pt x="1763" y="13103"/>
                    <a:pt x="2094" y="13103"/>
                  </a:cubicBezTo>
                  <a:cubicBezTo>
                    <a:pt x="2424" y="13103"/>
                    <a:pt x="2865" y="11389"/>
                    <a:pt x="3416" y="9675"/>
                  </a:cubicBezTo>
                  <a:cubicBezTo>
                    <a:pt x="3967" y="7960"/>
                    <a:pt x="4629" y="6246"/>
                    <a:pt x="5290" y="4703"/>
                  </a:cubicBezTo>
                  <a:cubicBezTo>
                    <a:pt x="5951" y="3160"/>
                    <a:pt x="6612" y="1789"/>
                    <a:pt x="7053" y="1960"/>
                  </a:cubicBezTo>
                  <a:cubicBezTo>
                    <a:pt x="7494" y="2132"/>
                    <a:pt x="7714" y="3846"/>
                    <a:pt x="7935" y="5560"/>
                  </a:cubicBezTo>
                  <a:cubicBezTo>
                    <a:pt x="8155" y="7275"/>
                    <a:pt x="8376" y="8989"/>
                    <a:pt x="8816" y="9160"/>
                  </a:cubicBezTo>
                  <a:cubicBezTo>
                    <a:pt x="9257" y="9332"/>
                    <a:pt x="9918" y="7960"/>
                    <a:pt x="10469" y="6418"/>
                  </a:cubicBezTo>
                  <a:cubicBezTo>
                    <a:pt x="11020" y="4875"/>
                    <a:pt x="11461" y="3160"/>
                    <a:pt x="12784" y="1789"/>
                  </a:cubicBezTo>
                  <a:cubicBezTo>
                    <a:pt x="14106" y="418"/>
                    <a:pt x="16310" y="-611"/>
                    <a:pt x="18073" y="418"/>
                  </a:cubicBezTo>
                  <a:cubicBezTo>
                    <a:pt x="19837" y="1446"/>
                    <a:pt x="21159" y="4532"/>
                    <a:pt x="21380" y="8303"/>
                  </a:cubicBezTo>
                  <a:cubicBezTo>
                    <a:pt x="21600" y="12075"/>
                    <a:pt x="20718" y="16532"/>
                    <a:pt x="19837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867096" y="933449"/>
              <a:ext cx="127001" cy="20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0"/>
                  </a:moveTo>
                  <a:cubicBezTo>
                    <a:pt x="3240" y="1125"/>
                    <a:pt x="6480" y="2250"/>
                    <a:pt x="8820" y="4950"/>
                  </a:cubicBezTo>
                  <a:cubicBezTo>
                    <a:pt x="11160" y="7650"/>
                    <a:pt x="12600" y="11925"/>
                    <a:pt x="13140" y="14738"/>
                  </a:cubicBezTo>
                  <a:cubicBezTo>
                    <a:pt x="13680" y="17550"/>
                    <a:pt x="13320" y="18900"/>
                    <a:pt x="12420" y="19912"/>
                  </a:cubicBezTo>
                  <a:cubicBezTo>
                    <a:pt x="11520" y="20925"/>
                    <a:pt x="10080" y="21600"/>
                    <a:pt x="8820" y="21150"/>
                  </a:cubicBezTo>
                  <a:cubicBezTo>
                    <a:pt x="7560" y="20700"/>
                    <a:pt x="6480" y="19125"/>
                    <a:pt x="6300" y="16425"/>
                  </a:cubicBezTo>
                  <a:cubicBezTo>
                    <a:pt x="6120" y="13725"/>
                    <a:pt x="6840" y="9900"/>
                    <a:pt x="8640" y="7312"/>
                  </a:cubicBezTo>
                  <a:cubicBezTo>
                    <a:pt x="10440" y="4725"/>
                    <a:pt x="13320" y="3375"/>
                    <a:pt x="15660" y="2587"/>
                  </a:cubicBezTo>
                  <a:cubicBezTo>
                    <a:pt x="18000" y="1800"/>
                    <a:pt x="19800" y="1575"/>
                    <a:pt x="21600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1051246" y="925223"/>
              <a:ext cx="133351" cy="17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8714"/>
                  </a:moveTo>
                  <a:cubicBezTo>
                    <a:pt x="1714" y="8714"/>
                    <a:pt x="3429" y="8714"/>
                    <a:pt x="5486" y="7814"/>
                  </a:cubicBezTo>
                  <a:cubicBezTo>
                    <a:pt x="7543" y="6914"/>
                    <a:pt x="9943" y="5114"/>
                    <a:pt x="11314" y="3571"/>
                  </a:cubicBezTo>
                  <a:cubicBezTo>
                    <a:pt x="12686" y="2028"/>
                    <a:pt x="13029" y="743"/>
                    <a:pt x="12343" y="228"/>
                  </a:cubicBezTo>
                  <a:cubicBezTo>
                    <a:pt x="11657" y="-286"/>
                    <a:pt x="9943" y="-29"/>
                    <a:pt x="7714" y="2028"/>
                  </a:cubicBezTo>
                  <a:cubicBezTo>
                    <a:pt x="5486" y="4085"/>
                    <a:pt x="2743" y="7943"/>
                    <a:pt x="1371" y="11157"/>
                  </a:cubicBezTo>
                  <a:cubicBezTo>
                    <a:pt x="0" y="14371"/>
                    <a:pt x="0" y="16943"/>
                    <a:pt x="1886" y="18614"/>
                  </a:cubicBezTo>
                  <a:cubicBezTo>
                    <a:pt x="3771" y="20285"/>
                    <a:pt x="7543" y="21057"/>
                    <a:pt x="11143" y="21185"/>
                  </a:cubicBezTo>
                  <a:cubicBezTo>
                    <a:pt x="14743" y="21314"/>
                    <a:pt x="18171" y="20800"/>
                    <a:pt x="21600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246745" y="892629"/>
              <a:ext cx="115652" cy="21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119" fill="norm" stroke="1" extrusionOk="0">
                  <a:moveTo>
                    <a:pt x="19918" y="1543"/>
                  </a:moveTo>
                  <a:cubicBezTo>
                    <a:pt x="18375" y="908"/>
                    <a:pt x="16832" y="273"/>
                    <a:pt x="15096" y="61"/>
                  </a:cubicBezTo>
                  <a:cubicBezTo>
                    <a:pt x="13361" y="-151"/>
                    <a:pt x="11432" y="61"/>
                    <a:pt x="8732" y="2920"/>
                  </a:cubicBezTo>
                  <a:cubicBezTo>
                    <a:pt x="6032" y="5778"/>
                    <a:pt x="2561" y="11284"/>
                    <a:pt x="1018" y="14673"/>
                  </a:cubicBezTo>
                  <a:cubicBezTo>
                    <a:pt x="-525" y="18061"/>
                    <a:pt x="-139" y="19331"/>
                    <a:pt x="1018" y="20178"/>
                  </a:cubicBezTo>
                  <a:cubicBezTo>
                    <a:pt x="2175" y="21025"/>
                    <a:pt x="4104" y="21449"/>
                    <a:pt x="7575" y="20814"/>
                  </a:cubicBezTo>
                  <a:cubicBezTo>
                    <a:pt x="11046" y="20178"/>
                    <a:pt x="16061" y="18484"/>
                    <a:pt x="21075" y="16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382772" y="893931"/>
              <a:ext cx="132025" cy="17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047" fill="norm" stroke="1" extrusionOk="0">
                  <a:moveTo>
                    <a:pt x="5956" y="7031"/>
                  </a:moveTo>
                  <a:cubicBezTo>
                    <a:pt x="5271" y="8302"/>
                    <a:pt x="4585" y="9573"/>
                    <a:pt x="5099" y="10208"/>
                  </a:cubicBezTo>
                  <a:cubicBezTo>
                    <a:pt x="5614" y="10843"/>
                    <a:pt x="7328" y="10843"/>
                    <a:pt x="8871" y="10335"/>
                  </a:cubicBezTo>
                  <a:cubicBezTo>
                    <a:pt x="10414" y="9827"/>
                    <a:pt x="11785" y="8810"/>
                    <a:pt x="12985" y="7667"/>
                  </a:cubicBezTo>
                  <a:cubicBezTo>
                    <a:pt x="14185" y="6523"/>
                    <a:pt x="15214" y="5253"/>
                    <a:pt x="15728" y="3855"/>
                  </a:cubicBezTo>
                  <a:cubicBezTo>
                    <a:pt x="16242" y="2457"/>
                    <a:pt x="16242" y="933"/>
                    <a:pt x="15214" y="297"/>
                  </a:cubicBezTo>
                  <a:cubicBezTo>
                    <a:pt x="14185" y="-338"/>
                    <a:pt x="12128" y="-84"/>
                    <a:pt x="9385" y="2330"/>
                  </a:cubicBezTo>
                  <a:cubicBezTo>
                    <a:pt x="6642" y="4744"/>
                    <a:pt x="3214" y="9318"/>
                    <a:pt x="1499" y="12495"/>
                  </a:cubicBezTo>
                  <a:cubicBezTo>
                    <a:pt x="-215" y="15671"/>
                    <a:pt x="-215" y="17450"/>
                    <a:pt x="299" y="18848"/>
                  </a:cubicBezTo>
                  <a:cubicBezTo>
                    <a:pt x="814" y="20246"/>
                    <a:pt x="1842" y="21262"/>
                    <a:pt x="5442" y="21008"/>
                  </a:cubicBezTo>
                  <a:cubicBezTo>
                    <a:pt x="9042" y="20754"/>
                    <a:pt x="15214" y="19229"/>
                    <a:pt x="21385" y="17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578296" y="97155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590996" y="88265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637563" y="895350"/>
              <a:ext cx="93134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2" y="1825"/>
                  </a:moveTo>
                  <a:cubicBezTo>
                    <a:pt x="491" y="5780"/>
                    <a:pt x="0" y="9735"/>
                    <a:pt x="0" y="12625"/>
                  </a:cubicBezTo>
                  <a:cubicBezTo>
                    <a:pt x="0" y="15515"/>
                    <a:pt x="491" y="17341"/>
                    <a:pt x="1473" y="18862"/>
                  </a:cubicBezTo>
                  <a:cubicBezTo>
                    <a:pt x="2455" y="20383"/>
                    <a:pt x="3927" y="21600"/>
                    <a:pt x="5400" y="21600"/>
                  </a:cubicBezTo>
                  <a:cubicBezTo>
                    <a:pt x="6873" y="21600"/>
                    <a:pt x="8345" y="20383"/>
                    <a:pt x="11045" y="16580"/>
                  </a:cubicBezTo>
                  <a:cubicBezTo>
                    <a:pt x="13745" y="12777"/>
                    <a:pt x="17673" y="63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724346" y="909480"/>
              <a:ext cx="139701" cy="157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5777"/>
                  </a:moveTo>
                  <a:cubicBezTo>
                    <a:pt x="982" y="7198"/>
                    <a:pt x="1964" y="8619"/>
                    <a:pt x="4091" y="9329"/>
                  </a:cubicBezTo>
                  <a:cubicBezTo>
                    <a:pt x="6218" y="10040"/>
                    <a:pt x="9491" y="10040"/>
                    <a:pt x="11782" y="9329"/>
                  </a:cubicBezTo>
                  <a:cubicBezTo>
                    <a:pt x="14073" y="8619"/>
                    <a:pt x="15382" y="7198"/>
                    <a:pt x="16364" y="5350"/>
                  </a:cubicBezTo>
                  <a:cubicBezTo>
                    <a:pt x="17345" y="3503"/>
                    <a:pt x="18000" y="1229"/>
                    <a:pt x="17509" y="377"/>
                  </a:cubicBezTo>
                  <a:cubicBezTo>
                    <a:pt x="17018" y="-476"/>
                    <a:pt x="15382" y="92"/>
                    <a:pt x="13091" y="2366"/>
                  </a:cubicBezTo>
                  <a:cubicBezTo>
                    <a:pt x="10800" y="4640"/>
                    <a:pt x="7855" y="8619"/>
                    <a:pt x="6382" y="11461"/>
                  </a:cubicBezTo>
                  <a:cubicBezTo>
                    <a:pt x="4909" y="14303"/>
                    <a:pt x="4909" y="16008"/>
                    <a:pt x="7691" y="17429"/>
                  </a:cubicBezTo>
                  <a:cubicBezTo>
                    <a:pt x="10473" y="18850"/>
                    <a:pt x="16036" y="19987"/>
                    <a:pt x="21600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2321246" y="945091"/>
              <a:ext cx="177801" cy="172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5" fill="norm" stroke="1" extrusionOk="0">
                  <a:moveTo>
                    <a:pt x="0" y="10800"/>
                  </a:moveTo>
                  <a:cubicBezTo>
                    <a:pt x="2829" y="11308"/>
                    <a:pt x="5657" y="11817"/>
                    <a:pt x="7971" y="10673"/>
                  </a:cubicBezTo>
                  <a:cubicBezTo>
                    <a:pt x="10286" y="9530"/>
                    <a:pt x="12086" y="6734"/>
                    <a:pt x="12986" y="4701"/>
                  </a:cubicBezTo>
                  <a:cubicBezTo>
                    <a:pt x="13886" y="2668"/>
                    <a:pt x="13886" y="1398"/>
                    <a:pt x="13243" y="635"/>
                  </a:cubicBezTo>
                  <a:cubicBezTo>
                    <a:pt x="12600" y="-127"/>
                    <a:pt x="11314" y="-381"/>
                    <a:pt x="9514" y="890"/>
                  </a:cubicBezTo>
                  <a:cubicBezTo>
                    <a:pt x="7714" y="2160"/>
                    <a:pt x="5400" y="4955"/>
                    <a:pt x="3986" y="8259"/>
                  </a:cubicBezTo>
                  <a:cubicBezTo>
                    <a:pt x="2571" y="11563"/>
                    <a:pt x="2057" y="15374"/>
                    <a:pt x="3086" y="17788"/>
                  </a:cubicBezTo>
                  <a:cubicBezTo>
                    <a:pt x="4114" y="20203"/>
                    <a:pt x="6686" y="21219"/>
                    <a:pt x="10029" y="20457"/>
                  </a:cubicBezTo>
                  <a:cubicBezTo>
                    <a:pt x="13371" y="19694"/>
                    <a:pt x="17486" y="17153"/>
                    <a:pt x="21600" y="14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2520751" y="958850"/>
              <a:ext cx="156096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496" y="0"/>
                  </a:moveTo>
                  <a:cubicBezTo>
                    <a:pt x="-73" y="1091"/>
                    <a:pt x="-641" y="2182"/>
                    <a:pt x="1775" y="5018"/>
                  </a:cubicBezTo>
                  <a:cubicBezTo>
                    <a:pt x="4191" y="7855"/>
                    <a:pt x="9591" y="12436"/>
                    <a:pt x="13285" y="15491"/>
                  </a:cubicBezTo>
                  <a:cubicBezTo>
                    <a:pt x="16980" y="18545"/>
                    <a:pt x="18970" y="20073"/>
                    <a:pt x="209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2547387" y="958850"/>
              <a:ext cx="123110" cy="224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12" fill="norm" stroke="1" extrusionOk="0">
                  <a:moveTo>
                    <a:pt x="21293" y="0"/>
                  </a:moveTo>
                  <a:cubicBezTo>
                    <a:pt x="19462" y="0"/>
                    <a:pt x="17632" y="0"/>
                    <a:pt x="15435" y="1211"/>
                  </a:cubicBezTo>
                  <a:cubicBezTo>
                    <a:pt x="13239" y="2422"/>
                    <a:pt x="10676" y="4845"/>
                    <a:pt x="8113" y="7873"/>
                  </a:cubicBezTo>
                  <a:cubicBezTo>
                    <a:pt x="5551" y="10901"/>
                    <a:pt x="2988" y="14535"/>
                    <a:pt x="1524" y="16957"/>
                  </a:cubicBezTo>
                  <a:cubicBezTo>
                    <a:pt x="59" y="19379"/>
                    <a:pt x="-307" y="20591"/>
                    <a:pt x="242" y="21095"/>
                  </a:cubicBezTo>
                  <a:cubicBezTo>
                    <a:pt x="791" y="21600"/>
                    <a:pt x="2256" y="21398"/>
                    <a:pt x="372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2680752" y="997313"/>
              <a:ext cx="154845" cy="132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05" fill="norm" stroke="1" extrusionOk="0">
                  <a:moveTo>
                    <a:pt x="14348" y="955"/>
                  </a:moveTo>
                  <a:cubicBezTo>
                    <a:pt x="12888" y="280"/>
                    <a:pt x="11429" y="-395"/>
                    <a:pt x="9239" y="280"/>
                  </a:cubicBezTo>
                  <a:cubicBezTo>
                    <a:pt x="7050" y="955"/>
                    <a:pt x="4131" y="2980"/>
                    <a:pt x="2526" y="4836"/>
                  </a:cubicBezTo>
                  <a:cubicBezTo>
                    <a:pt x="921" y="6693"/>
                    <a:pt x="629" y="8380"/>
                    <a:pt x="337" y="10236"/>
                  </a:cubicBezTo>
                  <a:cubicBezTo>
                    <a:pt x="45" y="12093"/>
                    <a:pt x="-247" y="14118"/>
                    <a:pt x="337" y="15468"/>
                  </a:cubicBezTo>
                  <a:cubicBezTo>
                    <a:pt x="921" y="16818"/>
                    <a:pt x="2380" y="17493"/>
                    <a:pt x="4861" y="15805"/>
                  </a:cubicBezTo>
                  <a:cubicBezTo>
                    <a:pt x="7342" y="14118"/>
                    <a:pt x="10845" y="10068"/>
                    <a:pt x="12888" y="7199"/>
                  </a:cubicBezTo>
                  <a:cubicBezTo>
                    <a:pt x="14931" y="4330"/>
                    <a:pt x="15515" y="2642"/>
                    <a:pt x="15661" y="2811"/>
                  </a:cubicBezTo>
                  <a:cubicBezTo>
                    <a:pt x="15807" y="2980"/>
                    <a:pt x="15515" y="5005"/>
                    <a:pt x="15369" y="7030"/>
                  </a:cubicBezTo>
                  <a:cubicBezTo>
                    <a:pt x="15223" y="9055"/>
                    <a:pt x="15223" y="11080"/>
                    <a:pt x="16245" y="13443"/>
                  </a:cubicBezTo>
                  <a:cubicBezTo>
                    <a:pt x="17267" y="15805"/>
                    <a:pt x="19310" y="18505"/>
                    <a:pt x="21353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2918146" y="953762"/>
              <a:ext cx="95251" cy="174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17280" y="1390"/>
                  </a:moveTo>
                  <a:cubicBezTo>
                    <a:pt x="14880" y="876"/>
                    <a:pt x="12480" y="361"/>
                    <a:pt x="10080" y="104"/>
                  </a:cubicBezTo>
                  <a:cubicBezTo>
                    <a:pt x="7680" y="-153"/>
                    <a:pt x="5280" y="-153"/>
                    <a:pt x="3360" y="2804"/>
                  </a:cubicBezTo>
                  <a:cubicBezTo>
                    <a:pt x="1440" y="5761"/>
                    <a:pt x="0" y="11676"/>
                    <a:pt x="0" y="15276"/>
                  </a:cubicBezTo>
                  <a:cubicBezTo>
                    <a:pt x="0" y="18876"/>
                    <a:pt x="1440" y="20161"/>
                    <a:pt x="3360" y="20804"/>
                  </a:cubicBezTo>
                  <a:cubicBezTo>
                    <a:pt x="5280" y="21447"/>
                    <a:pt x="7680" y="21447"/>
                    <a:pt x="10800" y="20547"/>
                  </a:cubicBezTo>
                  <a:cubicBezTo>
                    <a:pt x="13920" y="19647"/>
                    <a:pt x="17760" y="17847"/>
                    <a:pt x="21600" y="16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3086716" y="806449"/>
              <a:ext cx="66381" cy="331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14" fill="norm" stroke="1" extrusionOk="0">
                  <a:moveTo>
                    <a:pt x="15093" y="0"/>
                  </a:moveTo>
                  <a:cubicBezTo>
                    <a:pt x="10368" y="2871"/>
                    <a:pt x="5643" y="5742"/>
                    <a:pt x="2943" y="8818"/>
                  </a:cubicBezTo>
                  <a:cubicBezTo>
                    <a:pt x="243" y="11894"/>
                    <a:pt x="-432" y="15175"/>
                    <a:pt x="243" y="17362"/>
                  </a:cubicBezTo>
                  <a:cubicBezTo>
                    <a:pt x="918" y="19549"/>
                    <a:pt x="2943" y="20643"/>
                    <a:pt x="5643" y="21122"/>
                  </a:cubicBezTo>
                  <a:cubicBezTo>
                    <a:pt x="8343" y="21600"/>
                    <a:pt x="11718" y="21463"/>
                    <a:pt x="14418" y="20916"/>
                  </a:cubicBezTo>
                  <a:cubicBezTo>
                    <a:pt x="17118" y="20370"/>
                    <a:pt x="19143" y="19413"/>
                    <a:pt x="21168" y="18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3089596" y="895350"/>
              <a:ext cx="1206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3197972" y="825500"/>
              <a:ext cx="44025" cy="31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84" fill="norm" stroke="1" extrusionOk="0">
                  <a:moveTo>
                    <a:pt x="21393" y="0"/>
                  </a:moveTo>
                  <a:cubicBezTo>
                    <a:pt x="17279" y="432"/>
                    <a:pt x="13164" y="864"/>
                    <a:pt x="9564" y="3024"/>
                  </a:cubicBezTo>
                  <a:cubicBezTo>
                    <a:pt x="5964" y="5184"/>
                    <a:pt x="2879" y="9072"/>
                    <a:pt x="1336" y="12168"/>
                  </a:cubicBezTo>
                  <a:cubicBezTo>
                    <a:pt x="-207" y="15264"/>
                    <a:pt x="-207" y="17568"/>
                    <a:pt x="307" y="19080"/>
                  </a:cubicBezTo>
                  <a:cubicBezTo>
                    <a:pt x="822" y="20592"/>
                    <a:pt x="1850" y="21312"/>
                    <a:pt x="4422" y="21456"/>
                  </a:cubicBezTo>
                  <a:cubicBezTo>
                    <a:pt x="6993" y="21600"/>
                    <a:pt x="11107" y="21168"/>
                    <a:pt x="15222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3293330" y="1009650"/>
              <a:ext cx="116284" cy="32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78" fill="norm" stroke="1" extrusionOk="0">
                  <a:moveTo>
                    <a:pt x="1060" y="0"/>
                  </a:moveTo>
                  <a:cubicBezTo>
                    <a:pt x="674" y="692"/>
                    <a:pt x="289" y="1385"/>
                    <a:pt x="96" y="2146"/>
                  </a:cubicBezTo>
                  <a:cubicBezTo>
                    <a:pt x="-97" y="2908"/>
                    <a:pt x="-97" y="3738"/>
                    <a:pt x="1060" y="4223"/>
                  </a:cubicBezTo>
                  <a:cubicBezTo>
                    <a:pt x="2217" y="4708"/>
                    <a:pt x="4532" y="4846"/>
                    <a:pt x="7039" y="4362"/>
                  </a:cubicBezTo>
                  <a:cubicBezTo>
                    <a:pt x="9546" y="3877"/>
                    <a:pt x="12246" y="2769"/>
                    <a:pt x="13982" y="1869"/>
                  </a:cubicBezTo>
                  <a:cubicBezTo>
                    <a:pt x="15717" y="969"/>
                    <a:pt x="16489" y="277"/>
                    <a:pt x="16296" y="277"/>
                  </a:cubicBezTo>
                  <a:cubicBezTo>
                    <a:pt x="16103" y="277"/>
                    <a:pt x="14946" y="969"/>
                    <a:pt x="14560" y="3115"/>
                  </a:cubicBezTo>
                  <a:cubicBezTo>
                    <a:pt x="14174" y="5262"/>
                    <a:pt x="14560" y="8862"/>
                    <a:pt x="15717" y="11562"/>
                  </a:cubicBezTo>
                  <a:cubicBezTo>
                    <a:pt x="16874" y="14262"/>
                    <a:pt x="18803" y="16062"/>
                    <a:pt x="19960" y="17446"/>
                  </a:cubicBezTo>
                  <a:cubicBezTo>
                    <a:pt x="21117" y="18831"/>
                    <a:pt x="21503" y="19800"/>
                    <a:pt x="20924" y="20492"/>
                  </a:cubicBezTo>
                  <a:cubicBezTo>
                    <a:pt x="20346" y="21185"/>
                    <a:pt x="18803" y="21600"/>
                    <a:pt x="15332" y="21254"/>
                  </a:cubicBezTo>
                  <a:cubicBezTo>
                    <a:pt x="11860" y="20908"/>
                    <a:pt x="6460" y="19800"/>
                    <a:pt x="1060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3839839" y="971499"/>
              <a:ext cx="81608" cy="148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46" fill="norm" stroke="1" extrusionOk="0">
                  <a:moveTo>
                    <a:pt x="21353" y="907"/>
                  </a:moveTo>
                  <a:cubicBezTo>
                    <a:pt x="18030" y="307"/>
                    <a:pt x="14707" y="-293"/>
                    <a:pt x="11938" y="157"/>
                  </a:cubicBezTo>
                  <a:cubicBezTo>
                    <a:pt x="9168" y="607"/>
                    <a:pt x="6953" y="2107"/>
                    <a:pt x="4738" y="5257"/>
                  </a:cubicBezTo>
                  <a:cubicBezTo>
                    <a:pt x="2522" y="8407"/>
                    <a:pt x="307" y="13207"/>
                    <a:pt x="30" y="16207"/>
                  </a:cubicBezTo>
                  <a:cubicBezTo>
                    <a:pt x="-247" y="19207"/>
                    <a:pt x="1415" y="20407"/>
                    <a:pt x="3630" y="20857"/>
                  </a:cubicBezTo>
                  <a:cubicBezTo>
                    <a:pt x="5845" y="21307"/>
                    <a:pt x="8615" y="21007"/>
                    <a:pt x="11384" y="19357"/>
                  </a:cubicBezTo>
                  <a:cubicBezTo>
                    <a:pt x="14153" y="17707"/>
                    <a:pt x="16922" y="14707"/>
                    <a:pt x="17476" y="11557"/>
                  </a:cubicBezTo>
                  <a:cubicBezTo>
                    <a:pt x="18030" y="8407"/>
                    <a:pt x="16368" y="5107"/>
                    <a:pt x="14707" y="1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3997646" y="934458"/>
              <a:ext cx="107951" cy="157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3276"/>
                  </a:moveTo>
                  <a:cubicBezTo>
                    <a:pt x="424" y="7539"/>
                    <a:pt x="847" y="11802"/>
                    <a:pt x="1059" y="15070"/>
                  </a:cubicBezTo>
                  <a:cubicBezTo>
                    <a:pt x="1271" y="18339"/>
                    <a:pt x="1271" y="20612"/>
                    <a:pt x="1059" y="21039"/>
                  </a:cubicBezTo>
                  <a:cubicBezTo>
                    <a:pt x="847" y="21465"/>
                    <a:pt x="424" y="20044"/>
                    <a:pt x="1482" y="16633"/>
                  </a:cubicBezTo>
                  <a:cubicBezTo>
                    <a:pt x="2541" y="13223"/>
                    <a:pt x="5082" y="7823"/>
                    <a:pt x="7200" y="4697"/>
                  </a:cubicBezTo>
                  <a:cubicBezTo>
                    <a:pt x="9318" y="1570"/>
                    <a:pt x="11012" y="718"/>
                    <a:pt x="12918" y="291"/>
                  </a:cubicBezTo>
                  <a:cubicBezTo>
                    <a:pt x="14824" y="-135"/>
                    <a:pt x="16941" y="-135"/>
                    <a:pt x="18212" y="576"/>
                  </a:cubicBezTo>
                  <a:cubicBezTo>
                    <a:pt x="19482" y="1286"/>
                    <a:pt x="19906" y="2707"/>
                    <a:pt x="20329" y="6118"/>
                  </a:cubicBezTo>
                  <a:cubicBezTo>
                    <a:pt x="20753" y="9528"/>
                    <a:pt x="21176" y="14928"/>
                    <a:pt x="21600" y="20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4150046" y="935466"/>
              <a:ext cx="171451" cy="140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800" y="8273"/>
                  </a:moveTo>
                  <a:cubicBezTo>
                    <a:pt x="1867" y="9226"/>
                    <a:pt x="2933" y="10179"/>
                    <a:pt x="4133" y="10338"/>
                  </a:cubicBezTo>
                  <a:cubicBezTo>
                    <a:pt x="5333" y="10497"/>
                    <a:pt x="6667" y="9862"/>
                    <a:pt x="7733" y="8909"/>
                  </a:cubicBezTo>
                  <a:cubicBezTo>
                    <a:pt x="8800" y="7956"/>
                    <a:pt x="9600" y="6685"/>
                    <a:pt x="10133" y="5097"/>
                  </a:cubicBezTo>
                  <a:cubicBezTo>
                    <a:pt x="10667" y="3509"/>
                    <a:pt x="10933" y="1603"/>
                    <a:pt x="10400" y="650"/>
                  </a:cubicBezTo>
                  <a:cubicBezTo>
                    <a:pt x="9867" y="-303"/>
                    <a:pt x="8533" y="-303"/>
                    <a:pt x="6933" y="1285"/>
                  </a:cubicBezTo>
                  <a:cubicBezTo>
                    <a:pt x="5333" y="2873"/>
                    <a:pt x="3467" y="6050"/>
                    <a:pt x="2133" y="9226"/>
                  </a:cubicBezTo>
                  <a:cubicBezTo>
                    <a:pt x="800" y="12403"/>
                    <a:pt x="0" y="15579"/>
                    <a:pt x="0" y="17803"/>
                  </a:cubicBezTo>
                  <a:cubicBezTo>
                    <a:pt x="0" y="20026"/>
                    <a:pt x="800" y="21297"/>
                    <a:pt x="4533" y="21138"/>
                  </a:cubicBezTo>
                  <a:cubicBezTo>
                    <a:pt x="8267" y="20979"/>
                    <a:pt x="14933" y="19391"/>
                    <a:pt x="21600" y="17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4695707" y="916730"/>
              <a:ext cx="95690" cy="19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260" fill="norm" stroke="1" extrusionOk="0">
                  <a:moveTo>
                    <a:pt x="20776" y="1114"/>
                  </a:moveTo>
                  <a:cubicBezTo>
                    <a:pt x="18938" y="432"/>
                    <a:pt x="17099" y="-250"/>
                    <a:pt x="13423" y="91"/>
                  </a:cubicBezTo>
                  <a:cubicBezTo>
                    <a:pt x="9746" y="432"/>
                    <a:pt x="4231" y="1796"/>
                    <a:pt x="1704" y="3729"/>
                  </a:cubicBezTo>
                  <a:cubicBezTo>
                    <a:pt x="-824" y="5662"/>
                    <a:pt x="-364" y="8163"/>
                    <a:pt x="1933" y="10095"/>
                  </a:cubicBezTo>
                  <a:cubicBezTo>
                    <a:pt x="4231" y="12028"/>
                    <a:pt x="8367" y="13392"/>
                    <a:pt x="11125" y="14529"/>
                  </a:cubicBezTo>
                  <a:cubicBezTo>
                    <a:pt x="13882" y="15666"/>
                    <a:pt x="15261" y="16575"/>
                    <a:pt x="15261" y="17485"/>
                  </a:cubicBezTo>
                  <a:cubicBezTo>
                    <a:pt x="15261" y="18394"/>
                    <a:pt x="13882" y="19304"/>
                    <a:pt x="12044" y="19986"/>
                  </a:cubicBezTo>
                  <a:cubicBezTo>
                    <a:pt x="10206" y="20668"/>
                    <a:pt x="7908" y="21123"/>
                    <a:pt x="5610" y="21236"/>
                  </a:cubicBezTo>
                  <a:cubicBezTo>
                    <a:pt x="3312" y="21350"/>
                    <a:pt x="1014" y="21123"/>
                    <a:pt x="1244" y="19076"/>
                  </a:cubicBezTo>
                  <a:cubicBezTo>
                    <a:pt x="1474" y="17030"/>
                    <a:pt x="4231" y="13165"/>
                    <a:pt x="6989" y="9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4873946" y="793750"/>
              <a:ext cx="1143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351"/>
                    <a:pt x="2400" y="4702"/>
                    <a:pt x="2800" y="7567"/>
                  </a:cubicBezTo>
                  <a:cubicBezTo>
                    <a:pt x="3200" y="10433"/>
                    <a:pt x="2800" y="13812"/>
                    <a:pt x="2200" y="15869"/>
                  </a:cubicBezTo>
                  <a:cubicBezTo>
                    <a:pt x="1600" y="17927"/>
                    <a:pt x="800" y="18661"/>
                    <a:pt x="400" y="18588"/>
                  </a:cubicBezTo>
                  <a:cubicBezTo>
                    <a:pt x="0" y="18514"/>
                    <a:pt x="0" y="17633"/>
                    <a:pt x="1200" y="16384"/>
                  </a:cubicBezTo>
                  <a:cubicBezTo>
                    <a:pt x="2400" y="15135"/>
                    <a:pt x="4800" y="13518"/>
                    <a:pt x="7000" y="12490"/>
                  </a:cubicBezTo>
                  <a:cubicBezTo>
                    <a:pt x="9200" y="11461"/>
                    <a:pt x="11200" y="11020"/>
                    <a:pt x="12800" y="11094"/>
                  </a:cubicBezTo>
                  <a:cubicBezTo>
                    <a:pt x="14400" y="11167"/>
                    <a:pt x="15600" y="11755"/>
                    <a:pt x="16200" y="12931"/>
                  </a:cubicBezTo>
                  <a:cubicBezTo>
                    <a:pt x="16800" y="14106"/>
                    <a:pt x="16800" y="15869"/>
                    <a:pt x="17600" y="17412"/>
                  </a:cubicBezTo>
                  <a:cubicBezTo>
                    <a:pt x="18400" y="18955"/>
                    <a:pt x="20000" y="20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5039989" y="958849"/>
              <a:ext cx="63776" cy="128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077" fill="norm" stroke="1" extrusionOk="0">
                  <a:moveTo>
                    <a:pt x="18503" y="4181"/>
                  </a:moveTo>
                  <a:cubicBezTo>
                    <a:pt x="16413" y="2787"/>
                    <a:pt x="14322" y="1394"/>
                    <a:pt x="11884" y="1394"/>
                  </a:cubicBezTo>
                  <a:cubicBezTo>
                    <a:pt x="9445" y="1394"/>
                    <a:pt x="6658" y="2787"/>
                    <a:pt x="4219" y="4529"/>
                  </a:cubicBezTo>
                  <a:cubicBezTo>
                    <a:pt x="1780" y="6271"/>
                    <a:pt x="-310" y="8361"/>
                    <a:pt x="38" y="11323"/>
                  </a:cubicBezTo>
                  <a:cubicBezTo>
                    <a:pt x="387" y="14284"/>
                    <a:pt x="3174" y="18116"/>
                    <a:pt x="6658" y="19858"/>
                  </a:cubicBezTo>
                  <a:cubicBezTo>
                    <a:pt x="10142" y="21600"/>
                    <a:pt x="14322" y="21252"/>
                    <a:pt x="17109" y="20206"/>
                  </a:cubicBezTo>
                  <a:cubicBezTo>
                    <a:pt x="19896" y="19161"/>
                    <a:pt x="21290" y="17419"/>
                    <a:pt x="20942" y="13935"/>
                  </a:cubicBezTo>
                  <a:cubicBezTo>
                    <a:pt x="20593" y="10452"/>
                    <a:pt x="18503" y="5226"/>
                    <a:pt x="16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5176630" y="738716"/>
              <a:ext cx="52917" cy="382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16416" y="1671"/>
                  </a:moveTo>
                  <a:cubicBezTo>
                    <a:pt x="16416" y="835"/>
                    <a:pt x="16416" y="0"/>
                    <a:pt x="16416" y="0"/>
                  </a:cubicBezTo>
                  <a:cubicBezTo>
                    <a:pt x="16416" y="0"/>
                    <a:pt x="16416" y="835"/>
                    <a:pt x="14256" y="3341"/>
                  </a:cubicBezTo>
                  <a:cubicBezTo>
                    <a:pt x="12096" y="5848"/>
                    <a:pt x="7776" y="10024"/>
                    <a:pt x="4752" y="13127"/>
                  </a:cubicBezTo>
                  <a:cubicBezTo>
                    <a:pt x="1728" y="16230"/>
                    <a:pt x="0" y="18259"/>
                    <a:pt x="0" y="19571"/>
                  </a:cubicBezTo>
                  <a:cubicBezTo>
                    <a:pt x="0" y="20884"/>
                    <a:pt x="1728" y="21481"/>
                    <a:pt x="4320" y="21540"/>
                  </a:cubicBezTo>
                  <a:cubicBezTo>
                    <a:pt x="6912" y="21600"/>
                    <a:pt x="10368" y="21123"/>
                    <a:pt x="13392" y="20287"/>
                  </a:cubicBezTo>
                  <a:cubicBezTo>
                    <a:pt x="16416" y="19452"/>
                    <a:pt x="19008" y="18259"/>
                    <a:pt x="21600" y="17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5159696" y="927100"/>
              <a:ext cx="139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8000"/>
                    <a:pt x="1964" y="14400"/>
                    <a:pt x="5564" y="10800"/>
                  </a:cubicBezTo>
                  <a:cubicBezTo>
                    <a:pt x="9164" y="7200"/>
                    <a:pt x="1538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5662622" y="730387"/>
              <a:ext cx="386075" cy="511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93" fill="norm" stroke="1" extrusionOk="0">
                  <a:moveTo>
                    <a:pt x="7011" y="9821"/>
                  </a:moveTo>
                  <a:cubicBezTo>
                    <a:pt x="7011" y="9290"/>
                    <a:pt x="7011" y="8758"/>
                    <a:pt x="6716" y="8404"/>
                  </a:cubicBezTo>
                  <a:cubicBezTo>
                    <a:pt x="6421" y="8050"/>
                    <a:pt x="5831" y="7873"/>
                    <a:pt x="4827" y="8139"/>
                  </a:cubicBezTo>
                  <a:cubicBezTo>
                    <a:pt x="3824" y="8404"/>
                    <a:pt x="2408" y="9113"/>
                    <a:pt x="1522" y="9776"/>
                  </a:cubicBezTo>
                  <a:cubicBezTo>
                    <a:pt x="637" y="10440"/>
                    <a:pt x="283" y="11060"/>
                    <a:pt x="106" y="11724"/>
                  </a:cubicBezTo>
                  <a:cubicBezTo>
                    <a:pt x="-71" y="12388"/>
                    <a:pt x="-71" y="13096"/>
                    <a:pt x="460" y="13362"/>
                  </a:cubicBezTo>
                  <a:cubicBezTo>
                    <a:pt x="991" y="13627"/>
                    <a:pt x="2054" y="13450"/>
                    <a:pt x="2880" y="12609"/>
                  </a:cubicBezTo>
                  <a:cubicBezTo>
                    <a:pt x="3706" y="11768"/>
                    <a:pt x="4296" y="10263"/>
                    <a:pt x="4886" y="8847"/>
                  </a:cubicBezTo>
                  <a:cubicBezTo>
                    <a:pt x="5477" y="7431"/>
                    <a:pt x="6067" y="6103"/>
                    <a:pt x="7011" y="4819"/>
                  </a:cubicBezTo>
                  <a:cubicBezTo>
                    <a:pt x="7955" y="3536"/>
                    <a:pt x="9254" y="2296"/>
                    <a:pt x="10021" y="1455"/>
                  </a:cubicBezTo>
                  <a:cubicBezTo>
                    <a:pt x="10788" y="614"/>
                    <a:pt x="11024" y="172"/>
                    <a:pt x="11437" y="39"/>
                  </a:cubicBezTo>
                  <a:cubicBezTo>
                    <a:pt x="11850" y="-94"/>
                    <a:pt x="12440" y="83"/>
                    <a:pt x="12795" y="1101"/>
                  </a:cubicBezTo>
                  <a:cubicBezTo>
                    <a:pt x="13149" y="2119"/>
                    <a:pt x="13267" y="3978"/>
                    <a:pt x="12854" y="6014"/>
                  </a:cubicBezTo>
                  <a:cubicBezTo>
                    <a:pt x="12440" y="8050"/>
                    <a:pt x="11496" y="10263"/>
                    <a:pt x="10493" y="12565"/>
                  </a:cubicBezTo>
                  <a:cubicBezTo>
                    <a:pt x="9490" y="14867"/>
                    <a:pt x="8427" y="17257"/>
                    <a:pt x="7896" y="18850"/>
                  </a:cubicBezTo>
                  <a:cubicBezTo>
                    <a:pt x="7365" y="20444"/>
                    <a:pt x="7365" y="21240"/>
                    <a:pt x="7778" y="21373"/>
                  </a:cubicBezTo>
                  <a:cubicBezTo>
                    <a:pt x="8191" y="21506"/>
                    <a:pt x="9018" y="20975"/>
                    <a:pt x="9785" y="20267"/>
                  </a:cubicBezTo>
                  <a:cubicBezTo>
                    <a:pt x="10552" y="19558"/>
                    <a:pt x="11260" y="18673"/>
                    <a:pt x="11732" y="18009"/>
                  </a:cubicBezTo>
                  <a:cubicBezTo>
                    <a:pt x="12204" y="17345"/>
                    <a:pt x="12440" y="16903"/>
                    <a:pt x="12618" y="16460"/>
                  </a:cubicBezTo>
                  <a:cubicBezTo>
                    <a:pt x="12795" y="16017"/>
                    <a:pt x="12913" y="15575"/>
                    <a:pt x="12618" y="15354"/>
                  </a:cubicBezTo>
                  <a:cubicBezTo>
                    <a:pt x="12322" y="15132"/>
                    <a:pt x="11614" y="15132"/>
                    <a:pt x="11850" y="14911"/>
                  </a:cubicBezTo>
                  <a:cubicBezTo>
                    <a:pt x="12086" y="14690"/>
                    <a:pt x="13267" y="14247"/>
                    <a:pt x="15037" y="13406"/>
                  </a:cubicBezTo>
                  <a:cubicBezTo>
                    <a:pt x="16808" y="12565"/>
                    <a:pt x="19168" y="11326"/>
                    <a:pt x="21529" y="10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6418551" y="874881"/>
              <a:ext cx="176246" cy="14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782" fill="norm" stroke="1" extrusionOk="0">
                  <a:moveTo>
                    <a:pt x="12154" y="4637"/>
                  </a:moveTo>
                  <a:cubicBezTo>
                    <a:pt x="11125" y="2862"/>
                    <a:pt x="10097" y="1086"/>
                    <a:pt x="8940" y="347"/>
                  </a:cubicBezTo>
                  <a:cubicBezTo>
                    <a:pt x="7782" y="-393"/>
                    <a:pt x="6497" y="-97"/>
                    <a:pt x="4954" y="2714"/>
                  </a:cubicBezTo>
                  <a:cubicBezTo>
                    <a:pt x="3411" y="5525"/>
                    <a:pt x="1611" y="10851"/>
                    <a:pt x="711" y="14254"/>
                  </a:cubicBezTo>
                  <a:cubicBezTo>
                    <a:pt x="-189" y="17656"/>
                    <a:pt x="-189" y="19136"/>
                    <a:pt x="454" y="20023"/>
                  </a:cubicBezTo>
                  <a:cubicBezTo>
                    <a:pt x="1097" y="20911"/>
                    <a:pt x="2382" y="21207"/>
                    <a:pt x="3925" y="19875"/>
                  </a:cubicBezTo>
                  <a:cubicBezTo>
                    <a:pt x="5468" y="18544"/>
                    <a:pt x="7268" y="15585"/>
                    <a:pt x="8682" y="12922"/>
                  </a:cubicBezTo>
                  <a:cubicBezTo>
                    <a:pt x="10097" y="10259"/>
                    <a:pt x="11125" y="7892"/>
                    <a:pt x="11640" y="7448"/>
                  </a:cubicBezTo>
                  <a:cubicBezTo>
                    <a:pt x="12154" y="7004"/>
                    <a:pt x="12154" y="8484"/>
                    <a:pt x="13697" y="10999"/>
                  </a:cubicBezTo>
                  <a:cubicBezTo>
                    <a:pt x="15240" y="13514"/>
                    <a:pt x="18325" y="17065"/>
                    <a:pt x="21411" y="20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6950396" y="867833"/>
              <a:ext cx="1143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2000" y="6092"/>
                    <a:pt x="4000" y="8585"/>
                    <a:pt x="5600" y="11215"/>
                  </a:cubicBezTo>
                  <a:cubicBezTo>
                    <a:pt x="7200" y="13846"/>
                    <a:pt x="8400" y="16615"/>
                    <a:pt x="9600" y="18554"/>
                  </a:cubicBezTo>
                  <a:cubicBezTo>
                    <a:pt x="10800" y="20492"/>
                    <a:pt x="12000" y="21600"/>
                    <a:pt x="13200" y="21600"/>
                  </a:cubicBezTo>
                  <a:cubicBezTo>
                    <a:pt x="14400" y="21600"/>
                    <a:pt x="15600" y="20492"/>
                    <a:pt x="16400" y="17169"/>
                  </a:cubicBezTo>
                  <a:cubicBezTo>
                    <a:pt x="17200" y="13846"/>
                    <a:pt x="17600" y="8308"/>
                    <a:pt x="17800" y="4846"/>
                  </a:cubicBezTo>
                  <a:cubicBezTo>
                    <a:pt x="18000" y="1385"/>
                    <a:pt x="18000" y="0"/>
                    <a:pt x="18600" y="0"/>
                  </a:cubicBezTo>
                  <a:cubicBezTo>
                    <a:pt x="19200" y="0"/>
                    <a:pt x="20400" y="1385"/>
                    <a:pt x="21600" y="2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7110089" y="853545"/>
              <a:ext cx="164158" cy="15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12" fill="norm" stroke="1" extrusionOk="0">
                  <a:moveTo>
                    <a:pt x="12339" y="8280"/>
                  </a:moveTo>
                  <a:cubicBezTo>
                    <a:pt x="11785" y="5400"/>
                    <a:pt x="11231" y="2520"/>
                    <a:pt x="10262" y="1080"/>
                  </a:cubicBezTo>
                  <a:cubicBezTo>
                    <a:pt x="9292" y="-360"/>
                    <a:pt x="7908" y="-360"/>
                    <a:pt x="6523" y="1080"/>
                  </a:cubicBezTo>
                  <a:cubicBezTo>
                    <a:pt x="5139" y="2520"/>
                    <a:pt x="3754" y="5400"/>
                    <a:pt x="2508" y="8568"/>
                  </a:cubicBezTo>
                  <a:cubicBezTo>
                    <a:pt x="1262" y="11736"/>
                    <a:pt x="154" y="15192"/>
                    <a:pt x="15" y="17496"/>
                  </a:cubicBezTo>
                  <a:cubicBezTo>
                    <a:pt x="-123" y="19800"/>
                    <a:pt x="708" y="20952"/>
                    <a:pt x="1677" y="21096"/>
                  </a:cubicBezTo>
                  <a:cubicBezTo>
                    <a:pt x="2646" y="21240"/>
                    <a:pt x="3754" y="20376"/>
                    <a:pt x="5277" y="18792"/>
                  </a:cubicBezTo>
                  <a:cubicBezTo>
                    <a:pt x="6800" y="17208"/>
                    <a:pt x="8739" y="14904"/>
                    <a:pt x="10815" y="13320"/>
                  </a:cubicBezTo>
                  <a:cubicBezTo>
                    <a:pt x="12892" y="11736"/>
                    <a:pt x="15108" y="10872"/>
                    <a:pt x="16354" y="11304"/>
                  </a:cubicBezTo>
                  <a:cubicBezTo>
                    <a:pt x="17600" y="11736"/>
                    <a:pt x="17877" y="13464"/>
                    <a:pt x="18569" y="14760"/>
                  </a:cubicBezTo>
                  <a:cubicBezTo>
                    <a:pt x="19262" y="16056"/>
                    <a:pt x="20369" y="16920"/>
                    <a:pt x="21477" y="17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7327428" y="837024"/>
              <a:ext cx="124619" cy="18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126" fill="norm" stroke="1" extrusionOk="0">
                  <a:moveTo>
                    <a:pt x="15795" y="4607"/>
                  </a:moveTo>
                  <a:cubicBezTo>
                    <a:pt x="15435" y="2869"/>
                    <a:pt x="15075" y="1131"/>
                    <a:pt x="13995" y="386"/>
                  </a:cubicBezTo>
                  <a:cubicBezTo>
                    <a:pt x="12915" y="-359"/>
                    <a:pt x="11115" y="-111"/>
                    <a:pt x="8595" y="1875"/>
                  </a:cubicBezTo>
                  <a:cubicBezTo>
                    <a:pt x="6075" y="3862"/>
                    <a:pt x="2835" y="7586"/>
                    <a:pt x="1215" y="10689"/>
                  </a:cubicBezTo>
                  <a:cubicBezTo>
                    <a:pt x="-405" y="13793"/>
                    <a:pt x="-405" y="16275"/>
                    <a:pt x="1215" y="18138"/>
                  </a:cubicBezTo>
                  <a:cubicBezTo>
                    <a:pt x="2835" y="20000"/>
                    <a:pt x="6075" y="21241"/>
                    <a:pt x="9675" y="21117"/>
                  </a:cubicBezTo>
                  <a:cubicBezTo>
                    <a:pt x="13275" y="20993"/>
                    <a:pt x="17235" y="19503"/>
                    <a:pt x="21195" y="18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7490652" y="814615"/>
              <a:ext cx="120145" cy="18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039" fill="norm" stroke="1" extrusionOk="0">
                  <a:moveTo>
                    <a:pt x="16963" y="3321"/>
                  </a:moveTo>
                  <a:cubicBezTo>
                    <a:pt x="16205" y="2147"/>
                    <a:pt x="15447" y="973"/>
                    <a:pt x="14121" y="386"/>
                  </a:cubicBezTo>
                  <a:cubicBezTo>
                    <a:pt x="12794" y="-201"/>
                    <a:pt x="10899" y="-201"/>
                    <a:pt x="8626" y="973"/>
                  </a:cubicBezTo>
                  <a:cubicBezTo>
                    <a:pt x="6352" y="2147"/>
                    <a:pt x="3699" y="4495"/>
                    <a:pt x="2184" y="6960"/>
                  </a:cubicBezTo>
                  <a:cubicBezTo>
                    <a:pt x="668" y="9425"/>
                    <a:pt x="289" y="12008"/>
                    <a:pt x="99" y="14356"/>
                  </a:cubicBezTo>
                  <a:cubicBezTo>
                    <a:pt x="-90" y="16703"/>
                    <a:pt x="-90" y="18816"/>
                    <a:pt x="857" y="19990"/>
                  </a:cubicBezTo>
                  <a:cubicBezTo>
                    <a:pt x="1805" y="21164"/>
                    <a:pt x="3699" y="21399"/>
                    <a:pt x="7299" y="20460"/>
                  </a:cubicBezTo>
                  <a:cubicBezTo>
                    <a:pt x="10899" y="19521"/>
                    <a:pt x="16205" y="17408"/>
                    <a:pt x="21510" y="15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7648896" y="86995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7674296" y="774700"/>
              <a:ext cx="1" cy="444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7715311" y="838200"/>
              <a:ext cx="88897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600" fill="norm" stroke="1" extrusionOk="0">
                  <a:moveTo>
                    <a:pt x="6844" y="0"/>
                  </a:moveTo>
                  <a:cubicBezTo>
                    <a:pt x="5337" y="4800"/>
                    <a:pt x="3830" y="9600"/>
                    <a:pt x="3076" y="12720"/>
                  </a:cubicBezTo>
                  <a:cubicBezTo>
                    <a:pt x="2323" y="15840"/>
                    <a:pt x="2323" y="17280"/>
                    <a:pt x="1820" y="18720"/>
                  </a:cubicBezTo>
                  <a:cubicBezTo>
                    <a:pt x="1318" y="20160"/>
                    <a:pt x="313" y="21600"/>
                    <a:pt x="62" y="21600"/>
                  </a:cubicBezTo>
                  <a:cubicBezTo>
                    <a:pt x="-189" y="21600"/>
                    <a:pt x="313" y="20160"/>
                    <a:pt x="1820" y="17280"/>
                  </a:cubicBezTo>
                  <a:cubicBezTo>
                    <a:pt x="3327" y="14400"/>
                    <a:pt x="5839" y="10080"/>
                    <a:pt x="7848" y="7440"/>
                  </a:cubicBezTo>
                  <a:cubicBezTo>
                    <a:pt x="9858" y="4800"/>
                    <a:pt x="11364" y="3840"/>
                    <a:pt x="13374" y="3480"/>
                  </a:cubicBezTo>
                  <a:cubicBezTo>
                    <a:pt x="15383" y="3120"/>
                    <a:pt x="17895" y="3360"/>
                    <a:pt x="19402" y="5280"/>
                  </a:cubicBezTo>
                  <a:cubicBezTo>
                    <a:pt x="20909" y="7200"/>
                    <a:pt x="21411" y="10800"/>
                    <a:pt x="20909" y="13440"/>
                  </a:cubicBezTo>
                  <a:cubicBezTo>
                    <a:pt x="20406" y="16080"/>
                    <a:pt x="18899" y="17760"/>
                    <a:pt x="17392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7871146" y="815024"/>
              <a:ext cx="190501" cy="185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9210"/>
                  </a:moveTo>
                  <a:cubicBezTo>
                    <a:pt x="0" y="10424"/>
                    <a:pt x="0" y="11637"/>
                    <a:pt x="840" y="12487"/>
                  </a:cubicBezTo>
                  <a:cubicBezTo>
                    <a:pt x="1680" y="13336"/>
                    <a:pt x="3360" y="13821"/>
                    <a:pt x="5280" y="12972"/>
                  </a:cubicBezTo>
                  <a:cubicBezTo>
                    <a:pt x="7200" y="12123"/>
                    <a:pt x="9360" y="9938"/>
                    <a:pt x="10680" y="8118"/>
                  </a:cubicBezTo>
                  <a:cubicBezTo>
                    <a:pt x="12000" y="6298"/>
                    <a:pt x="12480" y="4842"/>
                    <a:pt x="12600" y="3507"/>
                  </a:cubicBezTo>
                  <a:cubicBezTo>
                    <a:pt x="12720" y="2172"/>
                    <a:pt x="12480" y="958"/>
                    <a:pt x="11640" y="352"/>
                  </a:cubicBezTo>
                  <a:cubicBezTo>
                    <a:pt x="10800" y="-255"/>
                    <a:pt x="9360" y="-255"/>
                    <a:pt x="7320" y="1808"/>
                  </a:cubicBezTo>
                  <a:cubicBezTo>
                    <a:pt x="5280" y="3871"/>
                    <a:pt x="2640" y="7997"/>
                    <a:pt x="1440" y="11273"/>
                  </a:cubicBezTo>
                  <a:cubicBezTo>
                    <a:pt x="240" y="14549"/>
                    <a:pt x="480" y="16976"/>
                    <a:pt x="2880" y="18675"/>
                  </a:cubicBezTo>
                  <a:cubicBezTo>
                    <a:pt x="5280" y="20374"/>
                    <a:pt x="9840" y="21345"/>
                    <a:pt x="13320" y="21224"/>
                  </a:cubicBezTo>
                  <a:cubicBezTo>
                    <a:pt x="16800" y="21102"/>
                    <a:pt x="19200" y="19889"/>
                    <a:pt x="21600" y="18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8448996" y="895350"/>
              <a:ext cx="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8448996" y="81915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8504255" y="820257"/>
              <a:ext cx="160642" cy="17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199" fill="norm" stroke="1" extrusionOk="0">
                  <a:moveTo>
                    <a:pt x="2776" y="653"/>
                  </a:moveTo>
                  <a:cubicBezTo>
                    <a:pt x="2776" y="5658"/>
                    <a:pt x="2776" y="10662"/>
                    <a:pt x="2355" y="13823"/>
                  </a:cubicBezTo>
                  <a:cubicBezTo>
                    <a:pt x="1934" y="16984"/>
                    <a:pt x="1093" y="18301"/>
                    <a:pt x="532" y="18170"/>
                  </a:cubicBezTo>
                  <a:cubicBezTo>
                    <a:pt x="-29" y="18038"/>
                    <a:pt x="-310" y="16458"/>
                    <a:pt x="532" y="13297"/>
                  </a:cubicBezTo>
                  <a:cubicBezTo>
                    <a:pt x="1373" y="10136"/>
                    <a:pt x="3337" y="5394"/>
                    <a:pt x="5020" y="2760"/>
                  </a:cubicBezTo>
                  <a:cubicBezTo>
                    <a:pt x="6703" y="126"/>
                    <a:pt x="8106" y="-401"/>
                    <a:pt x="9789" y="258"/>
                  </a:cubicBezTo>
                  <a:cubicBezTo>
                    <a:pt x="11472" y="916"/>
                    <a:pt x="13435" y="2760"/>
                    <a:pt x="15399" y="6448"/>
                  </a:cubicBezTo>
                  <a:cubicBezTo>
                    <a:pt x="17363" y="10136"/>
                    <a:pt x="19326" y="15667"/>
                    <a:pt x="21290" y="2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8947717" y="827203"/>
              <a:ext cx="79130" cy="20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320" fill="norm" stroke="1" extrusionOk="0">
                  <a:moveTo>
                    <a:pt x="20705" y="5715"/>
                  </a:moveTo>
                  <a:cubicBezTo>
                    <a:pt x="20705" y="4624"/>
                    <a:pt x="20705" y="3533"/>
                    <a:pt x="20151" y="2442"/>
                  </a:cubicBezTo>
                  <a:cubicBezTo>
                    <a:pt x="19597" y="1351"/>
                    <a:pt x="18490" y="260"/>
                    <a:pt x="15443" y="42"/>
                  </a:cubicBezTo>
                  <a:cubicBezTo>
                    <a:pt x="12397" y="-176"/>
                    <a:pt x="7413" y="479"/>
                    <a:pt x="4090" y="1242"/>
                  </a:cubicBezTo>
                  <a:cubicBezTo>
                    <a:pt x="767" y="2006"/>
                    <a:pt x="-895" y="2879"/>
                    <a:pt x="490" y="4842"/>
                  </a:cubicBezTo>
                  <a:cubicBezTo>
                    <a:pt x="1874" y="6806"/>
                    <a:pt x="6305" y="9860"/>
                    <a:pt x="9628" y="11933"/>
                  </a:cubicBezTo>
                  <a:cubicBezTo>
                    <a:pt x="12951" y="14006"/>
                    <a:pt x="15167" y="15097"/>
                    <a:pt x="16551" y="16188"/>
                  </a:cubicBezTo>
                  <a:cubicBezTo>
                    <a:pt x="17936" y="17279"/>
                    <a:pt x="18490" y="18369"/>
                    <a:pt x="17659" y="19242"/>
                  </a:cubicBezTo>
                  <a:cubicBezTo>
                    <a:pt x="16828" y="20115"/>
                    <a:pt x="14613" y="20769"/>
                    <a:pt x="11843" y="21097"/>
                  </a:cubicBezTo>
                  <a:cubicBezTo>
                    <a:pt x="9074" y="21424"/>
                    <a:pt x="5751" y="21424"/>
                    <a:pt x="3813" y="20879"/>
                  </a:cubicBezTo>
                  <a:cubicBezTo>
                    <a:pt x="1874" y="20333"/>
                    <a:pt x="1320" y="19242"/>
                    <a:pt x="1320" y="18588"/>
                  </a:cubicBezTo>
                  <a:cubicBezTo>
                    <a:pt x="1320" y="17933"/>
                    <a:pt x="1874" y="17715"/>
                    <a:pt x="2428" y="17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9083996" y="861483"/>
              <a:ext cx="171451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3541"/>
                  </a:moveTo>
                  <a:cubicBezTo>
                    <a:pt x="533" y="1770"/>
                    <a:pt x="1067" y="0"/>
                    <a:pt x="1467" y="0"/>
                  </a:cubicBezTo>
                  <a:cubicBezTo>
                    <a:pt x="1867" y="0"/>
                    <a:pt x="2133" y="1770"/>
                    <a:pt x="2133" y="4957"/>
                  </a:cubicBezTo>
                  <a:cubicBezTo>
                    <a:pt x="2133" y="8144"/>
                    <a:pt x="1867" y="12748"/>
                    <a:pt x="1867" y="15934"/>
                  </a:cubicBezTo>
                  <a:cubicBezTo>
                    <a:pt x="1867" y="19121"/>
                    <a:pt x="2133" y="20892"/>
                    <a:pt x="3067" y="21246"/>
                  </a:cubicBezTo>
                  <a:cubicBezTo>
                    <a:pt x="4000" y="21600"/>
                    <a:pt x="5600" y="20538"/>
                    <a:pt x="7067" y="18413"/>
                  </a:cubicBezTo>
                  <a:cubicBezTo>
                    <a:pt x="8533" y="16289"/>
                    <a:pt x="9867" y="13102"/>
                    <a:pt x="10800" y="10623"/>
                  </a:cubicBezTo>
                  <a:cubicBezTo>
                    <a:pt x="11733" y="8144"/>
                    <a:pt x="12267" y="6374"/>
                    <a:pt x="12533" y="7082"/>
                  </a:cubicBezTo>
                  <a:cubicBezTo>
                    <a:pt x="12800" y="7790"/>
                    <a:pt x="12800" y="10977"/>
                    <a:pt x="13200" y="13279"/>
                  </a:cubicBezTo>
                  <a:cubicBezTo>
                    <a:pt x="13600" y="15580"/>
                    <a:pt x="14400" y="16997"/>
                    <a:pt x="15867" y="17528"/>
                  </a:cubicBezTo>
                  <a:cubicBezTo>
                    <a:pt x="17333" y="18059"/>
                    <a:pt x="19467" y="17705"/>
                    <a:pt x="21600" y="17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9278359" y="878416"/>
              <a:ext cx="91388" cy="110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195" fill="norm" stroke="1" extrusionOk="0">
                  <a:moveTo>
                    <a:pt x="13831" y="3260"/>
                  </a:moveTo>
                  <a:cubicBezTo>
                    <a:pt x="12359" y="1630"/>
                    <a:pt x="10886" y="0"/>
                    <a:pt x="9413" y="0"/>
                  </a:cubicBezTo>
                  <a:cubicBezTo>
                    <a:pt x="7940" y="0"/>
                    <a:pt x="6468" y="1630"/>
                    <a:pt x="4750" y="4279"/>
                  </a:cubicBezTo>
                  <a:cubicBezTo>
                    <a:pt x="3031" y="6928"/>
                    <a:pt x="1068" y="10596"/>
                    <a:pt x="331" y="13653"/>
                  </a:cubicBezTo>
                  <a:cubicBezTo>
                    <a:pt x="-405" y="16709"/>
                    <a:pt x="86" y="19155"/>
                    <a:pt x="1804" y="20377"/>
                  </a:cubicBezTo>
                  <a:cubicBezTo>
                    <a:pt x="3522" y="21600"/>
                    <a:pt x="6468" y="21600"/>
                    <a:pt x="9904" y="19358"/>
                  </a:cubicBezTo>
                  <a:cubicBezTo>
                    <a:pt x="13340" y="17117"/>
                    <a:pt x="17268" y="12634"/>
                    <a:pt x="21195" y="8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9383241" y="665736"/>
              <a:ext cx="132556" cy="286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60" fill="norm" stroke="1" extrusionOk="0">
                  <a:moveTo>
                    <a:pt x="11185" y="2913"/>
                  </a:moveTo>
                  <a:cubicBezTo>
                    <a:pt x="10842" y="1652"/>
                    <a:pt x="10500" y="391"/>
                    <a:pt x="9814" y="75"/>
                  </a:cubicBezTo>
                  <a:cubicBezTo>
                    <a:pt x="9128" y="-240"/>
                    <a:pt x="8100" y="391"/>
                    <a:pt x="6728" y="2756"/>
                  </a:cubicBezTo>
                  <a:cubicBezTo>
                    <a:pt x="5357" y="5121"/>
                    <a:pt x="3642" y="9220"/>
                    <a:pt x="2442" y="11821"/>
                  </a:cubicBezTo>
                  <a:cubicBezTo>
                    <a:pt x="1242" y="14423"/>
                    <a:pt x="557" y="15526"/>
                    <a:pt x="214" y="16551"/>
                  </a:cubicBezTo>
                  <a:cubicBezTo>
                    <a:pt x="-129" y="17576"/>
                    <a:pt x="-129" y="18522"/>
                    <a:pt x="728" y="18837"/>
                  </a:cubicBezTo>
                  <a:cubicBezTo>
                    <a:pt x="1585" y="19153"/>
                    <a:pt x="3300" y="18837"/>
                    <a:pt x="4842" y="18364"/>
                  </a:cubicBezTo>
                  <a:cubicBezTo>
                    <a:pt x="6385" y="17891"/>
                    <a:pt x="7757" y="17261"/>
                    <a:pt x="9642" y="16867"/>
                  </a:cubicBezTo>
                  <a:cubicBezTo>
                    <a:pt x="11528" y="16472"/>
                    <a:pt x="13928" y="16315"/>
                    <a:pt x="15985" y="17103"/>
                  </a:cubicBezTo>
                  <a:cubicBezTo>
                    <a:pt x="18042" y="17891"/>
                    <a:pt x="19757" y="19626"/>
                    <a:pt x="21471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9916322" y="864915"/>
              <a:ext cx="183675" cy="13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077" fill="norm" stroke="1" extrusionOk="0">
                  <a:moveTo>
                    <a:pt x="16881" y="6570"/>
                  </a:moveTo>
                  <a:cubicBezTo>
                    <a:pt x="15654" y="3990"/>
                    <a:pt x="14426" y="1411"/>
                    <a:pt x="12585" y="444"/>
                  </a:cubicBezTo>
                  <a:cubicBezTo>
                    <a:pt x="10744" y="-523"/>
                    <a:pt x="8290" y="122"/>
                    <a:pt x="6204" y="2056"/>
                  </a:cubicBezTo>
                  <a:cubicBezTo>
                    <a:pt x="4117" y="3990"/>
                    <a:pt x="2399" y="7214"/>
                    <a:pt x="1294" y="10277"/>
                  </a:cubicBezTo>
                  <a:cubicBezTo>
                    <a:pt x="190" y="13340"/>
                    <a:pt x="-301" y="16241"/>
                    <a:pt x="190" y="17692"/>
                  </a:cubicBezTo>
                  <a:cubicBezTo>
                    <a:pt x="681" y="19143"/>
                    <a:pt x="2154" y="19143"/>
                    <a:pt x="3872" y="18014"/>
                  </a:cubicBezTo>
                  <a:cubicBezTo>
                    <a:pt x="5590" y="16886"/>
                    <a:pt x="7554" y="14629"/>
                    <a:pt x="9272" y="12211"/>
                  </a:cubicBezTo>
                  <a:cubicBezTo>
                    <a:pt x="10990" y="9793"/>
                    <a:pt x="12463" y="7214"/>
                    <a:pt x="13199" y="7053"/>
                  </a:cubicBezTo>
                  <a:cubicBezTo>
                    <a:pt x="13935" y="6892"/>
                    <a:pt x="13935" y="9149"/>
                    <a:pt x="13935" y="11083"/>
                  </a:cubicBezTo>
                  <a:cubicBezTo>
                    <a:pt x="13935" y="13017"/>
                    <a:pt x="13935" y="14629"/>
                    <a:pt x="15163" y="16241"/>
                  </a:cubicBezTo>
                  <a:cubicBezTo>
                    <a:pt x="16390" y="17853"/>
                    <a:pt x="18844" y="19465"/>
                    <a:pt x="21299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0437052" y="882650"/>
              <a:ext cx="183645" cy="115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32" fill="norm" stroke="1" extrusionOk="0">
                  <a:moveTo>
                    <a:pt x="4410" y="0"/>
                  </a:moveTo>
                  <a:cubicBezTo>
                    <a:pt x="3169" y="785"/>
                    <a:pt x="1927" y="1571"/>
                    <a:pt x="1182" y="3927"/>
                  </a:cubicBezTo>
                  <a:cubicBezTo>
                    <a:pt x="438" y="6284"/>
                    <a:pt x="189" y="10211"/>
                    <a:pt x="65" y="13156"/>
                  </a:cubicBezTo>
                  <a:cubicBezTo>
                    <a:pt x="-59" y="16102"/>
                    <a:pt x="-59" y="18065"/>
                    <a:pt x="562" y="19047"/>
                  </a:cubicBezTo>
                  <a:cubicBezTo>
                    <a:pt x="1182" y="20029"/>
                    <a:pt x="2424" y="20029"/>
                    <a:pt x="3417" y="19244"/>
                  </a:cubicBezTo>
                  <a:cubicBezTo>
                    <a:pt x="4410" y="18458"/>
                    <a:pt x="5155" y="16887"/>
                    <a:pt x="6024" y="16691"/>
                  </a:cubicBezTo>
                  <a:cubicBezTo>
                    <a:pt x="6893" y="16495"/>
                    <a:pt x="7886" y="17673"/>
                    <a:pt x="8879" y="18851"/>
                  </a:cubicBezTo>
                  <a:cubicBezTo>
                    <a:pt x="9872" y="20029"/>
                    <a:pt x="10865" y="21207"/>
                    <a:pt x="12479" y="21404"/>
                  </a:cubicBezTo>
                  <a:cubicBezTo>
                    <a:pt x="14093" y="21600"/>
                    <a:pt x="16327" y="20815"/>
                    <a:pt x="17941" y="17476"/>
                  </a:cubicBezTo>
                  <a:cubicBezTo>
                    <a:pt x="19555" y="14138"/>
                    <a:pt x="20548" y="8247"/>
                    <a:pt x="21541" y="2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0654563" y="880668"/>
              <a:ext cx="267464" cy="34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62" fill="norm" stroke="1" extrusionOk="0">
                  <a:moveTo>
                    <a:pt x="5953" y="1684"/>
                  </a:moveTo>
                  <a:cubicBezTo>
                    <a:pt x="5783" y="1033"/>
                    <a:pt x="5613" y="382"/>
                    <a:pt x="5102" y="122"/>
                  </a:cubicBezTo>
                  <a:cubicBezTo>
                    <a:pt x="4592" y="-138"/>
                    <a:pt x="3742" y="-8"/>
                    <a:pt x="2891" y="773"/>
                  </a:cubicBezTo>
                  <a:cubicBezTo>
                    <a:pt x="2041" y="1554"/>
                    <a:pt x="1191" y="2985"/>
                    <a:pt x="680" y="4091"/>
                  </a:cubicBezTo>
                  <a:cubicBezTo>
                    <a:pt x="170" y="5197"/>
                    <a:pt x="0" y="5978"/>
                    <a:pt x="0" y="6693"/>
                  </a:cubicBezTo>
                  <a:cubicBezTo>
                    <a:pt x="0" y="7409"/>
                    <a:pt x="170" y="8060"/>
                    <a:pt x="680" y="8450"/>
                  </a:cubicBezTo>
                  <a:cubicBezTo>
                    <a:pt x="1191" y="8840"/>
                    <a:pt x="2041" y="8970"/>
                    <a:pt x="2976" y="8450"/>
                  </a:cubicBezTo>
                  <a:cubicBezTo>
                    <a:pt x="3912" y="7929"/>
                    <a:pt x="4932" y="6758"/>
                    <a:pt x="5443" y="5782"/>
                  </a:cubicBezTo>
                  <a:cubicBezTo>
                    <a:pt x="5953" y="4807"/>
                    <a:pt x="5953" y="4026"/>
                    <a:pt x="5953" y="4026"/>
                  </a:cubicBezTo>
                  <a:cubicBezTo>
                    <a:pt x="5953" y="4026"/>
                    <a:pt x="5953" y="4807"/>
                    <a:pt x="6378" y="5197"/>
                  </a:cubicBezTo>
                  <a:cubicBezTo>
                    <a:pt x="6803" y="5587"/>
                    <a:pt x="7654" y="5587"/>
                    <a:pt x="8504" y="5262"/>
                  </a:cubicBezTo>
                  <a:cubicBezTo>
                    <a:pt x="9354" y="4937"/>
                    <a:pt x="10205" y="4286"/>
                    <a:pt x="10970" y="3701"/>
                  </a:cubicBezTo>
                  <a:cubicBezTo>
                    <a:pt x="11735" y="3115"/>
                    <a:pt x="12416" y="2595"/>
                    <a:pt x="12756" y="2660"/>
                  </a:cubicBezTo>
                  <a:cubicBezTo>
                    <a:pt x="13096" y="2725"/>
                    <a:pt x="13096" y="3375"/>
                    <a:pt x="13436" y="4026"/>
                  </a:cubicBezTo>
                  <a:cubicBezTo>
                    <a:pt x="13776" y="4676"/>
                    <a:pt x="14457" y="5327"/>
                    <a:pt x="15222" y="5587"/>
                  </a:cubicBezTo>
                  <a:cubicBezTo>
                    <a:pt x="15987" y="5848"/>
                    <a:pt x="16838" y="5717"/>
                    <a:pt x="17858" y="5132"/>
                  </a:cubicBezTo>
                  <a:cubicBezTo>
                    <a:pt x="18879" y="4546"/>
                    <a:pt x="20069" y="3505"/>
                    <a:pt x="20750" y="2660"/>
                  </a:cubicBezTo>
                  <a:cubicBezTo>
                    <a:pt x="21430" y="1814"/>
                    <a:pt x="21600" y="1163"/>
                    <a:pt x="21430" y="1098"/>
                  </a:cubicBezTo>
                  <a:cubicBezTo>
                    <a:pt x="21260" y="1033"/>
                    <a:pt x="20750" y="1554"/>
                    <a:pt x="20409" y="2985"/>
                  </a:cubicBezTo>
                  <a:cubicBezTo>
                    <a:pt x="20069" y="4416"/>
                    <a:pt x="19899" y="6758"/>
                    <a:pt x="19984" y="9361"/>
                  </a:cubicBezTo>
                  <a:cubicBezTo>
                    <a:pt x="20069" y="11963"/>
                    <a:pt x="20409" y="14826"/>
                    <a:pt x="20069" y="16843"/>
                  </a:cubicBezTo>
                  <a:cubicBezTo>
                    <a:pt x="19729" y="18860"/>
                    <a:pt x="18709" y="20031"/>
                    <a:pt x="17773" y="20681"/>
                  </a:cubicBezTo>
                  <a:cubicBezTo>
                    <a:pt x="16838" y="21332"/>
                    <a:pt x="15987" y="21462"/>
                    <a:pt x="15052" y="20942"/>
                  </a:cubicBezTo>
                  <a:cubicBezTo>
                    <a:pt x="14117" y="20421"/>
                    <a:pt x="13096" y="19250"/>
                    <a:pt x="12076" y="18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1373085" y="724896"/>
              <a:ext cx="263612" cy="29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54" fill="norm" stroke="1" extrusionOk="0">
                  <a:moveTo>
                    <a:pt x="7006" y="1792"/>
                  </a:moveTo>
                  <a:cubicBezTo>
                    <a:pt x="7006" y="859"/>
                    <a:pt x="7006" y="-73"/>
                    <a:pt x="6919" y="5"/>
                  </a:cubicBezTo>
                  <a:cubicBezTo>
                    <a:pt x="6833" y="82"/>
                    <a:pt x="6660" y="1170"/>
                    <a:pt x="6055" y="3812"/>
                  </a:cubicBezTo>
                  <a:cubicBezTo>
                    <a:pt x="5451" y="6454"/>
                    <a:pt x="4414" y="10649"/>
                    <a:pt x="3895" y="13524"/>
                  </a:cubicBezTo>
                  <a:cubicBezTo>
                    <a:pt x="3377" y="16399"/>
                    <a:pt x="3377" y="17953"/>
                    <a:pt x="3463" y="19196"/>
                  </a:cubicBezTo>
                  <a:cubicBezTo>
                    <a:pt x="3550" y="20439"/>
                    <a:pt x="3723" y="21372"/>
                    <a:pt x="4155" y="21449"/>
                  </a:cubicBezTo>
                  <a:cubicBezTo>
                    <a:pt x="4587" y="21527"/>
                    <a:pt x="5278" y="20750"/>
                    <a:pt x="4932" y="19274"/>
                  </a:cubicBezTo>
                  <a:cubicBezTo>
                    <a:pt x="4587" y="17798"/>
                    <a:pt x="3204" y="15622"/>
                    <a:pt x="2081" y="14379"/>
                  </a:cubicBezTo>
                  <a:cubicBezTo>
                    <a:pt x="958" y="13136"/>
                    <a:pt x="94" y="12825"/>
                    <a:pt x="7" y="12436"/>
                  </a:cubicBezTo>
                  <a:cubicBezTo>
                    <a:pt x="-79" y="12048"/>
                    <a:pt x="612" y="11582"/>
                    <a:pt x="2945" y="9872"/>
                  </a:cubicBezTo>
                  <a:cubicBezTo>
                    <a:pt x="5278" y="8163"/>
                    <a:pt x="9252" y="5210"/>
                    <a:pt x="11758" y="3501"/>
                  </a:cubicBezTo>
                  <a:cubicBezTo>
                    <a:pt x="14263" y="1792"/>
                    <a:pt x="15300" y="1326"/>
                    <a:pt x="15559" y="1481"/>
                  </a:cubicBezTo>
                  <a:cubicBezTo>
                    <a:pt x="15819" y="1636"/>
                    <a:pt x="15300" y="2413"/>
                    <a:pt x="14523" y="4511"/>
                  </a:cubicBezTo>
                  <a:cubicBezTo>
                    <a:pt x="13745" y="6609"/>
                    <a:pt x="12708" y="10028"/>
                    <a:pt x="12103" y="12281"/>
                  </a:cubicBezTo>
                  <a:cubicBezTo>
                    <a:pt x="11499" y="14534"/>
                    <a:pt x="11326" y="15622"/>
                    <a:pt x="11326" y="15777"/>
                  </a:cubicBezTo>
                  <a:cubicBezTo>
                    <a:pt x="11326" y="15933"/>
                    <a:pt x="11499" y="15156"/>
                    <a:pt x="12103" y="14068"/>
                  </a:cubicBezTo>
                  <a:cubicBezTo>
                    <a:pt x="12708" y="12980"/>
                    <a:pt x="13745" y="11582"/>
                    <a:pt x="14695" y="10805"/>
                  </a:cubicBezTo>
                  <a:cubicBezTo>
                    <a:pt x="15646" y="10028"/>
                    <a:pt x="16510" y="9872"/>
                    <a:pt x="17115" y="10183"/>
                  </a:cubicBezTo>
                  <a:cubicBezTo>
                    <a:pt x="17719" y="10494"/>
                    <a:pt x="18065" y="11271"/>
                    <a:pt x="18324" y="12359"/>
                  </a:cubicBezTo>
                  <a:cubicBezTo>
                    <a:pt x="18583" y="13446"/>
                    <a:pt x="18756" y="14845"/>
                    <a:pt x="18843" y="16010"/>
                  </a:cubicBezTo>
                  <a:cubicBezTo>
                    <a:pt x="18929" y="17176"/>
                    <a:pt x="18929" y="18108"/>
                    <a:pt x="19361" y="18419"/>
                  </a:cubicBezTo>
                  <a:cubicBezTo>
                    <a:pt x="19793" y="18730"/>
                    <a:pt x="20657" y="18419"/>
                    <a:pt x="21521" y="18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1657069" y="675593"/>
              <a:ext cx="265378" cy="29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46" fill="norm" stroke="1" extrusionOk="0">
                  <a:moveTo>
                    <a:pt x="5550" y="18531"/>
                  </a:moveTo>
                  <a:cubicBezTo>
                    <a:pt x="5722" y="17770"/>
                    <a:pt x="5893" y="17010"/>
                    <a:pt x="5722" y="16325"/>
                  </a:cubicBezTo>
                  <a:cubicBezTo>
                    <a:pt x="5550" y="15641"/>
                    <a:pt x="5036" y="15032"/>
                    <a:pt x="4436" y="14956"/>
                  </a:cubicBezTo>
                  <a:cubicBezTo>
                    <a:pt x="3836" y="14880"/>
                    <a:pt x="3150" y="15337"/>
                    <a:pt x="2379" y="16173"/>
                  </a:cubicBezTo>
                  <a:cubicBezTo>
                    <a:pt x="1607" y="17010"/>
                    <a:pt x="750" y="18227"/>
                    <a:pt x="322" y="19215"/>
                  </a:cubicBezTo>
                  <a:cubicBezTo>
                    <a:pt x="-107" y="20204"/>
                    <a:pt x="-107" y="20965"/>
                    <a:pt x="322" y="21117"/>
                  </a:cubicBezTo>
                  <a:cubicBezTo>
                    <a:pt x="750" y="21269"/>
                    <a:pt x="1607" y="20813"/>
                    <a:pt x="2379" y="20280"/>
                  </a:cubicBezTo>
                  <a:cubicBezTo>
                    <a:pt x="3150" y="19748"/>
                    <a:pt x="3836" y="19139"/>
                    <a:pt x="4436" y="19292"/>
                  </a:cubicBezTo>
                  <a:cubicBezTo>
                    <a:pt x="5036" y="19444"/>
                    <a:pt x="5550" y="20356"/>
                    <a:pt x="6322" y="20813"/>
                  </a:cubicBezTo>
                  <a:cubicBezTo>
                    <a:pt x="7093" y="21269"/>
                    <a:pt x="8122" y="21269"/>
                    <a:pt x="9322" y="20280"/>
                  </a:cubicBezTo>
                  <a:cubicBezTo>
                    <a:pt x="10522" y="19292"/>
                    <a:pt x="11893" y="17314"/>
                    <a:pt x="13350" y="14424"/>
                  </a:cubicBezTo>
                  <a:cubicBezTo>
                    <a:pt x="14807" y="11534"/>
                    <a:pt x="16350" y="7731"/>
                    <a:pt x="17379" y="4993"/>
                  </a:cubicBezTo>
                  <a:cubicBezTo>
                    <a:pt x="18407" y="2255"/>
                    <a:pt x="18922" y="582"/>
                    <a:pt x="18922" y="125"/>
                  </a:cubicBezTo>
                  <a:cubicBezTo>
                    <a:pt x="18922" y="-331"/>
                    <a:pt x="18407" y="430"/>
                    <a:pt x="17379" y="2939"/>
                  </a:cubicBezTo>
                  <a:cubicBezTo>
                    <a:pt x="16350" y="5449"/>
                    <a:pt x="14807" y="9708"/>
                    <a:pt x="13950" y="12446"/>
                  </a:cubicBezTo>
                  <a:cubicBezTo>
                    <a:pt x="13093" y="15184"/>
                    <a:pt x="12922" y="16401"/>
                    <a:pt x="12922" y="17390"/>
                  </a:cubicBezTo>
                  <a:cubicBezTo>
                    <a:pt x="12922" y="18379"/>
                    <a:pt x="13093" y="19139"/>
                    <a:pt x="13607" y="19520"/>
                  </a:cubicBezTo>
                  <a:cubicBezTo>
                    <a:pt x="14122" y="19900"/>
                    <a:pt x="14979" y="19900"/>
                    <a:pt x="16350" y="19215"/>
                  </a:cubicBezTo>
                  <a:cubicBezTo>
                    <a:pt x="17722" y="18531"/>
                    <a:pt x="19607" y="17162"/>
                    <a:pt x="21493" y="15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1768915" y="806450"/>
              <a:ext cx="128132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3376" y="21600"/>
                  </a:moveTo>
                  <a:cubicBezTo>
                    <a:pt x="1605" y="18720"/>
                    <a:pt x="-165" y="15840"/>
                    <a:pt x="12" y="12960"/>
                  </a:cubicBezTo>
                  <a:cubicBezTo>
                    <a:pt x="189" y="10080"/>
                    <a:pt x="2314" y="7200"/>
                    <a:pt x="6209" y="5040"/>
                  </a:cubicBezTo>
                  <a:cubicBezTo>
                    <a:pt x="10104" y="2880"/>
                    <a:pt x="15769" y="144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937340" y="1628142"/>
              <a:ext cx="221857" cy="16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024" fill="norm" stroke="1" extrusionOk="0">
                  <a:moveTo>
                    <a:pt x="1780" y="8586"/>
                  </a:moveTo>
                  <a:cubicBezTo>
                    <a:pt x="2789" y="9126"/>
                    <a:pt x="3798" y="9666"/>
                    <a:pt x="5211" y="9126"/>
                  </a:cubicBezTo>
                  <a:cubicBezTo>
                    <a:pt x="6624" y="8586"/>
                    <a:pt x="8441" y="6966"/>
                    <a:pt x="9249" y="5211"/>
                  </a:cubicBezTo>
                  <a:cubicBezTo>
                    <a:pt x="10056" y="3456"/>
                    <a:pt x="9854" y="1566"/>
                    <a:pt x="9148" y="621"/>
                  </a:cubicBezTo>
                  <a:cubicBezTo>
                    <a:pt x="8441" y="-324"/>
                    <a:pt x="7230" y="-324"/>
                    <a:pt x="5615" y="1566"/>
                  </a:cubicBezTo>
                  <a:cubicBezTo>
                    <a:pt x="4000" y="3456"/>
                    <a:pt x="1981" y="7236"/>
                    <a:pt x="871" y="10071"/>
                  </a:cubicBezTo>
                  <a:cubicBezTo>
                    <a:pt x="-239" y="12906"/>
                    <a:pt x="-441" y="14796"/>
                    <a:pt x="1174" y="16551"/>
                  </a:cubicBezTo>
                  <a:cubicBezTo>
                    <a:pt x="2789" y="18306"/>
                    <a:pt x="6221" y="19926"/>
                    <a:pt x="9854" y="20601"/>
                  </a:cubicBezTo>
                  <a:cubicBezTo>
                    <a:pt x="13488" y="21276"/>
                    <a:pt x="17323" y="21006"/>
                    <a:pt x="21159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1152846" y="1670050"/>
              <a:ext cx="1651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6171"/>
                    <a:pt x="12185" y="12343"/>
                    <a:pt x="15785" y="15943"/>
                  </a:cubicBezTo>
                  <a:cubicBezTo>
                    <a:pt x="19385" y="19543"/>
                    <a:pt x="20492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1249341" y="1638249"/>
              <a:ext cx="87656" cy="2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401" fill="norm" stroke="1" extrusionOk="0">
                  <a:moveTo>
                    <a:pt x="20802" y="616"/>
                  </a:moveTo>
                  <a:cubicBezTo>
                    <a:pt x="18290" y="209"/>
                    <a:pt x="15779" y="-199"/>
                    <a:pt x="14272" y="107"/>
                  </a:cubicBezTo>
                  <a:cubicBezTo>
                    <a:pt x="12765" y="412"/>
                    <a:pt x="12262" y="1431"/>
                    <a:pt x="9751" y="4182"/>
                  </a:cubicBezTo>
                  <a:cubicBezTo>
                    <a:pt x="7239" y="6933"/>
                    <a:pt x="2718" y="11416"/>
                    <a:pt x="960" y="14575"/>
                  </a:cubicBezTo>
                  <a:cubicBezTo>
                    <a:pt x="-798" y="17733"/>
                    <a:pt x="207" y="19567"/>
                    <a:pt x="1211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1360873" y="1669411"/>
              <a:ext cx="128524" cy="140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061" fill="norm" stroke="1" extrusionOk="0">
                  <a:moveTo>
                    <a:pt x="15928" y="3908"/>
                  </a:moveTo>
                  <a:cubicBezTo>
                    <a:pt x="14883" y="2637"/>
                    <a:pt x="13838" y="1367"/>
                    <a:pt x="12444" y="573"/>
                  </a:cubicBezTo>
                  <a:cubicBezTo>
                    <a:pt x="11051" y="-221"/>
                    <a:pt x="9309" y="-539"/>
                    <a:pt x="7044" y="2002"/>
                  </a:cubicBezTo>
                  <a:cubicBezTo>
                    <a:pt x="4780" y="4543"/>
                    <a:pt x="1993" y="9943"/>
                    <a:pt x="773" y="13596"/>
                  </a:cubicBezTo>
                  <a:cubicBezTo>
                    <a:pt x="-446" y="17249"/>
                    <a:pt x="-98" y="19155"/>
                    <a:pt x="948" y="19949"/>
                  </a:cubicBezTo>
                  <a:cubicBezTo>
                    <a:pt x="1993" y="20743"/>
                    <a:pt x="3735" y="20426"/>
                    <a:pt x="5477" y="18679"/>
                  </a:cubicBezTo>
                  <a:cubicBezTo>
                    <a:pt x="7219" y="16932"/>
                    <a:pt x="8960" y="13755"/>
                    <a:pt x="10180" y="11214"/>
                  </a:cubicBezTo>
                  <a:cubicBezTo>
                    <a:pt x="11399" y="8673"/>
                    <a:pt x="12096" y="6767"/>
                    <a:pt x="12444" y="6767"/>
                  </a:cubicBezTo>
                  <a:cubicBezTo>
                    <a:pt x="12793" y="6767"/>
                    <a:pt x="12793" y="8673"/>
                    <a:pt x="13315" y="11373"/>
                  </a:cubicBezTo>
                  <a:cubicBezTo>
                    <a:pt x="13838" y="14073"/>
                    <a:pt x="14883" y="17567"/>
                    <a:pt x="16277" y="19314"/>
                  </a:cubicBezTo>
                  <a:cubicBezTo>
                    <a:pt x="17670" y="21061"/>
                    <a:pt x="19412" y="21061"/>
                    <a:pt x="21154" y="21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1589562" y="1651000"/>
              <a:ext cx="96685" cy="16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313" fill="norm" stroke="1" extrusionOk="0">
                  <a:moveTo>
                    <a:pt x="20992" y="1620"/>
                  </a:moveTo>
                  <a:cubicBezTo>
                    <a:pt x="19154" y="810"/>
                    <a:pt x="17315" y="0"/>
                    <a:pt x="15477" y="0"/>
                  </a:cubicBezTo>
                  <a:cubicBezTo>
                    <a:pt x="13639" y="0"/>
                    <a:pt x="11801" y="810"/>
                    <a:pt x="9043" y="2970"/>
                  </a:cubicBezTo>
                  <a:cubicBezTo>
                    <a:pt x="6286" y="5130"/>
                    <a:pt x="2609" y="8640"/>
                    <a:pt x="1001" y="11880"/>
                  </a:cubicBezTo>
                  <a:cubicBezTo>
                    <a:pt x="-608" y="15120"/>
                    <a:pt x="-148" y="18090"/>
                    <a:pt x="1460" y="19710"/>
                  </a:cubicBezTo>
                  <a:cubicBezTo>
                    <a:pt x="3069" y="21330"/>
                    <a:pt x="5826" y="21600"/>
                    <a:pt x="8583" y="21060"/>
                  </a:cubicBezTo>
                  <a:cubicBezTo>
                    <a:pt x="11341" y="20520"/>
                    <a:pt x="14098" y="19170"/>
                    <a:pt x="16856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773030" y="1485899"/>
              <a:ext cx="71967" cy="29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12071" y="0"/>
                  </a:moveTo>
                  <a:cubicBezTo>
                    <a:pt x="8894" y="2604"/>
                    <a:pt x="5718" y="5209"/>
                    <a:pt x="3494" y="8349"/>
                  </a:cubicBezTo>
                  <a:cubicBezTo>
                    <a:pt x="1271" y="11489"/>
                    <a:pt x="0" y="15166"/>
                    <a:pt x="0" y="17464"/>
                  </a:cubicBezTo>
                  <a:cubicBezTo>
                    <a:pt x="0" y="19762"/>
                    <a:pt x="1271" y="20681"/>
                    <a:pt x="3812" y="21140"/>
                  </a:cubicBezTo>
                  <a:cubicBezTo>
                    <a:pt x="6353" y="21600"/>
                    <a:pt x="10165" y="21600"/>
                    <a:pt x="13341" y="21217"/>
                  </a:cubicBezTo>
                  <a:cubicBezTo>
                    <a:pt x="16518" y="20834"/>
                    <a:pt x="19059" y="20068"/>
                    <a:pt x="21600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749485" y="1606550"/>
              <a:ext cx="159012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4298" y="21600"/>
                  </a:moveTo>
                  <a:cubicBezTo>
                    <a:pt x="2309" y="21046"/>
                    <a:pt x="319" y="20492"/>
                    <a:pt x="35" y="19938"/>
                  </a:cubicBezTo>
                  <a:cubicBezTo>
                    <a:pt x="-249" y="19385"/>
                    <a:pt x="1172" y="18831"/>
                    <a:pt x="5009" y="15508"/>
                  </a:cubicBezTo>
                  <a:cubicBezTo>
                    <a:pt x="8846" y="12185"/>
                    <a:pt x="15098" y="6092"/>
                    <a:pt x="213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921667" y="1497468"/>
              <a:ext cx="182501" cy="478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29" fill="norm" stroke="1" extrusionOk="0">
                  <a:moveTo>
                    <a:pt x="3669" y="903"/>
                  </a:moveTo>
                  <a:cubicBezTo>
                    <a:pt x="3669" y="430"/>
                    <a:pt x="3669" y="-44"/>
                    <a:pt x="3545" y="3"/>
                  </a:cubicBezTo>
                  <a:cubicBezTo>
                    <a:pt x="3421" y="51"/>
                    <a:pt x="3173" y="619"/>
                    <a:pt x="2552" y="2088"/>
                  </a:cubicBezTo>
                  <a:cubicBezTo>
                    <a:pt x="1931" y="3556"/>
                    <a:pt x="938" y="5924"/>
                    <a:pt x="442" y="7440"/>
                  </a:cubicBezTo>
                  <a:cubicBezTo>
                    <a:pt x="-55" y="8956"/>
                    <a:pt x="-55" y="9619"/>
                    <a:pt x="69" y="10188"/>
                  </a:cubicBezTo>
                  <a:cubicBezTo>
                    <a:pt x="193" y="10756"/>
                    <a:pt x="442" y="11230"/>
                    <a:pt x="1062" y="11324"/>
                  </a:cubicBezTo>
                  <a:cubicBezTo>
                    <a:pt x="1683" y="11419"/>
                    <a:pt x="2676" y="11135"/>
                    <a:pt x="3545" y="10756"/>
                  </a:cubicBezTo>
                  <a:cubicBezTo>
                    <a:pt x="4414" y="10377"/>
                    <a:pt x="5159" y="9903"/>
                    <a:pt x="5655" y="9430"/>
                  </a:cubicBezTo>
                  <a:cubicBezTo>
                    <a:pt x="6152" y="8956"/>
                    <a:pt x="6400" y="8482"/>
                    <a:pt x="6648" y="8482"/>
                  </a:cubicBezTo>
                  <a:cubicBezTo>
                    <a:pt x="6897" y="8482"/>
                    <a:pt x="7145" y="8956"/>
                    <a:pt x="7890" y="9240"/>
                  </a:cubicBezTo>
                  <a:cubicBezTo>
                    <a:pt x="8635" y="9524"/>
                    <a:pt x="9876" y="9619"/>
                    <a:pt x="11117" y="9430"/>
                  </a:cubicBezTo>
                  <a:cubicBezTo>
                    <a:pt x="12359" y="9240"/>
                    <a:pt x="13600" y="8767"/>
                    <a:pt x="14593" y="8340"/>
                  </a:cubicBezTo>
                  <a:cubicBezTo>
                    <a:pt x="15586" y="7914"/>
                    <a:pt x="16331" y="7535"/>
                    <a:pt x="16455" y="7582"/>
                  </a:cubicBezTo>
                  <a:cubicBezTo>
                    <a:pt x="16579" y="7630"/>
                    <a:pt x="16083" y="8103"/>
                    <a:pt x="16331" y="9288"/>
                  </a:cubicBezTo>
                  <a:cubicBezTo>
                    <a:pt x="16579" y="10472"/>
                    <a:pt x="17573" y="12367"/>
                    <a:pt x="18566" y="14214"/>
                  </a:cubicBezTo>
                  <a:cubicBezTo>
                    <a:pt x="19559" y="16061"/>
                    <a:pt x="20552" y="17861"/>
                    <a:pt x="21048" y="19093"/>
                  </a:cubicBezTo>
                  <a:cubicBezTo>
                    <a:pt x="21545" y="20324"/>
                    <a:pt x="21545" y="20988"/>
                    <a:pt x="20924" y="21272"/>
                  </a:cubicBezTo>
                  <a:cubicBezTo>
                    <a:pt x="20304" y="21556"/>
                    <a:pt x="19062" y="21461"/>
                    <a:pt x="17324" y="20940"/>
                  </a:cubicBezTo>
                  <a:cubicBezTo>
                    <a:pt x="15586" y="20419"/>
                    <a:pt x="13352" y="19472"/>
                    <a:pt x="11117" y="18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2625996" y="1587428"/>
              <a:ext cx="28580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032" fill="norm" stroke="1" extrusionOk="0">
                  <a:moveTo>
                    <a:pt x="480" y="5792"/>
                  </a:moveTo>
                  <a:cubicBezTo>
                    <a:pt x="163" y="4828"/>
                    <a:pt x="-155" y="3864"/>
                    <a:pt x="83" y="2900"/>
                  </a:cubicBezTo>
                  <a:cubicBezTo>
                    <a:pt x="321" y="1935"/>
                    <a:pt x="1116" y="971"/>
                    <a:pt x="2069" y="392"/>
                  </a:cubicBezTo>
                  <a:cubicBezTo>
                    <a:pt x="3021" y="-186"/>
                    <a:pt x="4133" y="-379"/>
                    <a:pt x="4848" y="1646"/>
                  </a:cubicBezTo>
                  <a:cubicBezTo>
                    <a:pt x="5563" y="3671"/>
                    <a:pt x="5880" y="7914"/>
                    <a:pt x="5483" y="10903"/>
                  </a:cubicBezTo>
                  <a:cubicBezTo>
                    <a:pt x="5086" y="13892"/>
                    <a:pt x="3974" y="15628"/>
                    <a:pt x="2783" y="17075"/>
                  </a:cubicBezTo>
                  <a:cubicBezTo>
                    <a:pt x="1592" y="18521"/>
                    <a:pt x="321" y="19678"/>
                    <a:pt x="321" y="20353"/>
                  </a:cubicBezTo>
                  <a:cubicBezTo>
                    <a:pt x="321" y="21028"/>
                    <a:pt x="1592" y="21221"/>
                    <a:pt x="4769" y="20835"/>
                  </a:cubicBezTo>
                  <a:cubicBezTo>
                    <a:pt x="7945" y="20450"/>
                    <a:pt x="13027" y="19485"/>
                    <a:pt x="16124" y="18714"/>
                  </a:cubicBezTo>
                  <a:cubicBezTo>
                    <a:pt x="19221" y="17942"/>
                    <a:pt x="20333" y="17364"/>
                    <a:pt x="21445" y="16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3269513" y="1482258"/>
              <a:ext cx="321734" cy="51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7532" y="7822"/>
                  </a:moveTo>
                  <a:cubicBezTo>
                    <a:pt x="6111" y="7734"/>
                    <a:pt x="4689" y="7645"/>
                    <a:pt x="3482" y="7954"/>
                  </a:cubicBezTo>
                  <a:cubicBezTo>
                    <a:pt x="2274" y="8263"/>
                    <a:pt x="1279" y="8968"/>
                    <a:pt x="711" y="9585"/>
                  </a:cubicBezTo>
                  <a:cubicBezTo>
                    <a:pt x="142" y="10202"/>
                    <a:pt x="0" y="10731"/>
                    <a:pt x="0" y="11216"/>
                  </a:cubicBezTo>
                  <a:cubicBezTo>
                    <a:pt x="0" y="11701"/>
                    <a:pt x="142" y="12142"/>
                    <a:pt x="568" y="12406"/>
                  </a:cubicBezTo>
                  <a:cubicBezTo>
                    <a:pt x="995" y="12671"/>
                    <a:pt x="1705" y="12759"/>
                    <a:pt x="2274" y="12274"/>
                  </a:cubicBezTo>
                  <a:cubicBezTo>
                    <a:pt x="2842" y="11789"/>
                    <a:pt x="3268" y="10731"/>
                    <a:pt x="4476" y="9100"/>
                  </a:cubicBezTo>
                  <a:cubicBezTo>
                    <a:pt x="5684" y="7469"/>
                    <a:pt x="7674" y="5265"/>
                    <a:pt x="8882" y="3943"/>
                  </a:cubicBezTo>
                  <a:cubicBezTo>
                    <a:pt x="10089" y="2620"/>
                    <a:pt x="10516" y="2179"/>
                    <a:pt x="11013" y="1562"/>
                  </a:cubicBezTo>
                  <a:cubicBezTo>
                    <a:pt x="11511" y="945"/>
                    <a:pt x="12079" y="151"/>
                    <a:pt x="12505" y="19"/>
                  </a:cubicBezTo>
                  <a:cubicBezTo>
                    <a:pt x="12932" y="-113"/>
                    <a:pt x="13216" y="416"/>
                    <a:pt x="12861" y="2047"/>
                  </a:cubicBezTo>
                  <a:cubicBezTo>
                    <a:pt x="12505" y="3678"/>
                    <a:pt x="11511" y="6411"/>
                    <a:pt x="10374" y="9188"/>
                  </a:cubicBezTo>
                  <a:cubicBezTo>
                    <a:pt x="9237" y="11965"/>
                    <a:pt x="7958" y="14787"/>
                    <a:pt x="7247" y="16638"/>
                  </a:cubicBezTo>
                  <a:cubicBezTo>
                    <a:pt x="6537" y="18489"/>
                    <a:pt x="6395" y="19371"/>
                    <a:pt x="6395" y="20032"/>
                  </a:cubicBezTo>
                  <a:cubicBezTo>
                    <a:pt x="6395" y="20694"/>
                    <a:pt x="6537" y="21134"/>
                    <a:pt x="6963" y="21311"/>
                  </a:cubicBezTo>
                  <a:cubicBezTo>
                    <a:pt x="7389" y="21487"/>
                    <a:pt x="8100" y="21399"/>
                    <a:pt x="8953" y="20914"/>
                  </a:cubicBezTo>
                  <a:cubicBezTo>
                    <a:pt x="9805" y="20429"/>
                    <a:pt x="10800" y="19547"/>
                    <a:pt x="11226" y="18489"/>
                  </a:cubicBezTo>
                  <a:cubicBezTo>
                    <a:pt x="11653" y="17431"/>
                    <a:pt x="11511" y="16197"/>
                    <a:pt x="13145" y="14875"/>
                  </a:cubicBezTo>
                  <a:cubicBezTo>
                    <a:pt x="14779" y="13552"/>
                    <a:pt x="18189" y="12142"/>
                    <a:pt x="21600" y="10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4050563" y="1416050"/>
              <a:ext cx="245534" cy="38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12662" y="0"/>
                  </a:moveTo>
                  <a:cubicBezTo>
                    <a:pt x="10800" y="3404"/>
                    <a:pt x="8938" y="6809"/>
                    <a:pt x="7728" y="10213"/>
                  </a:cubicBezTo>
                  <a:cubicBezTo>
                    <a:pt x="6517" y="13617"/>
                    <a:pt x="5959" y="17022"/>
                    <a:pt x="5679" y="19017"/>
                  </a:cubicBezTo>
                  <a:cubicBezTo>
                    <a:pt x="5400" y="21013"/>
                    <a:pt x="5400" y="21600"/>
                    <a:pt x="5866" y="21541"/>
                  </a:cubicBezTo>
                  <a:cubicBezTo>
                    <a:pt x="6331" y="21483"/>
                    <a:pt x="7262" y="20778"/>
                    <a:pt x="7448" y="19780"/>
                  </a:cubicBezTo>
                  <a:cubicBezTo>
                    <a:pt x="7634" y="18783"/>
                    <a:pt x="7076" y="17491"/>
                    <a:pt x="5959" y="16611"/>
                  </a:cubicBezTo>
                  <a:cubicBezTo>
                    <a:pt x="4841" y="15730"/>
                    <a:pt x="3166" y="15261"/>
                    <a:pt x="1955" y="14850"/>
                  </a:cubicBezTo>
                  <a:cubicBezTo>
                    <a:pt x="745" y="14439"/>
                    <a:pt x="0" y="14087"/>
                    <a:pt x="0" y="13735"/>
                  </a:cubicBezTo>
                  <a:cubicBezTo>
                    <a:pt x="0" y="13383"/>
                    <a:pt x="745" y="13030"/>
                    <a:pt x="2886" y="11739"/>
                  </a:cubicBezTo>
                  <a:cubicBezTo>
                    <a:pt x="5028" y="10448"/>
                    <a:pt x="8566" y="8217"/>
                    <a:pt x="10707" y="6574"/>
                  </a:cubicBezTo>
                  <a:cubicBezTo>
                    <a:pt x="12848" y="4930"/>
                    <a:pt x="13593" y="3874"/>
                    <a:pt x="14152" y="3052"/>
                  </a:cubicBezTo>
                  <a:cubicBezTo>
                    <a:pt x="14710" y="2230"/>
                    <a:pt x="15083" y="1643"/>
                    <a:pt x="15269" y="1937"/>
                  </a:cubicBezTo>
                  <a:cubicBezTo>
                    <a:pt x="15455" y="2230"/>
                    <a:pt x="15455" y="3404"/>
                    <a:pt x="15083" y="5517"/>
                  </a:cubicBezTo>
                  <a:cubicBezTo>
                    <a:pt x="14710" y="7630"/>
                    <a:pt x="13966" y="10683"/>
                    <a:pt x="13407" y="12737"/>
                  </a:cubicBezTo>
                  <a:cubicBezTo>
                    <a:pt x="12848" y="14791"/>
                    <a:pt x="12476" y="15848"/>
                    <a:pt x="12010" y="16728"/>
                  </a:cubicBezTo>
                  <a:cubicBezTo>
                    <a:pt x="11545" y="17609"/>
                    <a:pt x="10986" y="18313"/>
                    <a:pt x="10707" y="18254"/>
                  </a:cubicBezTo>
                  <a:cubicBezTo>
                    <a:pt x="10428" y="18196"/>
                    <a:pt x="10428" y="17374"/>
                    <a:pt x="11452" y="16259"/>
                  </a:cubicBezTo>
                  <a:cubicBezTo>
                    <a:pt x="12476" y="15143"/>
                    <a:pt x="14524" y="13735"/>
                    <a:pt x="16107" y="13030"/>
                  </a:cubicBezTo>
                  <a:cubicBezTo>
                    <a:pt x="17690" y="12326"/>
                    <a:pt x="18807" y="12326"/>
                    <a:pt x="19645" y="12620"/>
                  </a:cubicBezTo>
                  <a:cubicBezTo>
                    <a:pt x="20483" y="12913"/>
                    <a:pt x="21041" y="13500"/>
                    <a:pt x="21321" y="14791"/>
                  </a:cubicBezTo>
                  <a:cubicBezTo>
                    <a:pt x="21600" y="16083"/>
                    <a:pt x="21600" y="18078"/>
                    <a:pt x="21600" y="20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4327846" y="1628579"/>
              <a:ext cx="292101" cy="14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16463"/>
                  </a:moveTo>
                  <a:cubicBezTo>
                    <a:pt x="1096" y="14272"/>
                    <a:pt x="2191" y="12081"/>
                    <a:pt x="2896" y="10202"/>
                  </a:cubicBezTo>
                  <a:cubicBezTo>
                    <a:pt x="3600" y="8324"/>
                    <a:pt x="3913" y="6759"/>
                    <a:pt x="4148" y="4881"/>
                  </a:cubicBezTo>
                  <a:cubicBezTo>
                    <a:pt x="4383" y="3002"/>
                    <a:pt x="4539" y="811"/>
                    <a:pt x="4226" y="185"/>
                  </a:cubicBezTo>
                  <a:cubicBezTo>
                    <a:pt x="3913" y="-441"/>
                    <a:pt x="3130" y="498"/>
                    <a:pt x="2426" y="3316"/>
                  </a:cubicBezTo>
                  <a:cubicBezTo>
                    <a:pt x="1722" y="6133"/>
                    <a:pt x="1096" y="10829"/>
                    <a:pt x="1017" y="14116"/>
                  </a:cubicBezTo>
                  <a:cubicBezTo>
                    <a:pt x="939" y="17402"/>
                    <a:pt x="1409" y="19281"/>
                    <a:pt x="2035" y="20220"/>
                  </a:cubicBezTo>
                  <a:cubicBezTo>
                    <a:pt x="2661" y="21159"/>
                    <a:pt x="3443" y="21159"/>
                    <a:pt x="4774" y="18498"/>
                  </a:cubicBezTo>
                  <a:cubicBezTo>
                    <a:pt x="6104" y="15837"/>
                    <a:pt x="7983" y="10516"/>
                    <a:pt x="9157" y="7072"/>
                  </a:cubicBezTo>
                  <a:cubicBezTo>
                    <a:pt x="10330" y="3629"/>
                    <a:pt x="10800" y="2063"/>
                    <a:pt x="11035" y="2063"/>
                  </a:cubicBezTo>
                  <a:cubicBezTo>
                    <a:pt x="11270" y="2063"/>
                    <a:pt x="11270" y="3629"/>
                    <a:pt x="11191" y="5194"/>
                  </a:cubicBezTo>
                  <a:cubicBezTo>
                    <a:pt x="11113" y="6759"/>
                    <a:pt x="10957" y="8324"/>
                    <a:pt x="10800" y="9889"/>
                  </a:cubicBezTo>
                  <a:cubicBezTo>
                    <a:pt x="10643" y="11455"/>
                    <a:pt x="10487" y="13020"/>
                    <a:pt x="10957" y="13646"/>
                  </a:cubicBezTo>
                  <a:cubicBezTo>
                    <a:pt x="11426" y="14272"/>
                    <a:pt x="12522" y="13959"/>
                    <a:pt x="13304" y="13020"/>
                  </a:cubicBezTo>
                  <a:cubicBezTo>
                    <a:pt x="14087" y="12081"/>
                    <a:pt x="14557" y="10516"/>
                    <a:pt x="14948" y="8950"/>
                  </a:cubicBezTo>
                  <a:cubicBezTo>
                    <a:pt x="15339" y="7385"/>
                    <a:pt x="15652" y="5820"/>
                    <a:pt x="16043" y="4255"/>
                  </a:cubicBezTo>
                  <a:cubicBezTo>
                    <a:pt x="16435" y="2689"/>
                    <a:pt x="16904" y="1124"/>
                    <a:pt x="17765" y="811"/>
                  </a:cubicBezTo>
                  <a:cubicBezTo>
                    <a:pt x="18626" y="498"/>
                    <a:pt x="19878" y="1437"/>
                    <a:pt x="20583" y="5037"/>
                  </a:cubicBezTo>
                  <a:cubicBezTo>
                    <a:pt x="21287" y="8637"/>
                    <a:pt x="21443" y="14898"/>
                    <a:pt x="2160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5209284" y="1619249"/>
              <a:ext cx="118460" cy="421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523" fill="norm" stroke="1" extrusionOk="0">
                  <a:moveTo>
                    <a:pt x="20680" y="0"/>
                  </a:moveTo>
                  <a:cubicBezTo>
                    <a:pt x="18785" y="0"/>
                    <a:pt x="16891" y="0"/>
                    <a:pt x="13670" y="756"/>
                  </a:cubicBezTo>
                  <a:cubicBezTo>
                    <a:pt x="10449" y="1512"/>
                    <a:pt x="5901" y="3024"/>
                    <a:pt x="3249" y="4050"/>
                  </a:cubicBezTo>
                  <a:cubicBezTo>
                    <a:pt x="596" y="5076"/>
                    <a:pt x="-162" y="5616"/>
                    <a:pt x="27" y="6102"/>
                  </a:cubicBezTo>
                  <a:cubicBezTo>
                    <a:pt x="217" y="6588"/>
                    <a:pt x="1354" y="7020"/>
                    <a:pt x="3627" y="6858"/>
                  </a:cubicBezTo>
                  <a:cubicBezTo>
                    <a:pt x="5901" y="6696"/>
                    <a:pt x="9312" y="5940"/>
                    <a:pt x="11585" y="5238"/>
                  </a:cubicBezTo>
                  <a:cubicBezTo>
                    <a:pt x="13859" y="4536"/>
                    <a:pt x="14996" y="3888"/>
                    <a:pt x="15754" y="3294"/>
                  </a:cubicBezTo>
                  <a:cubicBezTo>
                    <a:pt x="16512" y="2700"/>
                    <a:pt x="16891" y="2160"/>
                    <a:pt x="17080" y="2214"/>
                  </a:cubicBezTo>
                  <a:cubicBezTo>
                    <a:pt x="17270" y="2268"/>
                    <a:pt x="17270" y="2916"/>
                    <a:pt x="17838" y="4860"/>
                  </a:cubicBezTo>
                  <a:cubicBezTo>
                    <a:pt x="18406" y="6804"/>
                    <a:pt x="19543" y="10044"/>
                    <a:pt x="20301" y="12582"/>
                  </a:cubicBezTo>
                  <a:cubicBezTo>
                    <a:pt x="21059" y="15120"/>
                    <a:pt x="21438" y="16956"/>
                    <a:pt x="21059" y="18198"/>
                  </a:cubicBezTo>
                  <a:cubicBezTo>
                    <a:pt x="20680" y="19440"/>
                    <a:pt x="19543" y="20088"/>
                    <a:pt x="18217" y="20574"/>
                  </a:cubicBezTo>
                  <a:cubicBezTo>
                    <a:pt x="16891" y="21060"/>
                    <a:pt x="15375" y="21384"/>
                    <a:pt x="13291" y="21492"/>
                  </a:cubicBezTo>
                  <a:cubicBezTo>
                    <a:pt x="11206" y="21600"/>
                    <a:pt x="8554" y="21492"/>
                    <a:pt x="7606" y="20142"/>
                  </a:cubicBezTo>
                  <a:cubicBezTo>
                    <a:pt x="6659" y="18792"/>
                    <a:pt x="7417" y="16200"/>
                    <a:pt x="8175" y="13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5388296" y="1555750"/>
              <a:ext cx="184151" cy="194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14477"/>
                  </a:moveTo>
                  <a:cubicBezTo>
                    <a:pt x="1241" y="14706"/>
                    <a:pt x="2483" y="14936"/>
                    <a:pt x="3972" y="14247"/>
                  </a:cubicBezTo>
                  <a:cubicBezTo>
                    <a:pt x="5462" y="13557"/>
                    <a:pt x="7200" y="11949"/>
                    <a:pt x="8069" y="10570"/>
                  </a:cubicBezTo>
                  <a:cubicBezTo>
                    <a:pt x="8938" y="9191"/>
                    <a:pt x="8938" y="8043"/>
                    <a:pt x="8814" y="6894"/>
                  </a:cubicBezTo>
                  <a:cubicBezTo>
                    <a:pt x="8690" y="5745"/>
                    <a:pt x="8441" y="4596"/>
                    <a:pt x="7697" y="4251"/>
                  </a:cubicBezTo>
                  <a:cubicBezTo>
                    <a:pt x="6952" y="3906"/>
                    <a:pt x="5710" y="4366"/>
                    <a:pt x="4345" y="6664"/>
                  </a:cubicBezTo>
                  <a:cubicBezTo>
                    <a:pt x="2979" y="8962"/>
                    <a:pt x="1490" y="13098"/>
                    <a:pt x="745" y="15740"/>
                  </a:cubicBezTo>
                  <a:cubicBezTo>
                    <a:pt x="0" y="18383"/>
                    <a:pt x="0" y="19532"/>
                    <a:pt x="621" y="20336"/>
                  </a:cubicBezTo>
                  <a:cubicBezTo>
                    <a:pt x="1241" y="21140"/>
                    <a:pt x="2483" y="21600"/>
                    <a:pt x="5090" y="20566"/>
                  </a:cubicBezTo>
                  <a:cubicBezTo>
                    <a:pt x="7697" y="19532"/>
                    <a:pt x="11669" y="17004"/>
                    <a:pt x="14648" y="13328"/>
                  </a:cubicBezTo>
                  <a:cubicBezTo>
                    <a:pt x="17628" y="9651"/>
                    <a:pt x="19614" y="48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5553902" y="1417066"/>
              <a:ext cx="88395" cy="33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09" fill="norm" stroke="1" extrusionOk="0">
                  <a:moveTo>
                    <a:pt x="7591" y="5136"/>
                  </a:moveTo>
                  <a:cubicBezTo>
                    <a:pt x="8620" y="4336"/>
                    <a:pt x="9648" y="3536"/>
                    <a:pt x="10420" y="2469"/>
                  </a:cubicBezTo>
                  <a:cubicBezTo>
                    <a:pt x="11191" y="1403"/>
                    <a:pt x="11706" y="69"/>
                    <a:pt x="11191" y="3"/>
                  </a:cubicBezTo>
                  <a:cubicBezTo>
                    <a:pt x="10677" y="-64"/>
                    <a:pt x="9134" y="1136"/>
                    <a:pt x="7077" y="4136"/>
                  </a:cubicBezTo>
                  <a:cubicBezTo>
                    <a:pt x="5020" y="7136"/>
                    <a:pt x="2448" y="11936"/>
                    <a:pt x="1163" y="14803"/>
                  </a:cubicBezTo>
                  <a:cubicBezTo>
                    <a:pt x="-123" y="17669"/>
                    <a:pt x="-123" y="18603"/>
                    <a:pt x="134" y="19403"/>
                  </a:cubicBezTo>
                  <a:cubicBezTo>
                    <a:pt x="391" y="20203"/>
                    <a:pt x="906" y="20869"/>
                    <a:pt x="2448" y="21203"/>
                  </a:cubicBezTo>
                  <a:cubicBezTo>
                    <a:pt x="3991" y="21536"/>
                    <a:pt x="6563" y="21536"/>
                    <a:pt x="9906" y="20669"/>
                  </a:cubicBezTo>
                  <a:cubicBezTo>
                    <a:pt x="13248" y="19803"/>
                    <a:pt x="17363" y="18069"/>
                    <a:pt x="21477" y="16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5515817" y="1517650"/>
              <a:ext cx="202680" cy="58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74" fill="norm" stroke="1" extrusionOk="0">
                  <a:moveTo>
                    <a:pt x="3953" y="18514"/>
                  </a:moveTo>
                  <a:cubicBezTo>
                    <a:pt x="2171" y="20057"/>
                    <a:pt x="390" y="21600"/>
                    <a:pt x="56" y="21214"/>
                  </a:cubicBezTo>
                  <a:cubicBezTo>
                    <a:pt x="-278" y="20829"/>
                    <a:pt x="835" y="18514"/>
                    <a:pt x="4287" y="15429"/>
                  </a:cubicBezTo>
                  <a:cubicBezTo>
                    <a:pt x="7738" y="12343"/>
                    <a:pt x="13528" y="8486"/>
                    <a:pt x="16757" y="5786"/>
                  </a:cubicBezTo>
                  <a:cubicBezTo>
                    <a:pt x="19986" y="3086"/>
                    <a:pt x="20654" y="1543"/>
                    <a:pt x="213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6288772" y="1502490"/>
              <a:ext cx="126301" cy="314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12" fill="norm" stroke="1" extrusionOk="0">
                  <a:moveTo>
                    <a:pt x="7641" y="2327"/>
                  </a:moveTo>
                  <a:cubicBezTo>
                    <a:pt x="6225" y="6071"/>
                    <a:pt x="4808" y="9815"/>
                    <a:pt x="3923" y="12695"/>
                  </a:cubicBezTo>
                  <a:cubicBezTo>
                    <a:pt x="3038" y="15575"/>
                    <a:pt x="2684" y="17591"/>
                    <a:pt x="2330" y="19031"/>
                  </a:cubicBezTo>
                  <a:cubicBezTo>
                    <a:pt x="1976" y="20471"/>
                    <a:pt x="1621" y="21335"/>
                    <a:pt x="1090" y="21407"/>
                  </a:cubicBezTo>
                  <a:cubicBezTo>
                    <a:pt x="559" y="21479"/>
                    <a:pt x="-149" y="20759"/>
                    <a:pt x="28" y="18239"/>
                  </a:cubicBezTo>
                  <a:cubicBezTo>
                    <a:pt x="205" y="15719"/>
                    <a:pt x="1267" y="11399"/>
                    <a:pt x="2507" y="8303"/>
                  </a:cubicBezTo>
                  <a:cubicBezTo>
                    <a:pt x="3746" y="5207"/>
                    <a:pt x="5162" y="3335"/>
                    <a:pt x="6402" y="2111"/>
                  </a:cubicBezTo>
                  <a:cubicBezTo>
                    <a:pt x="7641" y="887"/>
                    <a:pt x="8703" y="311"/>
                    <a:pt x="10120" y="95"/>
                  </a:cubicBezTo>
                  <a:cubicBezTo>
                    <a:pt x="11536" y="-121"/>
                    <a:pt x="13307" y="23"/>
                    <a:pt x="15254" y="599"/>
                  </a:cubicBezTo>
                  <a:cubicBezTo>
                    <a:pt x="17202" y="1175"/>
                    <a:pt x="19326" y="2183"/>
                    <a:pt x="20389" y="3263"/>
                  </a:cubicBezTo>
                  <a:cubicBezTo>
                    <a:pt x="21451" y="4343"/>
                    <a:pt x="21451" y="5495"/>
                    <a:pt x="19858" y="6575"/>
                  </a:cubicBezTo>
                  <a:cubicBezTo>
                    <a:pt x="18264" y="7655"/>
                    <a:pt x="15077" y="8663"/>
                    <a:pt x="12599" y="9239"/>
                  </a:cubicBezTo>
                  <a:cubicBezTo>
                    <a:pt x="10120" y="9815"/>
                    <a:pt x="8349" y="9959"/>
                    <a:pt x="6579" y="9959"/>
                  </a:cubicBezTo>
                  <a:cubicBezTo>
                    <a:pt x="4808" y="9959"/>
                    <a:pt x="3038" y="9815"/>
                    <a:pt x="3038" y="9383"/>
                  </a:cubicBezTo>
                  <a:cubicBezTo>
                    <a:pt x="3038" y="8951"/>
                    <a:pt x="4808" y="8231"/>
                    <a:pt x="6579" y="7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6509802" y="1530350"/>
              <a:ext cx="2784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6277"/>
                    <a:pt x="4867" y="12554"/>
                    <a:pt x="1782" y="16154"/>
                  </a:cubicBezTo>
                  <a:cubicBezTo>
                    <a:pt x="-1304" y="19754"/>
                    <a:pt x="239" y="20677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6510441" y="1502687"/>
              <a:ext cx="135156" cy="7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025" fill="norm" stroke="1" extrusionOk="0">
                  <a:moveTo>
                    <a:pt x="284" y="21025"/>
                  </a:moveTo>
                  <a:cubicBezTo>
                    <a:pt x="-49" y="17322"/>
                    <a:pt x="-381" y="13619"/>
                    <a:pt x="1114" y="9916"/>
                  </a:cubicBezTo>
                  <a:cubicBezTo>
                    <a:pt x="2610" y="6214"/>
                    <a:pt x="5933" y="2511"/>
                    <a:pt x="9588" y="968"/>
                  </a:cubicBezTo>
                  <a:cubicBezTo>
                    <a:pt x="13244" y="-575"/>
                    <a:pt x="17231" y="42"/>
                    <a:pt x="21219" y="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6516480" y="1574799"/>
              <a:ext cx="141817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3224" y="19059"/>
                  </a:moveTo>
                  <a:cubicBezTo>
                    <a:pt x="1612" y="20329"/>
                    <a:pt x="0" y="21600"/>
                    <a:pt x="0" y="20965"/>
                  </a:cubicBezTo>
                  <a:cubicBezTo>
                    <a:pt x="0" y="20329"/>
                    <a:pt x="1612" y="17788"/>
                    <a:pt x="5481" y="13976"/>
                  </a:cubicBezTo>
                  <a:cubicBezTo>
                    <a:pt x="9349" y="10165"/>
                    <a:pt x="15475" y="50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6639246" y="1733550"/>
              <a:ext cx="508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7225164" y="1518595"/>
              <a:ext cx="233233" cy="27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25" fill="norm" stroke="1" extrusionOk="0">
                  <a:moveTo>
                    <a:pt x="1010" y="6309"/>
                  </a:moveTo>
                  <a:cubicBezTo>
                    <a:pt x="1399" y="4509"/>
                    <a:pt x="1788" y="2709"/>
                    <a:pt x="2372" y="1563"/>
                  </a:cubicBezTo>
                  <a:cubicBezTo>
                    <a:pt x="2956" y="418"/>
                    <a:pt x="3734" y="-73"/>
                    <a:pt x="5096" y="9"/>
                  </a:cubicBezTo>
                  <a:cubicBezTo>
                    <a:pt x="6458" y="91"/>
                    <a:pt x="8404" y="745"/>
                    <a:pt x="8793" y="3200"/>
                  </a:cubicBezTo>
                  <a:cubicBezTo>
                    <a:pt x="9183" y="5654"/>
                    <a:pt x="8015" y="9909"/>
                    <a:pt x="6458" y="12854"/>
                  </a:cubicBezTo>
                  <a:cubicBezTo>
                    <a:pt x="4901" y="15800"/>
                    <a:pt x="2956" y="17436"/>
                    <a:pt x="1691" y="18663"/>
                  </a:cubicBezTo>
                  <a:cubicBezTo>
                    <a:pt x="426" y="19891"/>
                    <a:pt x="-158" y="20709"/>
                    <a:pt x="37" y="21118"/>
                  </a:cubicBezTo>
                  <a:cubicBezTo>
                    <a:pt x="231" y="21527"/>
                    <a:pt x="1204" y="21527"/>
                    <a:pt x="3831" y="21118"/>
                  </a:cubicBezTo>
                  <a:cubicBezTo>
                    <a:pt x="6458" y="20709"/>
                    <a:pt x="10739" y="19891"/>
                    <a:pt x="13950" y="19072"/>
                  </a:cubicBezTo>
                  <a:cubicBezTo>
                    <a:pt x="17161" y="18254"/>
                    <a:pt x="19301" y="17436"/>
                    <a:pt x="21442" y="16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7609585" y="1641638"/>
              <a:ext cx="102812" cy="32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255" fill="norm" stroke="1" extrusionOk="0">
                  <a:moveTo>
                    <a:pt x="20983" y="2288"/>
                  </a:moveTo>
                  <a:cubicBezTo>
                    <a:pt x="19687" y="1731"/>
                    <a:pt x="18391" y="1174"/>
                    <a:pt x="16879" y="686"/>
                  </a:cubicBezTo>
                  <a:cubicBezTo>
                    <a:pt x="15367" y="198"/>
                    <a:pt x="13639" y="-220"/>
                    <a:pt x="10831" y="128"/>
                  </a:cubicBezTo>
                  <a:cubicBezTo>
                    <a:pt x="8023" y="477"/>
                    <a:pt x="4135" y="1592"/>
                    <a:pt x="1975" y="2706"/>
                  </a:cubicBezTo>
                  <a:cubicBezTo>
                    <a:pt x="-185" y="3821"/>
                    <a:pt x="-617" y="4936"/>
                    <a:pt x="895" y="5285"/>
                  </a:cubicBezTo>
                  <a:cubicBezTo>
                    <a:pt x="2407" y="5633"/>
                    <a:pt x="5863" y="5215"/>
                    <a:pt x="8455" y="4727"/>
                  </a:cubicBezTo>
                  <a:cubicBezTo>
                    <a:pt x="11047" y="4239"/>
                    <a:pt x="12775" y="3682"/>
                    <a:pt x="14503" y="3194"/>
                  </a:cubicBezTo>
                  <a:cubicBezTo>
                    <a:pt x="16231" y="2706"/>
                    <a:pt x="17959" y="2288"/>
                    <a:pt x="18823" y="2428"/>
                  </a:cubicBezTo>
                  <a:cubicBezTo>
                    <a:pt x="19687" y="2567"/>
                    <a:pt x="19687" y="3264"/>
                    <a:pt x="19903" y="5563"/>
                  </a:cubicBezTo>
                  <a:cubicBezTo>
                    <a:pt x="20119" y="7863"/>
                    <a:pt x="20551" y="11765"/>
                    <a:pt x="19903" y="14621"/>
                  </a:cubicBezTo>
                  <a:cubicBezTo>
                    <a:pt x="19255" y="17478"/>
                    <a:pt x="17527" y="19290"/>
                    <a:pt x="15583" y="20265"/>
                  </a:cubicBezTo>
                  <a:cubicBezTo>
                    <a:pt x="13639" y="21241"/>
                    <a:pt x="11479" y="21380"/>
                    <a:pt x="9535" y="21171"/>
                  </a:cubicBezTo>
                  <a:cubicBezTo>
                    <a:pt x="7591" y="20962"/>
                    <a:pt x="5863" y="20405"/>
                    <a:pt x="5863" y="19150"/>
                  </a:cubicBezTo>
                  <a:cubicBezTo>
                    <a:pt x="5863" y="17896"/>
                    <a:pt x="7591" y="15945"/>
                    <a:pt x="9319" y="13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7788596" y="1387389"/>
              <a:ext cx="254001" cy="369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19335"/>
                  </a:moveTo>
                  <a:cubicBezTo>
                    <a:pt x="1800" y="18599"/>
                    <a:pt x="3600" y="17862"/>
                    <a:pt x="4590" y="17126"/>
                  </a:cubicBezTo>
                  <a:cubicBezTo>
                    <a:pt x="5580" y="16389"/>
                    <a:pt x="5760" y="15653"/>
                    <a:pt x="5850" y="14978"/>
                  </a:cubicBezTo>
                  <a:cubicBezTo>
                    <a:pt x="5940" y="14303"/>
                    <a:pt x="5940" y="13689"/>
                    <a:pt x="5400" y="13505"/>
                  </a:cubicBezTo>
                  <a:cubicBezTo>
                    <a:pt x="4860" y="13321"/>
                    <a:pt x="3780" y="13567"/>
                    <a:pt x="2880" y="14364"/>
                  </a:cubicBezTo>
                  <a:cubicBezTo>
                    <a:pt x="1980" y="15162"/>
                    <a:pt x="1260" y="16512"/>
                    <a:pt x="990" y="17678"/>
                  </a:cubicBezTo>
                  <a:cubicBezTo>
                    <a:pt x="720" y="18844"/>
                    <a:pt x="900" y="19826"/>
                    <a:pt x="1530" y="20378"/>
                  </a:cubicBezTo>
                  <a:cubicBezTo>
                    <a:pt x="2160" y="20930"/>
                    <a:pt x="3240" y="21053"/>
                    <a:pt x="5400" y="20133"/>
                  </a:cubicBezTo>
                  <a:cubicBezTo>
                    <a:pt x="7560" y="19212"/>
                    <a:pt x="10800" y="17249"/>
                    <a:pt x="13230" y="14917"/>
                  </a:cubicBezTo>
                  <a:cubicBezTo>
                    <a:pt x="15660" y="12585"/>
                    <a:pt x="17280" y="9885"/>
                    <a:pt x="18540" y="7553"/>
                  </a:cubicBezTo>
                  <a:cubicBezTo>
                    <a:pt x="19800" y="5221"/>
                    <a:pt x="20700" y="3258"/>
                    <a:pt x="21150" y="1969"/>
                  </a:cubicBezTo>
                  <a:cubicBezTo>
                    <a:pt x="21600" y="680"/>
                    <a:pt x="21600" y="67"/>
                    <a:pt x="21330" y="5"/>
                  </a:cubicBezTo>
                  <a:cubicBezTo>
                    <a:pt x="21060" y="-56"/>
                    <a:pt x="20520" y="435"/>
                    <a:pt x="19530" y="2521"/>
                  </a:cubicBezTo>
                  <a:cubicBezTo>
                    <a:pt x="18540" y="4608"/>
                    <a:pt x="17100" y="8289"/>
                    <a:pt x="16110" y="11419"/>
                  </a:cubicBezTo>
                  <a:cubicBezTo>
                    <a:pt x="15120" y="14549"/>
                    <a:pt x="14580" y="17126"/>
                    <a:pt x="14400" y="18783"/>
                  </a:cubicBezTo>
                  <a:cubicBezTo>
                    <a:pt x="14220" y="20439"/>
                    <a:pt x="14400" y="21176"/>
                    <a:pt x="15210" y="21360"/>
                  </a:cubicBezTo>
                  <a:cubicBezTo>
                    <a:pt x="16020" y="21544"/>
                    <a:pt x="17460" y="21176"/>
                    <a:pt x="18630" y="20562"/>
                  </a:cubicBezTo>
                  <a:cubicBezTo>
                    <a:pt x="19800" y="19949"/>
                    <a:pt x="20700" y="19089"/>
                    <a:pt x="21600" y="18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7976980" y="1555750"/>
              <a:ext cx="103717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432" y="21600"/>
                  </a:moveTo>
                  <a:cubicBezTo>
                    <a:pt x="0" y="17600"/>
                    <a:pt x="-432" y="13600"/>
                    <a:pt x="864" y="10800"/>
                  </a:cubicBezTo>
                  <a:cubicBezTo>
                    <a:pt x="2160" y="8000"/>
                    <a:pt x="5184" y="6400"/>
                    <a:pt x="8856" y="4800"/>
                  </a:cubicBezTo>
                  <a:cubicBezTo>
                    <a:pt x="12528" y="3200"/>
                    <a:pt x="16848" y="1600"/>
                    <a:pt x="211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8589856" y="1454150"/>
              <a:ext cx="245312" cy="333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78" fill="norm" stroke="1" extrusionOk="0">
                  <a:moveTo>
                    <a:pt x="5437" y="4075"/>
                  </a:moveTo>
                  <a:cubicBezTo>
                    <a:pt x="4699" y="4483"/>
                    <a:pt x="3961" y="4891"/>
                    <a:pt x="3407" y="6181"/>
                  </a:cubicBezTo>
                  <a:cubicBezTo>
                    <a:pt x="2853" y="7472"/>
                    <a:pt x="2484" y="9645"/>
                    <a:pt x="2207" y="11819"/>
                  </a:cubicBezTo>
                  <a:cubicBezTo>
                    <a:pt x="1930" y="13992"/>
                    <a:pt x="1745" y="16166"/>
                    <a:pt x="1376" y="17932"/>
                  </a:cubicBezTo>
                  <a:cubicBezTo>
                    <a:pt x="1007" y="19698"/>
                    <a:pt x="453" y="21057"/>
                    <a:pt x="176" y="21328"/>
                  </a:cubicBezTo>
                  <a:cubicBezTo>
                    <a:pt x="-101" y="21600"/>
                    <a:pt x="-101" y="20785"/>
                    <a:pt x="545" y="18272"/>
                  </a:cubicBezTo>
                  <a:cubicBezTo>
                    <a:pt x="1191" y="15758"/>
                    <a:pt x="2484" y="11547"/>
                    <a:pt x="3314" y="9034"/>
                  </a:cubicBezTo>
                  <a:cubicBezTo>
                    <a:pt x="4145" y="6521"/>
                    <a:pt x="4514" y="5706"/>
                    <a:pt x="4791" y="5706"/>
                  </a:cubicBezTo>
                  <a:cubicBezTo>
                    <a:pt x="5068" y="5706"/>
                    <a:pt x="5253" y="6521"/>
                    <a:pt x="5622" y="7200"/>
                  </a:cubicBezTo>
                  <a:cubicBezTo>
                    <a:pt x="5991" y="7879"/>
                    <a:pt x="6545" y="8423"/>
                    <a:pt x="7284" y="8694"/>
                  </a:cubicBezTo>
                  <a:cubicBezTo>
                    <a:pt x="8022" y="8966"/>
                    <a:pt x="8945" y="8966"/>
                    <a:pt x="10884" y="7743"/>
                  </a:cubicBezTo>
                  <a:cubicBezTo>
                    <a:pt x="12822" y="6521"/>
                    <a:pt x="15776" y="4075"/>
                    <a:pt x="17714" y="2445"/>
                  </a:cubicBezTo>
                  <a:cubicBezTo>
                    <a:pt x="19653" y="815"/>
                    <a:pt x="20576" y="0"/>
                    <a:pt x="21037" y="0"/>
                  </a:cubicBezTo>
                  <a:cubicBezTo>
                    <a:pt x="21499" y="0"/>
                    <a:pt x="21499" y="815"/>
                    <a:pt x="21130" y="3125"/>
                  </a:cubicBezTo>
                  <a:cubicBezTo>
                    <a:pt x="20761" y="5434"/>
                    <a:pt x="20022" y="9238"/>
                    <a:pt x="19653" y="12023"/>
                  </a:cubicBezTo>
                  <a:cubicBezTo>
                    <a:pt x="19284" y="14808"/>
                    <a:pt x="19284" y="16574"/>
                    <a:pt x="19284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8893496" y="1488078"/>
              <a:ext cx="154645" cy="27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165" fill="norm" stroke="1" extrusionOk="0">
                  <a:moveTo>
                    <a:pt x="7776" y="3268"/>
                  </a:moveTo>
                  <a:cubicBezTo>
                    <a:pt x="6336" y="8014"/>
                    <a:pt x="4896" y="12759"/>
                    <a:pt x="4032" y="15950"/>
                  </a:cubicBezTo>
                  <a:cubicBezTo>
                    <a:pt x="3168" y="19141"/>
                    <a:pt x="2880" y="20777"/>
                    <a:pt x="2736" y="21105"/>
                  </a:cubicBezTo>
                  <a:cubicBezTo>
                    <a:pt x="2592" y="21432"/>
                    <a:pt x="2592" y="20450"/>
                    <a:pt x="3744" y="17668"/>
                  </a:cubicBezTo>
                  <a:cubicBezTo>
                    <a:pt x="4896" y="14887"/>
                    <a:pt x="7200" y="10305"/>
                    <a:pt x="8784" y="7032"/>
                  </a:cubicBezTo>
                  <a:cubicBezTo>
                    <a:pt x="10368" y="3759"/>
                    <a:pt x="11232" y="1796"/>
                    <a:pt x="12384" y="814"/>
                  </a:cubicBezTo>
                  <a:cubicBezTo>
                    <a:pt x="13536" y="-168"/>
                    <a:pt x="14976" y="-168"/>
                    <a:pt x="16272" y="323"/>
                  </a:cubicBezTo>
                  <a:cubicBezTo>
                    <a:pt x="17568" y="814"/>
                    <a:pt x="18720" y="1796"/>
                    <a:pt x="19728" y="3514"/>
                  </a:cubicBezTo>
                  <a:cubicBezTo>
                    <a:pt x="20736" y="5232"/>
                    <a:pt x="21600" y="7687"/>
                    <a:pt x="20592" y="10059"/>
                  </a:cubicBezTo>
                  <a:cubicBezTo>
                    <a:pt x="19584" y="12432"/>
                    <a:pt x="16704" y="14723"/>
                    <a:pt x="13680" y="16523"/>
                  </a:cubicBezTo>
                  <a:cubicBezTo>
                    <a:pt x="10656" y="18323"/>
                    <a:pt x="7488" y="19632"/>
                    <a:pt x="5184" y="20205"/>
                  </a:cubicBezTo>
                  <a:cubicBezTo>
                    <a:pt x="2880" y="20777"/>
                    <a:pt x="1440" y="20614"/>
                    <a:pt x="0" y="20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9109396" y="1752600"/>
              <a:ext cx="1079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9365110" y="1506085"/>
              <a:ext cx="160704" cy="25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332" fill="norm" stroke="1" extrusionOk="0">
                  <a:moveTo>
                    <a:pt x="19714" y="17151"/>
                  </a:moveTo>
                  <a:cubicBezTo>
                    <a:pt x="18330" y="16977"/>
                    <a:pt x="16945" y="16803"/>
                    <a:pt x="15838" y="14451"/>
                  </a:cubicBezTo>
                  <a:cubicBezTo>
                    <a:pt x="14730" y="12100"/>
                    <a:pt x="13899" y="7571"/>
                    <a:pt x="13899" y="4871"/>
                  </a:cubicBezTo>
                  <a:cubicBezTo>
                    <a:pt x="13899" y="2171"/>
                    <a:pt x="14730" y="1300"/>
                    <a:pt x="16114" y="690"/>
                  </a:cubicBezTo>
                  <a:cubicBezTo>
                    <a:pt x="17499" y="80"/>
                    <a:pt x="19438" y="-268"/>
                    <a:pt x="20407" y="255"/>
                  </a:cubicBezTo>
                  <a:cubicBezTo>
                    <a:pt x="21376" y="777"/>
                    <a:pt x="21376" y="2171"/>
                    <a:pt x="19161" y="4609"/>
                  </a:cubicBezTo>
                  <a:cubicBezTo>
                    <a:pt x="16945" y="7048"/>
                    <a:pt x="12514" y="10532"/>
                    <a:pt x="9191" y="12884"/>
                  </a:cubicBezTo>
                  <a:cubicBezTo>
                    <a:pt x="5868" y="15235"/>
                    <a:pt x="3653" y="16455"/>
                    <a:pt x="2130" y="17413"/>
                  </a:cubicBezTo>
                  <a:cubicBezTo>
                    <a:pt x="607" y="18371"/>
                    <a:pt x="-224" y="19067"/>
                    <a:pt x="53" y="19677"/>
                  </a:cubicBezTo>
                  <a:cubicBezTo>
                    <a:pt x="330" y="20287"/>
                    <a:pt x="1714" y="20809"/>
                    <a:pt x="5314" y="21071"/>
                  </a:cubicBezTo>
                  <a:cubicBezTo>
                    <a:pt x="8914" y="21332"/>
                    <a:pt x="14730" y="21332"/>
                    <a:pt x="20545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9948031" y="1503739"/>
              <a:ext cx="190066" cy="27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252" fill="norm" stroke="1" extrusionOk="0">
                  <a:moveTo>
                    <a:pt x="663" y="4547"/>
                  </a:moveTo>
                  <a:cubicBezTo>
                    <a:pt x="1850" y="3063"/>
                    <a:pt x="3037" y="1579"/>
                    <a:pt x="4224" y="754"/>
                  </a:cubicBezTo>
                  <a:cubicBezTo>
                    <a:pt x="5411" y="-70"/>
                    <a:pt x="6598" y="-235"/>
                    <a:pt x="8140" y="342"/>
                  </a:cubicBezTo>
                  <a:cubicBezTo>
                    <a:pt x="9683" y="919"/>
                    <a:pt x="11582" y="2238"/>
                    <a:pt x="10989" y="5041"/>
                  </a:cubicBezTo>
                  <a:cubicBezTo>
                    <a:pt x="10395" y="7844"/>
                    <a:pt x="7310" y="12131"/>
                    <a:pt x="5173" y="14687"/>
                  </a:cubicBezTo>
                  <a:cubicBezTo>
                    <a:pt x="3037" y="17243"/>
                    <a:pt x="1850" y="18067"/>
                    <a:pt x="1019" y="18892"/>
                  </a:cubicBezTo>
                  <a:cubicBezTo>
                    <a:pt x="189" y="19716"/>
                    <a:pt x="-286" y="20541"/>
                    <a:pt x="189" y="20953"/>
                  </a:cubicBezTo>
                  <a:cubicBezTo>
                    <a:pt x="663" y="21365"/>
                    <a:pt x="2088" y="21365"/>
                    <a:pt x="5767" y="20870"/>
                  </a:cubicBezTo>
                  <a:cubicBezTo>
                    <a:pt x="9446" y="20376"/>
                    <a:pt x="15380" y="19386"/>
                    <a:pt x="21314" y="18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0288452" y="1643127"/>
              <a:ext cx="128133" cy="29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330" fill="norm" stroke="1" extrusionOk="0">
                  <a:moveTo>
                    <a:pt x="19150" y="2443"/>
                  </a:moveTo>
                  <a:cubicBezTo>
                    <a:pt x="19150" y="1666"/>
                    <a:pt x="19150" y="889"/>
                    <a:pt x="17582" y="423"/>
                  </a:cubicBezTo>
                  <a:cubicBezTo>
                    <a:pt x="16014" y="-44"/>
                    <a:pt x="12879" y="-199"/>
                    <a:pt x="9743" y="345"/>
                  </a:cubicBezTo>
                  <a:cubicBezTo>
                    <a:pt x="6608" y="889"/>
                    <a:pt x="3472" y="2132"/>
                    <a:pt x="1730" y="3142"/>
                  </a:cubicBezTo>
                  <a:cubicBezTo>
                    <a:pt x="-12" y="4152"/>
                    <a:pt x="-360" y="4929"/>
                    <a:pt x="337" y="5240"/>
                  </a:cubicBezTo>
                  <a:cubicBezTo>
                    <a:pt x="1034" y="5551"/>
                    <a:pt x="2775" y="5395"/>
                    <a:pt x="4517" y="5084"/>
                  </a:cubicBezTo>
                  <a:cubicBezTo>
                    <a:pt x="6259" y="4774"/>
                    <a:pt x="8001" y="4307"/>
                    <a:pt x="10092" y="3608"/>
                  </a:cubicBezTo>
                  <a:cubicBezTo>
                    <a:pt x="12182" y="2909"/>
                    <a:pt x="14621" y="1977"/>
                    <a:pt x="16014" y="2287"/>
                  </a:cubicBezTo>
                  <a:cubicBezTo>
                    <a:pt x="17408" y="2598"/>
                    <a:pt x="17756" y="4152"/>
                    <a:pt x="18453" y="6872"/>
                  </a:cubicBezTo>
                  <a:cubicBezTo>
                    <a:pt x="19150" y="9591"/>
                    <a:pt x="20195" y="13476"/>
                    <a:pt x="20717" y="15884"/>
                  </a:cubicBezTo>
                  <a:cubicBezTo>
                    <a:pt x="21240" y="18293"/>
                    <a:pt x="21240" y="19225"/>
                    <a:pt x="20543" y="20002"/>
                  </a:cubicBezTo>
                  <a:cubicBezTo>
                    <a:pt x="19846" y="20779"/>
                    <a:pt x="18453" y="21401"/>
                    <a:pt x="16188" y="21323"/>
                  </a:cubicBezTo>
                  <a:cubicBezTo>
                    <a:pt x="13924" y="21246"/>
                    <a:pt x="10788" y="20469"/>
                    <a:pt x="9743" y="19225"/>
                  </a:cubicBezTo>
                  <a:cubicBezTo>
                    <a:pt x="8698" y="17982"/>
                    <a:pt x="9743" y="16273"/>
                    <a:pt x="10788" y="14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0453552" y="1422399"/>
              <a:ext cx="281445" cy="33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41" fill="norm" stroke="1" extrusionOk="0">
                  <a:moveTo>
                    <a:pt x="639" y="18161"/>
                  </a:moveTo>
                  <a:cubicBezTo>
                    <a:pt x="2251" y="17885"/>
                    <a:pt x="3863" y="17610"/>
                    <a:pt x="4911" y="17197"/>
                  </a:cubicBezTo>
                  <a:cubicBezTo>
                    <a:pt x="5958" y="16785"/>
                    <a:pt x="6442" y="16234"/>
                    <a:pt x="6684" y="15546"/>
                  </a:cubicBezTo>
                  <a:cubicBezTo>
                    <a:pt x="6926" y="14859"/>
                    <a:pt x="6926" y="14033"/>
                    <a:pt x="6523" y="13552"/>
                  </a:cubicBezTo>
                  <a:cubicBezTo>
                    <a:pt x="6120" y="13070"/>
                    <a:pt x="5314" y="12932"/>
                    <a:pt x="4185" y="13620"/>
                  </a:cubicBezTo>
                  <a:cubicBezTo>
                    <a:pt x="3057" y="14308"/>
                    <a:pt x="1606" y="15822"/>
                    <a:pt x="800" y="17197"/>
                  </a:cubicBezTo>
                  <a:cubicBezTo>
                    <a:pt x="-6" y="18573"/>
                    <a:pt x="-167" y="19811"/>
                    <a:pt x="155" y="20568"/>
                  </a:cubicBezTo>
                  <a:cubicBezTo>
                    <a:pt x="478" y="21325"/>
                    <a:pt x="1284" y="21600"/>
                    <a:pt x="2493" y="21531"/>
                  </a:cubicBezTo>
                  <a:cubicBezTo>
                    <a:pt x="3702" y="21462"/>
                    <a:pt x="5314" y="21050"/>
                    <a:pt x="7651" y="19536"/>
                  </a:cubicBezTo>
                  <a:cubicBezTo>
                    <a:pt x="9988" y="18023"/>
                    <a:pt x="13051" y="15409"/>
                    <a:pt x="15308" y="12245"/>
                  </a:cubicBezTo>
                  <a:cubicBezTo>
                    <a:pt x="17564" y="9080"/>
                    <a:pt x="19015" y="5366"/>
                    <a:pt x="19660" y="3096"/>
                  </a:cubicBezTo>
                  <a:cubicBezTo>
                    <a:pt x="20305" y="825"/>
                    <a:pt x="20143" y="0"/>
                    <a:pt x="19660" y="0"/>
                  </a:cubicBezTo>
                  <a:cubicBezTo>
                    <a:pt x="19176" y="0"/>
                    <a:pt x="18370" y="825"/>
                    <a:pt x="17403" y="3164"/>
                  </a:cubicBezTo>
                  <a:cubicBezTo>
                    <a:pt x="16436" y="5503"/>
                    <a:pt x="15308" y="9355"/>
                    <a:pt x="14663" y="12313"/>
                  </a:cubicBezTo>
                  <a:cubicBezTo>
                    <a:pt x="14018" y="15271"/>
                    <a:pt x="13857" y="17335"/>
                    <a:pt x="14018" y="18642"/>
                  </a:cubicBezTo>
                  <a:cubicBezTo>
                    <a:pt x="14179" y="19949"/>
                    <a:pt x="14663" y="20499"/>
                    <a:pt x="15711" y="20568"/>
                  </a:cubicBezTo>
                  <a:cubicBezTo>
                    <a:pt x="16758" y="20637"/>
                    <a:pt x="18370" y="20224"/>
                    <a:pt x="19418" y="19743"/>
                  </a:cubicBezTo>
                  <a:cubicBezTo>
                    <a:pt x="20466" y="19261"/>
                    <a:pt x="20949" y="18711"/>
                    <a:pt x="21433" y="18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0582596" y="1543049"/>
              <a:ext cx="184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6" y="16560"/>
                    <a:pt x="9931" y="11520"/>
                    <a:pt x="13531" y="7920"/>
                  </a:cubicBezTo>
                  <a:cubicBezTo>
                    <a:pt x="17131" y="4320"/>
                    <a:pt x="19366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1192196" y="1463902"/>
              <a:ext cx="212815" cy="351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73" fill="norm" stroke="1" extrusionOk="0">
                  <a:moveTo>
                    <a:pt x="0" y="6000"/>
                  </a:moveTo>
                  <a:cubicBezTo>
                    <a:pt x="1711" y="4965"/>
                    <a:pt x="3422" y="3931"/>
                    <a:pt x="6630" y="3219"/>
                  </a:cubicBezTo>
                  <a:cubicBezTo>
                    <a:pt x="9838" y="2508"/>
                    <a:pt x="14543" y="2120"/>
                    <a:pt x="17430" y="1861"/>
                  </a:cubicBezTo>
                  <a:cubicBezTo>
                    <a:pt x="20317" y="1602"/>
                    <a:pt x="21386" y="1473"/>
                    <a:pt x="21493" y="1214"/>
                  </a:cubicBezTo>
                  <a:cubicBezTo>
                    <a:pt x="21600" y="956"/>
                    <a:pt x="20745" y="568"/>
                    <a:pt x="19141" y="309"/>
                  </a:cubicBezTo>
                  <a:cubicBezTo>
                    <a:pt x="17537" y="50"/>
                    <a:pt x="15184" y="-79"/>
                    <a:pt x="13473" y="50"/>
                  </a:cubicBezTo>
                  <a:cubicBezTo>
                    <a:pt x="11762" y="180"/>
                    <a:pt x="10693" y="568"/>
                    <a:pt x="10051" y="1085"/>
                  </a:cubicBezTo>
                  <a:cubicBezTo>
                    <a:pt x="9410" y="1602"/>
                    <a:pt x="9196" y="2249"/>
                    <a:pt x="9624" y="3931"/>
                  </a:cubicBezTo>
                  <a:cubicBezTo>
                    <a:pt x="10051" y="5612"/>
                    <a:pt x="11121" y="8328"/>
                    <a:pt x="12083" y="10915"/>
                  </a:cubicBezTo>
                  <a:cubicBezTo>
                    <a:pt x="13046" y="13502"/>
                    <a:pt x="13901" y="15959"/>
                    <a:pt x="14115" y="17576"/>
                  </a:cubicBezTo>
                  <a:cubicBezTo>
                    <a:pt x="14329" y="19193"/>
                    <a:pt x="13901" y="19969"/>
                    <a:pt x="12832" y="20486"/>
                  </a:cubicBezTo>
                  <a:cubicBezTo>
                    <a:pt x="11762" y="21004"/>
                    <a:pt x="10051" y="21262"/>
                    <a:pt x="8661" y="21392"/>
                  </a:cubicBezTo>
                  <a:cubicBezTo>
                    <a:pt x="7271" y="21521"/>
                    <a:pt x="6202" y="21521"/>
                    <a:pt x="5453" y="21198"/>
                  </a:cubicBezTo>
                  <a:cubicBezTo>
                    <a:pt x="4705" y="20874"/>
                    <a:pt x="4277" y="20228"/>
                    <a:pt x="4812" y="19322"/>
                  </a:cubicBezTo>
                  <a:cubicBezTo>
                    <a:pt x="5347" y="18417"/>
                    <a:pt x="6844" y="17253"/>
                    <a:pt x="8341" y="16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11465246" y="1460500"/>
              <a:ext cx="2222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1646" y="13500"/>
                  </a:cubicBezTo>
                  <a:cubicBezTo>
                    <a:pt x="3291" y="11400"/>
                    <a:pt x="6583" y="10200"/>
                    <a:pt x="9566" y="9300"/>
                  </a:cubicBezTo>
                  <a:cubicBezTo>
                    <a:pt x="12549" y="8400"/>
                    <a:pt x="15223" y="7800"/>
                    <a:pt x="17177" y="7200"/>
                  </a:cubicBezTo>
                  <a:cubicBezTo>
                    <a:pt x="19131" y="6600"/>
                    <a:pt x="20366" y="6000"/>
                    <a:pt x="20983" y="4800"/>
                  </a:cubicBezTo>
                  <a:cubicBezTo>
                    <a:pt x="21600" y="3600"/>
                    <a:pt x="21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11477946" y="1485900"/>
              <a:ext cx="112324" cy="339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17" fill="norm" stroke="1" extrusionOk="0">
                  <a:moveTo>
                    <a:pt x="19200" y="0"/>
                  </a:moveTo>
                  <a:cubicBezTo>
                    <a:pt x="16400" y="667"/>
                    <a:pt x="13600" y="1333"/>
                    <a:pt x="12600" y="2467"/>
                  </a:cubicBezTo>
                  <a:cubicBezTo>
                    <a:pt x="11600" y="3600"/>
                    <a:pt x="12400" y="5200"/>
                    <a:pt x="14200" y="7600"/>
                  </a:cubicBezTo>
                  <a:cubicBezTo>
                    <a:pt x="16000" y="10000"/>
                    <a:pt x="18800" y="13200"/>
                    <a:pt x="20200" y="15267"/>
                  </a:cubicBezTo>
                  <a:cubicBezTo>
                    <a:pt x="21600" y="17333"/>
                    <a:pt x="21600" y="18267"/>
                    <a:pt x="20000" y="19200"/>
                  </a:cubicBezTo>
                  <a:cubicBezTo>
                    <a:pt x="18400" y="20133"/>
                    <a:pt x="15200" y="21067"/>
                    <a:pt x="11600" y="21333"/>
                  </a:cubicBezTo>
                  <a:cubicBezTo>
                    <a:pt x="8000" y="21600"/>
                    <a:pt x="4000" y="21200"/>
                    <a:pt x="2000" y="20533"/>
                  </a:cubicBezTo>
                  <a:cubicBezTo>
                    <a:pt x="0" y="19867"/>
                    <a:pt x="0" y="18933"/>
                    <a:pt x="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11712896" y="1720850"/>
              <a:ext cx="31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1075429" y="2339159"/>
              <a:ext cx="132596" cy="380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467" fill="norm" stroke="1" extrusionOk="0">
                  <a:moveTo>
                    <a:pt x="2185" y="8459"/>
                  </a:moveTo>
                  <a:cubicBezTo>
                    <a:pt x="2850" y="12397"/>
                    <a:pt x="3514" y="16336"/>
                    <a:pt x="3847" y="18603"/>
                  </a:cubicBezTo>
                  <a:cubicBezTo>
                    <a:pt x="4179" y="20870"/>
                    <a:pt x="4179" y="21467"/>
                    <a:pt x="3847" y="21467"/>
                  </a:cubicBezTo>
                  <a:cubicBezTo>
                    <a:pt x="3514" y="21467"/>
                    <a:pt x="2850" y="20870"/>
                    <a:pt x="2019" y="18722"/>
                  </a:cubicBezTo>
                  <a:cubicBezTo>
                    <a:pt x="1188" y="16574"/>
                    <a:pt x="191" y="12875"/>
                    <a:pt x="25" y="9951"/>
                  </a:cubicBezTo>
                  <a:cubicBezTo>
                    <a:pt x="-141" y="7027"/>
                    <a:pt x="524" y="4879"/>
                    <a:pt x="2019" y="3328"/>
                  </a:cubicBezTo>
                  <a:cubicBezTo>
                    <a:pt x="3514" y="1776"/>
                    <a:pt x="5841" y="822"/>
                    <a:pt x="8001" y="344"/>
                  </a:cubicBezTo>
                  <a:cubicBezTo>
                    <a:pt x="10161" y="-133"/>
                    <a:pt x="12154" y="-133"/>
                    <a:pt x="14148" y="464"/>
                  </a:cubicBezTo>
                  <a:cubicBezTo>
                    <a:pt x="16142" y="1060"/>
                    <a:pt x="18136" y="2254"/>
                    <a:pt x="19465" y="3924"/>
                  </a:cubicBezTo>
                  <a:cubicBezTo>
                    <a:pt x="20794" y="5595"/>
                    <a:pt x="21459" y="7743"/>
                    <a:pt x="19964" y="9414"/>
                  </a:cubicBezTo>
                  <a:cubicBezTo>
                    <a:pt x="18468" y="11085"/>
                    <a:pt x="14813" y="12278"/>
                    <a:pt x="11822" y="12875"/>
                  </a:cubicBezTo>
                  <a:cubicBezTo>
                    <a:pt x="8831" y="13471"/>
                    <a:pt x="6505" y="13471"/>
                    <a:pt x="5674" y="13173"/>
                  </a:cubicBezTo>
                  <a:cubicBezTo>
                    <a:pt x="4844" y="12875"/>
                    <a:pt x="5508" y="12278"/>
                    <a:pt x="6173" y="11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216346" y="2495550"/>
              <a:ext cx="152401" cy="21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8640"/>
                  </a:moveTo>
                  <a:cubicBezTo>
                    <a:pt x="300" y="6789"/>
                    <a:pt x="600" y="4937"/>
                    <a:pt x="1800" y="4011"/>
                  </a:cubicBezTo>
                  <a:cubicBezTo>
                    <a:pt x="3000" y="3086"/>
                    <a:pt x="5100" y="3086"/>
                    <a:pt x="7650" y="4423"/>
                  </a:cubicBezTo>
                  <a:cubicBezTo>
                    <a:pt x="10200" y="5760"/>
                    <a:pt x="13200" y="8434"/>
                    <a:pt x="14550" y="11314"/>
                  </a:cubicBezTo>
                  <a:cubicBezTo>
                    <a:pt x="15900" y="14194"/>
                    <a:pt x="15600" y="17280"/>
                    <a:pt x="14700" y="19131"/>
                  </a:cubicBezTo>
                  <a:cubicBezTo>
                    <a:pt x="13800" y="20983"/>
                    <a:pt x="12300" y="21600"/>
                    <a:pt x="11400" y="21291"/>
                  </a:cubicBezTo>
                  <a:cubicBezTo>
                    <a:pt x="10500" y="20983"/>
                    <a:pt x="10200" y="19749"/>
                    <a:pt x="10200" y="16766"/>
                  </a:cubicBezTo>
                  <a:cubicBezTo>
                    <a:pt x="10200" y="13783"/>
                    <a:pt x="10500" y="9051"/>
                    <a:pt x="11100" y="6069"/>
                  </a:cubicBezTo>
                  <a:cubicBezTo>
                    <a:pt x="11700" y="3086"/>
                    <a:pt x="12600" y="1851"/>
                    <a:pt x="14400" y="1131"/>
                  </a:cubicBezTo>
                  <a:cubicBezTo>
                    <a:pt x="16200" y="411"/>
                    <a:pt x="18900" y="2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497030" y="2343099"/>
              <a:ext cx="170167" cy="42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37" fill="norm" stroke="1" extrusionOk="0">
                  <a:moveTo>
                    <a:pt x="15645" y="325"/>
                  </a:moveTo>
                  <a:cubicBezTo>
                    <a:pt x="14328" y="110"/>
                    <a:pt x="13011" y="-105"/>
                    <a:pt x="11694" y="56"/>
                  </a:cubicBezTo>
                  <a:cubicBezTo>
                    <a:pt x="10377" y="217"/>
                    <a:pt x="9060" y="755"/>
                    <a:pt x="7216" y="2474"/>
                  </a:cubicBezTo>
                  <a:cubicBezTo>
                    <a:pt x="5372" y="4194"/>
                    <a:pt x="3001" y="7095"/>
                    <a:pt x="1553" y="10104"/>
                  </a:cubicBezTo>
                  <a:cubicBezTo>
                    <a:pt x="104" y="13113"/>
                    <a:pt x="-423" y="16229"/>
                    <a:pt x="367" y="18217"/>
                  </a:cubicBezTo>
                  <a:cubicBezTo>
                    <a:pt x="1157" y="20205"/>
                    <a:pt x="3265" y="21065"/>
                    <a:pt x="6953" y="21280"/>
                  </a:cubicBezTo>
                  <a:cubicBezTo>
                    <a:pt x="10640" y="21495"/>
                    <a:pt x="15909" y="21065"/>
                    <a:pt x="21177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774015" y="2367479"/>
              <a:ext cx="109082" cy="29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22" fill="norm" stroke="1" extrusionOk="0">
                  <a:moveTo>
                    <a:pt x="21407" y="5926"/>
                  </a:moveTo>
                  <a:cubicBezTo>
                    <a:pt x="21407" y="5176"/>
                    <a:pt x="21407" y="4426"/>
                    <a:pt x="21407" y="3451"/>
                  </a:cubicBezTo>
                  <a:cubicBezTo>
                    <a:pt x="21407" y="2476"/>
                    <a:pt x="21407" y="1276"/>
                    <a:pt x="19122" y="601"/>
                  </a:cubicBezTo>
                  <a:cubicBezTo>
                    <a:pt x="16838" y="-74"/>
                    <a:pt x="12269" y="-224"/>
                    <a:pt x="8115" y="376"/>
                  </a:cubicBezTo>
                  <a:cubicBezTo>
                    <a:pt x="3961" y="976"/>
                    <a:pt x="222" y="2326"/>
                    <a:pt x="222" y="4351"/>
                  </a:cubicBezTo>
                  <a:cubicBezTo>
                    <a:pt x="222" y="6376"/>
                    <a:pt x="3961" y="9076"/>
                    <a:pt x="7699" y="11101"/>
                  </a:cubicBezTo>
                  <a:cubicBezTo>
                    <a:pt x="11438" y="13126"/>
                    <a:pt x="15176" y="14476"/>
                    <a:pt x="16630" y="15976"/>
                  </a:cubicBezTo>
                  <a:cubicBezTo>
                    <a:pt x="18084" y="17476"/>
                    <a:pt x="17253" y="19126"/>
                    <a:pt x="14761" y="20101"/>
                  </a:cubicBezTo>
                  <a:cubicBezTo>
                    <a:pt x="12269" y="21076"/>
                    <a:pt x="8115" y="21376"/>
                    <a:pt x="4999" y="21151"/>
                  </a:cubicBezTo>
                  <a:cubicBezTo>
                    <a:pt x="1884" y="20926"/>
                    <a:pt x="-193" y="20176"/>
                    <a:pt x="15" y="19651"/>
                  </a:cubicBezTo>
                  <a:cubicBezTo>
                    <a:pt x="222" y="19126"/>
                    <a:pt x="2715" y="18826"/>
                    <a:pt x="5207" y="18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981703" y="2616200"/>
              <a:ext cx="15694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1067"/>
                    <a:pt x="3818" y="2133"/>
                    <a:pt x="1118" y="5733"/>
                  </a:cubicBezTo>
                  <a:cubicBezTo>
                    <a:pt x="-1582" y="9333"/>
                    <a:pt x="1118" y="1546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2211180" y="2508250"/>
              <a:ext cx="179917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21600"/>
                  </a:moveTo>
                  <a:cubicBezTo>
                    <a:pt x="1271" y="21600"/>
                    <a:pt x="0" y="21600"/>
                    <a:pt x="0" y="19800"/>
                  </a:cubicBezTo>
                  <a:cubicBezTo>
                    <a:pt x="0" y="18000"/>
                    <a:pt x="1271" y="14400"/>
                    <a:pt x="5082" y="10800"/>
                  </a:cubicBezTo>
                  <a:cubicBezTo>
                    <a:pt x="8894" y="7200"/>
                    <a:pt x="1524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2238696" y="2628336"/>
              <a:ext cx="1778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571" y="11375"/>
                    <a:pt x="5143" y="2735"/>
                    <a:pt x="8743" y="575"/>
                  </a:cubicBezTo>
                  <a:cubicBezTo>
                    <a:pt x="12343" y="-1585"/>
                    <a:pt x="169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2750794" y="2319075"/>
              <a:ext cx="126887" cy="385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372" fill="norm" stroke="1" extrusionOk="0">
                  <a:moveTo>
                    <a:pt x="8732" y="8026"/>
                  </a:moveTo>
                  <a:cubicBezTo>
                    <a:pt x="8384" y="11313"/>
                    <a:pt x="8035" y="14600"/>
                    <a:pt x="7861" y="16537"/>
                  </a:cubicBezTo>
                  <a:cubicBezTo>
                    <a:pt x="7687" y="18474"/>
                    <a:pt x="7687" y="19061"/>
                    <a:pt x="7164" y="19824"/>
                  </a:cubicBezTo>
                  <a:cubicBezTo>
                    <a:pt x="6642" y="20587"/>
                    <a:pt x="5597" y="21526"/>
                    <a:pt x="4377" y="21350"/>
                  </a:cubicBezTo>
                  <a:cubicBezTo>
                    <a:pt x="3158" y="21174"/>
                    <a:pt x="1764" y="19883"/>
                    <a:pt x="893" y="17300"/>
                  </a:cubicBezTo>
                  <a:cubicBezTo>
                    <a:pt x="22" y="14717"/>
                    <a:pt x="-326" y="10843"/>
                    <a:pt x="371" y="7909"/>
                  </a:cubicBezTo>
                  <a:cubicBezTo>
                    <a:pt x="1068" y="4974"/>
                    <a:pt x="2809" y="2978"/>
                    <a:pt x="4377" y="1804"/>
                  </a:cubicBezTo>
                  <a:cubicBezTo>
                    <a:pt x="5945" y="630"/>
                    <a:pt x="7339" y="278"/>
                    <a:pt x="9255" y="102"/>
                  </a:cubicBezTo>
                  <a:cubicBezTo>
                    <a:pt x="11171" y="-74"/>
                    <a:pt x="13609" y="-74"/>
                    <a:pt x="15874" y="513"/>
                  </a:cubicBezTo>
                  <a:cubicBezTo>
                    <a:pt x="18139" y="1100"/>
                    <a:pt x="20229" y="2274"/>
                    <a:pt x="20751" y="3448"/>
                  </a:cubicBezTo>
                  <a:cubicBezTo>
                    <a:pt x="21274" y="4622"/>
                    <a:pt x="20229" y="5796"/>
                    <a:pt x="18139" y="6852"/>
                  </a:cubicBezTo>
                  <a:cubicBezTo>
                    <a:pt x="16048" y="7909"/>
                    <a:pt x="12913" y="8848"/>
                    <a:pt x="9777" y="9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3012174" y="2393950"/>
              <a:ext cx="26623" cy="267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519" fill="norm" stroke="1" extrusionOk="0">
                  <a:moveTo>
                    <a:pt x="20898" y="0"/>
                  </a:moveTo>
                  <a:cubicBezTo>
                    <a:pt x="17575" y="6123"/>
                    <a:pt x="14252" y="12246"/>
                    <a:pt x="10098" y="16072"/>
                  </a:cubicBezTo>
                  <a:cubicBezTo>
                    <a:pt x="5944" y="19899"/>
                    <a:pt x="960" y="21430"/>
                    <a:pt x="129" y="21515"/>
                  </a:cubicBezTo>
                  <a:cubicBezTo>
                    <a:pt x="-702" y="21600"/>
                    <a:pt x="2621" y="20239"/>
                    <a:pt x="5944" y="18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3032446" y="2393950"/>
              <a:ext cx="1524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7600"/>
                    <a:pt x="1200" y="13600"/>
                    <a:pt x="4800" y="10000"/>
                  </a:cubicBezTo>
                  <a:cubicBezTo>
                    <a:pt x="8400" y="6400"/>
                    <a:pt x="150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3051496" y="2501900"/>
              <a:ext cx="127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3254696" y="2374900"/>
              <a:ext cx="104633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6" h="21600" fill="norm" stroke="1" extrusionOk="0">
                  <a:moveTo>
                    <a:pt x="1223" y="0"/>
                  </a:moveTo>
                  <a:cubicBezTo>
                    <a:pt x="6928" y="2555"/>
                    <a:pt x="12634" y="5110"/>
                    <a:pt x="16302" y="7723"/>
                  </a:cubicBezTo>
                  <a:cubicBezTo>
                    <a:pt x="19970" y="10335"/>
                    <a:pt x="21600" y="13006"/>
                    <a:pt x="18543" y="15329"/>
                  </a:cubicBezTo>
                  <a:cubicBezTo>
                    <a:pt x="15487" y="17652"/>
                    <a:pt x="7743" y="196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3813496" y="258445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3813496" y="2673350"/>
              <a:ext cx="1841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6800"/>
                    <a:pt x="11917" y="12000"/>
                    <a:pt x="15517" y="8400"/>
                  </a:cubicBezTo>
                  <a:cubicBezTo>
                    <a:pt x="19117" y="4800"/>
                    <a:pt x="2035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3845246" y="2175195"/>
              <a:ext cx="115432" cy="174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30" fill="norm" stroke="1" extrusionOk="0">
                  <a:moveTo>
                    <a:pt x="0" y="5816"/>
                  </a:moveTo>
                  <a:cubicBezTo>
                    <a:pt x="0" y="4514"/>
                    <a:pt x="0" y="3213"/>
                    <a:pt x="785" y="2172"/>
                  </a:cubicBezTo>
                  <a:cubicBezTo>
                    <a:pt x="1571" y="1131"/>
                    <a:pt x="3142" y="350"/>
                    <a:pt x="6087" y="90"/>
                  </a:cubicBezTo>
                  <a:cubicBezTo>
                    <a:pt x="9033" y="-170"/>
                    <a:pt x="13353" y="90"/>
                    <a:pt x="16495" y="1391"/>
                  </a:cubicBezTo>
                  <a:cubicBezTo>
                    <a:pt x="19636" y="2693"/>
                    <a:pt x="21600" y="5035"/>
                    <a:pt x="21404" y="7377"/>
                  </a:cubicBezTo>
                  <a:cubicBezTo>
                    <a:pt x="21207" y="9719"/>
                    <a:pt x="18851" y="12061"/>
                    <a:pt x="16495" y="13753"/>
                  </a:cubicBezTo>
                  <a:cubicBezTo>
                    <a:pt x="14138" y="15444"/>
                    <a:pt x="11782" y="16485"/>
                    <a:pt x="11389" y="17657"/>
                  </a:cubicBezTo>
                  <a:cubicBezTo>
                    <a:pt x="10996" y="18828"/>
                    <a:pt x="12567" y="20129"/>
                    <a:pt x="14138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3927796" y="24511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4482623" y="2318746"/>
              <a:ext cx="238924" cy="23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87" fill="norm" stroke="1" extrusionOk="0">
                  <a:moveTo>
                    <a:pt x="1492" y="5162"/>
                  </a:moveTo>
                  <a:cubicBezTo>
                    <a:pt x="1492" y="4189"/>
                    <a:pt x="1492" y="3216"/>
                    <a:pt x="2819" y="2146"/>
                  </a:cubicBezTo>
                  <a:cubicBezTo>
                    <a:pt x="4145" y="1076"/>
                    <a:pt x="6798" y="-92"/>
                    <a:pt x="8787" y="5"/>
                  </a:cubicBezTo>
                  <a:cubicBezTo>
                    <a:pt x="10776" y="103"/>
                    <a:pt x="12103" y="1465"/>
                    <a:pt x="11724" y="3800"/>
                  </a:cubicBezTo>
                  <a:cubicBezTo>
                    <a:pt x="11345" y="6135"/>
                    <a:pt x="9261" y="9443"/>
                    <a:pt x="7176" y="12070"/>
                  </a:cubicBezTo>
                  <a:cubicBezTo>
                    <a:pt x="5092" y="14697"/>
                    <a:pt x="3008" y="16643"/>
                    <a:pt x="1682" y="18103"/>
                  </a:cubicBezTo>
                  <a:cubicBezTo>
                    <a:pt x="355" y="19562"/>
                    <a:pt x="-213" y="20535"/>
                    <a:pt x="71" y="21022"/>
                  </a:cubicBezTo>
                  <a:cubicBezTo>
                    <a:pt x="355" y="21508"/>
                    <a:pt x="1492" y="21508"/>
                    <a:pt x="4619" y="21022"/>
                  </a:cubicBezTo>
                  <a:cubicBezTo>
                    <a:pt x="7745" y="20535"/>
                    <a:pt x="12861" y="19562"/>
                    <a:pt x="15987" y="19076"/>
                  </a:cubicBezTo>
                  <a:cubicBezTo>
                    <a:pt x="19113" y="18589"/>
                    <a:pt x="20250" y="18589"/>
                    <a:pt x="21387" y="18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4492946" y="2638606"/>
              <a:ext cx="1905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520" y="11918"/>
                    <a:pt x="11040" y="3818"/>
                    <a:pt x="14640" y="1118"/>
                  </a:cubicBezTo>
                  <a:cubicBezTo>
                    <a:pt x="18240" y="-1582"/>
                    <a:pt x="199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4534530" y="2728237"/>
              <a:ext cx="148917" cy="24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23" fill="norm" stroke="1" extrusionOk="0">
                  <a:moveTo>
                    <a:pt x="21404" y="199"/>
                  </a:moveTo>
                  <a:cubicBezTo>
                    <a:pt x="19274" y="13"/>
                    <a:pt x="17145" y="-173"/>
                    <a:pt x="14863" y="293"/>
                  </a:cubicBezTo>
                  <a:cubicBezTo>
                    <a:pt x="12581" y="758"/>
                    <a:pt x="10148" y="1875"/>
                    <a:pt x="7714" y="4575"/>
                  </a:cubicBezTo>
                  <a:cubicBezTo>
                    <a:pt x="5280" y="7275"/>
                    <a:pt x="2846" y="11558"/>
                    <a:pt x="1477" y="14258"/>
                  </a:cubicBezTo>
                  <a:cubicBezTo>
                    <a:pt x="108" y="16958"/>
                    <a:pt x="-196" y="18075"/>
                    <a:pt x="108" y="19006"/>
                  </a:cubicBezTo>
                  <a:cubicBezTo>
                    <a:pt x="412" y="19937"/>
                    <a:pt x="1325" y="20682"/>
                    <a:pt x="2542" y="21055"/>
                  </a:cubicBezTo>
                  <a:cubicBezTo>
                    <a:pt x="3759" y="21427"/>
                    <a:pt x="5280" y="21427"/>
                    <a:pt x="7562" y="20961"/>
                  </a:cubicBezTo>
                  <a:cubicBezTo>
                    <a:pt x="9843" y="20496"/>
                    <a:pt x="12886" y="19565"/>
                    <a:pt x="14255" y="18634"/>
                  </a:cubicBezTo>
                  <a:cubicBezTo>
                    <a:pt x="15624" y="17703"/>
                    <a:pt x="15319" y="16772"/>
                    <a:pt x="14407" y="16120"/>
                  </a:cubicBezTo>
                  <a:cubicBezTo>
                    <a:pt x="13494" y="15468"/>
                    <a:pt x="11973" y="15096"/>
                    <a:pt x="10452" y="14817"/>
                  </a:cubicBezTo>
                  <a:cubicBezTo>
                    <a:pt x="8931" y="14537"/>
                    <a:pt x="7410" y="14351"/>
                    <a:pt x="6345" y="14351"/>
                  </a:cubicBezTo>
                  <a:cubicBezTo>
                    <a:pt x="5280" y="14351"/>
                    <a:pt x="4672" y="14537"/>
                    <a:pt x="4063" y="14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5166046" y="252730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5216846" y="2584450"/>
              <a:ext cx="120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5661346" y="2324099"/>
              <a:ext cx="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3086"/>
                    <a:pt x="21600" y="6171"/>
                    <a:pt x="0" y="9771"/>
                  </a:cubicBezTo>
                  <a:cubicBezTo>
                    <a:pt x="21600" y="13371"/>
                    <a:pt x="2160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5743896" y="2381249"/>
              <a:ext cx="825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2400"/>
                    <a:pt x="11631" y="4800"/>
                    <a:pt x="8031" y="8400"/>
                  </a:cubicBezTo>
                  <a:cubicBezTo>
                    <a:pt x="4431" y="12000"/>
                    <a:pt x="2215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5832796" y="2518321"/>
              <a:ext cx="198053" cy="275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75" fill="norm" stroke="1" extrusionOk="0">
                  <a:moveTo>
                    <a:pt x="2068" y="1689"/>
                  </a:moveTo>
                  <a:cubicBezTo>
                    <a:pt x="2757" y="1029"/>
                    <a:pt x="3447" y="370"/>
                    <a:pt x="5285" y="122"/>
                  </a:cubicBezTo>
                  <a:cubicBezTo>
                    <a:pt x="7123" y="-125"/>
                    <a:pt x="10111" y="40"/>
                    <a:pt x="12179" y="287"/>
                  </a:cubicBezTo>
                  <a:cubicBezTo>
                    <a:pt x="14247" y="535"/>
                    <a:pt x="15396" y="864"/>
                    <a:pt x="15626" y="1441"/>
                  </a:cubicBezTo>
                  <a:cubicBezTo>
                    <a:pt x="15855" y="2019"/>
                    <a:pt x="15166" y="2843"/>
                    <a:pt x="14247" y="3585"/>
                  </a:cubicBezTo>
                  <a:cubicBezTo>
                    <a:pt x="13328" y="4327"/>
                    <a:pt x="12179" y="4986"/>
                    <a:pt x="11145" y="5564"/>
                  </a:cubicBezTo>
                  <a:cubicBezTo>
                    <a:pt x="10111" y="6141"/>
                    <a:pt x="9191" y="6635"/>
                    <a:pt x="9077" y="7295"/>
                  </a:cubicBezTo>
                  <a:cubicBezTo>
                    <a:pt x="8962" y="7954"/>
                    <a:pt x="9651" y="8779"/>
                    <a:pt x="11604" y="9686"/>
                  </a:cubicBezTo>
                  <a:cubicBezTo>
                    <a:pt x="13557" y="10593"/>
                    <a:pt x="16774" y="11582"/>
                    <a:pt x="18728" y="12406"/>
                  </a:cubicBezTo>
                  <a:cubicBezTo>
                    <a:pt x="20681" y="13231"/>
                    <a:pt x="21370" y="13890"/>
                    <a:pt x="21485" y="14632"/>
                  </a:cubicBezTo>
                  <a:cubicBezTo>
                    <a:pt x="21600" y="15374"/>
                    <a:pt x="21140" y="16199"/>
                    <a:pt x="18038" y="17353"/>
                  </a:cubicBezTo>
                  <a:cubicBezTo>
                    <a:pt x="14936" y="18507"/>
                    <a:pt x="9191" y="19991"/>
                    <a:pt x="5745" y="20733"/>
                  </a:cubicBezTo>
                  <a:cubicBezTo>
                    <a:pt x="2298" y="21475"/>
                    <a:pt x="1149" y="21475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3019746" y="4019550"/>
              <a:ext cx="127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1440"/>
                    <a:pt x="12240" y="2880"/>
                    <a:pt x="15840" y="6480"/>
                  </a:cubicBezTo>
                  <a:cubicBezTo>
                    <a:pt x="19440" y="10080"/>
                    <a:pt x="20520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2962596" y="415290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3798246" y="3607285"/>
              <a:ext cx="40651" cy="383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399" fill="norm" stroke="1" extrusionOk="0">
                  <a:moveTo>
                    <a:pt x="20741" y="1035"/>
                  </a:moveTo>
                  <a:cubicBezTo>
                    <a:pt x="17501" y="445"/>
                    <a:pt x="14261" y="-145"/>
                    <a:pt x="12641" y="32"/>
                  </a:cubicBezTo>
                  <a:cubicBezTo>
                    <a:pt x="11021" y="209"/>
                    <a:pt x="11021" y="1153"/>
                    <a:pt x="11561" y="3101"/>
                  </a:cubicBezTo>
                  <a:cubicBezTo>
                    <a:pt x="12101" y="5048"/>
                    <a:pt x="13181" y="7999"/>
                    <a:pt x="11561" y="10891"/>
                  </a:cubicBezTo>
                  <a:cubicBezTo>
                    <a:pt x="9941" y="13783"/>
                    <a:pt x="5621" y="16616"/>
                    <a:pt x="2921" y="18504"/>
                  </a:cubicBezTo>
                  <a:cubicBezTo>
                    <a:pt x="221" y="20393"/>
                    <a:pt x="-859" y="21337"/>
                    <a:pt x="761" y="21396"/>
                  </a:cubicBezTo>
                  <a:cubicBezTo>
                    <a:pt x="2381" y="21455"/>
                    <a:pt x="6701" y="20629"/>
                    <a:pt x="11021" y="19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3991296" y="3580953"/>
              <a:ext cx="95251" cy="34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21600" y="4769"/>
                  </a:moveTo>
                  <a:cubicBezTo>
                    <a:pt x="21600" y="4110"/>
                    <a:pt x="21600" y="3452"/>
                    <a:pt x="21360" y="2530"/>
                  </a:cubicBezTo>
                  <a:cubicBezTo>
                    <a:pt x="21120" y="1608"/>
                    <a:pt x="20640" y="423"/>
                    <a:pt x="18240" y="93"/>
                  </a:cubicBezTo>
                  <a:cubicBezTo>
                    <a:pt x="15840" y="-236"/>
                    <a:pt x="11520" y="291"/>
                    <a:pt x="8640" y="1871"/>
                  </a:cubicBezTo>
                  <a:cubicBezTo>
                    <a:pt x="5760" y="3452"/>
                    <a:pt x="4320" y="6086"/>
                    <a:pt x="3360" y="9181"/>
                  </a:cubicBezTo>
                  <a:cubicBezTo>
                    <a:pt x="2400" y="12276"/>
                    <a:pt x="1920" y="15832"/>
                    <a:pt x="1440" y="18071"/>
                  </a:cubicBezTo>
                  <a:cubicBezTo>
                    <a:pt x="960" y="20310"/>
                    <a:pt x="480" y="21232"/>
                    <a:pt x="240" y="21298"/>
                  </a:cubicBezTo>
                  <a:cubicBezTo>
                    <a:pt x="0" y="21364"/>
                    <a:pt x="0" y="20574"/>
                    <a:pt x="0" y="19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3942613" y="3790949"/>
              <a:ext cx="19473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8" y="21600"/>
                  </a:moveTo>
                  <a:cubicBezTo>
                    <a:pt x="939" y="19029"/>
                    <a:pt x="0" y="16457"/>
                    <a:pt x="0" y="14400"/>
                  </a:cubicBezTo>
                  <a:cubicBezTo>
                    <a:pt x="0" y="12343"/>
                    <a:pt x="939" y="10800"/>
                    <a:pt x="4696" y="8486"/>
                  </a:cubicBezTo>
                  <a:cubicBezTo>
                    <a:pt x="8452" y="6171"/>
                    <a:pt x="15026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4085112" y="3761667"/>
              <a:ext cx="160185" cy="147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0556" fill="norm" stroke="1" extrusionOk="0">
                  <a:moveTo>
                    <a:pt x="11972" y="4981"/>
                  </a:moveTo>
                  <a:cubicBezTo>
                    <a:pt x="11691" y="3501"/>
                    <a:pt x="11411" y="2022"/>
                    <a:pt x="10289" y="986"/>
                  </a:cubicBezTo>
                  <a:cubicBezTo>
                    <a:pt x="9167" y="-49"/>
                    <a:pt x="7203" y="-641"/>
                    <a:pt x="5380" y="1134"/>
                  </a:cubicBezTo>
                  <a:cubicBezTo>
                    <a:pt x="3556" y="2910"/>
                    <a:pt x="1873" y="7052"/>
                    <a:pt x="891" y="10011"/>
                  </a:cubicBezTo>
                  <a:cubicBezTo>
                    <a:pt x="-90" y="12970"/>
                    <a:pt x="-371" y="14745"/>
                    <a:pt x="611" y="16225"/>
                  </a:cubicBezTo>
                  <a:cubicBezTo>
                    <a:pt x="1593" y="17704"/>
                    <a:pt x="3837" y="18888"/>
                    <a:pt x="5800" y="18148"/>
                  </a:cubicBezTo>
                  <a:cubicBezTo>
                    <a:pt x="7764" y="17408"/>
                    <a:pt x="9447" y="14745"/>
                    <a:pt x="10710" y="12230"/>
                  </a:cubicBezTo>
                  <a:cubicBezTo>
                    <a:pt x="11972" y="9715"/>
                    <a:pt x="12813" y="7348"/>
                    <a:pt x="13234" y="7052"/>
                  </a:cubicBezTo>
                  <a:cubicBezTo>
                    <a:pt x="13655" y="6756"/>
                    <a:pt x="13655" y="8532"/>
                    <a:pt x="13655" y="10159"/>
                  </a:cubicBezTo>
                  <a:cubicBezTo>
                    <a:pt x="13655" y="11786"/>
                    <a:pt x="13655" y="13266"/>
                    <a:pt x="13655" y="14745"/>
                  </a:cubicBezTo>
                  <a:cubicBezTo>
                    <a:pt x="13655" y="16225"/>
                    <a:pt x="13655" y="17704"/>
                    <a:pt x="14356" y="18888"/>
                  </a:cubicBezTo>
                  <a:cubicBezTo>
                    <a:pt x="15058" y="20071"/>
                    <a:pt x="16460" y="20959"/>
                    <a:pt x="17723" y="20367"/>
                  </a:cubicBezTo>
                  <a:cubicBezTo>
                    <a:pt x="18985" y="19775"/>
                    <a:pt x="20107" y="17704"/>
                    <a:pt x="21229" y="15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4251646" y="3759199"/>
              <a:ext cx="120651" cy="13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10966"/>
                  </a:moveTo>
                  <a:cubicBezTo>
                    <a:pt x="0" y="9305"/>
                    <a:pt x="0" y="7643"/>
                    <a:pt x="189" y="7809"/>
                  </a:cubicBezTo>
                  <a:cubicBezTo>
                    <a:pt x="379" y="7975"/>
                    <a:pt x="758" y="9969"/>
                    <a:pt x="1516" y="12129"/>
                  </a:cubicBezTo>
                  <a:cubicBezTo>
                    <a:pt x="2274" y="14289"/>
                    <a:pt x="3411" y="16615"/>
                    <a:pt x="4547" y="18443"/>
                  </a:cubicBezTo>
                  <a:cubicBezTo>
                    <a:pt x="5684" y="20271"/>
                    <a:pt x="6821" y="21600"/>
                    <a:pt x="7958" y="21434"/>
                  </a:cubicBezTo>
                  <a:cubicBezTo>
                    <a:pt x="9095" y="21268"/>
                    <a:pt x="10232" y="19606"/>
                    <a:pt x="11368" y="16782"/>
                  </a:cubicBezTo>
                  <a:cubicBezTo>
                    <a:pt x="12505" y="13957"/>
                    <a:pt x="13642" y="9969"/>
                    <a:pt x="14400" y="7145"/>
                  </a:cubicBezTo>
                  <a:cubicBezTo>
                    <a:pt x="15158" y="4320"/>
                    <a:pt x="15537" y="2658"/>
                    <a:pt x="16674" y="1662"/>
                  </a:cubicBezTo>
                  <a:cubicBezTo>
                    <a:pt x="17811" y="665"/>
                    <a:pt x="19705" y="3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4407879" y="3774276"/>
              <a:ext cx="85625" cy="11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0926" fill="norm" stroke="1" extrusionOk="0">
                  <a:moveTo>
                    <a:pt x="9869" y="11138"/>
                  </a:moveTo>
                  <a:cubicBezTo>
                    <a:pt x="10383" y="9210"/>
                    <a:pt x="10897" y="7281"/>
                    <a:pt x="11154" y="5160"/>
                  </a:cubicBezTo>
                  <a:cubicBezTo>
                    <a:pt x="11412" y="3038"/>
                    <a:pt x="11412" y="724"/>
                    <a:pt x="10383" y="146"/>
                  </a:cubicBezTo>
                  <a:cubicBezTo>
                    <a:pt x="9354" y="-433"/>
                    <a:pt x="7297" y="724"/>
                    <a:pt x="5240" y="3424"/>
                  </a:cubicBezTo>
                  <a:cubicBezTo>
                    <a:pt x="3183" y="6124"/>
                    <a:pt x="1126" y="10367"/>
                    <a:pt x="354" y="13453"/>
                  </a:cubicBezTo>
                  <a:cubicBezTo>
                    <a:pt x="-417" y="16538"/>
                    <a:pt x="97" y="18467"/>
                    <a:pt x="1640" y="19624"/>
                  </a:cubicBezTo>
                  <a:cubicBezTo>
                    <a:pt x="3183" y="20781"/>
                    <a:pt x="5754" y="21167"/>
                    <a:pt x="8326" y="20781"/>
                  </a:cubicBezTo>
                  <a:cubicBezTo>
                    <a:pt x="10897" y="20396"/>
                    <a:pt x="13469" y="19238"/>
                    <a:pt x="15783" y="17310"/>
                  </a:cubicBezTo>
                  <a:cubicBezTo>
                    <a:pt x="18097" y="15381"/>
                    <a:pt x="20154" y="12681"/>
                    <a:pt x="20669" y="9981"/>
                  </a:cubicBezTo>
                  <a:cubicBezTo>
                    <a:pt x="21183" y="7281"/>
                    <a:pt x="20154" y="4581"/>
                    <a:pt x="18869" y="4003"/>
                  </a:cubicBezTo>
                  <a:cubicBezTo>
                    <a:pt x="17583" y="3424"/>
                    <a:pt x="16040" y="4967"/>
                    <a:pt x="14497" y="6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4531046" y="3740149"/>
              <a:ext cx="127001" cy="1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4181"/>
                  </a:moveTo>
                  <a:cubicBezTo>
                    <a:pt x="1440" y="3135"/>
                    <a:pt x="2880" y="2090"/>
                    <a:pt x="4320" y="2439"/>
                  </a:cubicBezTo>
                  <a:cubicBezTo>
                    <a:pt x="5760" y="2787"/>
                    <a:pt x="7200" y="4529"/>
                    <a:pt x="8280" y="7142"/>
                  </a:cubicBezTo>
                  <a:cubicBezTo>
                    <a:pt x="9360" y="9755"/>
                    <a:pt x="10080" y="13239"/>
                    <a:pt x="10260" y="15852"/>
                  </a:cubicBezTo>
                  <a:cubicBezTo>
                    <a:pt x="10440" y="18465"/>
                    <a:pt x="10080" y="20206"/>
                    <a:pt x="9000" y="20903"/>
                  </a:cubicBezTo>
                  <a:cubicBezTo>
                    <a:pt x="7920" y="21600"/>
                    <a:pt x="6120" y="21252"/>
                    <a:pt x="5040" y="20206"/>
                  </a:cubicBezTo>
                  <a:cubicBezTo>
                    <a:pt x="3960" y="19161"/>
                    <a:pt x="3600" y="17419"/>
                    <a:pt x="3960" y="14284"/>
                  </a:cubicBezTo>
                  <a:cubicBezTo>
                    <a:pt x="4320" y="11148"/>
                    <a:pt x="5400" y="6619"/>
                    <a:pt x="8460" y="4006"/>
                  </a:cubicBezTo>
                  <a:cubicBezTo>
                    <a:pt x="11520" y="1394"/>
                    <a:pt x="16560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4659226" y="3750438"/>
              <a:ext cx="125821" cy="11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68" fill="norm" stroke="1" extrusionOk="0">
                  <a:moveTo>
                    <a:pt x="13839" y="3911"/>
                  </a:moveTo>
                  <a:cubicBezTo>
                    <a:pt x="12759" y="2368"/>
                    <a:pt x="11679" y="825"/>
                    <a:pt x="10239" y="247"/>
                  </a:cubicBezTo>
                  <a:cubicBezTo>
                    <a:pt x="8799" y="-332"/>
                    <a:pt x="6999" y="54"/>
                    <a:pt x="5199" y="1982"/>
                  </a:cubicBezTo>
                  <a:cubicBezTo>
                    <a:pt x="3399" y="3911"/>
                    <a:pt x="1599" y="7382"/>
                    <a:pt x="699" y="10082"/>
                  </a:cubicBezTo>
                  <a:cubicBezTo>
                    <a:pt x="-201" y="12782"/>
                    <a:pt x="-201" y="14711"/>
                    <a:pt x="519" y="16254"/>
                  </a:cubicBezTo>
                  <a:cubicBezTo>
                    <a:pt x="1239" y="17797"/>
                    <a:pt x="2679" y="18954"/>
                    <a:pt x="4299" y="18954"/>
                  </a:cubicBezTo>
                  <a:cubicBezTo>
                    <a:pt x="5919" y="18954"/>
                    <a:pt x="7719" y="17797"/>
                    <a:pt x="8979" y="16254"/>
                  </a:cubicBezTo>
                  <a:cubicBezTo>
                    <a:pt x="10239" y="14711"/>
                    <a:pt x="10959" y="12782"/>
                    <a:pt x="11859" y="10661"/>
                  </a:cubicBezTo>
                  <a:cubicBezTo>
                    <a:pt x="12759" y="8539"/>
                    <a:pt x="13839" y="6225"/>
                    <a:pt x="14379" y="6032"/>
                  </a:cubicBezTo>
                  <a:cubicBezTo>
                    <a:pt x="14919" y="5839"/>
                    <a:pt x="14919" y="7768"/>
                    <a:pt x="14919" y="9697"/>
                  </a:cubicBezTo>
                  <a:cubicBezTo>
                    <a:pt x="14919" y="11625"/>
                    <a:pt x="14919" y="13554"/>
                    <a:pt x="15099" y="15482"/>
                  </a:cubicBezTo>
                  <a:cubicBezTo>
                    <a:pt x="15279" y="17411"/>
                    <a:pt x="15639" y="19339"/>
                    <a:pt x="16719" y="20304"/>
                  </a:cubicBezTo>
                  <a:cubicBezTo>
                    <a:pt x="17799" y="21268"/>
                    <a:pt x="19599" y="21268"/>
                    <a:pt x="21399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4842196" y="3598333"/>
              <a:ext cx="45669" cy="302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23" fill="norm" stroke="1" extrusionOk="0">
                  <a:moveTo>
                    <a:pt x="11782" y="1490"/>
                  </a:moveTo>
                  <a:cubicBezTo>
                    <a:pt x="11782" y="745"/>
                    <a:pt x="11782" y="0"/>
                    <a:pt x="11782" y="0"/>
                  </a:cubicBezTo>
                  <a:cubicBezTo>
                    <a:pt x="11782" y="0"/>
                    <a:pt x="11782" y="745"/>
                    <a:pt x="10309" y="3426"/>
                  </a:cubicBezTo>
                  <a:cubicBezTo>
                    <a:pt x="8836" y="6108"/>
                    <a:pt x="5891" y="10726"/>
                    <a:pt x="3927" y="13481"/>
                  </a:cubicBezTo>
                  <a:cubicBezTo>
                    <a:pt x="1964" y="16237"/>
                    <a:pt x="982" y="17131"/>
                    <a:pt x="982" y="18248"/>
                  </a:cubicBezTo>
                  <a:cubicBezTo>
                    <a:pt x="982" y="19366"/>
                    <a:pt x="1964" y="20706"/>
                    <a:pt x="4418" y="21153"/>
                  </a:cubicBezTo>
                  <a:cubicBezTo>
                    <a:pt x="6873" y="21600"/>
                    <a:pt x="10800" y="21153"/>
                    <a:pt x="14236" y="19961"/>
                  </a:cubicBezTo>
                  <a:cubicBezTo>
                    <a:pt x="17673" y="18770"/>
                    <a:pt x="20618" y="16833"/>
                    <a:pt x="21109" y="15492"/>
                  </a:cubicBezTo>
                  <a:cubicBezTo>
                    <a:pt x="21600" y="14152"/>
                    <a:pt x="19636" y="13407"/>
                    <a:pt x="15709" y="13183"/>
                  </a:cubicBezTo>
                  <a:cubicBezTo>
                    <a:pt x="11782" y="12960"/>
                    <a:pt x="5891" y="13258"/>
                    <a:pt x="0" y="13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4962846" y="3644899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323"/>
                    <a:pt x="21600" y="6646"/>
                    <a:pt x="18000" y="9692"/>
                  </a:cubicBezTo>
                  <a:cubicBezTo>
                    <a:pt x="14400" y="12738"/>
                    <a:pt x="7200" y="15508"/>
                    <a:pt x="3600" y="17446"/>
                  </a:cubicBezTo>
                  <a:cubicBezTo>
                    <a:pt x="0" y="19385"/>
                    <a:pt x="0" y="20492"/>
                    <a:pt x="0" y="21046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5019996" y="3741965"/>
              <a:ext cx="120651" cy="11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9" fill="norm" stroke="1" extrusionOk="0">
                  <a:moveTo>
                    <a:pt x="0" y="16158"/>
                  </a:moveTo>
                  <a:cubicBezTo>
                    <a:pt x="3411" y="14587"/>
                    <a:pt x="6821" y="13016"/>
                    <a:pt x="8905" y="11248"/>
                  </a:cubicBezTo>
                  <a:cubicBezTo>
                    <a:pt x="10989" y="9481"/>
                    <a:pt x="11747" y="7518"/>
                    <a:pt x="12316" y="5554"/>
                  </a:cubicBezTo>
                  <a:cubicBezTo>
                    <a:pt x="12884" y="3590"/>
                    <a:pt x="13263" y="1627"/>
                    <a:pt x="12505" y="645"/>
                  </a:cubicBezTo>
                  <a:cubicBezTo>
                    <a:pt x="11747" y="-337"/>
                    <a:pt x="9853" y="-337"/>
                    <a:pt x="7958" y="1627"/>
                  </a:cubicBezTo>
                  <a:cubicBezTo>
                    <a:pt x="6063" y="3590"/>
                    <a:pt x="4168" y="7518"/>
                    <a:pt x="3221" y="10856"/>
                  </a:cubicBezTo>
                  <a:cubicBezTo>
                    <a:pt x="2274" y="14194"/>
                    <a:pt x="2274" y="16943"/>
                    <a:pt x="3411" y="18710"/>
                  </a:cubicBezTo>
                  <a:cubicBezTo>
                    <a:pt x="4547" y="20478"/>
                    <a:pt x="6821" y="21263"/>
                    <a:pt x="10042" y="20870"/>
                  </a:cubicBezTo>
                  <a:cubicBezTo>
                    <a:pt x="13263" y="20478"/>
                    <a:pt x="17432" y="18907"/>
                    <a:pt x="21600" y="1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5210496" y="3575050"/>
              <a:ext cx="1270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40"/>
                    <a:pt x="7200" y="7680"/>
                    <a:pt x="3600" y="11280"/>
                  </a:cubicBezTo>
                  <a:cubicBezTo>
                    <a:pt x="0" y="14880"/>
                    <a:pt x="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3838896" y="4152900"/>
              <a:ext cx="1200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62" y="5760"/>
                    <a:pt x="1524" y="11520"/>
                    <a:pt x="2571" y="13680"/>
                  </a:cubicBezTo>
                  <a:cubicBezTo>
                    <a:pt x="3619" y="15840"/>
                    <a:pt x="4952" y="14400"/>
                    <a:pt x="6419" y="11520"/>
                  </a:cubicBezTo>
                  <a:cubicBezTo>
                    <a:pt x="7886" y="8640"/>
                    <a:pt x="9486" y="4320"/>
                    <a:pt x="11067" y="4320"/>
                  </a:cubicBezTo>
                  <a:cubicBezTo>
                    <a:pt x="12648" y="4320"/>
                    <a:pt x="14210" y="8640"/>
                    <a:pt x="15619" y="12960"/>
                  </a:cubicBezTo>
                  <a:cubicBezTo>
                    <a:pt x="17029" y="17280"/>
                    <a:pt x="18286" y="21600"/>
                    <a:pt x="19257" y="21600"/>
                  </a:cubicBezTo>
                  <a:cubicBezTo>
                    <a:pt x="20229" y="21600"/>
                    <a:pt x="20914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4149483" y="4362450"/>
              <a:ext cx="25964" cy="39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547" fill="norm" stroke="1" extrusionOk="0">
                  <a:moveTo>
                    <a:pt x="20380" y="0"/>
                  </a:moveTo>
                  <a:cubicBezTo>
                    <a:pt x="18718" y="3677"/>
                    <a:pt x="17057" y="7353"/>
                    <a:pt x="14565" y="10743"/>
                  </a:cubicBezTo>
                  <a:cubicBezTo>
                    <a:pt x="12072" y="14132"/>
                    <a:pt x="8749" y="17234"/>
                    <a:pt x="5426" y="19072"/>
                  </a:cubicBezTo>
                  <a:cubicBezTo>
                    <a:pt x="2103" y="20911"/>
                    <a:pt x="-1220" y="21485"/>
                    <a:pt x="442" y="21543"/>
                  </a:cubicBezTo>
                  <a:cubicBezTo>
                    <a:pt x="2103" y="21600"/>
                    <a:pt x="8749" y="21140"/>
                    <a:pt x="15395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4277046" y="4379547"/>
              <a:ext cx="425451" cy="300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21288"/>
                  </a:moveTo>
                  <a:cubicBezTo>
                    <a:pt x="1612" y="21138"/>
                    <a:pt x="3224" y="20988"/>
                    <a:pt x="4513" y="21063"/>
                  </a:cubicBezTo>
                  <a:cubicBezTo>
                    <a:pt x="5803" y="21138"/>
                    <a:pt x="6770" y="21438"/>
                    <a:pt x="7146" y="21138"/>
                  </a:cubicBezTo>
                  <a:cubicBezTo>
                    <a:pt x="7522" y="20838"/>
                    <a:pt x="7307" y="19938"/>
                    <a:pt x="6878" y="18438"/>
                  </a:cubicBezTo>
                  <a:cubicBezTo>
                    <a:pt x="6448" y="16938"/>
                    <a:pt x="5803" y="14838"/>
                    <a:pt x="5373" y="12588"/>
                  </a:cubicBezTo>
                  <a:cubicBezTo>
                    <a:pt x="4943" y="10338"/>
                    <a:pt x="4728" y="7938"/>
                    <a:pt x="5051" y="5838"/>
                  </a:cubicBezTo>
                  <a:cubicBezTo>
                    <a:pt x="5373" y="3738"/>
                    <a:pt x="6233" y="1938"/>
                    <a:pt x="7254" y="963"/>
                  </a:cubicBezTo>
                  <a:cubicBezTo>
                    <a:pt x="8275" y="-12"/>
                    <a:pt x="9457" y="-162"/>
                    <a:pt x="10800" y="138"/>
                  </a:cubicBezTo>
                  <a:cubicBezTo>
                    <a:pt x="12143" y="438"/>
                    <a:pt x="13648" y="1188"/>
                    <a:pt x="14561" y="1863"/>
                  </a:cubicBezTo>
                  <a:cubicBezTo>
                    <a:pt x="15475" y="2538"/>
                    <a:pt x="15797" y="3138"/>
                    <a:pt x="15690" y="4713"/>
                  </a:cubicBezTo>
                  <a:cubicBezTo>
                    <a:pt x="15582" y="6288"/>
                    <a:pt x="15045" y="8838"/>
                    <a:pt x="14293" y="11088"/>
                  </a:cubicBezTo>
                  <a:cubicBezTo>
                    <a:pt x="13540" y="13338"/>
                    <a:pt x="12573" y="15288"/>
                    <a:pt x="11982" y="16713"/>
                  </a:cubicBezTo>
                  <a:cubicBezTo>
                    <a:pt x="11391" y="18138"/>
                    <a:pt x="11176" y="19038"/>
                    <a:pt x="11337" y="19638"/>
                  </a:cubicBezTo>
                  <a:cubicBezTo>
                    <a:pt x="11499" y="20238"/>
                    <a:pt x="12036" y="20538"/>
                    <a:pt x="13809" y="20688"/>
                  </a:cubicBezTo>
                  <a:cubicBezTo>
                    <a:pt x="15582" y="20838"/>
                    <a:pt x="18591" y="20838"/>
                    <a:pt x="21600" y="20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4765996" y="4362450"/>
              <a:ext cx="38646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0" y="0"/>
                  </a:moveTo>
                  <a:cubicBezTo>
                    <a:pt x="5684" y="1342"/>
                    <a:pt x="11368" y="2685"/>
                    <a:pt x="15347" y="5186"/>
                  </a:cubicBezTo>
                  <a:cubicBezTo>
                    <a:pt x="19326" y="7688"/>
                    <a:pt x="21600" y="11349"/>
                    <a:pt x="20463" y="14278"/>
                  </a:cubicBezTo>
                  <a:cubicBezTo>
                    <a:pt x="19326" y="17207"/>
                    <a:pt x="14779" y="19403"/>
                    <a:pt x="10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5340207" y="4419600"/>
              <a:ext cx="994240" cy="24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47" fill="norm" stroke="1" extrusionOk="0">
                  <a:moveTo>
                    <a:pt x="904" y="21032"/>
                  </a:moveTo>
                  <a:cubicBezTo>
                    <a:pt x="491" y="21221"/>
                    <a:pt x="79" y="21411"/>
                    <a:pt x="10" y="21505"/>
                  </a:cubicBezTo>
                  <a:cubicBezTo>
                    <a:pt x="-59" y="21600"/>
                    <a:pt x="216" y="21600"/>
                    <a:pt x="1110" y="20747"/>
                  </a:cubicBezTo>
                  <a:cubicBezTo>
                    <a:pt x="2005" y="19895"/>
                    <a:pt x="3518" y="18189"/>
                    <a:pt x="4986" y="16484"/>
                  </a:cubicBezTo>
                  <a:cubicBezTo>
                    <a:pt x="6453" y="14779"/>
                    <a:pt x="7875" y="13074"/>
                    <a:pt x="9457" y="11368"/>
                  </a:cubicBezTo>
                  <a:cubicBezTo>
                    <a:pt x="11039" y="9663"/>
                    <a:pt x="12782" y="7958"/>
                    <a:pt x="14502" y="6442"/>
                  </a:cubicBezTo>
                  <a:cubicBezTo>
                    <a:pt x="16221" y="4926"/>
                    <a:pt x="17918" y="3600"/>
                    <a:pt x="19087" y="2558"/>
                  </a:cubicBezTo>
                  <a:cubicBezTo>
                    <a:pt x="20257" y="1516"/>
                    <a:pt x="20899" y="758"/>
                    <a:pt x="215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6093632" y="4312013"/>
              <a:ext cx="284231" cy="336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577" fill="norm" stroke="1" extrusionOk="0">
                  <a:moveTo>
                    <a:pt x="3748" y="792"/>
                  </a:moveTo>
                  <a:cubicBezTo>
                    <a:pt x="2959" y="520"/>
                    <a:pt x="2171" y="249"/>
                    <a:pt x="1383" y="113"/>
                  </a:cubicBezTo>
                  <a:cubicBezTo>
                    <a:pt x="594" y="-23"/>
                    <a:pt x="-194" y="-23"/>
                    <a:pt x="42" y="45"/>
                  </a:cubicBezTo>
                  <a:cubicBezTo>
                    <a:pt x="279" y="113"/>
                    <a:pt x="1540" y="249"/>
                    <a:pt x="4063" y="656"/>
                  </a:cubicBezTo>
                  <a:cubicBezTo>
                    <a:pt x="6586" y="1064"/>
                    <a:pt x="10370" y="1743"/>
                    <a:pt x="13365" y="2422"/>
                  </a:cubicBezTo>
                  <a:cubicBezTo>
                    <a:pt x="16361" y="3102"/>
                    <a:pt x="18568" y="3781"/>
                    <a:pt x="19829" y="4460"/>
                  </a:cubicBezTo>
                  <a:cubicBezTo>
                    <a:pt x="21091" y="5139"/>
                    <a:pt x="21406" y="5819"/>
                    <a:pt x="21012" y="6837"/>
                  </a:cubicBezTo>
                  <a:cubicBezTo>
                    <a:pt x="20618" y="7856"/>
                    <a:pt x="19514" y="9215"/>
                    <a:pt x="17701" y="11049"/>
                  </a:cubicBezTo>
                  <a:cubicBezTo>
                    <a:pt x="15888" y="12883"/>
                    <a:pt x="13365" y="15192"/>
                    <a:pt x="11867" y="17026"/>
                  </a:cubicBezTo>
                  <a:cubicBezTo>
                    <a:pt x="10370" y="18860"/>
                    <a:pt x="9897" y="20219"/>
                    <a:pt x="9424" y="2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7172646" y="3873499"/>
              <a:ext cx="298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7" y="10800"/>
                    <a:pt x="7353" y="0"/>
                    <a:pt x="10953" y="0"/>
                  </a:cubicBezTo>
                  <a:cubicBezTo>
                    <a:pt x="14553" y="0"/>
                    <a:pt x="1807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7769546" y="3873499"/>
              <a:ext cx="361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7280"/>
                    <a:pt x="6063" y="12960"/>
                    <a:pt x="9663" y="9360"/>
                  </a:cubicBezTo>
                  <a:cubicBezTo>
                    <a:pt x="13263" y="5760"/>
                    <a:pt x="1743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7248846" y="4093170"/>
              <a:ext cx="165101" cy="21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21600" y="4070"/>
                  </a:moveTo>
                  <a:cubicBezTo>
                    <a:pt x="21323" y="3011"/>
                    <a:pt x="21046" y="1952"/>
                    <a:pt x="20354" y="1105"/>
                  </a:cubicBezTo>
                  <a:cubicBezTo>
                    <a:pt x="19662" y="258"/>
                    <a:pt x="18554" y="-377"/>
                    <a:pt x="16062" y="258"/>
                  </a:cubicBezTo>
                  <a:cubicBezTo>
                    <a:pt x="13569" y="894"/>
                    <a:pt x="9692" y="2799"/>
                    <a:pt x="7338" y="4282"/>
                  </a:cubicBezTo>
                  <a:cubicBezTo>
                    <a:pt x="4985" y="5764"/>
                    <a:pt x="4154" y="6823"/>
                    <a:pt x="4846" y="8199"/>
                  </a:cubicBezTo>
                  <a:cubicBezTo>
                    <a:pt x="5538" y="9576"/>
                    <a:pt x="7754" y="11270"/>
                    <a:pt x="9415" y="12435"/>
                  </a:cubicBezTo>
                  <a:cubicBezTo>
                    <a:pt x="11077" y="13599"/>
                    <a:pt x="12185" y="14235"/>
                    <a:pt x="13015" y="15188"/>
                  </a:cubicBezTo>
                  <a:cubicBezTo>
                    <a:pt x="13846" y="16141"/>
                    <a:pt x="14400" y="17411"/>
                    <a:pt x="13292" y="18470"/>
                  </a:cubicBezTo>
                  <a:cubicBezTo>
                    <a:pt x="12185" y="19529"/>
                    <a:pt x="9415" y="20376"/>
                    <a:pt x="6923" y="20799"/>
                  </a:cubicBezTo>
                  <a:cubicBezTo>
                    <a:pt x="4431" y="21223"/>
                    <a:pt x="2215" y="21223"/>
                    <a:pt x="1108" y="21223"/>
                  </a:cubicBezTo>
                  <a:cubicBezTo>
                    <a:pt x="0" y="21223"/>
                    <a:pt x="0" y="21223"/>
                    <a:pt x="0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7464746" y="4305299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7909246" y="4131332"/>
              <a:ext cx="120651" cy="19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21600" y="3720"/>
                  </a:moveTo>
                  <a:cubicBezTo>
                    <a:pt x="20463" y="2571"/>
                    <a:pt x="19326" y="1423"/>
                    <a:pt x="17811" y="733"/>
                  </a:cubicBezTo>
                  <a:cubicBezTo>
                    <a:pt x="16295" y="44"/>
                    <a:pt x="14400" y="-186"/>
                    <a:pt x="11937" y="159"/>
                  </a:cubicBezTo>
                  <a:cubicBezTo>
                    <a:pt x="9474" y="503"/>
                    <a:pt x="6442" y="1423"/>
                    <a:pt x="5116" y="2457"/>
                  </a:cubicBezTo>
                  <a:cubicBezTo>
                    <a:pt x="3789" y="3491"/>
                    <a:pt x="4168" y="4640"/>
                    <a:pt x="6253" y="6823"/>
                  </a:cubicBezTo>
                  <a:cubicBezTo>
                    <a:pt x="8337" y="9005"/>
                    <a:pt x="12126" y="12223"/>
                    <a:pt x="13832" y="14405"/>
                  </a:cubicBezTo>
                  <a:cubicBezTo>
                    <a:pt x="15537" y="16588"/>
                    <a:pt x="15158" y="17737"/>
                    <a:pt x="14021" y="18657"/>
                  </a:cubicBezTo>
                  <a:cubicBezTo>
                    <a:pt x="12884" y="19576"/>
                    <a:pt x="10989" y="20265"/>
                    <a:pt x="9095" y="20725"/>
                  </a:cubicBezTo>
                  <a:cubicBezTo>
                    <a:pt x="7200" y="21184"/>
                    <a:pt x="5305" y="21414"/>
                    <a:pt x="3789" y="21069"/>
                  </a:cubicBezTo>
                  <a:cubicBezTo>
                    <a:pt x="2274" y="20725"/>
                    <a:pt x="1137" y="19805"/>
                    <a:pt x="0" y="18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8074346" y="4277382"/>
              <a:ext cx="139701" cy="11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4153"/>
                  </a:moveTo>
                  <a:cubicBezTo>
                    <a:pt x="982" y="2523"/>
                    <a:pt x="1964" y="893"/>
                    <a:pt x="3273" y="281"/>
                  </a:cubicBezTo>
                  <a:cubicBezTo>
                    <a:pt x="4582" y="-330"/>
                    <a:pt x="6218" y="78"/>
                    <a:pt x="7036" y="1300"/>
                  </a:cubicBezTo>
                  <a:cubicBezTo>
                    <a:pt x="7855" y="2523"/>
                    <a:pt x="7855" y="4561"/>
                    <a:pt x="7527" y="6598"/>
                  </a:cubicBezTo>
                  <a:cubicBezTo>
                    <a:pt x="7200" y="8636"/>
                    <a:pt x="6545" y="10674"/>
                    <a:pt x="5400" y="13119"/>
                  </a:cubicBezTo>
                  <a:cubicBezTo>
                    <a:pt x="4255" y="15564"/>
                    <a:pt x="2618" y="18417"/>
                    <a:pt x="3109" y="19844"/>
                  </a:cubicBezTo>
                  <a:cubicBezTo>
                    <a:pt x="3600" y="21270"/>
                    <a:pt x="6218" y="21270"/>
                    <a:pt x="9655" y="21270"/>
                  </a:cubicBezTo>
                  <a:cubicBezTo>
                    <a:pt x="13091" y="21270"/>
                    <a:pt x="17345" y="21270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8550596" y="3863885"/>
              <a:ext cx="3238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4659" y="10884"/>
                    <a:pt x="9318" y="1066"/>
                    <a:pt x="12918" y="84"/>
                  </a:cubicBezTo>
                  <a:cubicBezTo>
                    <a:pt x="16518" y="-898"/>
                    <a:pt x="19059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8651697" y="4061133"/>
              <a:ext cx="127551" cy="19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53" fill="norm" stroke="1" extrusionOk="0">
                  <a:moveTo>
                    <a:pt x="19940" y="5765"/>
                  </a:moveTo>
                  <a:cubicBezTo>
                    <a:pt x="20637" y="3946"/>
                    <a:pt x="21334" y="2127"/>
                    <a:pt x="20811" y="1104"/>
                  </a:cubicBezTo>
                  <a:cubicBezTo>
                    <a:pt x="20289" y="80"/>
                    <a:pt x="18547" y="-147"/>
                    <a:pt x="15411" y="80"/>
                  </a:cubicBezTo>
                  <a:cubicBezTo>
                    <a:pt x="12276" y="308"/>
                    <a:pt x="7747" y="990"/>
                    <a:pt x="4786" y="1786"/>
                  </a:cubicBezTo>
                  <a:cubicBezTo>
                    <a:pt x="1824" y="2581"/>
                    <a:pt x="431" y="3491"/>
                    <a:pt x="82" y="4969"/>
                  </a:cubicBezTo>
                  <a:cubicBezTo>
                    <a:pt x="-266" y="6447"/>
                    <a:pt x="431" y="8493"/>
                    <a:pt x="3392" y="10312"/>
                  </a:cubicBezTo>
                  <a:cubicBezTo>
                    <a:pt x="6353" y="12131"/>
                    <a:pt x="11579" y="13722"/>
                    <a:pt x="14715" y="15087"/>
                  </a:cubicBezTo>
                  <a:cubicBezTo>
                    <a:pt x="17850" y="16451"/>
                    <a:pt x="18895" y="17588"/>
                    <a:pt x="18373" y="18497"/>
                  </a:cubicBezTo>
                  <a:cubicBezTo>
                    <a:pt x="17850" y="19407"/>
                    <a:pt x="15760" y="20089"/>
                    <a:pt x="12973" y="20430"/>
                  </a:cubicBezTo>
                  <a:cubicBezTo>
                    <a:pt x="10186" y="20771"/>
                    <a:pt x="6702" y="20771"/>
                    <a:pt x="4960" y="20885"/>
                  </a:cubicBezTo>
                  <a:cubicBezTo>
                    <a:pt x="3218" y="20998"/>
                    <a:pt x="3218" y="21226"/>
                    <a:pt x="3218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8849046" y="4207933"/>
              <a:ext cx="110068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92" y="5863"/>
                  </a:moveTo>
                  <a:cubicBezTo>
                    <a:pt x="2908" y="4320"/>
                    <a:pt x="3323" y="2777"/>
                    <a:pt x="4569" y="1697"/>
                  </a:cubicBezTo>
                  <a:cubicBezTo>
                    <a:pt x="5815" y="617"/>
                    <a:pt x="7892" y="0"/>
                    <a:pt x="9969" y="0"/>
                  </a:cubicBezTo>
                  <a:cubicBezTo>
                    <a:pt x="12046" y="0"/>
                    <a:pt x="14123" y="617"/>
                    <a:pt x="15577" y="1697"/>
                  </a:cubicBezTo>
                  <a:cubicBezTo>
                    <a:pt x="17031" y="2777"/>
                    <a:pt x="17862" y="4320"/>
                    <a:pt x="17238" y="5863"/>
                  </a:cubicBezTo>
                  <a:cubicBezTo>
                    <a:pt x="16615" y="7406"/>
                    <a:pt x="14538" y="8949"/>
                    <a:pt x="14331" y="10183"/>
                  </a:cubicBezTo>
                  <a:cubicBezTo>
                    <a:pt x="14123" y="11417"/>
                    <a:pt x="15785" y="12343"/>
                    <a:pt x="17654" y="13577"/>
                  </a:cubicBezTo>
                  <a:cubicBezTo>
                    <a:pt x="19523" y="14811"/>
                    <a:pt x="21600" y="16354"/>
                    <a:pt x="21600" y="17589"/>
                  </a:cubicBezTo>
                  <a:cubicBezTo>
                    <a:pt x="21600" y="18823"/>
                    <a:pt x="19523" y="19749"/>
                    <a:pt x="15577" y="20366"/>
                  </a:cubicBezTo>
                  <a:cubicBezTo>
                    <a:pt x="11631" y="20983"/>
                    <a:pt x="5815" y="21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9337996" y="3879850"/>
              <a:ext cx="285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0" y="16200"/>
                    <a:pt x="9920" y="10800"/>
                    <a:pt x="13520" y="7200"/>
                  </a:cubicBezTo>
                  <a:cubicBezTo>
                    <a:pt x="17120" y="3600"/>
                    <a:pt x="1936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9404048" y="4056074"/>
              <a:ext cx="118099" cy="198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6" h="21315" fill="norm" stroke="1" extrusionOk="0">
                  <a:moveTo>
                    <a:pt x="20427" y="7673"/>
                  </a:moveTo>
                  <a:cubicBezTo>
                    <a:pt x="20427" y="6536"/>
                    <a:pt x="20427" y="5399"/>
                    <a:pt x="20427" y="4035"/>
                  </a:cubicBezTo>
                  <a:cubicBezTo>
                    <a:pt x="20427" y="2671"/>
                    <a:pt x="20427" y="1079"/>
                    <a:pt x="18596" y="397"/>
                  </a:cubicBezTo>
                  <a:cubicBezTo>
                    <a:pt x="16766" y="-285"/>
                    <a:pt x="13105" y="-58"/>
                    <a:pt x="9810" y="852"/>
                  </a:cubicBezTo>
                  <a:cubicBezTo>
                    <a:pt x="6515" y="1761"/>
                    <a:pt x="3586" y="3353"/>
                    <a:pt x="1756" y="5172"/>
                  </a:cubicBezTo>
                  <a:cubicBezTo>
                    <a:pt x="-75" y="6991"/>
                    <a:pt x="-807" y="9037"/>
                    <a:pt x="1207" y="10629"/>
                  </a:cubicBezTo>
                  <a:cubicBezTo>
                    <a:pt x="3220" y="12220"/>
                    <a:pt x="7979" y="13357"/>
                    <a:pt x="11457" y="14153"/>
                  </a:cubicBezTo>
                  <a:cubicBezTo>
                    <a:pt x="14935" y="14949"/>
                    <a:pt x="17132" y="15403"/>
                    <a:pt x="18596" y="16199"/>
                  </a:cubicBezTo>
                  <a:cubicBezTo>
                    <a:pt x="20061" y="16995"/>
                    <a:pt x="20793" y="18132"/>
                    <a:pt x="20061" y="19041"/>
                  </a:cubicBezTo>
                  <a:cubicBezTo>
                    <a:pt x="19329" y="19951"/>
                    <a:pt x="17132" y="20633"/>
                    <a:pt x="14386" y="20974"/>
                  </a:cubicBezTo>
                  <a:cubicBezTo>
                    <a:pt x="11640" y="21315"/>
                    <a:pt x="8346" y="21315"/>
                    <a:pt x="5051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9561692" y="4191000"/>
              <a:ext cx="100155" cy="115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075" fill="norm" stroke="1" extrusionOk="0">
                  <a:moveTo>
                    <a:pt x="7793" y="0"/>
                  </a:moveTo>
                  <a:cubicBezTo>
                    <a:pt x="5093" y="4243"/>
                    <a:pt x="2393" y="8486"/>
                    <a:pt x="1043" y="11957"/>
                  </a:cubicBezTo>
                  <a:cubicBezTo>
                    <a:pt x="-307" y="15429"/>
                    <a:pt x="-307" y="18129"/>
                    <a:pt x="818" y="19671"/>
                  </a:cubicBezTo>
                  <a:cubicBezTo>
                    <a:pt x="1943" y="21214"/>
                    <a:pt x="4193" y="21600"/>
                    <a:pt x="7793" y="20250"/>
                  </a:cubicBezTo>
                  <a:cubicBezTo>
                    <a:pt x="11393" y="18900"/>
                    <a:pt x="16343" y="15814"/>
                    <a:pt x="21293" y="12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9661846" y="4248150"/>
              <a:ext cx="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0030146" y="3902514"/>
              <a:ext cx="323851" cy="2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10" fill="norm" stroke="1" extrusionOk="0">
                  <a:moveTo>
                    <a:pt x="0" y="2537"/>
                  </a:moveTo>
                  <a:cubicBezTo>
                    <a:pt x="3529" y="2537"/>
                    <a:pt x="7059" y="2537"/>
                    <a:pt x="10306" y="1555"/>
                  </a:cubicBezTo>
                  <a:cubicBezTo>
                    <a:pt x="13553" y="574"/>
                    <a:pt x="16518" y="-1390"/>
                    <a:pt x="18353" y="1555"/>
                  </a:cubicBezTo>
                  <a:cubicBezTo>
                    <a:pt x="20188" y="4501"/>
                    <a:pt x="20894" y="12355"/>
                    <a:pt x="21600" y="20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0144484" y="4093232"/>
              <a:ext cx="107913" cy="18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03" fill="norm" stroke="1" extrusionOk="0">
                  <a:moveTo>
                    <a:pt x="21177" y="3929"/>
                  </a:moveTo>
                  <a:cubicBezTo>
                    <a:pt x="19931" y="2715"/>
                    <a:pt x="18685" y="1502"/>
                    <a:pt x="15985" y="774"/>
                  </a:cubicBezTo>
                  <a:cubicBezTo>
                    <a:pt x="13285" y="46"/>
                    <a:pt x="9131" y="-197"/>
                    <a:pt x="6015" y="167"/>
                  </a:cubicBezTo>
                  <a:cubicBezTo>
                    <a:pt x="2900" y="531"/>
                    <a:pt x="823" y="1502"/>
                    <a:pt x="200" y="3079"/>
                  </a:cubicBezTo>
                  <a:cubicBezTo>
                    <a:pt x="-423" y="4657"/>
                    <a:pt x="408" y="6841"/>
                    <a:pt x="2692" y="8661"/>
                  </a:cubicBezTo>
                  <a:cubicBezTo>
                    <a:pt x="4977" y="10482"/>
                    <a:pt x="8715" y="11938"/>
                    <a:pt x="11208" y="13151"/>
                  </a:cubicBezTo>
                  <a:cubicBezTo>
                    <a:pt x="13700" y="14365"/>
                    <a:pt x="14946" y="15336"/>
                    <a:pt x="14323" y="16670"/>
                  </a:cubicBezTo>
                  <a:cubicBezTo>
                    <a:pt x="13700" y="18005"/>
                    <a:pt x="11208" y="19704"/>
                    <a:pt x="8715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0258746" y="4245156"/>
              <a:ext cx="114301" cy="14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21600" y="436"/>
                  </a:moveTo>
                  <a:cubicBezTo>
                    <a:pt x="17600" y="128"/>
                    <a:pt x="13600" y="-181"/>
                    <a:pt x="10800" y="128"/>
                  </a:cubicBezTo>
                  <a:cubicBezTo>
                    <a:pt x="8000" y="436"/>
                    <a:pt x="6400" y="1362"/>
                    <a:pt x="5400" y="3213"/>
                  </a:cubicBezTo>
                  <a:cubicBezTo>
                    <a:pt x="4400" y="5065"/>
                    <a:pt x="4000" y="7842"/>
                    <a:pt x="5200" y="8922"/>
                  </a:cubicBezTo>
                  <a:cubicBezTo>
                    <a:pt x="6400" y="10002"/>
                    <a:pt x="9200" y="9385"/>
                    <a:pt x="11400" y="9693"/>
                  </a:cubicBezTo>
                  <a:cubicBezTo>
                    <a:pt x="13600" y="10002"/>
                    <a:pt x="15200" y="11236"/>
                    <a:pt x="16200" y="13242"/>
                  </a:cubicBezTo>
                  <a:cubicBezTo>
                    <a:pt x="17200" y="15248"/>
                    <a:pt x="17600" y="18025"/>
                    <a:pt x="16400" y="19568"/>
                  </a:cubicBezTo>
                  <a:cubicBezTo>
                    <a:pt x="15200" y="21110"/>
                    <a:pt x="12400" y="21419"/>
                    <a:pt x="9400" y="21265"/>
                  </a:cubicBezTo>
                  <a:cubicBezTo>
                    <a:pt x="6400" y="21110"/>
                    <a:pt x="3200" y="20493"/>
                    <a:pt x="0" y="19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0780443" y="3930649"/>
              <a:ext cx="50600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2388" y="0"/>
                  </a:moveTo>
                  <a:cubicBezTo>
                    <a:pt x="1938" y="2400"/>
                    <a:pt x="1488" y="4800"/>
                    <a:pt x="993" y="7800"/>
                  </a:cubicBezTo>
                  <a:cubicBezTo>
                    <a:pt x="498" y="10800"/>
                    <a:pt x="-42" y="14400"/>
                    <a:pt x="3" y="16800"/>
                  </a:cubicBezTo>
                  <a:cubicBezTo>
                    <a:pt x="48" y="19200"/>
                    <a:pt x="678" y="20400"/>
                    <a:pt x="2613" y="19800"/>
                  </a:cubicBezTo>
                  <a:cubicBezTo>
                    <a:pt x="4548" y="19200"/>
                    <a:pt x="7788" y="16800"/>
                    <a:pt x="10983" y="13800"/>
                  </a:cubicBezTo>
                  <a:cubicBezTo>
                    <a:pt x="14178" y="10800"/>
                    <a:pt x="17328" y="7200"/>
                    <a:pt x="19173" y="5400"/>
                  </a:cubicBezTo>
                  <a:cubicBezTo>
                    <a:pt x="21018" y="3600"/>
                    <a:pt x="21558" y="3600"/>
                    <a:pt x="21513" y="6600"/>
                  </a:cubicBezTo>
                  <a:cubicBezTo>
                    <a:pt x="21468" y="9600"/>
                    <a:pt x="20838" y="15600"/>
                    <a:pt x="202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0913987" y="4126984"/>
              <a:ext cx="157560" cy="281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410" fill="norm" stroke="1" extrusionOk="0">
                  <a:moveTo>
                    <a:pt x="20613" y="3908"/>
                  </a:moveTo>
                  <a:cubicBezTo>
                    <a:pt x="20613" y="3102"/>
                    <a:pt x="20613" y="2296"/>
                    <a:pt x="18951" y="1571"/>
                  </a:cubicBezTo>
                  <a:cubicBezTo>
                    <a:pt x="17290" y="845"/>
                    <a:pt x="13967" y="200"/>
                    <a:pt x="10921" y="39"/>
                  </a:cubicBezTo>
                  <a:cubicBezTo>
                    <a:pt x="7875" y="-122"/>
                    <a:pt x="5105" y="200"/>
                    <a:pt x="2890" y="1248"/>
                  </a:cubicBezTo>
                  <a:cubicBezTo>
                    <a:pt x="675" y="2296"/>
                    <a:pt x="-987" y="4069"/>
                    <a:pt x="675" y="6406"/>
                  </a:cubicBezTo>
                  <a:cubicBezTo>
                    <a:pt x="2336" y="8744"/>
                    <a:pt x="7321" y="11645"/>
                    <a:pt x="10367" y="13499"/>
                  </a:cubicBezTo>
                  <a:cubicBezTo>
                    <a:pt x="13413" y="15353"/>
                    <a:pt x="14521" y="16159"/>
                    <a:pt x="15213" y="16965"/>
                  </a:cubicBezTo>
                  <a:cubicBezTo>
                    <a:pt x="15905" y="17771"/>
                    <a:pt x="16182" y="18577"/>
                    <a:pt x="15767" y="19221"/>
                  </a:cubicBezTo>
                  <a:cubicBezTo>
                    <a:pt x="15351" y="19866"/>
                    <a:pt x="14244" y="20350"/>
                    <a:pt x="12305" y="20753"/>
                  </a:cubicBezTo>
                  <a:cubicBezTo>
                    <a:pt x="10367" y="21156"/>
                    <a:pt x="7598" y="21478"/>
                    <a:pt x="5521" y="21397"/>
                  </a:cubicBezTo>
                  <a:cubicBezTo>
                    <a:pt x="3444" y="21317"/>
                    <a:pt x="2059" y="20833"/>
                    <a:pt x="675" y="2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11077896" y="4345053"/>
              <a:ext cx="133351" cy="18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21600" y="551"/>
                  </a:moveTo>
                  <a:cubicBezTo>
                    <a:pt x="19886" y="55"/>
                    <a:pt x="18171" y="-442"/>
                    <a:pt x="15771" y="675"/>
                  </a:cubicBezTo>
                  <a:cubicBezTo>
                    <a:pt x="13371" y="1792"/>
                    <a:pt x="10286" y="4524"/>
                    <a:pt x="7886" y="7503"/>
                  </a:cubicBezTo>
                  <a:cubicBezTo>
                    <a:pt x="5486" y="10482"/>
                    <a:pt x="3771" y="13710"/>
                    <a:pt x="3086" y="15944"/>
                  </a:cubicBezTo>
                  <a:cubicBezTo>
                    <a:pt x="2400" y="18179"/>
                    <a:pt x="2743" y="19420"/>
                    <a:pt x="3771" y="20165"/>
                  </a:cubicBezTo>
                  <a:cubicBezTo>
                    <a:pt x="4800" y="20910"/>
                    <a:pt x="6514" y="21158"/>
                    <a:pt x="8400" y="21158"/>
                  </a:cubicBezTo>
                  <a:cubicBezTo>
                    <a:pt x="10286" y="21158"/>
                    <a:pt x="12343" y="20910"/>
                    <a:pt x="12686" y="20413"/>
                  </a:cubicBezTo>
                  <a:cubicBezTo>
                    <a:pt x="13029" y="19917"/>
                    <a:pt x="11657" y="19172"/>
                    <a:pt x="9257" y="18799"/>
                  </a:cubicBezTo>
                  <a:cubicBezTo>
                    <a:pt x="6857" y="18427"/>
                    <a:pt x="3429" y="18427"/>
                    <a:pt x="0" y="18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7496496" y="2324091"/>
              <a:ext cx="98691" cy="319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31" fill="norm" stroke="1" extrusionOk="0">
                  <a:moveTo>
                    <a:pt x="4136" y="5083"/>
                  </a:moveTo>
                  <a:cubicBezTo>
                    <a:pt x="4136" y="9883"/>
                    <a:pt x="4136" y="14683"/>
                    <a:pt x="4136" y="17577"/>
                  </a:cubicBezTo>
                  <a:cubicBezTo>
                    <a:pt x="4136" y="20471"/>
                    <a:pt x="4136" y="21459"/>
                    <a:pt x="3677" y="21318"/>
                  </a:cubicBezTo>
                  <a:cubicBezTo>
                    <a:pt x="3217" y="21177"/>
                    <a:pt x="2298" y="19906"/>
                    <a:pt x="1609" y="17012"/>
                  </a:cubicBezTo>
                  <a:cubicBezTo>
                    <a:pt x="919" y="14118"/>
                    <a:pt x="460" y="9600"/>
                    <a:pt x="230" y="6918"/>
                  </a:cubicBezTo>
                  <a:cubicBezTo>
                    <a:pt x="0" y="4235"/>
                    <a:pt x="0" y="3388"/>
                    <a:pt x="0" y="2612"/>
                  </a:cubicBezTo>
                  <a:cubicBezTo>
                    <a:pt x="0" y="1835"/>
                    <a:pt x="0" y="1130"/>
                    <a:pt x="1149" y="635"/>
                  </a:cubicBezTo>
                  <a:cubicBezTo>
                    <a:pt x="2298" y="141"/>
                    <a:pt x="4596" y="-141"/>
                    <a:pt x="7813" y="71"/>
                  </a:cubicBezTo>
                  <a:cubicBezTo>
                    <a:pt x="11030" y="283"/>
                    <a:pt x="15166" y="988"/>
                    <a:pt x="17694" y="1765"/>
                  </a:cubicBezTo>
                  <a:cubicBezTo>
                    <a:pt x="20221" y="2541"/>
                    <a:pt x="21140" y="3388"/>
                    <a:pt x="21370" y="4235"/>
                  </a:cubicBezTo>
                  <a:cubicBezTo>
                    <a:pt x="21600" y="5083"/>
                    <a:pt x="21140" y="5930"/>
                    <a:pt x="19991" y="6565"/>
                  </a:cubicBezTo>
                  <a:cubicBezTo>
                    <a:pt x="18843" y="7200"/>
                    <a:pt x="17004" y="7624"/>
                    <a:pt x="14477" y="7977"/>
                  </a:cubicBezTo>
                  <a:cubicBezTo>
                    <a:pt x="11949" y="8330"/>
                    <a:pt x="8732" y="8612"/>
                    <a:pt x="5515" y="8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7693346" y="2374900"/>
              <a:ext cx="127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00"/>
                    <a:pt x="7200" y="11200"/>
                    <a:pt x="3600" y="14800"/>
                  </a:cubicBezTo>
                  <a:cubicBezTo>
                    <a:pt x="0" y="18400"/>
                    <a:pt x="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7680646" y="2362199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7718746" y="248285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7864796" y="2603500"/>
              <a:ext cx="571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8174725" y="2342630"/>
              <a:ext cx="76480" cy="28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07" fill="norm" stroke="1" extrusionOk="0">
                  <a:moveTo>
                    <a:pt x="3839" y="5242"/>
                  </a:moveTo>
                  <a:cubicBezTo>
                    <a:pt x="5007" y="9026"/>
                    <a:pt x="6175" y="12809"/>
                    <a:pt x="6758" y="15174"/>
                  </a:cubicBezTo>
                  <a:cubicBezTo>
                    <a:pt x="7342" y="17539"/>
                    <a:pt x="7342" y="18485"/>
                    <a:pt x="7342" y="19431"/>
                  </a:cubicBezTo>
                  <a:cubicBezTo>
                    <a:pt x="7342" y="20377"/>
                    <a:pt x="7342" y="21323"/>
                    <a:pt x="6467" y="21402"/>
                  </a:cubicBezTo>
                  <a:cubicBezTo>
                    <a:pt x="5591" y="21481"/>
                    <a:pt x="3839" y="20693"/>
                    <a:pt x="2380" y="17855"/>
                  </a:cubicBezTo>
                  <a:cubicBezTo>
                    <a:pt x="921" y="15017"/>
                    <a:pt x="-247" y="10129"/>
                    <a:pt x="45" y="6897"/>
                  </a:cubicBezTo>
                  <a:cubicBezTo>
                    <a:pt x="337" y="3665"/>
                    <a:pt x="2088" y="2088"/>
                    <a:pt x="4423" y="1142"/>
                  </a:cubicBezTo>
                  <a:cubicBezTo>
                    <a:pt x="6758" y="196"/>
                    <a:pt x="9677" y="-119"/>
                    <a:pt x="12012" y="39"/>
                  </a:cubicBezTo>
                  <a:cubicBezTo>
                    <a:pt x="14348" y="196"/>
                    <a:pt x="16099" y="827"/>
                    <a:pt x="17850" y="2009"/>
                  </a:cubicBezTo>
                  <a:cubicBezTo>
                    <a:pt x="19602" y="3192"/>
                    <a:pt x="21353" y="4926"/>
                    <a:pt x="21061" y="6582"/>
                  </a:cubicBezTo>
                  <a:cubicBezTo>
                    <a:pt x="20769" y="8237"/>
                    <a:pt x="18434" y="9814"/>
                    <a:pt x="15807" y="10839"/>
                  </a:cubicBezTo>
                  <a:cubicBezTo>
                    <a:pt x="13180" y="11863"/>
                    <a:pt x="10261" y="12336"/>
                    <a:pt x="7342" y="12494"/>
                  </a:cubicBezTo>
                  <a:cubicBezTo>
                    <a:pt x="4423" y="12652"/>
                    <a:pt x="1504" y="12494"/>
                    <a:pt x="1212" y="11942"/>
                  </a:cubicBezTo>
                  <a:cubicBezTo>
                    <a:pt x="921" y="11390"/>
                    <a:pt x="3256" y="10445"/>
                    <a:pt x="5591" y="9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8385496" y="2393950"/>
              <a:ext cx="190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50"/>
                    <a:pt x="7200" y="11700"/>
                    <a:pt x="3600" y="15300"/>
                  </a:cubicBezTo>
                  <a:cubicBezTo>
                    <a:pt x="0" y="18900"/>
                    <a:pt x="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8353746" y="236855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6457"/>
                    <a:pt x="655" y="11314"/>
                    <a:pt x="4255" y="7714"/>
                  </a:cubicBezTo>
                  <a:cubicBezTo>
                    <a:pt x="7855" y="4114"/>
                    <a:pt x="1472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8388581" y="2444750"/>
              <a:ext cx="117566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910" y="21600"/>
                  </a:moveTo>
                  <a:cubicBezTo>
                    <a:pt x="1367" y="16200"/>
                    <a:pt x="-176" y="10800"/>
                    <a:pt x="17" y="7200"/>
                  </a:cubicBezTo>
                  <a:cubicBezTo>
                    <a:pt x="210" y="3600"/>
                    <a:pt x="2138" y="1800"/>
                    <a:pt x="5995" y="900"/>
                  </a:cubicBezTo>
                  <a:cubicBezTo>
                    <a:pt x="9853" y="0"/>
                    <a:pt x="15638" y="0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8474396" y="2590800"/>
              <a:ext cx="635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8709346" y="2370283"/>
              <a:ext cx="184151" cy="253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1490" y="7232"/>
                  </a:moveTo>
                  <a:cubicBezTo>
                    <a:pt x="1241" y="11271"/>
                    <a:pt x="993" y="15310"/>
                    <a:pt x="745" y="17768"/>
                  </a:cubicBezTo>
                  <a:cubicBezTo>
                    <a:pt x="497" y="20227"/>
                    <a:pt x="248" y="21105"/>
                    <a:pt x="124" y="21017"/>
                  </a:cubicBezTo>
                  <a:cubicBezTo>
                    <a:pt x="0" y="20929"/>
                    <a:pt x="0" y="19876"/>
                    <a:pt x="0" y="17242"/>
                  </a:cubicBezTo>
                  <a:cubicBezTo>
                    <a:pt x="0" y="14607"/>
                    <a:pt x="0" y="10393"/>
                    <a:pt x="248" y="6968"/>
                  </a:cubicBezTo>
                  <a:cubicBezTo>
                    <a:pt x="497" y="3544"/>
                    <a:pt x="993" y="910"/>
                    <a:pt x="1366" y="207"/>
                  </a:cubicBezTo>
                  <a:cubicBezTo>
                    <a:pt x="1738" y="-495"/>
                    <a:pt x="1986" y="734"/>
                    <a:pt x="2607" y="1700"/>
                  </a:cubicBezTo>
                  <a:cubicBezTo>
                    <a:pt x="3228" y="2666"/>
                    <a:pt x="4221" y="3368"/>
                    <a:pt x="5959" y="3632"/>
                  </a:cubicBezTo>
                  <a:cubicBezTo>
                    <a:pt x="7697" y="3895"/>
                    <a:pt x="10179" y="3720"/>
                    <a:pt x="12166" y="3105"/>
                  </a:cubicBezTo>
                  <a:cubicBezTo>
                    <a:pt x="14152" y="2490"/>
                    <a:pt x="15641" y="1437"/>
                    <a:pt x="16510" y="1349"/>
                  </a:cubicBezTo>
                  <a:cubicBezTo>
                    <a:pt x="17379" y="1261"/>
                    <a:pt x="17628" y="2139"/>
                    <a:pt x="17752" y="4598"/>
                  </a:cubicBezTo>
                  <a:cubicBezTo>
                    <a:pt x="17876" y="7056"/>
                    <a:pt x="17876" y="11095"/>
                    <a:pt x="18000" y="13642"/>
                  </a:cubicBezTo>
                  <a:cubicBezTo>
                    <a:pt x="18124" y="16188"/>
                    <a:pt x="18372" y="17242"/>
                    <a:pt x="18993" y="17505"/>
                  </a:cubicBezTo>
                  <a:cubicBezTo>
                    <a:pt x="19614" y="17768"/>
                    <a:pt x="20607" y="17242"/>
                    <a:pt x="21600" y="16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8998453" y="2387600"/>
              <a:ext cx="15694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090"/>
                    <a:pt x="3818" y="4181"/>
                    <a:pt x="1118" y="7781"/>
                  </a:cubicBezTo>
                  <a:cubicBezTo>
                    <a:pt x="-1582" y="11381"/>
                    <a:pt x="1118" y="1649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8969696" y="2354038"/>
              <a:ext cx="120831" cy="254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19" fill="norm" stroke="1" extrusionOk="0">
                  <a:moveTo>
                    <a:pt x="6703" y="10243"/>
                  </a:moveTo>
                  <a:cubicBezTo>
                    <a:pt x="6331" y="7587"/>
                    <a:pt x="5959" y="4931"/>
                    <a:pt x="6145" y="3161"/>
                  </a:cubicBezTo>
                  <a:cubicBezTo>
                    <a:pt x="6331" y="1390"/>
                    <a:pt x="7076" y="505"/>
                    <a:pt x="8379" y="151"/>
                  </a:cubicBezTo>
                  <a:cubicBezTo>
                    <a:pt x="9683" y="-203"/>
                    <a:pt x="11545" y="-26"/>
                    <a:pt x="14338" y="1656"/>
                  </a:cubicBezTo>
                  <a:cubicBezTo>
                    <a:pt x="17131" y="3338"/>
                    <a:pt x="20855" y="6525"/>
                    <a:pt x="21228" y="9800"/>
                  </a:cubicBezTo>
                  <a:cubicBezTo>
                    <a:pt x="21600" y="13076"/>
                    <a:pt x="18621" y="16440"/>
                    <a:pt x="15455" y="18476"/>
                  </a:cubicBezTo>
                  <a:cubicBezTo>
                    <a:pt x="12290" y="20512"/>
                    <a:pt x="8938" y="21220"/>
                    <a:pt x="6331" y="21308"/>
                  </a:cubicBezTo>
                  <a:cubicBezTo>
                    <a:pt x="3724" y="21397"/>
                    <a:pt x="1862" y="20866"/>
                    <a:pt x="0" y="20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9090346" y="2552700"/>
              <a:ext cx="571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0" y="3600"/>
                    <a:pt x="20000" y="7200"/>
                    <a:pt x="16400" y="10800"/>
                  </a:cubicBezTo>
                  <a:cubicBezTo>
                    <a:pt x="12800" y="14400"/>
                    <a:pt x="64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9378213" y="2334359"/>
              <a:ext cx="169334" cy="28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2970" y="9102"/>
                  </a:moveTo>
                  <a:cubicBezTo>
                    <a:pt x="2700" y="12702"/>
                    <a:pt x="2430" y="16302"/>
                    <a:pt x="2295" y="18493"/>
                  </a:cubicBezTo>
                  <a:cubicBezTo>
                    <a:pt x="2160" y="20684"/>
                    <a:pt x="2160" y="21467"/>
                    <a:pt x="1890" y="21389"/>
                  </a:cubicBezTo>
                  <a:cubicBezTo>
                    <a:pt x="1620" y="21310"/>
                    <a:pt x="1080" y="20371"/>
                    <a:pt x="675" y="17397"/>
                  </a:cubicBezTo>
                  <a:cubicBezTo>
                    <a:pt x="270" y="14424"/>
                    <a:pt x="0" y="9415"/>
                    <a:pt x="0" y="6519"/>
                  </a:cubicBezTo>
                  <a:cubicBezTo>
                    <a:pt x="0" y="3624"/>
                    <a:pt x="270" y="2841"/>
                    <a:pt x="675" y="1980"/>
                  </a:cubicBezTo>
                  <a:cubicBezTo>
                    <a:pt x="1080" y="1119"/>
                    <a:pt x="1620" y="180"/>
                    <a:pt x="2565" y="24"/>
                  </a:cubicBezTo>
                  <a:cubicBezTo>
                    <a:pt x="3510" y="-133"/>
                    <a:pt x="4860" y="493"/>
                    <a:pt x="6345" y="1432"/>
                  </a:cubicBezTo>
                  <a:cubicBezTo>
                    <a:pt x="7830" y="2371"/>
                    <a:pt x="9450" y="3624"/>
                    <a:pt x="10935" y="4406"/>
                  </a:cubicBezTo>
                  <a:cubicBezTo>
                    <a:pt x="12420" y="5189"/>
                    <a:pt x="13770" y="5502"/>
                    <a:pt x="14985" y="5110"/>
                  </a:cubicBezTo>
                  <a:cubicBezTo>
                    <a:pt x="16200" y="4719"/>
                    <a:pt x="17280" y="3624"/>
                    <a:pt x="17820" y="3467"/>
                  </a:cubicBezTo>
                  <a:cubicBezTo>
                    <a:pt x="18360" y="3310"/>
                    <a:pt x="18360" y="4093"/>
                    <a:pt x="18225" y="5893"/>
                  </a:cubicBezTo>
                  <a:cubicBezTo>
                    <a:pt x="18090" y="7693"/>
                    <a:pt x="17820" y="10510"/>
                    <a:pt x="17685" y="12389"/>
                  </a:cubicBezTo>
                  <a:cubicBezTo>
                    <a:pt x="17550" y="14267"/>
                    <a:pt x="17550" y="15206"/>
                    <a:pt x="18225" y="15832"/>
                  </a:cubicBezTo>
                  <a:cubicBezTo>
                    <a:pt x="18900" y="16458"/>
                    <a:pt x="20250" y="16771"/>
                    <a:pt x="21600" y="17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9668196" y="2387600"/>
              <a:ext cx="254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9678634" y="2342120"/>
              <a:ext cx="117136" cy="26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0" h="21156" fill="norm" stroke="1" extrusionOk="0">
                  <a:moveTo>
                    <a:pt x="1490" y="6561"/>
                  </a:moveTo>
                  <a:cubicBezTo>
                    <a:pt x="1123" y="5564"/>
                    <a:pt x="757" y="4567"/>
                    <a:pt x="391" y="3404"/>
                  </a:cubicBezTo>
                  <a:cubicBezTo>
                    <a:pt x="25" y="2241"/>
                    <a:pt x="-341" y="912"/>
                    <a:pt x="574" y="331"/>
                  </a:cubicBezTo>
                  <a:cubicBezTo>
                    <a:pt x="1490" y="-251"/>
                    <a:pt x="3686" y="-85"/>
                    <a:pt x="7530" y="995"/>
                  </a:cubicBezTo>
                  <a:cubicBezTo>
                    <a:pt x="11374" y="2075"/>
                    <a:pt x="16866" y="4069"/>
                    <a:pt x="19062" y="6894"/>
                  </a:cubicBezTo>
                  <a:cubicBezTo>
                    <a:pt x="21259" y="9718"/>
                    <a:pt x="20161" y="13374"/>
                    <a:pt x="17964" y="15866"/>
                  </a:cubicBezTo>
                  <a:cubicBezTo>
                    <a:pt x="15767" y="18358"/>
                    <a:pt x="12473" y="19687"/>
                    <a:pt x="9910" y="20435"/>
                  </a:cubicBezTo>
                  <a:cubicBezTo>
                    <a:pt x="7347" y="21183"/>
                    <a:pt x="5517" y="21349"/>
                    <a:pt x="4601" y="20934"/>
                  </a:cubicBezTo>
                  <a:cubicBezTo>
                    <a:pt x="3686" y="20518"/>
                    <a:pt x="3686" y="19521"/>
                    <a:pt x="3686" y="18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9795196" y="2578100"/>
              <a:ext cx="1016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0011096" y="2336800"/>
              <a:ext cx="1778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5200"/>
                    <a:pt x="11314" y="8800"/>
                    <a:pt x="14914" y="5200"/>
                  </a:cubicBezTo>
                  <a:cubicBezTo>
                    <a:pt x="18514" y="1600"/>
                    <a:pt x="20057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0049196" y="2330450"/>
              <a:ext cx="98131" cy="24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49" fill="norm" stroke="1" extrusionOk="0">
                  <a:moveTo>
                    <a:pt x="20681" y="0"/>
                  </a:moveTo>
                  <a:cubicBezTo>
                    <a:pt x="18383" y="372"/>
                    <a:pt x="16085" y="745"/>
                    <a:pt x="14477" y="1769"/>
                  </a:cubicBezTo>
                  <a:cubicBezTo>
                    <a:pt x="12868" y="2793"/>
                    <a:pt x="11949" y="4469"/>
                    <a:pt x="13098" y="6331"/>
                  </a:cubicBezTo>
                  <a:cubicBezTo>
                    <a:pt x="14247" y="8193"/>
                    <a:pt x="17464" y="10241"/>
                    <a:pt x="19302" y="12290"/>
                  </a:cubicBezTo>
                  <a:cubicBezTo>
                    <a:pt x="21140" y="14338"/>
                    <a:pt x="21600" y="16386"/>
                    <a:pt x="21140" y="17876"/>
                  </a:cubicBezTo>
                  <a:cubicBezTo>
                    <a:pt x="20681" y="19366"/>
                    <a:pt x="19302" y="20297"/>
                    <a:pt x="16085" y="20855"/>
                  </a:cubicBezTo>
                  <a:cubicBezTo>
                    <a:pt x="12868" y="21414"/>
                    <a:pt x="7813" y="21600"/>
                    <a:pt x="4596" y="21321"/>
                  </a:cubicBezTo>
                  <a:cubicBezTo>
                    <a:pt x="1379" y="21041"/>
                    <a:pt x="0" y="20297"/>
                    <a:pt x="0" y="19552"/>
                  </a:cubicBezTo>
                  <a:cubicBezTo>
                    <a:pt x="0" y="18807"/>
                    <a:pt x="1379" y="18062"/>
                    <a:pt x="2757" y="17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0236667" y="2343150"/>
              <a:ext cx="19988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997" y="21600"/>
                  </a:moveTo>
                  <a:cubicBezTo>
                    <a:pt x="322" y="15840"/>
                    <a:pt x="-353" y="10080"/>
                    <a:pt x="209" y="6480"/>
                  </a:cubicBezTo>
                  <a:cubicBezTo>
                    <a:pt x="772" y="2880"/>
                    <a:pt x="2572" y="1440"/>
                    <a:pt x="6284" y="720"/>
                  </a:cubicBezTo>
                  <a:cubicBezTo>
                    <a:pt x="9997" y="0"/>
                    <a:pt x="15622" y="0"/>
                    <a:pt x="212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0271446" y="2324100"/>
              <a:ext cx="122428" cy="23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19" fill="norm" stroke="1" extrusionOk="0">
                  <a:moveTo>
                    <a:pt x="16475" y="0"/>
                  </a:moveTo>
                  <a:cubicBezTo>
                    <a:pt x="14644" y="191"/>
                    <a:pt x="12814" y="382"/>
                    <a:pt x="12081" y="1051"/>
                  </a:cubicBezTo>
                  <a:cubicBezTo>
                    <a:pt x="11349" y="1720"/>
                    <a:pt x="11715" y="2867"/>
                    <a:pt x="13363" y="4779"/>
                  </a:cubicBezTo>
                  <a:cubicBezTo>
                    <a:pt x="15010" y="6690"/>
                    <a:pt x="17939" y="9366"/>
                    <a:pt x="19586" y="11660"/>
                  </a:cubicBezTo>
                  <a:cubicBezTo>
                    <a:pt x="21234" y="13954"/>
                    <a:pt x="21600" y="15865"/>
                    <a:pt x="20685" y="17586"/>
                  </a:cubicBezTo>
                  <a:cubicBezTo>
                    <a:pt x="19769" y="19306"/>
                    <a:pt x="17573" y="20835"/>
                    <a:pt x="13912" y="21218"/>
                  </a:cubicBezTo>
                  <a:cubicBezTo>
                    <a:pt x="10251" y="21600"/>
                    <a:pt x="5125" y="20835"/>
                    <a:pt x="0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0436546" y="2540000"/>
              <a:ext cx="762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0703246" y="2349500"/>
              <a:ext cx="266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6800"/>
                    <a:pt x="11314" y="12000"/>
                    <a:pt x="14914" y="8400"/>
                  </a:cubicBezTo>
                  <a:cubicBezTo>
                    <a:pt x="18514" y="4800"/>
                    <a:pt x="2005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10730067" y="2330450"/>
              <a:ext cx="145845" cy="25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600" fill="norm" stroke="1" extrusionOk="0">
                  <a:moveTo>
                    <a:pt x="12574" y="0"/>
                  </a:moveTo>
                  <a:cubicBezTo>
                    <a:pt x="12269" y="893"/>
                    <a:pt x="11965" y="1785"/>
                    <a:pt x="13182" y="3481"/>
                  </a:cubicBezTo>
                  <a:cubicBezTo>
                    <a:pt x="14399" y="5177"/>
                    <a:pt x="17137" y="7676"/>
                    <a:pt x="18810" y="10354"/>
                  </a:cubicBezTo>
                  <a:cubicBezTo>
                    <a:pt x="20484" y="13031"/>
                    <a:pt x="21092" y="15888"/>
                    <a:pt x="20940" y="17673"/>
                  </a:cubicBezTo>
                  <a:cubicBezTo>
                    <a:pt x="20788" y="19458"/>
                    <a:pt x="19875" y="20172"/>
                    <a:pt x="17137" y="20707"/>
                  </a:cubicBezTo>
                  <a:cubicBezTo>
                    <a:pt x="14399" y="21243"/>
                    <a:pt x="9836" y="21600"/>
                    <a:pt x="6793" y="21600"/>
                  </a:cubicBezTo>
                  <a:cubicBezTo>
                    <a:pt x="3751" y="21600"/>
                    <a:pt x="2230" y="21243"/>
                    <a:pt x="1165" y="20618"/>
                  </a:cubicBezTo>
                  <a:cubicBezTo>
                    <a:pt x="100" y="19993"/>
                    <a:pt x="-508" y="19101"/>
                    <a:pt x="557" y="18387"/>
                  </a:cubicBezTo>
                  <a:cubicBezTo>
                    <a:pt x="1622" y="17673"/>
                    <a:pt x="4360" y="17137"/>
                    <a:pt x="7098" y="16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1109374" y="2343150"/>
              <a:ext cx="184423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241" y="21600"/>
                  </a:moveTo>
                  <a:cubicBezTo>
                    <a:pt x="1013" y="18514"/>
                    <a:pt x="-214" y="15429"/>
                    <a:pt x="31" y="13371"/>
                  </a:cubicBezTo>
                  <a:cubicBezTo>
                    <a:pt x="277" y="11314"/>
                    <a:pt x="1995" y="10286"/>
                    <a:pt x="5800" y="8229"/>
                  </a:cubicBezTo>
                  <a:cubicBezTo>
                    <a:pt x="9604" y="6171"/>
                    <a:pt x="15495" y="3086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1071546" y="2355850"/>
              <a:ext cx="156995" cy="25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80" fill="norm" stroke="1" extrusionOk="0">
                  <a:moveTo>
                    <a:pt x="14495" y="0"/>
                  </a:moveTo>
                  <a:cubicBezTo>
                    <a:pt x="17053" y="4215"/>
                    <a:pt x="19611" y="8429"/>
                    <a:pt x="20605" y="11502"/>
                  </a:cubicBezTo>
                  <a:cubicBezTo>
                    <a:pt x="21600" y="14576"/>
                    <a:pt x="21032" y="16507"/>
                    <a:pt x="18900" y="18000"/>
                  </a:cubicBezTo>
                  <a:cubicBezTo>
                    <a:pt x="16768" y="19493"/>
                    <a:pt x="13074" y="20546"/>
                    <a:pt x="9947" y="21073"/>
                  </a:cubicBezTo>
                  <a:cubicBezTo>
                    <a:pt x="6821" y="21600"/>
                    <a:pt x="4263" y="21600"/>
                    <a:pt x="2700" y="21161"/>
                  </a:cubicBezTo>
                  <a:cubicBezTo>
                    <a:pt x="1137" y="20722"/>
                    <a:pt x="568" y="19844"/>
                    <a:pt x="0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7432996" y="2718163"/>
              <a:ext cx="793751" cy="4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1424"/>
                  </a:moveTo>
                  <a:cubicBezTo>
                    <a:pt x="2246" y="18338"/>
                    <a:pt x="4493" y="15253"/>
                    <a:pt x="6509" y="12167"/>
                  </a:cubicBezTo>
                  <a:cubicBezTo>
                    <a:pt x="8525" y="9081"/>
                    <a:pt x="10310" y="5995"/>
                    <a:pt x="12413" y="3938"/>
                  </a:cubicBezTo>
                  <a:cubicBezTo>
                    <a:pt x="14515" y="1881"/>
                    <a:pt x="16934" y="853"/>
                    <a:pt x="18346" y="338"/>
                  </a:cubicBezTo>
                  <a:cubicBezTo>
                    <a:pt x="19757" y="-176"/>
                    <a:pt x="20160" y="-176"/>
                    <a:pt x="20534" y="853"/>
                  </a:cubicBezTo>
                  <a:cubicBezTo>
                    <a:pt x="20909" y="1881"/>
                    <a:pt x="21254" y="3938"/>
                    <a:pt x="21427" y="6510"/>
                  </a:cubicBezTo>
                  <a:cubicBezTo>
                    <a:pt x="21600" y="9081"/>
                    <a:pt x="21600" y="12167"/>
                    <a:pt x="21600" y="15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7490146" y="2783416"/>
              <a:ext cx="81280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12" y="18514"/>
                    <a:pt x="3825" y="15429"/>
                    <a:pt x="5850" y="12343"/>
                  </a:cubicBezTo>
                  <a:cubicBezTo>
                    <a:pt x="7875" y="9257"/>
                    <a:pt x="10012" y="6171"/>
                    <a:pt x="12291" y="3857"/>
                  </a:cubicBezTo>
                  <a:cubicBezTo>
                    <a:pt x="14569" y="1543"/>
                    <a:pt x="16987" y="0"/>
                    <a:pt x="18562" y="0"/>
                  </a:cubicBezTo>
                  <a:cubicBezTo>
                    <a:pt x="20138" y="0"/>
                    <a:pt x="20869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7286946" y="2908300"/>
              <a:ext cx="279401" cy="87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27" y="1357"/>
                    <a:pt x="18655" y="2713"/>
                    <a:pt x="17182" y="4226"/>
                  </a:cubicBezTo>
                  <a:cubicBezTo>
                    <a:pt x="15709" y="5739"/>
                    <a:pt x="14236" y="7409"/>
                    <a:pt x="12927" y="9052"/>
                  </a:cubicBezTo>
                  <a:cubicBezTo>
                    <a:pt x="11618" y="10696"/>
                    <a:pt x="10473" y="12313"/>
                    <a:pt x="9245" y="13670"/>
                  </a:cubicBezTo>
                  <a:cubicBezTo>
                    <a:pt x="8018" y="15026"/>
                    <a:pt x="6709" y="16122"/>
                    <a:pt x="5482" y="17243"/>
                  </a:cubicBezTo>
                  <a:cubicBezTo>
                    <a:pt x="4255" y="18365"/>
                    <a:pt x="3109" y="19513"/>
                    <a:pt x="2209" y="20243"/>
                  </a:cubicBezTo>
                  <a:cubicBezTo>
                    <a:pt x="1309" y="20974"/>
                    <a:pt x="655" y="212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7261546" y="3663949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7293296" y="3740150"/>
              <a:ext cx="1841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34" y="3600"/>
                    <a:pt x="11669" y="7200"/>
                    <a:pt x="8069" y="10800"/>
                  </a:cubicBezTo>
                  <a:cubicBezTo>
                    <a:pt x="4469" y="14400"/>
                    <a:pt x="223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7947346" y="2927350"/>
              <a:ext cx="254001" cy="97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80" y="1636"/>
                    <a:pt x="18360" y="3273"/>
                    <a:pt x="16650" y="4932"/>
                  </a:cubicBezTo>
                  <a:cubicBezTo>
                    <a:pt x="14940" y="6592"/>
                    <a:pt x="13140" y="8275"/>
                    <a:pt x="11610" y="9842"/>
                  </a:cubicBezTo>
                  <a:cubicBezTo>
                    <a:pt x="10080" y="11408"/>
                    <a:pt x="8820" y="12857"/>
                    <a:pt x="7560" y="14283"/>
                  </a:cubicBezTo>
                  <a:cubicBezTo>
                    <a:pt x="6300" y="15709"/>
                    <a:pt x="5040" y="17112"/>
                    <a:pt x="4140" y="18140"/>
                  </a:cubicBezTo>
                  <a:cubicBezTo>
                    <a:pt x="3240" y="19169"/>
                    <a:pt x="2700" y="19823"/>
                    <a:pt x="2250" y="20338"/>
                  </a:cubicBezTo>
                  <a:cubicBezTo>
                    <a:pt x="1800" y="20852"/>
                    <a:pt x="1440" y="21226"/>
                    <a:pt x="1080" y="21413"/>
                  </a:cubicBezTo>
                  <a:cubicBezTo>
                    <a:pt x="720" y="21600"/>
                    <a:pt x="36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7890196" y="3752850"/>
              <a:ext cx="1206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7985446" y="3765550"/>
              <a:ext cx="1524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8032267" y="2179263"/>
              <a:ext cx="494143" cy="642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25" fill="norm" stroke="1" extrusionOk="0">
                  <a:moveTo>
                    <a:pt x="18923" y="1442"/>
                  </a:moveTo>
                  <a:cubicBezTo>
                    <a:pt x="18096" y="877"/>
                    <a:pt x="17269" y="313"/>
                    <a:pt x="15936" y="101"/>
                  </a:cubicBezTo>
                  <a:cubicBezTo>
                    <a:pt x="14603" y="-111"/>
                    <a:pt x="12765" y="30"/>
                    <a:pt x="10881" y="348"/>
                  </a:cubicBezTo>
                  <a:cubicBezTo>
                    <a:pt x="8997" y="665"/>
                    <a:pt x="7066" y="1160"/>
                    <a:pt x="5458" y="1971"/>
                  </a:cubicBezTo>
                  <a:cubicBezTo>
                    <a:pt x="3849" y="2783"/>
                    <a:pt x="2563" y="3913"/>
                    <a:pt x="1643" y="5501"/>
                  </a:cubicBezTo>
                  <a:cubicBezTo>
                    <a:pt x="724" y="7089"/>
                    <a:pt x="173" y="9136"/>
                    <a:pt x="35" y="11113"/>
                  </a:cubicBezTo>
                  <a:cubicBezTo>
                    <a:pt x="-103" y="13089"/>
                    <a:pt x="173" y="14995"/>
                    <a:pt x="770" y="16477"/>
                  </a:cubicBezTo>
                  <a:cubicBezTo>
                    <a:pt x="1368" y="17960"/>
                    <a:pt x="2287" y="19018"/>
                    <a:pt x="4171" y="19865"/>
                  </a:cubicBezTo>
                  <a:cubicBezTo>
                    <a:pt x="6055" y="20713"/>
                    <a:pt x="8905" y="21348"/>
                    <a:pt x="11386" y="21418"/>
                  </a:cubicBezTo>
                  <a:cubicBezTo>
                    <a:pt x="13868" y="21489"/>
                    <a:pt x="15982" y="20995"/>
                    <a:pt x="17545" y="19936"/>
                  </a:cubicBezTo>
                  <a:cubicBezTo>
                    <a:pt x="19107" y="18877"/>
                    <a:pt x="20118" y="17254"/>
                    <a:pt x="20716" y="15171"/>
                  </a:cubicBezTo>
                  <a:cubicBezTo>
                    <a:pt x="21313" y="13089"/>
                    <a:pt x="21497" y="10548"/>
                    <a:pt x="21451" y="8960"/>
                  </a:cubicBezTo>
                  <a:cubicBezTo>
                    <a:pt x="21405" y="7371"/>
                    <a:pt x="21129" y="6736"/>
                    <a:pt x="20302" y="6277"/>
                  </a:cubicBezTo>
                  <a:cubicBezTo>
                    <a:pt x="19475" y="5818"/>
                    <a:pt x="18096" y="5536"/>
                    <a:pt x="16717" y="5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6602857" y="2185954"/>
              <a:ext cx="1528640" cy="162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79" fill="norm" stroke="1" extrusionOk="0">
                  <a:moveTo>
                    <a:pt x="21576" y="2004"/>
                  </a:moveTo>
                  <a:cubicBezTo>
                    <a:pt x="21307" y="1526"/>
                    <a:pt x="21038" y="1048"/>
                    <a:pt x="20665" y="710"/>
                  </a:cubicBezTo>
                  <a:cubicBezTo>
                    <a:pt x="20291" y="373"/>
                    <a:pt x="19813" y="176"/>
                    <a:pt x="19201" y="77"/>
                  </a:cubicBezTo>
                  <a:cubicBezTo>
                    <a:pt x="18588" y="-21"/>
                    <a:pt x="17842" y="-21"/>
                    <a:pt x="16975" y="49"/>
                  </a:cubicBezTo>
                  <a:cubicBezTo>
                    <a:pt x="16109" y="120"/>
                    <a:pt x="15123" y="260"/>
                    <a:pt x="14271" y="415"/>
                  </a:cubicBezTo>
                  <a:cubicBezTo>
                    <a:pt x="13420" y="570"/>
                    <a:pt x="12703" y="738"/>
                    <a:pt x="11881" y="991"/>
                  </a:cubicBezTo>
                  <a:cubicBezTo>
                    <a:pt x="11060" y="1245"/>
                    <a:pt x="10134" y="1582"/>
                    <a:pt x="9193" y="2004"/>
                  </a:cubicBezTo>
                  <a:cubicBezTo>
                    <a:pt x="8252" y="2426"/>
                    <a:pt x="7296" y="2932"/>
                    <a:pt x="6429" y="3509"/>
                  </a:cubicBezTo>
                  <a:cubicBezTo>
                    <a:pt x="5563" y="4085"/>
                    <a:pt x="4786" y="4732"/>
                    <a:pt x="4144" y="5379"/>
                  </a:cubicBezTo>
                  <a:cubicBezTo>
                    <a:pt x="3501" y="6026"/>
                    <a:pt x="2993" y="6673"/>
                    <a:pt x="2590" y="7362"/>
                  </a:cubicBezTo>
                  <a:cubicBezTo>
                    <a:pt x="2187" y="8051"/>
                    <a:pt x="1888" y="8782"/>
                    <a:pt x="1679" y="9499"/>
                  </a:cubicBezTo>
                  <a:cubicBezTo>
                    <a:pt x="1470" y="10217"/>
                    <a:pt x="1350" y="10920"/>
                    <a:pt x="1216" y="11651"/>
                  </a:cubicBezTo>
                  <a:cubicBezTo>
                    <a:pt x="1081" y="12382"/>
                    <a:pt x="932" y="13142"/>
                    <a:pt x="753" y="13859"/>
                  </a:cubicBezTo>
                  <a:cubicBezTo>
                    <a:pt x="574" y="14576"/>
                    <a:pt x="364" y="15251"/>
                    <a:pt x="215" y="15884"/>
                  </a:cubicBezTo>
                  <a:cubicBezTo>
                    <a:pt x="66" y="16517"/>
                    <a:pt x="-24" y="17107"/>
                    <a:pt x="6" y="17670"/>
                  </a:cubicBezTo>
                  <a:cubicBezTo>
                    <a:pt x="36" y="18232"/>
                    <a:pt x="185" y="18767"/>
                    <a:pt x="529" y="19231"/>
                  </a:cubicBezTo>
                  <a:cubicBezTo>
                    <a:pt x="872" y="19695"/>
                    <a:pt x="1410" y="20088"/>
                    <a:pt x="1993" y="20341"/>
                  </a:cubicBezTo>
                  <a:cubicBezTo>
                    <a:pt x="2575" y="20595"/>
                    <a:pt x="3203" y="20707"/>
                    <a:pt x="3920" y="20876"/>
                  </a:cubicBezTo>
                  <a:cubicBezTo>
                    <a:pt x="4637" y="21045"/>
                    <a:pt x="5443" y="21270"/>
                    <a:pt x="5891" y="21396"/>
                  </a:cubicBezTo>
                  <a:cubicBezTo>
                    <a:pt x="6339" y="21523"/>
                    <a:pt x="6429" y="21551"/>
                    <a:pt x="6519" y="21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6967330" y="3686507"/>
              <a:ext cx="127834" cy="32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3" h="21507" fill="norm" stroke="1" extrusionOk="0">
                  <a:moveTo>
                    <a:pt x="3375" y="1044"/>
                  </a:moveTo>
                  <a:cubicBezTo>
                    <a:pt x="1687" y="618"/>
                    <a:pt x="0" y="191"/>
                    <a:pt x="0" y="49"/>
                  </a:cubicBezTo>
                  <a:cubicBezTo>
                    <a:pt x="0" y="-93"/>
                    <a:pt x="1687" y="49"/>
                    <a:pt x="4894" y="831"/>
                  </a:cubicBezTo>
                  <a:cubicBezTo>
                    <a:pt x="8100" y="1612"/>
                    <a:pt x="12825" y="3033"/>
                    <a:pt x="16200" y="4525"/>
                  </a:cubicBezTo>
                  <a:cubicBezTo>
                    <a:pt x="19575" y="6018"/>
                    <a:pt x="21600" y="7581"/>
                    <a:pt x="19575" y="10352"/>
                  </a:cubicBezTo>
                  <a:cubicBezTo>
                    <a:pt x="17550" y="13123"/>
                    <a:pt x="11475" y="17102"/>
                    <a:pt x="7594" y="19162"/>
                  </a:cubicBezTo>
                  <a:cubicBezTo>
                    <a:pt x="3712" y="21223"/>
                    <a:pt x="2025" y="21365"/>
                    <a:pt x="337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7947346" y="230504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7277700" y="2234665"/>
              <a:ext cx="675997" cy="603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26" fill="norm" stroke="1" extrusionOk="0">
                  <a:moveTo>
                    <a:pt x="21490" y="2477"/>
                  </a:moveTo>
                  <a:cubicBezTo>
                    <a:pt x="20211" y="1807"/>
                    <a:pt x="18933" y="1136"/>
                    <a:pt x="17520" y="652"/>
                  </a:cubicBezTo>
                  <a:cubicBezTo>
                    <a:pt x="16107" y="168"/>
                    <a:pt x="14559" y="-130"/>
                    <a:pt x="12709" y="56"/>
                  </a:cubicBezTo>
                  <a:cubicBezTo>
                    <a:pt x="10858" y="242"/>
                    <a:pt x="8705" y="913"/>
                    <a:pt x="6787" y="2104"/>
                  </a:cubicBezTo>
                  <a:cubicBezTo>
                    <a:pt x="4869" y="3296"/>
                    <a:pt x="3187" y="5009"/>
                    <a:pt x="2010" y="6909"/>
                  </a:cubicBezTo>
                  <a:cubicBezTo>
                    <a:pt x="832" y="8808"/>
                    <a:pt x="159" y="10893"/>
                    <a:pt x="25" y="12718"/>
                  </a:cubicBezTo>
                  <a:cubicBezTo>
                    <a:pt x="-110" y="14543"/>
                    <a:pt x="294" y="16107"/>
                    <a:pt x="1471" y="17560"/>
                  </a:cubicBezTo>
                  <a:cubicBezTo>
                    <a:pt x="2649" y="19012"/>
                    <a:pt x="4600" y="20353"/>
                    <a:pt x="6552" y="20911"/>
                  </a:cubicBezTo>
                  <a:cubicBezTo>
                    <a:pt x="8503" y="21470"/>
                    <a:pt x="10454" y="21247"/>
                    <a:pt x="12372" y="20539"/>
                  </a:cubicBezTo>
                  <a:cubicBezTo>
                    <a:pt x="14290" y="19831"/>
                    <a:pt x="16174" y="18640"/>
                    <a:pt x="17419" y="16889"/>
                  </a:cubicBezTo>
                  <a:cubicBezTo>
                    <a:pt x="18664" y="15139"/>
                    <a:pt x="19269" y="12830"/>
                    <a:pt x="19606" y="10856"/>
                  </a:cubicBezTo>
                  <a:cubicBezTo>
                    <a:pt x="19942" y="8882"/>
                    <a:pt x="20010" y="7244"/>
                    <a:pt x="19909" y="6164"/>
                  </a:cubicBezTo>
                  <a:cubicBezTo>
                    <a:pt x="19808" y="5084"/>
                    <a:pt x="19539" y="4562"/>
                    <a:pt x="19269" y="4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7744146" y="2692400"/>
              <a:ext cx="868736" cy="102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0" y="0"/>
                  </a:moveTo>
                  <a:cubicBezTo>
                    <a:pt x="1468" y="179"/>
                    <a:pt x="2936" y="358"/>
                    <a:pt x="4692" y="581"/>
                  </a:cubicBezTo>
                  <a:cubicBezTo>
                    <a:pt x="6449" y="805"/>
                    <a:pt x="8493" y="1073"/>
                    <a:pt x="10381" y="1498"/>
                  </a:cubicBezTo>
                  <a:cubicBezTo>
                    <a:pt x="12268" y="1923"/>
                    <a:pt x="13998" y="2504"/>
                    <a:pt x="15650" y="3309"/>
                  </a:cubicBezTo>
                  <a:cubicBezTo>
                    <a:pt x="17301" y="4114"/>
                    <a:pt x="18874" y="5143"/>
                    <a:pt x="19896" y="6306"/>
                  </a:cubicBezTo>
                  <a:cubicBezTo>
                    <a:pt x="20918" y="7468"/>
                    <a:pt x="21390" y="8765"/>
                    <a:pt x="21495" y="9950"/>
                  </a:cubicBezTo>
                  <a:cubicBezTo>
                    <a:pt x="21600" y="11135"/>
                    <a:pt x="21338" y="12209"/>
                    <a:pt x="20656" y="13237"/>
                  </a:cubicBezTo>
                  <a:cubicBezTo>
                    <a:pt x="19975" y="14266"/>
                    <a:pt x="18874" y="15250"/>
                    <a:pt x="17668" y="16144"/>
                  </a:cubicBezTo>
                  <a:cubicBezTo>
                    <a:pt x="16462" y="17039"/>
                    <a:pt x="15151" y="17843"/>
                    <a:pt x="13946" y="18738"/>
                  </a:cubicBezTo>
                  <a:cubicBezTo>
                    <a:pt x="12740" y="19632"/>
                    <a:pt x="11639" y="20616"/>
                    <a:pt x="105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8109218" y="3556942"/>
              <a:ext cx="244529" cy="19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97" fill="norm" stroke="1" extrusionOk="0">
                  <a:moveTo>
                    <a:pt x="7546" y="1291"/>
                  </a:moveTo>
                  <a:cubicBezTo>
                    <a:pt x="6802" y="594"/>
                    <a:pt x="6057" y="-103"/>
                    <a:pt x="5219" y="13"/>
                  </a:cubicBezTo>
                  <a:cubicBezTo>
                    <a:pt x="4381" y="129"/>
                    <a:pt x="3450" y="1058"/>
                    <a:pt x="2333" y="3845"/>
                  </a:cubicBezTo>
                  <a:cubicBezTo>
                    <a:pt x="1215" y="6632"/>
                    <a:pt x="-88" y="11278"/>
                    <a:pt x="5" y="14413"/>
                  </a:cubicBezTo>
                  <a:cubicBezTo>
                    <a:pt x="98" y="17549"/>
                    <a:pt x="1588" y="19174"/>
                    <a:pt x="5405" y="20103"/>
                  </a:cubicBezTo>
                  <a:cubicBezTo>
                    <a:pt x="9222" y="21032"/>
                    <a:pt x="15367" y="21265"/>
                    <a:pt x="21512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7960989" y="5048914"/>
              <a:ext cx="151458" cy="330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18" fill="norm" stroke="1" extrusionOk="0">
                  <a:moveTo>
                    <a:pt x="21466" y="2007"/>
                  </a:moveTo>
                  <a:cubicBezTo>
                    <a:pt x="21166" y="1187"/>
                    <a:pt x="20866" y="367"/>
                    <a:pt x="19816" y="93"/>
                  </a:cubicBezTo>
                  <a:cubicBezTo>
                    <a:pt x="18766" y="-180"/>
                    <a:pt x="16966" y="93"/>
                    <a:pt x="13966" y="1597"/>
                  </a:cubicBezTo>
                  <a:cubicBezTo>
                    <a:pt x="10966" y="3101"/>
                    <a:pt x="6766" y="5835"/>
                    <a:pt x="4066" y="8706"/>
                  </a:cubicBezTo>
                  <a:cubicBezTo>
                    <a:pt x="1366" y="11577"/>
                    <a:pt x="166" y="14585"/>
                    <a:pt x="16" y="16498"/>
                  </a:cubicBezTo>
                  <a:cubicBezTo>
                    <a:pt x="-134" y="18412"/>
                    <a:pt x="766" y="19233"/>
                    <a:pt x="1816" y="19916"/>
                  </a:cubicBezTo>
                  <a:cubicBezTo>
                    <a:pt x="2866" y="20600"/>
                    <a:pt x="4066" y="21147"/>
                    <a:pt x="6466" y="21283"/>
                  </a:cubicBezTo>
                  <a:cubicBezTo>
                    <a:pt x="8866" y="21420"/>
                    <a:pt x="12466" y="21147"/>
                    <a:pt x="15166" y="20463"/>
                  </a:cubicBezTo>
                  <a:cubicBezTo>
                    <a:pt x="17866" y="19779"/>
                    <a:pt x="19666" y="18686"/>
                    <a:pt x="20416" y="17797"/>
                  </a:cubicBezTo>
                  <a:cubicBezTo>
                    <a:pt x="21166" y="16909"/>
                    <a:pt x="20866" y="16225"/>
                    <a:pt x="19066" y="15610"/>
                  </a:cubicBezTo>
                  <a:cubicBezTo>
                    <a:pt x="17266" y="14995"/>
                    <a:pt x="13966" y="14448"/>
                    <a:pt x="11266" y="14106"/>
                  </a:cubicBezTo>
                  <a:cubicBezTo>
                    <a:pt x="8566" y="13764"/>
                    <a:pt x="6466" y="13628"/>
                    <a:pt x="4966" y="13833"/>
                  </a:cubicBezTo>
                  <a:cubicBezTo>
                    <a:pt x="3466" y="14038"/>
                    <a:pt x="2566" y="14585"/>
                    <a:pt x="2866" y="14995"/>
                  </a:cubicBezTo>
                  <a:cubicBezTo>
                    <a:pt x="3166" y="15405"/>
                    <a:pt x="4666" y="15678"/>
                    <a:pt x="6166" y="15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8321996" y="4933950"/>
              <a:ext cx="190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925"/>
                    <a:pt x="12000" y="5850"/>
                    <a:pt x="8400" y="8775"/>
                  </a:cubicBezTo>
                  <a:cubicBezTo>
                    <a:pt x="4800" y="11700"/>
                    <a:pt x="2400" y="14625"/>
                    <a:pt x="1200" y="16763"/>
                  </a:cubicBezTo>
                  <a:cubicBezTo>
                    <a:pt x="0" y="18900"/>
                    <a:pt x="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8297031" y="5410200"/>
              <a:ext cx="37666" cy="5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20803" fill="norm" stroke="1" extrusionOk="0">
                  <a:moveTo>
                    <a:pt x="20230" y="0"/>
                  </a:moveTo>
                  <a:cubicBezTo>
                    <a:pt x="14546" y="2492"/>
                    <a:pt x="8862" y="4985"/>
                    <a:pt x="4883" y="8308"/>
                  </a:cubicBezTo>
                  <a:cubicBezTo>
                    <a:pt x="904" y="11631"/>
                    <a:pt x="-1370" y="15785"/>
                    <a:pt x="904" y="18277"/>
                  </a:cubicBezTo>
                  <a:cubicBezTo>
                    <a:pt x="3177" y="20769"/>
                    <a:pt x="9998" y="21600"/>
                    <a:pt x="12272" y="19938"/>
                  </a:cubicBezTo>
                  <a:cubicBezTo>
                    <a:pt x="14546" y="18277"/>
                    <a:pt x="12272" y="14123"/>
                    <a:pt x="9998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7649893" y="5626463"/>
              <a:ext cx="1370604" cy="3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394" fill="norm" stroke="1" extrusionOk="0">
                  <a:moveTo>
                    <a:pt x="384" y="3394"/>
                  </a:moveTo>
                  <a:cubicBezTo>
                    <a:pt x="184" y="2194"/>
                    <a:pt x="-16" y="994"/>
                    <a:pt x="1" y="394"/>
                  </a:cubicBezTo>
                  <a:cubicBezTo>
                    <a:pt x="17" y="-206"/>
                    <a:pt x="251" y="-206"/>
                    <a:pt x="1001" y="994"/>
                  </a:cubicBezTo>
                  <a:cubicBezTo>
                    <a:pt x="1751" y="2194"/>
                    <a:pt x="3017" y="4594"/>
                    <a:pt x="4301" y="5794"/>
                  </a:cubicBezTo>
                  <a:cubicBezTo>
                    <a:pt x="5584" y="6994"/>
                    <a:pt x="6884" y="6994"/>
                    <a:pt x="8267" y="7594"/>
                  </a:cubicBezTo>
                  <a:cubicBezTo>
                    <a:pt x="9651" y="8194"/>
                    <a:pt x="11117" y="9394"/>
                    <a:pt x="12484" y="10594"/>
                  </a:cubicBezTo>
                  <a:cubicBezTo>
                    <a:pt x="13851" y="11794"/>
                    <a:pt x="15117" y="12994"/>
                    <a:pt x="16401" y="14794"/>
                  </a:cubicBezTo>
                  <a:cubicBezTo>
                    <a:pt x="17684" y="16594"/>
                    <a:pt x="18984" y="18994"/>
                    <a:pt x="19851" y="20194"/>
                  </a:cubicBezTo>
                  <a:cubicBezTo>
                    <a:pt x="20717" y="21394"/>
                    <a:pt x="21151" y="21394"/>
                    <a:pt x="21584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7576732" y="5887053"/>
              <a:ext cx="218215" cy="21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950" fill="norm" stroke="1" extrusionOk="0">
                  <a:moveTo>
                    <a:pt x="227" y="6171"/>
                  </a:moveTo>
                  <a:cubicBezTo>
                    <a:pt x="435" y="5133"/>
                    <a:pt x="643" y="4095"/>
                    <a:pt x="2097" y="2952"/>
                  </a:cubicBezTo>
                  <a:cubicBezTo>
                    <a:pt x="3550" y="1810"/>
                    <a:pt x="6250" y="564"/>
                    <a:pt x="8120" y="148"/>
                  </a:cubicBezTo>
                  <a:cubicBezTo>
                    <a:pt x="9989" y="-267"/>
                    <a:pt x="11027" y="148"/>
                    <a:pt x="11027" y="1914"/>
                  </a:cubicBezTo>
                  <a:cubicBezTo>
                    <a:pt x="11027" y="3679"/>
                    <a:pt x="9989" y="6795"/>
                    <a:pt x="8639" y="9287"/>
                  </a:cubicBezTo>
                  <a:cubicBezTo>
                    <a:pt x="7289" y="11779"/>
                    <a:pt x="5627" y="13648"/>
                    <a:pt x="3862" y="15621"/>
                  </a:cubicBezTo>
                  <a:cubicBezTo>
                    <a:pt x="2097" y="17595"/>
                    <a:pt x="227" y="19671"/>
                    <a:pt x="20" y="20502"/>
                  </a:cubicBezTo>
                  <a:cubicBezTo>
                    <a:pt x="-188" y="21333"/>
                    <a:pt x="1266" y="20918"/>
                    <a:pt x="4589" y="19983"/>
                  </a:cubicBezTo>
                  <a:cubicBezTo>
                    <a:pt x="7912" y="19048"/>
                    <a:pt x="13104" y="17595"/>
                    <a:pt x="16220" y="16868"/>
                  </a:cubicBezTo>
                  <a:cubicBezTo>
                    <a:pt x="19335" y="16141"/>
                    <a:pt x="20374" y="16141"/>
                    <a:pt x="21412" y="16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7896546" y="5772150"/>
              <a:ext cx="127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7858446" y="61468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8148430" y="5926104"/>
              <a:ext cx="160867" cy="19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6253" y="8018"/>
                  </a:moveTo>
                  <a:cubicBezTo>
                    <a:pt x="5968" y="6881"/>
                    <a:pt x="5684" y="5745"/>
                    <a:pt x="6963" y="4380"/>
                  </a:cubicBezTo>
                  <a:cubicBezTo>
                    <a:pt x="8242" y="3016"/>
                    <a:pt x="11084" y="1425"/>
                    <a:pt x="13216" y="629"/>
                  </a:cubicBezTo>
                  <a:cubicBezTo>
                    <a:pt x="15347" y="-167"/>
                    <a:pt x="16768" y="-167"/>
                    <a:pt x="17621" y="401"/>
                  </a:cubicBezTo>
                  <a:cubicBezTo>
                    <a:pt x="18474" y="970"/>
                    <a:pt x="18758" y="2107"/>
                    <a:pt x="17053" y="4721"/>
                  </a:cubicBezTo>
                  <a:cubicBezTo>
                    <a:pt x="15347" y="7336"/>
                    <a:pt x="11653" y="11429"/>
                    <a:pt x="8953" y="13930"/>
                  </a:cubicBezTo>
                  <a:cubicBezTo>
                    <a:pt x="6253" y="16431"/>
                    <a:pt x="4547" y="17340"/>
                    <a:pt x="2984" y="18364"/>
                  </a:cubicBezTo>
                  <a:cubicBezTo>
                    <a:pt x="1421" y="19387"/>
                    <a:pt x="0" y="20524"/>
                    <a:pt x="0" y="20978"/>
                  </a:cubicBezTo>
                  <a:cubicBezTo>
                    <a:pt x="0" y="21433"/>
                    <a:pt x="1421" y="21206"/>
                    <a:pt x="5258" y="20410"/>
                  </a:cubicBezTo>
                  <a:cubicBezTo>
                    <a:pt x="9095" y="19614"/>
                    <a:pt x="15347" y="18250"/>
                    <a:pt x="21600" y="16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8417246" y="5809977"/>
              <a:ext cx="26623" cy="26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452" fill="norm" stroke="1" extrusionOk="0">
                  <a:moveTo>
                    <a:pt x="4985" y="1553"/>
                  </a:moveTo>
                  <a:cubicBezTo>
                    <a:pt x="6646" y="702"/>
                    <a:pt x="8308" y="-148"/>
                    <a:pt x="11631" y="22"/>
                  </a:cubicBezTo>
                  <a:cubicBezTo>
                    <a:pt x="14954" y="192"/>
                    <a:pt x="19938" y="1383"/>
                    <a:pt x="20769" y="4614"/>
                  </a:cubicBezTo>
                  <a:cubicBezTo>
                    <a:pt x="21600" y="7846"/>
                    <a:pt x="18277" y="13118"/>
                    <a:pt x="14123" y="16265"/>
                  </a:cubicBezTo>
                  <a:cubicBezTo>
                    <a:pt x="9969" y="19411"/>
                    <a:pt x="4985" y="20432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8366446" y="622300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8652196" y="5961006"/>
              <a:ext cx="152401" cy="172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8790"/>
                  </a:moveTo>
                  <a:cubicBezTo>
                    <a:pt x="0" y="7489"/>
                    <a:pt x="0" y="6188"/>
                    <a:pt x="1950" y="4627"/>
                  </a:cubicBezTo>
                  <a:cubicBezTo>
                    <a:pt x="3900" y="3065"/>
                    <a:pt x="7800" y="1243"/>
                    <a:pt x="10500" y="463"/>
                  </a:cubicBezTo>
                  <a:cubicBezTo>
                    <a:pt x="13200" y="-318"/>
                    <a:pt x="14700" y="-58"/>
                    <a:pt x="15450" y="853"/>
                  </a:cubicBezTo>
                  <a:cubicBezTo>
                    <a:pt x="16200" y="1764"/>
                    <a:pt x="16200" y="3325"/>
                    <a:pt x="14400" y="5928"/>
                  </a:cubicBezTo>
                  <a:cubicBezTo>
                    <a:pt x="12600" y="8530"/>
                    <a:pt x="9000" y="12174"/>
                    <a:pt x="6600" y="14386"/>
                  </a:cubicBezTo>
                  <a:cubicBezTo>
                    <a:pt x="4200" y="16598"/>
                    <a:pt x="3000" y="17378"/>
                    <a:pt x="1950" y="18289"/>
                  </a:cubicBezTo>
                  <a:cubicBezTo>
                    <a:pt x="900" y="19200"/>
                    <a:pt x="0" y="20241"/>
                    <a:pt x="450" y="20762"/>
                  </a:cubicBezTo>
                  <a:cubicBezTo>
                    <a:pt x="900" y="21282"/>
                    <a:pt x="2700" y="21282"/>
                    <a:pt x="6150" y="20762"/>
                  </a:cubicBezTo>
                  <a:cubicBezTo>
                    <a:pt x="9600" y="20241"/>
                    <a:pt x="14700" y="19200"/>
                    <a:pt x="17550" y="18419"/>
                  </a:cubicBezTo>
                  <a:cubicBezTo>
                    <a:pt x="20400" y="17639"/>
                    <a:pt x="21000" y="17118"/>
                    <a:pt x="21600" y="16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8893496" y="5797550"/>
              <a:ext cx="47082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2080"/>
                    <a:pt x="21600" y="4160"/>
                    <a:pt x="18900" y="7760"/>
                  </a:cubicBezTo>
                  <a:cubicBezTo>
                    <a:pt x="16200" y="11360"/>
                    <a:pt x="8100" y="16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8868096" y="625475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9280846" y="562610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9287196" y="5759450"/>
              <a:ext cx="146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9795196" y="5197343"/>
              <a:ext cx="138907" cy="30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17" fill="norm" stroke="1" extrusionOk="0">
                  <a:moveTo>
                    <a:pt x="19636" y="4734"/>
                  </a:moveTo>
                  <a:cubicBezTo>
                    <a:pt x="20291" y="3984"/>
                    <a:pt x="20945" y="3234"/>
                    <a:pt x="21273" y="2334"/>
                  </a:cubicBezTo>
                  <a:cubicBezTo>
                    <a:pt x="21600" y="1434"/>
                    <a:pt x="21600" y="384"/>
                    <a:pt x="20782" y="84"/>
                  </a:cubicBezTo>
                  <a:cubicBezTo>
                    <a:pt x="19964" y="-216"/>
                    <a:pt x="18327" y="234"/>
                    <a:pt x="15382" y="2259"/>
                  </a:cubicBezTo>
                  <a:cubicBezTo>
                    <a:pt x="12436" y="4284"/>
                    <a:pt x="8182" y="7884"/>
                    <a:pt x="5727" y="11184"/>
                  </a:cubicBezTo>
                  <a:cubicBezTo>
                    <a:pt x="3273" y="14484"/>
                    <a:pt x="2618" y="17484"/>
                    <a:pt x="2945" y="19209"/>
                  </a:cubicBezTo>
                  <a:cubicBezTo>
                    <a:pt x="3273" y="20934"/>
                    <a:pt x="4582" y="21384"/>
                    <a:pt x="5727" y="21309"/>
                  </a:cubicBezTo>
                  <a:cubicBezTo>
                    <a:pt x="6873" y="21234"/>
                    <a:pt x="7855" y="20634"/>
                    <a:pt x="8673" y="19959"/>
                  </a:cubicBezTo>
                  <a:cubicBezTo>
                    <a:pt x="9491" y="19284"/>
                    <a:pt x="10145" y="18534"/>
                    <a:pt x="10309" y="17784"/>
                  </a:cubicBezTo>
                  <a:cubicBezTo>
                    <a:pt x="10473" y="17034"/>
                    <a:pt x="10145" y="16284"/>
                    <a:pt x="9000" y="15909"/>
                  </a:cubicBezTo>
                  <a:cubicBezTo>
                    <a:pt x="7855" y="15534"/>
                    <a:pt x="5891" y="15534"/>
                    <a:pt x="4255" y="15834"/>
                  </a:cubicBezTo>
                  <a:cubicBezTo>
                    <a:pt x="2618" y="16134"/>
                    <a:pt x="1309" y="16734"/>
                    <a:pt x="0" y="17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10061896" y="541020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10159163" y="5225777"/>
              <a:ext cx="112284" cy="29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65" fill="norm" stroke="1" extrusionOk="0">
                  <a:moveTo>
                    <a:pt x="21219" y="1419"/>
                  </a:moveTo>
                  <a:cubicBezTo>
                    <a:pt x="16419" y="642"/>
                    <a:pt x="11619" y="-135"/>
                    <a:pt x="8019" y="20"/>
                  </a:cubicBezTo>
                  <a:cubicBezTo>
                    <a:pt x="4419" y="176"/>
                    <a:pt x="2019" y="1264"/>
                    <a:pt x="819" y="2196"/>
                  </a:cubicBezTo>
                  <a:cubicBezTo>
                    <a:pt x="-381" y="3128"/>
                    <a:pt x="-381" y="3905"/>
                    <a:pt x="1619" y="4838"/>
                  </a:cubicBezTo>
                  <a:cubicBezTo>
                    <a:pt x="3619" y="5770"/>
                    <a:pt x="7619" y="6858"/>
                    <a:pt x="11019" y="8723"/>
                  </a:cubicBezTo>
                  <a:cubicBezTo>
                    <a:pt x="14419" y="10587"/>
                    <a:pt x="17219" y="13229"/>
                    <a:pt x="17819" y="15327"/>
                  </a:cubicBezTo>
                  <a:cubicBezTo>
                    <a:pt x="18419" y="17425"/>
                    <a:pt x="16819" y="18979"/>
                    <a:pt x="15019" y="19911"/>
                  </a:cubicBezTo>
                  <a:cubicBezTo>
                    <a:pt x="13219" y="20843"/>
                    <a:pt x="11219" y="21154"/>
                    <a:pt x="9219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0201596" y="5200650"/>
              <a:ext cx="1905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0455596" y="53911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0625988" y="5211233"/>
              <a:ext cx="128059" cy="204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547" fill="norm" stroke="1" extrusionOk="0">
                  <a:moveTo>
                    <a:pt x="11671" y="2227"/>
                  </a:moveTo>
                  <a:cubicBezTo>
                    <a:pt x="12019" y="1113"/>
                    <a:pt x="12367" y="0"/>
                    <a:pt x="12716" y="0"/>
                  </a:cubicBezTo>
                  <a:cubicBezTo>
                    <a:pt x="13064" y="0"/>
                    <a:pt x="13412" y="1113"/>
                    <a:pt x="12193" y="3229"/>
                  </a:cubicBezTo>
                  <a:cubicBezTo>
                    <a:pt x="10974" y="5344"/>
                    <a:pt x="8187" y="8462"/>
                    <a:pt x="5922" y="11134"/>
                  </a:cubicBezTo>
                  <a:cubicBezTo>
                    <a:pt x="3658" y="13806"/>
                    <a:pt x="1916" y="16033"/>
                    <a:pt x="871" y="17703"/>
                  </a:cubicBezTo>
                  <a:cubicBezTo>
                    <a:pt x="-175" y="19373"/>
                    <a:pt x="-523" y="20487"/>
                    <a:pt x="1219" y="21043"/>
                  </a:cubicBezTo>
                  <a:cubicBezTo>
                    <a:pt x="2961" y="21600"/>
                    <a:pt x="6793" y="21600"/>
                    <a:pt x="10451" y="21489"/>
                  </a:cubicBezTo>
                  <a:cubicBezTo>
                    <a:pt x="14109" y="21377"/>
                    <a:pt x="17593" y="21155"/>
                    <a:pt x="21077" y="2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0728646" y="5372100"/>
              <a:ext cx="6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0855011" y="546735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0976296" y="5247216"/>
              <a:ext cx="110392" cy="25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0" y="4175"/>
                  </a:moveTo>
                  <a:cubicBezTo>
                    <a:pt x="408" y="3267"/>
                    <a:pt x="815" y="2360"/>
                    <a:pt x="3872" y="1543"/>
                  </a:cubicBezTo>
                  <a:cubicBezTo>
                    <a:pt x="6928" y="726"/>
                    <a:pt x="12634" y="0"/>
                    <a:pt x="16098" y="0"/>
                  </a:cubicBezTo>
                  <a:cubicBezTo>
                    <a:pt x="19562" y="0"/>
                    <a:pt x="20785" y="726"/>
                    <a:pt x="20785" y="1997"/>
                  </a:cubicBezTo>
                  <a:cubicBezTo>
                    <a:pt x="20785" y="3267"/>
                    <a:pt x="19562" y="5082"/>
                    <a:pt x="18136" y="6262"/>
                  </a:cubicBezTo>
                  <a:cubicBezTo>
                    <a:pt x="16709" y="7442"/>
                    <a:pt x="15079" y="7987"/>
                    <a:pt x="13449" y="8531"/>
                  </a:cubicBezTo>
                  <a:cubicBezTo>
                    <a:pt x="11819" y="9076"/>
                    <a:pt x="10189" y="9620"/>
                    <a:pt x="11004" y="10074"/>
                  </a:cubicBezTo>
                  <a:cubicBezTo>
                    <a:pt x="11819" y="10528"/>
                    <a:pt x="15079" y="10891"/>
                    <a:pt x="17525" y="11526"/>
                  </a:cubicBezTo>
                  <a:cubicBezTo>
                    <a:pt x="19970" y="12161"/>
                    <a:pt x="21600" y="13069"/>
                    <a:pt x="21192" y="14430"/>
                  </a:cubicBezTo>
                  <a:cubicBezTo>
                    <a:pt x="20785" y="15792"/>
                    <a:pt x="18340" y="17607"/>
                    <a:pt x="15079" y="18877"/>
                  </a:cubicBezTo>
                  <a:cubicBezTo>
                    <a:pt x="11819" y="20148"/>
                    <a:pt x="7743" y="20874"/>
                    <a:pt x="36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1217596" y="54546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1350946" y="5233682"/>
              <a:ext cx="190501" cy="18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4319"/>
                  </a:moveTo>
                  <a:cubicBezTo>
                    <a:pt x="960" y="2829"/>
                    <a:pt x="1920" y="1340"/>
                    <a:pt x="3000" y="595"/>
                  </a:cubicBezTo>
                  <a:cubicBezTo>
                    <a:pt x="4080" y="-150"/>
                    <a:pt x="5280" y="-150"/>
                    <a:pt x="6840" y="347"/>
                  </a:cubicBezTo>
                  <a:cubicBezTo>
                    <a:pt x="8400" y="843"/>
                    <a:pt x="10320" y="1836"/>
                    <a:pt x="10680" y="4443"/>
                  </a:cubicBezTo>
                  <a:cubicBezTo>
                    <a:pt x="11040" y="7050"/>
                    <a:pt x="9840" y="11271"/>
                    <a:pt x="8640" y="14002"/>
                  </a:cubicBezTo>
                  <a:cubicBezTo>
                    <a:pt x="7440" y="16733"/>
                    <a:pt x="6240" y="17974"/>
                    <a:pt x="6360" y="18595"/>
                  </a:cubicBezTo>
                  <a:cubicBezTo>
                    <a:pt x="6480" y="19216"/>
                    <a:pt x="7920" y="19216"/>
                    <a:pt x="10680" y="19588"/>
                  </a:cubicBezTo>
                  <a:cubicBezTo>
                    <a:pt x="13440" y="19960"/>
                    <a:pt x="17520" y="20705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9858696" y="5530850"/>
              <a:ext cx="17018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1" y="20777"/>
                    <a:pt x="2203" y="19954"/>
                    <a:pt x="3264" y="18926"/>
                  </a:cubicBezTo>
                  <a:cubicBezTo>
                    <a:pt x="4325" y="17897"/>
                    <a:pt x="5346" y="16663"/>
                    <a:pt x="6381" y="15531"/>
                  </a:cubicBezTo>
                  <a:cubicBezTo>
                    <a:pt x="7415" y="14400"/>
                    <a:pt x="8463" y="13371"/>
                    <a:pt x="9578" y="12240"/>
                  </a:cubicBezTo>
                  <a:cubicBezTo>
                    <a:pt x="10693" y="11109"/>
                    <a:pt x="11875" y="9874"/>
                    <a:pt x="13030" y="8640"/>
                  </a:cubicBezTo>
                  <a:cubicBezTo>
                    <a:pt x="14185" y="7406"/>
                    <a:pt x="15313" y="6171"/>
                    <a:pt x="16496" y="4937"/>
                  </a:cubicBezTo>
                  <a:cubicBezTo>
                    <a:pt x="17678" y="3703"/>
                    <a:pt x="18913" y="2469"/>
                    <a:pt x="19773" y="1646"/>
                  </a:cubicBezTo>
                  <a:cubicBezTo>
                    <a:pt x="20633" y="823"/>
                    <a:pt x="21116" y="4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10089627" y="5914755"/>
              <a:ext cx="143720" cy="19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040" fill="norm" stroke="1" extrusionOk="0">
                  <a:moveTo>
                    <a:pt x="1533" y="5255"/>
                  </a:moveTo>
                  <a:cubicBezTo>
                    <a:pt x="594" y="4326"/>
                    <a:pt x="-345" y="3397"/>
                    <a:pt x="125" y="2584"/>
                  </a:cubicBezTo>
                  <a:cubicBezTo>
                    <a:pt x="594" y="1771"/>
                    <a:pt x="2472" y="1074"/>
                    <a:pt x="4507" y="610"/>
                  </a:cubicBezTo>
                  <a:cubicBezTo>
                    <a:pt x="6542" y="145"/>
                    <a:pt x="8733" y="-87"/>
                    <a:pt x="10768" y="29"/>
                  </a:cubicBezTo>
                  <a:cubicBezTo>
                    <a:pt x="12803" y="145"/>
                    <a:pt x="14681" y="610"/>
                    <a:pt x="14055" y="2816"/>
                  </a:cubicBezTo>
                  <a:cubicBezTo>
                    <a:pt x="13429" y="5023"/>
                    <a:pt x="10298" y="8971"/>
                    <a:pt x="7168" y="12455"/>
                  </a:cubicBezTo>
                  <a:cubicBezTo>
                    <a:pt x="4038" y="15939"/>
                    <a:pt x="907" y="18958"/>
                    <a:pt x="281" y="20236"/>
                  </a:cubicBezTo>
                  <a:cubicBezTo>
                    <a:pt x="-345" y="21513"/>
                    <a:pt x="1533" y="21048"/>
                    <a:pt x="5446" y="20352"/>
                  </a:cubicBezTo>
                  <a:cubicBezTo>
                    <a:pt x="9359" y="19655"/>
                    <a:pt x="15307" y="18726"/>
                    <a:pt x="21255" y="17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10347646" y="60452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10531796" y="5857615"/>
              <a:ext cx="190501" cy="218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3453"/>
                  </a:moveTo>
                  <a:cubicBezTo>
                    <a:pt x="720" y="2414"/>
                    <a:pt x="1440" y="1376"/>
                    <a:pt x="3240" y="753"/>
                  </a:cubicBezTo>
                  <a:cubicBezTo>
                    <a:pt x="5040" y="130"/>
                    <a:pt x="7920" y="-78"/>
                    <a:pt x="9960" y="26"/>
                  </a:cubicBezTo>
                  <a:cubicBezTo>
                    <a:pt x="12000" y="130"/>
                    <a:pt x="13200" y="545"/>
                    <a:pt x="13680" y="1895"/>
                  </a:cubicBezTo>
                  <a:cubicBezTo>
                    <a:pt x="14160" y="3245"/>
                    <a:pt x="13920" y="5530"/>
                    <a:pt x="12000" y="8437"/>
                  </a:cubicBezTo>
                  <a:cubicBezTo>
                    <a:pt x="10080" y="11345"/>
                    <a:pt x="6480" y="14876"/>
                    <a:pt x="4440" y="17160"/>
                  </a:cubicBezTo>
                  <a:cubicBezTo>
                    <a:pt x="2400" y="19445"/>
                    <a:pt x="1920" y="20484"/>
                    <a:pt x="2400" y="21003"/>
                  </a:cubicBezTo>
                  <a:cubicBezTo>
                    <a:pt x="2880" y="21522"/>
                    <a:pt x="4320" y="21522"/>
                    <a:pt x="7680" y="21003"/>
                  </a:cubicBezTo>
                  <a:cubicBezTo>
                    <a:pt x="11040" y="20484"/>
                    <a:pt x="16320" y="19445"/>
                    <a:pt x="21600" y="18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10792146" y="60134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10982646" y="5820432"/>
              <a:ext cx="260351" cy="20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5552"/>
                  </a:moveTo>
                  <a:cubicBezTo>
                    <a:pt x="0" y="4450"/>
                    <a:pt x="0" y="3348"/>
                    <a:pt x="1054" y="2356"/>
                  </a:cubicBezTo>
                  <a:cubicBezTo>
                    <a:pt x="2107" y="1364"/>
                    <a:pt x="4215" y="482"/>
                    <a:pt x="5707" y="152"/>
                  </a:cubicBezTo>
                  <a:cubicBezTo>
                    <a:pt x="7200" y="-179"/>
                    <a:pt x="8078" y="41"/>
                    <a:pt x="8693" y="703"/>
                  </a:cubicBezTo>
                  <a:cubicBezTo>
                    <a:pt x="9307" y="1364"/>
                    <a:pt x="9659" y="2466"/>
                    <a:pt x="8605" y="5331"/>
                  </a:cubicBezTo>
                  <a:cubicBezTo>
                    <a:pt x="7551" y="8197"/>
                    <a:pt x="5093" y="12825"/>
                    <a:pt x="3600" y="15801"/>
                  </a:cubicBezTo>
                  <a:cubicBezTo>
                    <a:pt x="2107" y="18776"/>
                    <a:pt x="1580" y="20099"/>
                    <a:pt x="1932" y="20760"/>
                  </a:cubicBezTo>
                  <a:cubicBezTo>
                    <a:pt x="2283" y="21421"/>
                    <a:pt x="3512" y="21421"/>
                    <a:pt x="6937" y="20650"/>
                  </a:cubicBezTo>
                  <a:cubicBezTo>
                    <a:pt x="10361" y="19878"/>
                    <a:pt x="15980" y="18335"/>
                    <a:pt x="21600" y="16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0976296" y="5765800"/>
              <a:ext cx="2159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53" y="3471"/>
                    <a:pt x="12706" y="6943"/>
                    <a:pt x="9106" y="10543"/>
                  </a:cubicBezTo>
                  <a:cubicBezTo>
                    <a:pt x="5506" y="14143"/>
                    <a:pt x="2753" y="178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11439846" y="5213350"/>
              <a:ext cx="1524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200"/>
                    <a:pt x="15600" y="2400"/>
                    <a:pt x="12000" y="6000"/>
                  </a:cubicBezTo>
                  <a:cubicBezTo>
                    <a:pt x="8400" y="9600"/>
                    <a:pt x="4200" y="15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0557196" y="5820833"/>
              <a:ext cx="175685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518" y="3005"/>
                  </a:moveTo>
                  <a:cubicBezTo>
                    <a:pt x="20559" y="1503"/>
                    <a:pt x="21600" y="0"/>
                    <a:pt x="21600" y="0"/>
                  </a:cubicBezTo>
                  <a:cubicBezTo>
                    <a:pt x="21600" y="0"/>
                    <a:pt x="20559" y="1503"/>
                    <a:pt x="17436" y="4977"/>
                  </a:cubicBezTo>
                  <a:cubicBezTo>
                    <a:pt x="14313" y="8452"/>
                    <a:pt x="9108" y="13899"/>
                    <a:pt x="5855" y="16998"/>
                  </a:cubicBezTo>
                  <a:cubicBezTo>
                    <a:pt x="2602" y="20097"/>
                    <a:pt x="1301" y="208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0017446" y="5905500"/>
              <a:ext cx="2794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4917"/>
                    <a:pt x="11782" y="9834"/>
                    <a:pt x="8182" y="13434"/>
                  </a:cubicBezTo>
                  <a:cubicBezTo>
                    <a:pt x="4582" y="17034"/>
                    <a:pt x="2291" y="193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0601646" y="5219700"/>
              <a:ext cx="2730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91" y="1358"/>
                    <a:pt x="17581" y="2717"/>
                    <a:pt x="14819" y="5502"/>
                  </a:cubicBezTo>
                  <a:cubicBezTo>
                    <a:pt x="12056" y="8287"/>
                    <a:pt x="8540" y="12498"/>
                    <a:pt x="5944" y="15419"/>
                  </a:cubicBezTo>
                  <a:cubicBezTo>
                    <a:pt x="3349" y="18340"/>
                    <a:pt x="1674" y="199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9312596" y="6733893"/>
              <a:ext cx="2095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018" y="11375"/>
                    <a:pt x="10036" y="2735"/>
                    <a:pt x="13636" y="575"/>
                  </a:cubicBezTo>
                  <a:cubicBezTo>
                    <a:pt x="17236" y="-1585"/>
                    <a:pt x="1941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9337996" y="687705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9875630" y="6570368"/>
              <a:ext cx="147697" cy="313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96" fill="norm" stroke="1" extrusionOk="0">
                  <a:moveTo>
                    <a:pt x="17897" y="4880"/>
                  </a:moveTo>
                  <a:cubicBezTo>
                    <a:pt x="18514" y="4160"/>
                    <a:pt x="19131" y="3440"/>
                    <a:pt x="19131" y="2720"/>
                  </a:cubicBezTo>
                  <a:cubicBezTo>
                    <a:pt x="19131" y="2000"/>
                    <a:pt x="18514" y="1280"/>
                    <a:pt x="16509" y="704"/>
                  </a:cubicBezTo>
                  <a:cubicBezTo>
                    <a:pt x="14503" y="128"/>
                    <a:pt x="11109" y="-304"/>
                    <a:pt x="8331" y="272"/>
                  </a:cubicBezTo>
                  <a:cubicBezTo>
                    <a:pt x="5554" y="848"/>
                    <a:pt x="3394" y="2432"/>
                    <a:pt x="2006" y="3656"/>
                  </a:cubicBezTo>
                  <a:cubicBezTo>
                    <a:pt x="617" y="4880"/>
                    <a:pt x="0" y="5744"/>
                    <a:pt x="0" y="6536"/>
                  </a:cubicBezTo>
                  <a:cubicBezTo>
                    <a:pt x="0" y="7328"/>
                    <a:pt x="617" y="8048"/>
                    <a:pt x="3086" y="7976"/>
                  </a:cubicBezTo>
                  <a:cubicBezTo>
                    <a:pt x="5554" y="7904"/>
                    <a:pt x="9874" y="7040"/>
                    <a:pt x="12651" y="6320"/>
                  </a:cubicBezTo>
                  <a:cubicBezTo>
                    <a:pt x="15429" y="5600"/>
                    <a:pt x="16663" y="5024"/>
                    <a:pt x="17897" y="4520"/>
                  </a:cubicBezTo>
                  <a:cubicBezTo>
                    <a:pt x="19131" y="4016"/>
                    <a:pt x="20366" y="3584"/>
                    <a:pt x="20983" y="3728"/>
                  </a:cubicBezTo>
                  <a:cubicBezTo>
                    <a:pt x="21600" y="3872"/>
                    <a:pt x="21600" y="4592"/>
                    <a:pt x="21446" y="7256"/>
                  </a:cubicBezTo>
                  <a:cubicBezTo>
                    <a:pt x="21291" y="9920"/>
                    <a:pt x="20983" y="14528"/>
                    <a:pt x="20674" y="17192"/>
                  </a:cubicBezTo>
                  <a:cubicBezTo>
                    <a:pt x="20366" y="19856"/>
                    <a:pt x="20057" y="20576"/>
                    <a:pt x="20057" y="20936"/>
                  </a:cubicBezTo>
                  <a:cubicBezTo>
                    <a:pt x="20057" y="21296"/>
                    <a:pt x="20366" y="21296"/>
                    <a:pt x="20674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0153740" y="6612766"/>
              <a:ext cx="157748" cy="25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202" fill="norm" stroke="1" extrusionOk="0">
                  <a:moveTo>
                    <a:pt x="16657" y="2434"/>
                  </a:moveTo>
                  <a:cubicBezTo>
                    <a:pt x="16373" y="1380"/>
                    <a:pt x="16089" y="327"/>
                    <a:pt x="15236" y="63"/>
                  </a:cubicBezTo>
                  <a:cubicBezTo>
                    <a:pt x="14384" y="-200"/>
                    <a:pt x="12963" y="327"/>
                    <a:pt x="10405" y="2346"/>
                  </a:cubicBezTo>
                  <a:cubicBezTo>
                    <a:pt x="7847" y="4366"/>
                    <a:pt x="4152" y="7878"/>
                    <a:pt x="2163" y="10688"/>
                  </a:cubicBezTo>
                  <a:cubicBezTo>
                    <a:pt x="173" y="13498"/>
                    <a:pt x="-111" y="15605"/>
                    <a:pt x="31" y="17273"/>
                  </a:cubicBezTo>
                  <a:cubicBezTo>
                    <a:pt x="173" y="18941"/>
                    <a:pt x="742" y="20171"/>
                    <a:pt x="1878" y="20785"/>
                  </a:cubicBezTo>
                  <a:cubicBezTo>
                    <a:pt x="3015" y="21400"/>
                    <a:pt x="4721" y="21400"/>
                    <a:pt x="7278" y="20346"/>
                  </a:cubicBezTo>
                  <a:cubicBezTo>
                    <a:pt x="9836" y="19293"/>
                    <a:pt x="13247" y="17185"/>
                    <a:pt x="15805" y="14200"/>
                  </a:cubicBezTo>
                  <a:cubicBezTo>
                    <a:pt x="18363" y="11215"/>
                    <a:pt x="20068" y="7351"/>
                    <a:pt x="20778" y="4893"/>
                  </a:cubicBezTo>
                  <a:cubicBezTo>
                    <a:pt x="21489" y="2434"/>
                    <a:pt x="21205" y="1380"/>
                    <a:pt x="20352" y="854"/>
                  </a:cubicBezTo>
                  <a:cubicBezTo>
                    <a:pt x="19500" y="327"/>
                    <a:pt x="18078" y="327"/>
                    <a:pt x="16089" y="1029"/>
                  </a:cubicBezTo>
                  <a:cubicBezTo>
                    <a:pt x="14100" y="1732"/>
                    <a:pt x="11542" y="3137"/>
                    <a:pt x="8984" y="4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5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464246" y="3214077"/>
              <a:ext cx="2053481" cy="745418"/>
            </a:xfrm>
            <a:prstGeom prst="rect">
              <a:avLst/>
            </a:prstGeom>
            <a:effectLst/>
          </p:spPr>
        </p:pic>
        <p:pic>
          <p:nvPicPr>
            <p:cNvPr id="45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5096" y="5623106"/>
              <a:ext cx="254001" cy="41095"/>
            </a:xfrm>
            <a:prstGeom prst="rect">
              <a:avLst/>
            </a:prstGeom>
            <a:effectLst/>
          </p:spPr>
        </p:pic>
        <p:pic>
          <p:nvPicPr>
            <p:cNvPr id="46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74996" y="5600700"/>
              <a:ext cx="406401" cy="69850"/>
            </a:xfrm>
            <a:prstGeom prst="rect">
              <a:avLst/>
            </a:prstGeom>
            <a:effectLst/>
          </p:spPr>
        </p:pic>
        <p:pic>
          <p:nvPicPr>
            <p:cNvPr id="46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229046" y="5597243"/>
              <a:ext cx="285751" cy="35208"/>
            </a:xfrm>
            <a:prstGeom prst="rect">
              <a:avLst/>
            </a:prstGeom>
            <a:effectLst/>
          </p:spPr>
        </p:pic>
        <p:pic>
          <p:nvPicPr>
            <p:cNvPr id="46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49746" y="5588000"/>
              <a:ext cx="323851" cy="63500"/>
            </a:xfrm>
            <a:prstGeom prst="rect">
              <a:avLst/>
            </a:prstGeom>
            <a:effectLst/>
          </p:spPr>
        </p:pic>
        <p:pic>
          <p:nvPicPr>
            <p:cNvPr id="46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340296" y="5575300"/>
              <a:ext cx="254001" cy="44450"/>
            </a:xfrm>
            <a:prstGeom prst="rect">
              <a:avLst/>
            </a:prstGeom>
            <a:effectLst/>
          </p:spPr>
        </p:pic>
        <p:pic>
          <p:nvPicPr>
            <p:cNvPr id="46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822896" y="5556250"/>
              <a:ext cx="412751" cy="57150"/>
            </a:xfrm>
            <a:prstGeom prst="rect">
              <a:avLst/>
            </a:prstGeom>
            <a:effectLst/>
          </p:spPr>
        </p:pic>
        <p:pic>
          <p:nvPicPr>
            <p:cNvPr id="47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4713" y="5884197"/>
              <a:ext cx="180084" cy="236305"/>
            </a:xfrm>
            <a:prstGeom prst="rect">
              <a:avLst/>
            </a:prstGeom>
            <a:effectLst/>
          </p:spPr>
        </p:pic>
        <p:pic>
          <p:nvPicPr>
            <p:cNvPr id="473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89246" y="6083300"/>
              <a:ext cx="38101" cy="152400"/>
            </a:xfrm>
            <a:prstGeom prst="rect">
              <a:avLst/>
            </a:prstGeom>
            <a:effectLst/>
          </p:spPr>
        </p:pic>
        <p:pic>
          <p:nvPicPr>
            <p:cNvPr id="475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82946" y="5883932"/>
              <a:ext cx="154518" cy="269218"/>
            </a:xfrm>
            <a:prstGeom prst="rect">
              <a:avLst/>
            </a:prstGeom>
            <a:effectLst/>
          </p:spPr>
        </p:pic>
        <p:pic>
          <p:nvPicPr>
            <p:cNvPr id="477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98846" y="6075009"/>
              <a:ext cx="190501" cy="145081"/>
            </a:xfrm>
            <a:prstGeom prst="rect">
              <a:avLst/>
            </a:prstGeom>
            <a:effectLst/>
          </p:spPr>
        </p:pic>
        <p:pic>
          <p:nvPicPr>
            <p:cNvPr id="47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286196" y="5834503"/>
              <a:ext cx="122821" cy="242448"/>
            </a:xfrm>
            <a:prstGeom prst="rect">
              <a:avLst/>
            </a:prstGeom>
            <a:effectLst/>
          </p:spPr>
        </p:pic>
        <p:pic>
          <p:nvPicPr>
            <p:cNvPr id="481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470346" y="6010607"/>
              <a:ext cx="147564" cy="199694"/>
            </a:xfrm>
            <a:prstGeom prst="rect">
              <a:avLst/>
            </a:prstGeom>
            <a:effectLst/>
          </p:spPr>
        </p:pic>
        <p:pic>
          <p:nvPicPr>
            <p:cNvPr id="483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902146" y="5838736"/>
              <a:ext cx="142379" cy="231864"/>
            </a:xfrm>
            <a:prstGeom prst="rect">
              <a:avLst/>
            </a:prstGeom>
            <a:effectLst/>
          </p:spPr>
        </p:pic>
        <p:pic>
          <p:nvPicPr>
            <p:cNvPr id="485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049140" y="6032500"/>
              <a:ext cx="132407" cy="209550"/>
            </a:xfrm>
            <a:prstGeom prst="rect">
              <a:avLst/>
            </a:prstGeom>
            <a:effectLst/>
          </p:spPr>
        </p:pic>
        <p:pic>
          <p:nvPicPr>
            <p:cNvPr id="48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486346" y="5893777"/>
              <a:ext cx="127001" cy="214923"/>
            </a:xfrm>
            <a:prstGeom prst="rect">
              <a:avLst/>
            </a:prstGeom>
            <a:effectLst/>
          </p:spPr>
        </p:pic>
        <p:pic>
          <p:nvPicPr>
            <p:cNvPr id="48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602763" y="6035419"/>
              <a:ext cx="102379" cy="187581"/>
            </a:xfrm>
            <a:prstGeom prst="rect">
              <a:avLst/>
            </a:prstGeom>
            <a:effectLst/>
          </p:spPr>
        </p:pic>
        <p:pic>
          <p:nvPicPr>
            <p:cNvPr id="491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613346" y="6011454"/>
              <a:ext cx="184151" cy="71846"/>
            </a:xfrm>
            <a:prstGeom prst="rect">
              <a:avLst/>
            </a:prstGeom>
            <a:effectLst/>
          </p:spPr>
        </p:pic>
        <p:pic>
          <p:nvPicPr>
            <p:cNvPr id="493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981646" y="5835641"/>
              <a:ext cx="203252" cy="234960"/>
            </a:xfrm>
            <a:prstGeom prst="rect">
              <a:avLst/>
            </a:prstGeom>
            <a:effectLst/>
          </p:spPr>
        </p:pic>
        <p:pic>
          <p:nvPicPr>
            <p:cNvPr id="495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3121346" y="5995346"/>
              <a:ext cx="139701" cy="182025"/>
            </a:xfrm>
            <a:prstGeom prst="rect">
              <a:avLst/>
            </a:prstGeom>
            <a:effectLst/>
          </p:spPr>
        </p:pic>
        <p:pic>
          <p:nvPicPr>
            <p:cNvPr id="497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-9204" y="5125896"/>
              <a:ext cx="157305" cy="380684"/>
            </a:xfrm>
            <a:prstGeom prst="rect">
              <a:avLst/>
            </a:prstGeom>
            <a:effectLst/>
          </p:spPr>
        </p:pic>
        <p:pic>
          <p:nvPicPr>
            <p:cNvPr id="499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00346" y="5181600"/>
              <a:ext cx="31751" cy="355600"/>
            </a:xfrm>
            <a:prstGeom prst="rect">
              <a:avLst/>
            </a:prstGeom>
            <a:effectLst/>
          </p:spPr>
        </p:pic>
        <p:pic>
          <p:nvPicPr>
            <p:cNvPr id="501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63188" y="5130800"/>
              <a:ext cx="240359" cy="114300"/>
            </a:xfrm>
            <a:prstGeom prst="rect">
              <a:avLst/>
            </a:prstGeom>
            <a:effectLst/>
          </p:spPr>
        </p:pic>
        <p:pic>
          <p:nvPicPr>
            <p:cNvPr id="503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87646" y="5289549"/>
              <a:ext cx="196851" cy="63501"/>
            </a:xfrm>
            <a:prstGeom prst="rect">
              <a:avLst/>
            </a:prstGeom>
            <a:effectLst/>
          </p:spPr>
        </p:pic>
        <p:pic>
          <p:nvPicPr>
            <p:cNvPr id="505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66327" y="4914336"/>
              <a:ext cx="242020" cy="838765"/>
            </a:xfrm>
            <a:prstGeom prst="rect">
              <a:avLst/>
            </a:prstGeom>
            <a:effectLst/>
          </p:spPr>
        </p:pic>
        <p:pic>
          <p:nvPicPr>
            <p:cNvPr id="507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3146746" y="5096628"/>
              <a:ext cx="275463" cy="592973"/>
            </a:xfrm>
            <a:prstGeom prst="rect">
              <a:avLst/>
            </a:prstGeom>
            <a:effectLst/>
          </p:spPr>
        </p:pic>
        <p:pic>
          <p:nvPicPr>
            <p:cNvPr id="509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3892583" y="6020742"/>
              <a:ext cx="199372" cy="329259"/>
            </a:xfrm>
            <a:prstGeom prst="rect">
              <a:avLst/>
            </a:prstGeom>
            <a:effectLst/>
          </p:spPr>
        </p:pic>
        <p:pic>
          <p:nvPicPr>
            <p:cNvPr id="511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4245296" y="5956027"/>
              <a:ext cx="38101" cy="311424"/>
            </a:xfrm>
            <a:prstGeom prst="rect">
              <a:avLst/>
            </a:prstGeom>
            <a:effectLst/>
          </p:spPr>
        </p:pic>
        <p:pic>
          <p:nvPicPr>
            <p:cNvPr id="513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4227255" y="6370751"/>
              <a:ext cx="83850" cy="84284"/>
            </a:xfrm>
            <a:prstGeom prst="rect">
              <a:avLst/>
            </a:prstGeom>
            <a:effectLst/>
          </p:spPr>
        </p:pic>
        <p:pic>
          <p:nvPicPr>
            <p:cNvPr id="515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3673796" y="6616700"/>
              <a:ext cx="844551" cy="58373"/>
            </a:xfrm>
            <a:prstGeom prst="rect">
              <a:avLst/>
            </a:prstGeom>
            <a:effectLst/>
          </p:spPr>
        </p:pic>
        <p:pic>
          <p:nvPicPr>
            <p:cNvPr id="517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3564595" y="6837830"/>
              <a:ext cx="229852" cy="248792"/>
            </a:xfrm>
            <a:prstGeom prst="rect">
              <a:avLst/>
            </a:prstGeom>
            <a:effectLst/>
          </p:spPr>
        </p:pic>
        <p:pic>
          <p:nvPicPr>
            <p:cNvPr id="519" name="Line Line" descr="Line Lin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3857946" y="6813549"/>
              <a:ext cx="44451" cy="234951"/>
            </a:xfrm>
            <a:prstGeom prst="rect">
              <a:avLst/>
            </a:prstGeom>
            <a:effectLst/>
          </p:spPr>
        </p:pic>
        <p:pic>
          <p:nvPicPr>
            <p:cNvPr id="521" name="Line Line" descr="Line Lin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3883346" y="7131050"/>
              <a:ext cx="63501" cy="50800"/>
            </a:xfrm>
            <a:prstGeom prst="rect">
              <a:avLst/>
            </a:prstGeom>
            <a:effectLst/>
          </p:spPr>
        </p:pic>
        <p:pic>
          <p:nvPicPr>
            <p:cNvPr id="523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4074844" y="6827824"/>
              <a:ext cx="233953" cy="233872"/>
            </a:xfrm>
            <a:prstGeom prst="rect">
              <a:avLst/>
            </a:prstGeom>
            <a:effectLst/>
          </p:spPr>
        </p:pic>
        <p:pic>
          <p:nvPicPr>
            <p:cNvPr id="525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4359596" y="6680200"/>
              <a:ext cx="57151" cy="349250"/>
            </a:xfrm>
            <a:prstGeom prst="rect">
              <a:avLst/>
            </a:prstGeom>
            <a:effectLst/>
          </p:spPr>
        </p:pic>
        <p:pic>
          <p:nvPicPr>
            <p:cNvPr id="527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4340546" y="711835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529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4746946" y="6551083"/>
              <a:ext cx="196851" cy="33868"/>
            </a:xfrm>
            <a:prstGeom prst="rect">
              <a:avLst/>
            </a:prstGeom>
            <a:effectLst/>
          </p:spPr>
        </p:pic>
        <p:pic>
          <p:nvPicPr>
            <p:cNvPr id="531" name="Line Line" descr="Line Lin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4785046" y="6673850"/>
              <a:ext cx="152401" cy="38100"/>
            </a:xfrm>
            <a:prstGeom prst="rect">
              <a:avLst/>
            </a:prstGeom>
            <a:effectLst/>
          </p:spPr>
        </p:pic>
        <p:pic>
          <p:nvPicPr>
            <p:cNvPr id="533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5204146" y="6333895"/>
              <a:ext cx="139701" cy="270106"/>
            </a:xfrm>
            <a:prstGeom prst="rect">
              <a:avLst/>
            </a:prstGeom>
            <a:effectLst/>
          </p:spPr>
        </p:pic>
        <p:pic>
          <p:nvPicPr>
            <p:cNvPr id="535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5432746" y="657225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537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5682103" y="6344075"/>
              <a:ext cx="124351" cy="259926"/>
            </a:xfrm>
            <a:prstGeom prst="rect">
              <a:avLst/>
            </a:prstGeom>
            <a:effectLst/>
          </p:spPr>
        </p:pic>
        <p:pic>
          <p:nvPicPr>
            <p:cNvPr id="539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5889946" y="653415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541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6001802" y="6325925"/>
              <a:ext cx="199295" cy="239976"/>
            </a:xfrm>
            <a:prstGeom prst="rect">
              <a:avLst/>
            </a:prstGeom>
            <a:effectLst/>
          </p:spPr>
        </p:pic>
        <p:pic>
          <p:nvPicPr>
            <p:cNvPr id="543" name="Line Line" descr="Line Lin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5007296" y="7004049"/>
              <a:ext cx="215901" cy="44451"/>
            </a:xfrm>
            <a:prstGeom prst="rect">
              <a:avLst/>
            </a:prstGeom>
            <a:effectLst/>
          </p:spPr>
        </p:pic>
        <p:pic>
          <p:nvPicPr>
            <p:cNvPr id="545" name="Line Line" descr="Line Lin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5013646" y="7124700"/>
              <a:ext cx="177801" cy="44450"/>
            </a:xfrm>
            <a:prstGeom prst="rect">
              <a:avLst/>
            </a:prstGeom>
            <a:effectLst/>
          </p:spPr>
        </p:pic>
        <p:pic>
          <p:nvPicPr>
            <p:cNvPr id="547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5521646" y="6861373"/>
              <a:ext cx="208606" cy="255276"/>
            </a:xfrm>
            <a:prstGeom prst="rect">
              <a:avLst/>
            </a:prstGeom>
            <a:effectLst/>
          </p:spPr>
        </p:pic>
        <p:pic>
          <p:nvPicPr>
            <p:cNvPr id="549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5773576" y="6900180"/>
              <a:ext cx="174301" cy="189933"/>
            </a:xfrm>
            <a:prstGeom prst="rect">
              <a:avLst/>
            </a:prstGeom>
            <a:effectLst/>
          </p:spPr>
        </p:pic>
        <p:pic>
          <p:nvPicPr>
            <p:cNvPr id="551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727246" y="7499349"/>
              <a:ext cx="153138" cy="498816"/>
            </a:xfrm>
            <a:prstGeom prst="rect">
              <a:avLst/>
            </a:prstGeom>
            <a:effectLst/>
          </p:spPr>
        </p:pic>
        <p:pic>
          <p:nvPicPr>
            <p:cNvPr id="553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921196" y="7683500"/>
              <a:ext cx="228601" cy="224083"/>
            </a:xfrm>
            <a:prstGeom prst="rect">
              <a:avLst/>
            </a:prstGeom>
            <a:effectLst/>
          </p:spPr>
        </p:pic>
        <p:pic>
          <p:nvPicPr>
            <p:cNvPr id="555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2183738" y="7590681"/>
              <a:ext cx="175609" cy="352227"/>
            </a:xfrm>
            <a:prstGeom prst="rect">
              <a:avLst/>
            </a:prstGeom>
            <a:effectLst/>
          </p:spPr>
        </p:pic>
        <p:pic>
          <p:nvPicPr>
            <p:cNvPr id="557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2454596" y="7562850"/>
              <a:ext cx="189832" cy="450850"/>
            </a:xfrm>
            <a:prstGeom prst="rect">
              <a:avLst/>
            </a:prstGeom>
            <a:effectLst/>
          </p:spPr>
        </p:pic>
        <p:pic>
          <p:nvPicPr>
            <p:cNvPr id="559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2803846" y="7727949"/>
              <a:ext cx="165101" cy="57151"/>
            </a:xfrm>
            <a:prstGeom prst="rect">
              <a:avLst/>
            </a:prstGeom>
            <a:effectLst/>
          </p:spPr>
        </p:pic>
        <p:pic>
          <p:nvPicPr>
            <p:cNvPr id="561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2829246" y="7816850"/>
              <a:ext cx="203201" cy="76200"/>
            </a:xfrm>
            <a:prstGeom prst="rect">
              <a:avLst/>
            </a:prstGeom>
            <a:effectLst/>
          </p:spPr>
        </p:pic>
        <p:pic>
          <p:nvPicPr>
            <p:cNvPr id="563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3338897" y="7500833"/>
              <a:ext cx="123007" cy="270717"/>
            </a:xfrm>
            <a:prstGeom prst="rect">
              <a:avLst/>
            </a:prstGeom>
            <a:effectLst/>
          </p:spPr>
        </p:pic>
        <p:pic>
          <p:nvPicPr>
            <p:cNvPr id="565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3541393" y="7543800"/>
              <a:ext cx="149338" cy="121195"/>
            </a:xfrm>
            <a:prstGeom prst="rect">
              <a:avLst/>
            </a:prstGeom>
            <a:effectLst/>
          </p:spPr>
        </p:pic>
        <p:pic>
          <p:nvPicPr>
            <p:cNvPr id="567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3642046" y="7502471"/>
              <a:ext cx="203252" cy="428679"/>
            </a:xfrm>
            <a:prstGeom prst="rect">
              <a:avLst/>
            </a:prstGeom>
            <a:effectLst/>
          </p:spPr>
        </p:pic>
        <p:pic>
          <p:nvPicPr>
            <p:cNvPr id="569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3801330" y="7679493"/>
              <a:ext cx="145517" cy="270708"/>
            </a:xfrm>
            <a:prstGeom prst="rect">
              <a:avLst/>
            </a:prstGeom>
            <a:effectLst/>
          </p:spPr>
        </p:pic>
        <p:pic>
          <p:nvPicPr>
            <p:cNvPr id="571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4011596" y="7734300"/>
              <a:ext cx="151151" cy="171720"/>
            </a:xfrm>
            <a:prstGeom prst="rect">
              <a:avLst/>
            </a:prstGeom>
            <a:effectLst/>
          </p:spPr>
        </p:pic>
        <p:pic>
          <p:nvPicPr>
            <p:cNvPr id="573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4505646" y="7675033"/>
              <a:ext cx="234951" cy="33868"/>
            </a:xfrm>
            <a:prstGeom prst="rect">
              <a:avLst/>
            </a:prstGeom>
            <a:effectLst/>
          </p:spPr>
        </p:pic>
        <p:pic>
          <p:nvPicPr>
            <p:cNvPr id="575" name="Line Line" descr="Line Lin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4531046" y="7759700"/>
              <a:ext cx="215901" cy="57150"/>
            </a:xfrm>
            <a:prstGeom prst="rect">
              <a:avLst/>
            </a:prstGeom>
            <a:effectLst/>
          </p:spPr>
        </p:pic>
        <p:pic>
          <p:nvPicPr>
            <p:cNvPr id="577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5223196" y="7492999"/>
              <a:ext cx="63501" cy="222251"/>
            </a:xfrm>
            <a:prstGeom prst="rect">
              <a:avLst/>
            </a:prstGeom>
            <a:effectLst/>
          </p:spPr>
        </p:pic>
        <p:pic>
          <p:nvPicPr>
            <p:cNvPr id="579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5303853" y="7499350"/>
              <a:ext cx="135244" cy="355600"/>
            </a:xfrm>
            <a:prstGeom prst="rect">
              <a:avLst/>
            </a:prstGeom>
            <a:effectLst/>
          </p:spPr>
        </p:pic>
        <p:pic>
          <p:nvPicPr>
            <p:cNvPr id="581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5356546" y="7648756"/>
              <a:ext cx="229483" cy="276045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8" name="Drawing"/>
          <p:cNvGrpSpPr/>
          <p:nvPr/>
        </p:nvGrpSpPr>
        <p:grpSpPr>
          <a:xfrm>
            <a:off x="-754224" y="636809"/>
            <a:ext cx="13105503" cy="6692690"/>
            <a:chOff x="0" y="0"/>
            <a:chExt cx="13105502" cy="6692688"/>
          </a:xfrm>
        </p:grpSpPr>
        <p:sp>
          <p:nvSpPr>
            <p:cNvPr id="585" name="Line"/>
            <p:cNvSpPr/>
            <p:nvPr/>
          </p:nvSpPr>
          <p:spPr>
            <a:xfrm>
              <a:off x="105567" y="234386"/>
              <a:ext cx="190030" cy="34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03" fill="norm" stroke="1" extrusionOk="0">
                  <a:moveTo>
                    <a:pt x="12907" y="433"/>
                  </a:moveTo>
                  <a:cubicBezTo>
                    <a:pt x="11707" y="168"/>
                    <a:pt x="10507" y="-97"/>
                    <a:pt x="9547" y="36"/>
                  </a:cubicBezTo>
                  <a:cubicBezTo>
                    <a:pt x="8587" y="168"/>
                    <a:pt x="7867" y="698"/>
                    <a:pt x="6427" y="2553"/>
                  </a:cubicBezTo>
                  <a:cubicBezTo>
                    <a:pt x="4987" y="4409"/>
                    <a:pt x="2827" y="7589"/>
                    <a:pt x="1627" y="10040"/>
                  </a:cubicBezTo>
                  <a:cubicBezTo>
                    <a:pt x="427" y="12492"/>
                    <a:pt x="187" y="14215"/>
                    <a:pt x="67" y="15407"/>
                  </a:cubicBezTo>
                  <a:cubicBezTo>
                    <a:pt x="-53" y="16600"/>
                    <a:pt x="-53" y="17263"/>
                    <a:pt x="427" y="17793"/>
                  </a:cubicBezTo>
                  <a:cubicBezTo>
                    <a:pt x="907" y="18323"/>
                    <a:pt x="1867" y="18720"/>
                    <a:pt x="3187" y="18919"/>
                  </a:cubicBezTo>
                  <a:cubicBezTo>
                    <a:pt x="4507" y="19118"/>
                    <a:pt x="6187" y="19118"/>
                    <a:pt x="7867" y="18588"/>
                  </a:cubicBezTo>
                  <a:cubicBezTo>
                    <a:pt x="9547" y="18058"/>
                    <a:pt x="11227" y="16997"/>
                    <a:pt x="12907" y="15341"/>
                  </a:cubicBezTo>
                  <a:cubicBezTo>
                    <a:pt x="14587" y="13685"/>
                    <a:pt x="16267" y="11432"/>
                    <a:pt x="16627" y="9113"/>
                  </a:cubicBezTo>
                  <a:cubicBezTo>
                    <a:pt x="16987" y="6794"/>
                    <a:pt x="16027" y="4409"/>
                    <a:pt x="15067" y="2951"/>
                  </a:cubicBezTo>
                  <a:cubicBezTo>
                    <a:pt x="14107" y="1493"/>
                    <a:pt x="13147" y="963"/>
                    <a:pt x="12067" y="698"/>
                  </a:cubicBezTo>
                  <a:cubicBezTo>
                    <a:pt x="10987" y="433"/>
                    <a:pt x="9787" y="433"/>
                    <a:pt x="8587" y="566"/>
                  </a:cubicBezTo>
                  <a:cubicBezTo>
                    <a:pt x="7387" y="698"/>
                    <a:pt x="6187" y="963"/>
                    <a:pt x="5107" y="1957"/>
                  </a:cubicBezTo>
                  <a:cubicBezTo>
                    <a:pt x="4027" y="2951"/>
                    <a:pt x="3067" y="4674"/>
                    <a:pt x="3907" y="7059"/>
                  </a:cubicBezTo>
                  <a:cubicBezTo>
                    <a:pt x="4747" y="9444"/>
                    <a:pt x="7387" y="12492"/>
                    <a:pt x="10627" y="15010"/>
                  </a:cubicBezTo>
                  <a:cubicBezTo>
                    <a:pt x="13867" y="17528"/>
                    <a:pt x="17707" y="19515"/>
                    <a:pt x="21547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352746" y="222250"/>
              <a:ext cx="145125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7" h="21600" fill="norm" stroke="1" extrusionOk="0">
                  <a:moveTo>
                    <a:pt x="0" y="0"/>
                  </a:moveTo>
                  <a:cubicBezTo>
                    <a:pt x="6214" y="1953"/>
                    <a:pt x="12427" y="3905"/>
                    <a:pt x="16274" y="6224"/>
                  </a:cubicBezTo>
                  <a:cubicBezTo>
                    <a:pt x="20121" y="8542"/>
                    <a:pt x="21600" y="11227"/>
                    <a:pt x="18937" y="13851"/>
                  </a:cubicBezTo>
                  <a:cubicBezTo>
                    <a:pt x="16274" y="16475"/>
                    <a:pt x="9468" y="19037"/>
                    <a:pt x="26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-1" y="236597"/>
              <a:ext cx="124148" cy="35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1500" fill="norm" stroke="1" extrusionOk="0">
                  <a:moveTo>
                    <a:pt x="20434" y="1443"/>
                  </a:moveTo>
                  <a:cubicBezTo>
                    <a:pt x="19040" y="929"/>
                    <a:pt x="17647" y="414"/>
                    <a:pt x="15557" y="157"/>
                  </a:cubicBezTo>
                  <a:cubicBezTo>
                    <a:pt x="13466" y="-100"/>
                    <a:pt x="10679" y="-100"/>
                    <a:pt x="8240" y="607"/>
                  </a:cubicBezTo>
                  <a:cubicBezTo>
                    <a:pt x="5802" y="1314"/>
                    <a:pt x="3711" y="2729"/>
                    <a:pt x="1969" y="5236"/>
                  </a:cubicBezTo>
                  <a:cubicBezTo>
                    <a:pt x="228" y="7743"/>
                    <a:pt x="-1166" y="11343"/>
                    <a:pt x="1447" y="14236"/>
                  </a:cubicBezTo>
                  <a:cubicBezTo>
                    <a:pt x="4060" y="17129"/>
                    <a:pt x="10679" y="19314"/>
                    <a:pt x="17299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890051" y="223192"/>
              <a:ext cx="159642" cy="336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83" fill="norm" stroke="1" extrusionOk="0">
                  <a:moveTo>
                    <a:pt x="2849" y="2775"/>
                  </a:moveTo>
                  <a:cubicBezTo>
                    <a:pt x="3410" y="2100"/>
                    <a:pt x="3971" y="1425"/>
                    <a:pt x="5934" y="885"/>
                  </a:cubicBezTo>
                  <a:cubicBezTo>
                    <a:pt x="7898" y="345"/>
                    <a:pt x="11264" y="-60"/>
                    <a:pt x="13508" y="8"/>
                  </a:cubicBezTo>
                  <a:cubicBezTo>
                    <a:pt x="15753" y="75"/>
                    <a:pt x="16875" y="615"/>
                    <a:pt x="17295" y="1290"/>
                  </a:cubicBezTo>
                  <a:cubicBezTo>
                    <a:pt x="17716" y="1965"/>
                    <a:pt x="17436" y="2775"/>
                    <a:pt x="16033" y="3788"/>
                  </a:cubicBezTo>
                  <a:cubicBezTo>
                    <a:pt x="14631" y="4800"/>
                    <a:pt x="12106" y="6015"/>
                    <a:pt x="10282" y="6893"/>
                  </a:cubicBezTo>
                  <a:cubicBezTo>
                    <a:pt x="8459" y="7770"/>
                    <a:pt x="7337" y="8310"/>
                    <a:pt x="7197" y="8917"/>
                  </a:cubicBezTo>
                  <a:cubicBezTo>
                    <a:pt x="7057" y="9525"/>
                    <a:pt x="7898" y="10200"/>
                    <a:pt x="9721" y="10875"/>
                  </a:cubicBezTo>
                  <a:cubicBezTo>
                    <a:pt x="11545" y="11550"/>
                    <a:pt x="14350" y="12225"/>
                    <a:pt x="16454" y="12900"/>
                  </a:cubicBezTo>
                  <a:cubicBezTo>
                    <a:pt x="18558" y="13575"/>
                    <a:pt x="19960" y="14250"/>
                    <a:pt x="20662" y="14925"/>
                  </a:cubicBezTo>
                  <a:cubicBezTo>
                    <a:pt x="21363" y="15600"/>
                    <a:pt x="21363" y="16275"/>
                    <a:pt x="20381" y="17220"/>
                  </a:cubicBezTo>
                  <a:cubicBezTo>
                    <a:pt x="19399" y="18165"/>
                    <a:pt x="17436" y="19380"/>
                    <a:pt x="14490" y="20190"/>
                  </a:cubicBezTo>
                  <a:cubicBezTo>
                    <a:pt x="11545" y="21000"/>
                    <a:pt x="7618" y="21405"/>
                    <a:pt x="4812" y="21472"/>
                  </a:cubicBezTo>
                  <a:cubicBezTo>
                    <a:pt x="2007" y="21540"/>
                    <a:pt x="324" y="21270"/>
                    <a:pt x="44" y="20932"/>
                  </a:cubicBezTo>
                  <a:cubicBezTo>
                    <a:pt x="-237" y="20595"/>
                    <a:pt x="885" y="20190"/>
                    <a:pt x="2007" y="19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552896" y="336550"/>
              <a:ext cx="127001" cy="200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1350"/>
                  </a:moveTo>
                  <a:cubicBezTo>
                    <a:pt x="3960" y="7200"/>
                    <a:pt x="7920" y="13050"/>
                    <a:pt x="10260" y="16650"/>
                  </a:cubicBezTo>
                  <a:cubicBezTo>
                    <a:pt x="12600" y="20250"/>
                    <a:pt x="13320" y="21600"/>
                    <a:pt x="13680" y="21262"/>
                  </a:cubicBezTo>
                  <a:cubicBezTo>
                    <a:pt x="14040" y="20925"/>
                    <a:pt x="14040" y="18900"/>
                    <a:pt x="14400" y="15750"/>
                  </a:cubicBezTo>
                  <a:cubicBezTo>
                    <a:pt x="14760" y="12600"/>
                    <a:pt x="15480" y="8325"/>
                    <a:pt x="16200" y="5175"/>
                  </a:cubicBezTo>
                  <a:cubicBezTo>
                    <a:pt x="16920" y="2025"/>
                    <a:pt x="17640" y="0"/>
                    <a:pt x="18540" y="0"/>
                  </a:cubicBezTo>
                  <a:cubicBezTo>
                    <a:pt x="19440" y="0"/>
                    <a:pt x="20520" y="2025"/>
                    <a:pt x="21600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1744556" y="322719"/>
              <a:ext cx="189341" cy="19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92" fill="norm" stroke="1" extrusionOk="0">
                  <a:moveTo>
                    <a:pt x="10669" y="6395"/>
                  </a:moveTo>
                  <a:cubicBezTo>
                    <a:pt x="10669" y="5234"/>
                    <a:pt x="10669" y="4073"/>
                    <a:pt x="10309" y="2795"/>
                  </a:cubicBezTo>
                  <a:cubicBezTo>
                    <a:pt x="9949" y="1518"/>
                    <a:pt x="9229" y="124"/>
                    <a:pt x="8269" y="8"/>
                  </a:cubicBezTo>
                  <a:cubicBezTo>
                    <a:pt x="7309" y="-108"/>
                    <a:pt x="6109" y="1053"/>
                    <a:pt x="4669" y="3957"/>
                  </a:cubicBezTo>
                  <a:cubicBezTo>
                    <a:pt x="3229" y="6860"/>
                    <a:pt x="1549" y="11505"/>
                    <a:pt x="709" y="14408"/>
                  </a:cubicBezTo>
                  <a:cubicBezTo>
                    <a:pt x="-131" y="17311"/>
                    <a:pt x="-131" y="18473"/>
                    <a:pt x="229" y="19518"/>
                  </a:cubicBezTo>
                  <a:cubicBezTo>
                    <a:pt x="589" y="20563"/>
                    <a:pt x="1309" y="21492"/>
                    <a:pt x="2149" y="21492"/>
                  </a:cubicBezTo>
                  <a:cubicBezTo>
                    <a:pt x="2989" y="21492"/>
                    <a:pt x="3949" y="20563"/>
                    <a:pt x="5269" y="18589"/>
                  </a:cubicBezTo>
                  <a:cubicBezTo>
                    <a:pt x="6589" y="16615"/>
                    <a:pt x="8269" y="13595"/>
                    <a:pt x="9589" y="11040"/>
                  </a:cubicBezTo>
                  <a:cubicBezTo>
                    <a:pt x="10909" y="8486"/>
                    <a:pt x="11869" y="6395"/>
                    <a:pt x="12349" y="5931"/>
                  </a:cubicBezTo>
                  <a:cubicBezTo>
                    <a:pt x="12829" y="5466"/>
                    <a:pt x="12829" y="6627"/>
                    <a:pt x="12709" y="8021"/>
                  </a:cubicBezTo>
                  <a:cubicBezTo>
                    <a:pt x="12589" y="9415"/>
                    <a:pt x="12349" y="11040"/>
                    <a:pt x="13069" y="12782"/>
                  </a:cubicBezTo>
                  <a:cubicBezTo>
                    <a:pt x="13789" y="14524"/>
                    <a:pt x="15469" y="16382"/>
                    <a:pt x="17029" y="17079"/>
                  </a:cubicBezTo>
                  <a:cubicBezTo>
                    <a:pt x="18589" y="17776"/>
                    <a:pt x="20029" y="17311"/>
                    <a:pt x="21469" y="16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1966122" y="322203"/>
              <a:ext cx="107475" cy="180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0877" fill="norm" stroke="1" extrusionOk="0">
                  <a:moveTo>
                    <a:pt x="17353" y="3873"/>
                  </a:moveTo>
                  <a:cubicBezTo>
                    <a:pt x="16937" y="2400"/>
                    <a:pt x="16522" y="927"/>
                    <a:pt x="15276" y="314"/>
                  </a:cubicBezTo>
                  <a:cubicBezTo>
                    <a:pt x="14029" y="-300"/>
                    <a:pt x="11953" y="-55"/>
                    <a:pt x="9460" y="1418"/>
                  </a:cubicBezTo>
                  <a:cubicBezTo>
                    <a:pt x="6968" y="2891"/>
                    <a:pt x="4060" y="5591"/>
                    <a:pt x="2191" y="8168"/>
                  </a:cubicBezTo>
                  <a:cubicBezTo>
                    <a:pt x="322" y="10745"/>
                    <a:pt x="-509" y="13200"/>
                    <a:pt x="322" y="15532"/>
                  </a:cubicBezTo>
                  <a:cubicBezTo>
                    <a:pt x="1153" y="17864"/>
                    <a:pt x="3645" y="20073"/>
                    <a:pt x="7383" y="20686"/>
                  </a:cubicBezTo>
                  <a:cubicBezTo>
                    <a:pt x="11122" y="21300"/>
                    <a:pt x="16106" y="20318"/>
                    <a:pt x="21091" y="19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2106357" y="328471"/>
              <a:ext cx="145040" cy="125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391" fill="norm" stroke="1" extrusionOk="0">
                  <a:moveTo>
                    <a:pt x="19573" y="280"/>
                  </a:moveTo>
                  <a:cubicBezTo>
                    <a:pt x="16129" y="-63"/>
                    <a:pt x="12686" y="-406"/>
                    <a:pt x="9399" y="1308"/>
                  </a:cubicBezTo>
                  <a:cubicBezTo>
                    <a:pt x="6112" y="3023"/>
                    <a:pt x="2981" y="6794"/>
                    <a:pt x="1416" y="9880"/>
                  </a:cubicBezTo>
                  <a:cubicBezTo>
                    <a:pt x="-149" y="12965"/>
                    <a:pt x="-149" y="15365"/>
                    <a:pt x="164" y="17423"/>
                  </a:cubicBezTo>
                  <a:cubicBezTo>
                    <a:pt x="477" y="19480"/>
                    <a:pt x="1103" y="21194"/>
                    <a:pt x="4703" y="19994"/>
                  </a:cubicBezTo>
                  <a:cubicBezTo>
                    <a:pt x="8303" y="18794"/>
                    <a:pt x="14877" y="14680"/>
                    <a:pt x="21451" y="1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2270446" y="34290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114"/>
                    <a:pt x="0" y="8229"/>
                    <a:pt x="0" y="11829"/>
                  </a:cubicBezTo>
                  <a:cubicBezTo>
                    <a:pt x="0" y="15429"/>
                    <a:pt x="108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2308546" y="2667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2366595" y="306529"/>
              <a:ext cx="107052" cy="19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10" fill="norm" stroke="1" extrusionOk="0">
                  <a:moveTo>
                    <a:pt x="6173" y="4687"/>
                  </a:moveTo>
                  <a:cubicBezTo>
                    <a:pt x="4902" y="7010"/>
                    <a:pt x="3632" y="9333"/>
                    <a:pt x="2573" y="11423"/>
                  </a:cubicBezTo>
                  <a:cubicBezTo>
                    <a:pt x="1514" y="13513"/>
                    <a:pt x="667" y="15371"/>
                    <a:pt x="244" y="15487"/>
                  </a:cubicBezTo>
                  <a:cubicBezTo>
                    <a:pt x="-180" y="15604"/>
                    <a:pt x="-180" y="13978"/>
                    <a:pt x="1302" y="11307"/>
                  </a:cubicBezTo>
                  <a:cubicBezTo>
                    <a:pt x="2785" y="8636"/>
                    <a:pt x="5749" y="4920"/>
                    <a:pt x="8291" y="2713"/>
                  </a:cubicBezTo>
                  <a:cubicBezTo>
                    <a:pt x="10832" y="507"/>
                    <a:pt x="12949" y="-190"/>
                    <a:pt x="15067" y="42"/>
                  </a:cubicBezTo>
                  <a:cubicBezTo>
                    <a:pt x="17185" y="275"/>
                    <a:pt x="19302" y="1436"/>
                    <a:pt x="20361" y="5152"/>
                  </a:cubicBezTo>
                  <a:cubicBezTo>
                    <a:pt x="21420" y="8868"/>
                    <a:pt x="21420" y="15139"/>
                    <a:pt x="2142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2562546" y="294024"/>
              <a:ext cx="139701" cy="143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3" fill="norm" stroke="1" extrusionOk="0">
                  <a:moveTo>
                    <a:pt x="0" y="12679"/>
                  </a:moveTo>
                  <a:cubicBezTo>
                    <a:pt x="1636" y="12988"/>
                    <a:pt x="3273" y="13296"/>
                    <a:pt x="5073" y="12062"/>
                  </a:cubicBezTo>
                  <a:cubicBezTo>
                    <a:pt x="6873" y="10828"/>
                    <a:pt x="8836" y="8050"/>
                    <a:pt x="9982" y="5736"/>
                  </a:cubicBezTo>
                  <a:cubicBezTo>
                    <a:pt x="11127" y="3422"/>
                    <a:pt x="11455" y="1570"/>
                    <a:pt x="10800" y="645"/>
                  </a:cubicBezTo>
                  <a:cubicBezTo>
                    <a:pt x="10145" y="-281"/>
                    <a:pt x="8509" y="-281"/>
                    <a:pt x="6709" y="1108"/>
                  </a:cubicBezTo>
                  <a:cubicBezTo>
                    <a:pt x="4909" y="2496"/>
                    <a:pt x="2945" y="5273"/>
                    <a:pt x="1800" y="8668"/>
                  </a:cubicBezTo>
                  <a:cubicBezTo>
                    <a:pt x="655" y="12062"/>
                    <a:pt x="327" y="16073"/>
                    <a:pt x="982" y="18388"/>
                  </a:cubicBezTo>
                  <a:cubicBezTo>
                    <a:pt x="1636" y="20702"/>
                    <a:pt x="3273" y="21319"/>
                    <a:pt x="6873" y="20548"/>
                  </a:cubicBezTo>
                  <a:cubicBezTo>
                    <a:pt x="10473" y="19776"/>
                    <a:pt x="16036" y="17616"/>
                    <a:pt x="21600" y="15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2732913" y="238782"/>
              <a:ext cx="77217" cy="247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4" h="21384" fill="norm" stroke="1" extrusionOk="0">
                  <a:moveTo>
                    <a:pt x="16899" y="2964"/>
                  </a:moveTo>
                  <a:cubicBezTo>
                    <a:pt x="16345" y="2049"/>
                    <a:pt x="15791" y="1133"/>
                    <a:pt x="14130" y="584"/>
                  </a:cubicBezTo>
                  <a:cubicBezTo>
                    <a:pt x="12468" y="35"/>
                    <a:pt x="9699" y="-148"/>
                    <a:pt x="7207" y="127"/>
                  </a:cubicBezTo>
                  <a:cubicBezTo>
                    <a:pt x="4714" y="401"/>
                    <a:pt x="2499" y="1133"/>
                    <a:pt x="1114" y="2964"/>
                  </a:cubicBezTo>
                  <a:cubicBezTo>
                    <a:pt x="-270" y="4794"/>
                    <a:pt x="-824" y="7723"/>
                    <a:pt x="2222" y="10286"/>
                  </a:cubicBezTo>
                  <a:cubicBezTo>
                    <a:pt x="5268" y="12849"/>
                    <a:pt x="11914" y="15045"/>
                    <a:pt x="15791" y="16693"/>
                  </a:cubicBezTo>
                  <a:cubicBezTo>
                    <a:pt x="19668" y="18340"/>
                    <a:pt x="20776" y="19438"/>
                    <a:pt x="19945" y="20171"/>
                  </a:cubicBezTo>
                  <a:cubicBezTo>
                    <a:pt x="19114" y="20903"/>
                    <a:pt x="16345" y="21269"/>
                    <a:pt x="13022" y="21360"/>
                  </a:cubicBezTo>
                  <a:cubicBezTo>
                    <a:pt x="9699" y="21452"/>
                    <a:pt x="5822" y="21269"/>
                    <a:pt x="1945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3386914" y="137095"/>
              <a:ext cx="166233" cy="40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53" fill="norm" stroke="1" extrusionOk="0">
                  <a:moveTo>
                    <a:pt x="21473" y="2462"/>
                  </a:moveTo>
                  <a:cubicBezTo>
                    <a:pt x="18192" y="1466"/>
                    <a:pt x="14911" y="469"/>
                    <a:pt x="11767" y="136"/>
                  </a:cubicBezTo>
                  <a:cubicBezTo>
                    <a:pt x="8622" y="-196"/>
                    <a:pt x="5615" y="136"/>
                    <a:pt x="3701" y="524"/>
                  </a:cubicBezTo>
                  <a:cubicBezTo>
                    <a:pt x="1787" y="912"/>
                    <a:pt x="967" y="1355"/>
                    <a:pt x="1650" y="2296"/>
                  </a:cubicBezTo>
                  <a:cubicBezTo>
                    <a:pt x="2334" y="3238"/>
                    <a:pt x="4521" y="4678"/>
                    <a:pt x="6025" y="5952"/>
                  </a:cubicBezTo>
                  <a:cubicBezTo>
                    <a:pt x="7529" y="7226"/>
                    <a:pt x="8349" y="8333"/>
                    <a:pt x="8486" y="9164"/>
                  </a:cubicBezTo>
                  <a:cubicBezTo>
                    <a:pt x="8622" y="9995"/>
                    <a:pt x="8076" y="10549"/>
                    <a:pt x="7119" y="10992"/>
                  </a:cubicBezTo>
                  <a:cubicBezTo>
                    <a:pt x="6162" y="11435"/>
                    <a:pt x="4795" y="11767"/>
                    <a:pt x="3291" y="11989"/>
                  </a:cubicBezTo>
                  <a:cubicBezTo>
                    <a:pt x="1787" y="12210"/>
                    <a:pt x="146" y="12321"/>
                    <a:pt x="10" y="12266"/>
                  </a:cubicBezTo>
                  <a:cubicBezTo>
                    <a:pt x="-127" y="12210"/>
                    <a:pt x="1240" y="11989"/>
                    <a:pt x="2334" y="12099"/>
                  </a:cubicBezTo>
                  <a:cubicBezTo>
                    <a:pt x="3427" y="12210"/>
                    <a:pt x="4248" y="12653"/>
                    <a:pt x="4248" y="13595"/>
                  </a:cubicBezTo>
                  <a:cubicBezTo>
                    <a:pt x="4248" y="14536"/>
                    <a:pt x="3427" y="15976"/>
                    <a:pt x="2744" y="16973"/>
                  </a:cubicBezTo>
                  <a:cubicBezTo>
                    <a:pt x="2060" y="17970"/>
                    <a:pt x="1514" y="18524"/>
                    <a:pt x="1103" y="19078"/>
                  </a:cubicBezTo>
                  <a:cubicBezTo>
                    <a:pt x="693" y="19632"/>
                    <a:pt x="420" y="20186"/>
                    <a:pt x="830" y="20629"/>
                  </a:cubicBezTo>
                  <a:cubicBezTo>
                    <a:pt x="1240" y="21072"/>
                    <a:pt x="2334" y="21404"/>
                    <a:pt x="4931" y="21182"/>
                  </a:cubicBezTo>
                  <a:cubicBezTo>
                    <a:pt x="7529" y="20961"/>
                    <a:pt x="11630" y="20186"/>
                    <a:pt x="15731" y="19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3613678" y="186266"/>
              <a:ext cx="10296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600" fill="norm" stroke="1" extrusionOk="0">
                  <a:moveTo>
                    <a:pt x="5676" y="6080"/>
                  </a:moveTo>
                  <a:cubicBezTo>
                    <a:pt x="5253" y="9600"/>
                    <a:pt x="4829" y="13120"/>
                    <a:pt x="4406" y="15440"/>
                  </a:cubicBezTo>
                  <a:cubicBezTo>
                    <a:pt x="3982" y="17760"/>
                    <a:pt x="3559" y="18880"/>
                    <a:pt x="2923" y="19840"/>
                  </a:cubicBezTo>
                  <a:cubicBezTo>
                    <a:pt x="2288" y="20800"/>
                    <a:pt x="1441" y="21600"/>
                    <a:pt x="806" y="21600"/>
                  </a:cubicBezTo>
                  <a:cubicBezTo>
                    <a:pt x="171" y="21600"/>
                    <a:pt x="-253" y="20800"/>
                    <a:pt x="171" y="17680"/>
                  </a:cubicBezTo>
                  <a:cubicBezTo>
                    <a:pt x="594" y="14560"/>
                    <a:pt x="1865" y="9120"/>
                    <a:pt x="2712" y="6000"/>
                  </a:cubicBezTo>
                  <a:cubicBezTo>
                    <a:pt x="3559" y="2880"/>
                    <a:pt x="3982" y="2080"/>
                    <a:pt x="5888" y="1360"/>
                  </a:cubicBezTo>
                  <a:cubicBezTo>
                    <a:pt x="7794" y="640"/>
                    <a:pt x="11182" y="0"/>
                    <a:pt x="13723" y="0"/>
                  </a:cubicBezTo>
                  <a:cubicBezTo>
                    <a:pt x="16265" y="0"/>
                    <a:pt x="17959" y="640"/>
                    <a:pt x="19229" y="1920"/>
                  </a:cubicBezTo>
                  <a:cubicBezTo>
                    <a:pt x="20500" y="3200"/>
                    <a:pt x="21347" y="5120"/>
                    <a:pt x="19653" y="6640"/>
                  </a:cubicBezTo>
                  <a:cubicBezTo>
                    <a:pt x="17959" y="8160"/>
                    <a:pt x="13723" y="9280"/>
                    <a:pt x="10123" y="9920"/>
                  </a:cubicBezTo>
                  <a:cubicBezTo>
                    <a:pt x="6523" y="10560"/>
                    <a:pt x="3559" y="10720"/>
                    <a:pt x="2076" y="10480"/>
                  </a:cubicBezTo>
                  <a:cubicBezTo>
                    <a:pt x="594" y="10240"/>
                    <a:pt x="594" y="9600"/>
                    <a:pt x="594" y="8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3775396" y="203200"/>
              <a:ext cx="381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486"/>
                    <a:pt x="9600" y="10971"/>
                    <a:pt x="6000" y="14571"/>
                  </a:cubicBezTo>
                  <a:cubicBezTo>
                    <a:pt x="2400" y="18171"/>
                    <a:pt x="12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3807146" y="175683"/>
              <a:ext cx="1143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5916"/>
                    <a:pt x="800" y="10232"/>
                    <a:pt x="3200" y="6253"/>
                  </a:cubicBezTo>
                  <a:cubicBezTo>
                    <a:pt x="5600" y="2274"/>
                    <a:pt x="10000" y="0"/>
                    <a:pt x="13400" y="0"/>
                  </a:cubicBezTo>
                  <a:cubicBezTo>
                    <a:pt x="16800" y="0"/>
                    <a:pt x="19200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3813496" y="270787"/>
              <a:ext cx="1333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486" y="12793"/>
                    <a:pt x="10971" y="5170"/>
                    <a:pt x="14571" y="1993"/>
                  </a:cubicBezTo>
                  <a:cubicBezTo>
                    <a:pt x="18171" y="-1183"/>
                    <a:pt x="19886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3883346" y="450850"/>
              <a:ext cx="508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4243180" y="192225"/>
              <a:ext cx="218017" cy="211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839" y="8167"/>
                  </a:moveTo>
                  <a:cubicBezTo>
                    <a:pt x="419" y="14796"/>
                    <a:pt x="0" y="21426"/>
                    <a:pt x="0" y="21319"/>
                  </a:cubicBezTo>
                  <a:cubicBezTo>
                    <a:pt x="0" y="21212"/>
                    <a:pt x="419" y="14369"/>
                    <a:pt x="839" y="9771"/>
                  </a:cubicBezTo>
                  <a:cubicBezTo>
                    <a:pt x="1258" y="5173"/>
                    <a:pt x="1678" y="2820"/>
                    <a:pt x="1992" y="2178"/>
                  </a:cubicBezTo>
                  <a:cubicBezTo>
                    <a:pt x="2307" y="1537"/>
                    <a:pt x="2517" y="2606"/>
                    <a:pt x="2831" y="3782"/>
                  </a:cubicBezTo>
                  <a:cubicBezTo>
                    <a:pt x="3146" y="4959"/>
                    <a:pt x="3565" y="6242"/>
                    <a:pt x="4614" y="7311"/>
                  </a:cubicBezTo>
                  <a:cubicBezTo>
                    <a:pt x="5662" y="8380"/>
                    <a:pt x="7340" y="9236"/>
                    <a:pt x="9227" y="8167"/>
                  </a:cubicBezTo>
                  <a:cubicBezTo>
                    <a:pt x="11115" y="7097"/>
                    <a:pt x="13212" y="4103"/>
                    <a:pt x="14680" y="2285"/>
                  </a:cubicBezTo>
                  <a:cubicBezTo>
                    <a:pt x="16148" y="468"/>
                    <a:pt x="16986" y="-174"/>
                    <a:pt x="17511" y="40"/>
                  </a:cubicBezTo>
                  <a:cubicBezTo>
                    <a:pt x="18035" y="254"/>
                    <a:pt x="18245" y="1323"/>
                    <a:pt x="18664" y="3889"/>
                  </a:cubicBezTo>
                  <a:cubicBezTo>
                    <a:pt x="19083" y="6456"/>
                    <a:pt x="19713" y="10519"/>
                    <a:pt x="20237" y="13192"/>
                  </a:cubicBezTo>
                  <a:cubicBezTo>
                    <a:pt x="20761" y="15866"/>
                    <a:pt x="21181" y="17149"/>
                    <a:pt x="21600" y="18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4581846" y="203200"/>
              <a:ext cx="6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4537396" y="164588"/>
              <a:ext cx="140807" cy="211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04" fill="norm" stroke="1" extrusionOk="0">
                  <a:moveTo>
                    <a:pt x="11606" y="5133"/>
                  </a:moveTo>
                  <a:cubicBezTo>
                    <a:pt x="10639" y="4074"/>
                    <a:pt x="9672" y="3015"/>
                    <a:pt x="9672" y="2063"/>
                  </a:cubicBezTo>
                  <a:cubicBezTo>
                    <a:pt x="9672" y="1110"/>
                    <a:pt x="10639" y="263"/>
                    <a:pt x="11928" y="51"/>
                  </a:cubicBezTo>
                  <a:cubicBezTo>
                    <a:pt x="13218" y="-161"/>
                    <a:pt x="14830" y="263"/>
                    <a:pt x="16925" y="1745"/>
                  </a:cubicBezTo>
                  <a:cubicBezTo>
                    <a:pt x="19021" y="3227"/>
                    <a:pt x="21600" y="5768"/>
                    <a:pt x="21439" y="8627"/>
                  </a:cubicBezTo>
                  <a:cubicBezTo>
                    <a:pt x="21278" y="11486"/>
                    <a:pt x="18376" y="14663"/>
                    <a:pt x="14991" y="16886"/>
                  </a:cubicBezTo>
                  <a:cubicBezTo>
                    <a:pt x="11606" y="19110"/>
                    <a:pt x="7737" y="20380"/>
                    <a:pt x="4836" y="20910"/>
                  </a:cubicBezTo>
                  <a:cubicBezTo>
                    <a:pt x="1934" y="21439"/>
                    <a:pt x="0" y="21227"/>
                    <a:pt x="0" y="20486"/>
                  </a:cubicBezTo>
                  <a:cubicBezTo>
                    <a:pt x="0" y="19745"/>
                    <a:pt x="1934" y="18474"/>
                    <a:pt x="3869" y="17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4651696" y="361950"/>
              <a:ext cx="825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5305"/>
                    <a:pt x="11631" y="10611"/>
                    <a:pt x="8031" y="14211"/>
                  </a:cubicBezTo>
                  <a:cubicBezTo>
                    <a:pt x="4431" y="17811"/>
                    <a:pt x="2215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4969196" y="152400"/>
              <a:ext cx="196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9" y="17280"/>
                    <a:pt x="1858" y="12960"/>
                    <a:pt x="4877" y="10800"/>
                  </a:cubicBezTo>
                  <a:cubicBezTo>
                    <a:pt x="7897" y="8640"/>
                    <a:pt x="13006" y="8640"/>
                    <a:pt x="16142" y="7920"/>
                  </a:cubicBezTo>
                  <a:cubicBezTo>
                    <a:pt x="19277" y="7200"/>
                    <a:pt x="20439" y="5760"/>
                    <a:pt x="21019" y="4320"/>
                  </a:cubicBezTo>
                  <a:cubicBezTo>
                    <a:pt x="21600" y="2880"/>
                    <a:pt x="21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5026346" y="152400"/>
              <a:ext cx="80735" cy="233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60" fill="norm" stroke="1" extrusionOk="0">
                  <a:moveTo>
                    <a:pt x="14954" y="0"/>
                  </a:moveTo>
                  <a:cubicBezTo>
                    <a:pt x="12185" y="195"/>
                    <a:pt x="9415" y="389"/>
                    <a:pt x="7754" y="973"/>
                  </a:cubicBezTo>
                  <a:cubicBezTo>
                    <a:pt x="6092" y="1557"/>
                    <a:pt x="5538" y="2530"/>
                    <a:pt x="8031" y="4670"/>
                  </a:cubicBezTo>
                  <a:cubicBezTo>
                    <a:pt x="10523" y="6811"/>
                    <a:pt x="16062" y="10119"/>
                    <a:pt x="18831" y="12746"/>
                  </a:cubicBezTo>
                  <a:cubicBezTo>
                    <a:pt x="21600" y="15373"/>
                    <a:pt x="21600" y="17319"/>
                    <a:pt x="20215" y="18681"/>
                  </a:cubicBezTo>
                  <a:cubicBezTo>
                    <a:pt x="18831" y="20043"/>
                    <a:pt x="16062" y="20822"/>
                    <a:pt x="13292" y="21211"/>
                  </a:cubicBezTo>
                  <a:cubicBezTo>
                    <a:pt x="10523" y="21600"/>
                    <a:pt x="7754" y="21600"/>
                    <a:pt x="5538" y="20724"/>
                  </a:cubicBezTo>
                  <a:cubicBezTo>
                    <a:pt x="3323" y="19849"/>
                    <a:pt x="1662" y="18097"/>
                    <a:pt x="0" y="16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5248596" y="14605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5280346" y="152400"/>
              <a:ext cx="93435" cy="28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39" fill="norm" stroke="1" extrusionOk="0">
                  <a:moveTo>
                    <a:pt x="11520" y="0"/>
                  </a:moveTo>
                  <a:cubicBezTo>
                    <a:pt x="9600" y="470"/>
                    <a:pt x="7680" y="939"/>
                    <a:pt x="6960" y="1643"/>
                  </a:cubicBezTo>
                  <a:cubicBezTo>
                    <a:pt x="6240" y="2348"/>
                    <a:pt x="6720" y="3287"/>
                    <a:pt x="9360" y="5165"/>
                  </a:cubicBezTo>
                  <a:cubicBezTo>
                    <a:pt x="12000" y="7043"/>
                    <a:pt x="16800" y="9861"/>
                    <a:pt x="19200" y="12287"/>
                  </a:cubicBezTo>
                  <a:cubicBezTo>
                    <a:pt x="21600" y="14713"/>
                    <a:pt x="21600" y="16748"/>
                    <a:pt x="20400" y="18235"/>
                  </a:cubicBezTo>
                  <a:cubicBezTo>
                    <a:pt x="19200" y="19722"/>
                    <a:pt x="16800" y="20661"/>
                    <a:pt x="13680" y="21130"/>
                  </a:cubicBezTo>
                  <a:cubicBezTo>
                    <a:pt x="10560" y="21600"/>
                    <a:pt x="6720" y="21600"/>
                    <a:pt x="4320" y="20661"/>
                  </a:cubicBezTo>
                  <a:cubicBezTo>
                    <a:pt x="1920" y="19722"/>
                    <a:pt x="960" y="17843"/>
                    <a:pt x="0" y="15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5445446" y="76200"/>
              <a:ext cx="120922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10055" y="0"/>
                  </a:moveTo>
                  <a:cubicBezTo>
                    <a:pt x="12662" y="0"/>
                    <a:pt x="15269" y="0"/>
                    <a:pt x="17503" y="559"/>
                  </a:cubicBezTo>
                  <a:cubicBezTo>
                    <a:pt x="19738" y="1117"/>
                    <a:pt x="21600" y="2234"/>
                    <a:pt x="21228" y="3352"/>
                  </a:cubicBezTo>
                  <a:cubicBezTo>
                    <a:pt x="20855" y="4469"/>
                    <a:pt x="18248" y="5586"/>
                    <a:pt x="16386" y="6455"/>
                  </a:cubicBezTo>
                  <a:cubicBezTo>
                    <a:pt x="14524" y="7324"/>
                    <a:pt x="13407" y="7945"/>
                    <a:pt x="12662" y="8566"/>
                  </a:cubicBezTo>
                  <a:cubicBezTo>
                    <a:pt x="11917" y="9186"/>
                    <a:pt x="11545" y="9807"/>
                    <a:pt x="12290" y="10738"/>
                  </a:cubicBezTo>
                  <a:cubicBezTo>
                    <a:pt x="13034" y="11669"/>
                    <a:pt x="14897" y="12910"/>
                    <a:pt x="16200" y="14152"/>
                  </a:cubicBezTo>
                  <a:cubicBezTo>
                    <a:pt x="17503" y="15393"/>
                    <a:pt x="18248" y="16634"/>
                    <a:pt x="17503" y="17814"/>
                  </a:cubicBezTo>
                  <a:cubicBezTo>
                    <a:pt x="16759" y="18993"/>
                    <a:pt x="14524" y="20110"/>
                    <a:pt x="11359" y="20731"/>
                  </a:cubicBezTo>
                  <a:cubicBezTo>
                    <a:pt x="8193" y="21352"/>
                    <a:pt x="4097" y="214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5731196" y="36195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6373605" y="67332"/>
              <a:ext cx="164042" cy="350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17" fill="norm" stroke="1" extrusionOk="0">
                  <a:moveTo>
                    <a:pt x="21462" y="2094"/>
                  </a:moveTo>
                  <a:cubicBezTo>
                    <a:pt x="21462" y="1447"/>
                    <a:pt x="21462" y="800"/>
                    <a:pt x="20631" y="412"/>
                  </a:cubicBezTo>
                  <a:cubicBezTo>
                    <a:pt x="19800" y="24"/>
                    <a:pt x="18139" y="-105"/>
                    <a:pt x="16754" y="89"/>
                  </a:cubicBezTo>
                  <a:cubicBezTo>
                    <a:pt x="15370" y="283"/>
                    <a:pt x="14262" y="800"/>
                    <a:pt x="12047" y="2352"/>
                  </a:cubicBezTo>
                  <a:cubicBezTo>
                    <a:pt x="9831" y="3905"/>
                    <a:pt x="6508" y="6491"/>
                    <a:pt x="4293" y="9272"/>
                  </a:cubicBezTo>
                  <a:cubicBezTo>
                    <a:pt x="2077" y="12053"/>
                    <a:pt x="970" y="15028"/>
                    <a:pt x="416" y="16839"/>
                  </a:cubicBezTo>
                  <a:cubicBezTo>
                    <a:pt x="-138" y="18649"/>
                    <a:pt x="-138" y="19296"/>
                    <a:pt x="416" y="19878"/>
                  </a:cubicBezTo>
                  <a:cubicBezTo>
                    <a:pt x="970" y="20460"/>
                    <a:pt x="2077" y="20978"/>
                    <a:pt x="3324" y="21236"/>
                  </a:cubicBezTo>
                  <a:cubicBezTo>
                    <a:pt x="4570" y="21495"/>
                    <a:pt x="5954" y="21495"/>
                    <a:pt x="7754" y="21107"/>
                  </a:cubicBezTo>
                  <a:cubicBezTo>
                    <a:pt x="9554" y="20719"/>
                    <a:pt x="11770" y="19943"/>
                    <a:pt x="13431" y="19296"/>
                  </a:cubicBezTo>
                  <a:cubicBezTo>
                    <a:pt x="15093" y="18649"/>
                    <a:pt x="16200" y="18132"/>
                    <a:pt x="16062" y="17291"/>
                  </a:cubicBezTo>
                  <a:cubicBezTo>
                    <a:pt x="15924" y="16451"/>
                    <a:pt x="14539" y="15287"/>
                    <a:pt x="12047" y="14511"/>
                  </a:cubicBezTo>
                  <a:cubicBezTo>
                    <a:pt x="9554" y="13735"/>
                    <a:pt x="5954" y="13346"/>
                    <a:pt x="2354" y="12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6938641" y="218843"/>
              <a:ext cx="100657" cy="18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48" fill="norm" stroke="1" extrusionOk="0">
                  <a:moveTo>
                    <a:pt x="21399" y="1118"/>
                  </a:moveTo>
                  <a:cubicBezTo>
                    <a:pt x="19149" y="633"/>
                    <a:pt x="16899" y="148"/>
                    <a:pt x="13749" y="26"/>
                  </a:cubicBezTo>
                  <a:cubicBezTo>
                    <a:pt x="10599" y="-95"/>
                    <a:pt x="6549" y="148"/>
                    <a:pt x="3849" y="1847"/>
                  </a:cubicBezTo>
                  <a:cubicBezTo>
                    <a:pt x="1149" y="3545"/>
                    <a:pt x="-201" y="6701"/>
                    <a:pt x="24" y="8642"/>
                  </a:cubicBezTo>
                  <a:cubicBezTo>
                    <a:pt x="249" y="10584"/>
                    <a:pt x="2049" y="11312"/>
                    <a:pt x="4074" y="12040"/>
                  </a:cubicBezTo>
                  <a:cubicBezTo>
                    <a:pt x="6099" y="12768"/>
                    <a:pt x="8349" y="13496"/>
                    <a:pt x="10599" y="14588"/>
                  </a:cubicBezTo>
                  <a:cubicBezTo>
                    <a:pt x="12849" y="15680"/>
                    <a:pt x="15099" y="17136"/>
                    <a:pt x="15324" y="18350"/>
                  </a:cubicBezTo>
                  <a:cubicBezTo>
                    <a:pt x="15549" y="19563"/>
                    <a:pt x="13749" y="20534"/>
                    <a:pt x="11724" y="21020"/>
                  </a:cubicBezTo>
                  <a:cubicBezTo>
                    <a:pt x="9699" y="21505"/>
                    <a:pt x="7449" y="21505"/>
                    <a:pt x="6099" y="20656"/>
                  </a:cubicBezTo>
                  <a:cubicBezTo>
                    <a:pt x="4749" y="19806"/>
                    <a:pt x="4299" y="18107"/>
                    <a:pt x="3849" y="16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7147246" y="64958"/>
              <a:ext cx="57151" cy="31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2400" y="2034"/>
                  </a:moveTo>
                  <a:cubicBezTo>
                    <a:pt x="4800" y="897"/>
                    <a:pt x="7200" y="-240"/>
                    <a:pt x="8000" y="44"/>
                  </a:cubicBezTo>
                  <a:cubicBezTo>
                    <a:pt x="8800" y="328"/>
                    <a:pt x="8000" y="2034"/>
                    <a:pt x="6400" y="4876"/>
                  </a:cubicBezTo>
                  <a:cubicBezTo>
                    <a:pt x="4800" y="7718"/>
                    <a:pt x="2400" y="11697"/>
                    <a:pt x="1200" y="14255"/>
                  </a:cubicBezTo>
                  <a:cubicBezTo>
                    <a:pt x="0" y="16813"/>
                    <a:pt x="0" y="17949"/>
                    <a:pt x="0" y="18944"/>
                  </a:cubicBezTo>
                  <a:cubicBezTo>
                    <a:pt x="0" y="19939"/>
                    <a:pt x="0" y="20792"/>
                    <a:pt x="2000" y="21076"/>
                  </a:cubicBezTo>
                  <a:cubicBezTo>
                    <a:pt x="4000" y="21360"/>
                    <a:pt x="8000" y="21076"/>
                    <a:pt x="11600" y="20578"/>
                  </a:cubicBezTo>
                  <a:cubicBezTo>
                    <a:pt x="15200" y="20081"/>
                    <a:pt x="18400" y="19371"/>
                    <a:pt x="21600" y="18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7102796" y="24765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2" y="15840"/>
                    <a:pt x="2504" y="10080"/>
                    <a:pt x="6104" y="6480"/>
                  </a:cubicBezTo>
                  <a:cubicBezTo>
                    <a:pt x="9704" y="2880"/>
                    <a:pt x="1565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7258111" y="228600"/>
              <a:ext cx="162186" cy="11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05" fill="norm" stroke="1" extrusionOk="0">
                  <a:moveTo>
                    <a:pt x="4663" y="0"/>
                  </a:moveTo>
                  <a:cubicBezTo>
                    <a:pt x="3541" y="1137"/>
                    <a:pt x="2419" y="2274"/>
                    <a:pt x="1577" y="4926"/>
                  </a:cubicBezTo>
                  <a:cubicBezTo>
                    <a:pt x="736" y="7579"/>
                    <a:pt x="175" y="11747"/>
                    <a:pt x="34" y="14779"/>
                  </a:cubicBezTo>
                  <a:cubicBezTo>
                    <a:pt x="-106" y="17811"/>
                    <a:pt x="175" y="19705"/>
                    <a:pt x="1016" y="20653"/>
                  </a:cubicBezTo>
                  <a:cubicBezTo>
                    <a:pt x="1858" y="21600"/>
                    <a:pt x="3260" y="21600"/>
                    <a:pt x="4663" y="20084"/>
                  </a:cubicBezTo>
                  <a:cubicBezTo>
                    <a:pt x="6065" y="18568"/>
                    <a:pt x="7468" y="15537"/>
                    <a:pt x="8450" y="12695"/>
                  </a:cubicBezTo>
                  <a:cubicBezTo>
                    <a:pt x="9432" y="9853"/>
                    <a:pt x="9993" y="7200"/>
                    <a:pt x="10554" y="6821"/>
                  </a:cubicBezTo>
                  <a:cubicBezTo>
                    <a:pt x="11115" y="6442"/>
                    <a:pt x="11676" y="8337"/>
                    <a:pt x="13499" y="10421"/>
                  </a:cubicBezTo>
                  <a:cubicBezTo>
                    <a:pt x="15323" y="12505"/>
                    <a:pt x="18408" y="14779"/>
                    <a:pt x="21494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7468980" y="38629"/>
              <a:ext cx="154518" cy="33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13611" y="13736"/>
                  </a:moveTo>
                  <a:cubicBezTo>
                    <a:pt x="12723" y="13196"/>
                    <a:pt x="11836" y="12656"/>
                    <a:pt x="10652" y="12386"/>
                  </a:cubicBezTo>
                  <a:cubicBezTo>
                    <a:pt x="9468" y="12116"/>
                    <a:pt x="7989" y="12116"/>
                    <a:pt x="6362" y="12724"/>
                  </a:cubicBezTo>
                  <a:cubicBezTo>
                    <a:pt x="4734" y="13331"/>
                    <a:pt x="2959" y="14546"/>
                    <a:pt x="1775" y="15694"/>
                  </a:cubicBezTo>
                  <a:cubicBezTo>
                    <a:pt x="592" y="16841"/>
                    <a:pt x="0" y="17921"/>
                    <a:pt x="0" y="18798"/>
                  </a:cubicBezTo>
                  <a:cubicBezTo>
                    <a:pt x="0" y="19676"/>
                    <a:pt x="592" y="20351"/>
                    <a:pt x="1627" y="20486"/>
                  </a:cubicBezTo>
                  <a:cubicBezTo>
                    <a:pt x="2663" y="20621"/>
                    <a:pt x="4142" y="20216"/>
                    <a:pt x="6362" y="18393"/>
                  </a:cubicBezTo>
                  <a:cubicBezTo>
                    <a:pt x="8581" y="16571"/>
                    <a:pt x="11540" y="13331"/>
                    <a:pt x="13315" y="10429"/>
                  </a:cubicBezTo>
                  <a:cubicBezTo>
                    <a:pt x="15090" y="7526"/>
                    <a:pt x="15682" y="4961"/>
                    <a:pt x="15978" y="3139"/>
                  </a:cubicBezTo>
                  <a:cubicBezTo>
                    <a:pt x="16274" y="1316"/>
                    <a:pt x="16274" y="236"/>
                    <a:pt x="15830" y="34"/>
                  </a:cubicBezTo>
                  <a:cubicBezTo>
                    <a:pt x="15386" y="-169"/>
                    <a:pt x="14499" y="506"/>
                    <a:pt x="13759" y="3004"/>
                  </a:cubicBezTo>
                  <a:cubicBezTo>
                    <a:pt x="13019" y="5501"/>
                    <a:pt x="12427" y="9821"/>
                    <a:pt x="13019" y="13128"/>
                  </a:cubicBezTo>
                  <a:cubicBezTo>
                    <a:pt x="13611" y="16436"/>
                    <a:pt x="15386" y="18731"/>
                    <a:pt x="17014" y="19946"/>
                  </a:cubicBezTo>
                  <a:cubicBezTo>
                    <a:pt x="18641" y="21161"/>
                    <a:pt x="20121" y="21296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7632313" y="198584"/>
              <a:ext cx="124534" cy="16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058" fill="norm" stroke="1" extrusionOk="0">
                  <a:moveTo>
                    <a:pt x="4981" y="9499"/>
                  </a:moveTo>
                  <a:cubicBezTo>
                    <a:pt x="6781" y="9499"/>
                    <a:pt x="8581" y="9499"/>
                    <a:pt x="10561" y="8419"/>
                  </a:cubicBezTo>
                  <a:cubicBezTo>
                    <a:pt x="12541" y="7339"/>
                    <a:pt x="14701" y="5179"/>
                    <a:pt x="15781" y="3424"/>
                  </a:cubicBezTo>
                  <a:cubicBezTo>
                    <a:pt x="16861" y="1669"/>
                    <a:pt x="16861" y="319"/>
                    <a:pt x="15961" y="49"/>
                  </a:cubicBezTo>
                  <a:cubicBezTo>
                    <a:pt x="15061" y="-221"/>
                    <a:pt x="13261" y="589"/>
                    <a:pt x="10381" y="3559"/>
                  </a:cubicBezTo>
                  <a:cubicBezTo>
                    <a:pt x="7501" y="6529"/>
                    <a:pt x="3541" y="11659"/>
                    <a:pt x="1561" y="14899"/>
                  </a:cubicBezTo>
                  <a:cubicBezTo>
                    <a:pt x="-419" y="18139"/>
                    <a:pt x="-419" y="19489"/>
                    <a:pt x="1021" y="20299"/>
                  </a:cubicBezTo>
                  <a:cubicBezTo>
                    <a:pt x="2461" y="21109"/>
                    <a:pt x="5341" y="21379"/>
                    <a:pt x="8941" y="20569"/>
                  </a:cubicBezTo>
                  <a:cubicBezTo>
                    <a:pt x="12541" y="19759"/>
                    <a:pt x="16861" y="17869"/>
                    <a:pt x="21181" y="15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7782246" y="200346"/>
              <a:ext cx="146051" cy="14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96" fill="norm" stroke="1" extrusionOk="0">
                  <a:moveTo>
                    <a:pt x="6574" y="3148"/>
                  </a:moveTo>
                  <a:cubicBezTo>
                    <a:pt x="5009" y="3452"/>
                    <a:pt x="3443" y="3756"/>
                    <a:pt x="2191" y="5430"/>
                  </a:cubicBezTo>
                  <a:cubicBezTo>
                    <a:pt x="939" y="7103"/>
                    <a:pt x="0" y="10145"/>
                    <a:pt x="0" y="12731"/>
                  </a:cubicBezTo>
                  <a:cubicBezTo>
                    <a:pt x="0" y="15317"/>
                    <a:pt x="939" y="17447"/>
                    <a:pt x="1722" y="17599"/>
                  </a:cubicBezTo>
                  <a:cubicBezTo>
                    <a:pt x="2504" y="17751"/>
                    <a:pt x="3130" y="15925"/>
                    <a:pt x="4696" y="12731"/>
                  </a:cubicBezTo>
                  <a:cubicBezTo>
                    <a:pt x="6261" y="9537"/>
                    <a:pt x="8765" y="4973"/>
                    <a:pt x="11113" y="2387"/>
                  </a:cubicBezTo>
                  <a:cubicBezTo>
                    <a:pt x="13461" y="-199"/>
                    <a:pt x="15652" y="-807"/>
                    <a:pt x="17374" y="1170"/>
                  </a:cubicBezTo>
                  <a:cubicBezTo>
                    <a:pt x="19096" y="3148"/>
                    <a:pt x="20348" y="7711"/>
                    <a:pt x="20974" y="10754"/>
                  </a:cubicBezTo>
                  <a:cubicBezTo>
                    <a:pt x="21600" y="13796"/>
                    <a:pt x="21600" y="15317"/>
                    <a:pt x="21287" y="16838"/>
                  </a:cubicBezTo>
                  <a:cubicBezTo>
                    <a:pt x="20974" y="18359"/>
                    <a:pt x="20348" y="19880"/>
                    <a:pt x="20348" y="20337"/>
                  </a:cubicBezTo>
                  <a:cubicBezTo>
                    <a:pt x="20348" y="20793"/>
                    <a:pt x="20974" y="20185"/>
                    <a:pt x="21600" y="19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8034365" y="0"/>
              <a:ext cx="78082" cy="34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509" fill="norm" stroke="1" extrusionOk="0">
                  <a:moveTo>
                    <a:pt x="20968" y="0"/>
                  </a:moveTo>
                  <a:cubicBezTo>
                    <a:pt x="16989" y="2800"/>
                    <a:pt x="13010" y="5600"/>
                    <a:pt x="9315" y="8800"/>
                  </a:cubicBezTo>
                  <a:cubicBezTo>
                    <a:pt x="5621" y="12000"/>
                    <a:pt x="2210" y="15600"/>
                    <a:pt x="789" y="17800"/>
                  </a:cubicBezTo>
                  <a:cubicBezTo>
                    <a:pt x="-632" y="20000"/>
                    <a:pt x="-64" y="20800"/>
                    <a:pt x="1926" y="21200"/>
                  </a:cubicBezTo>
                  <a:cubicBezTo>
                    <a:pt x="3915" y="21600"/>
                    <a:pt x="7326" y="21600"/>
                    <a:pt x="10168" y="21267"/>
                  </a:cubicBezTo>
                  <a:cubicBezTo>
                    <a:pt x="13010" y="20933"/>
                    <a:pt x="15284" y="20267"/>
                    <a:pt x="17557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8023546" y="171450"/>
              <a:ext cx="120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8174966" y="152400"/>
              <a:ext cx="1042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9" h="21600" fill="norm" stroke="1" extrusionOk="0">
                  <a:moveTo>
                    <a:pt x="17638" y="0"/>
                  </a:moveTo>
                  <a:cubicBezTo>
                    <a:pt x="13484" y="240"/>
                    <a:pt x="9330" y="480"/>
                    <a:pt x="6423" y="1080"/>
                  </a:cubicBezTo>
                  <a:cubicBezTo>
                    <a:pt x="3515" y="1680"/>
                    <a:pt x="1853" y="2640"/>
                    <a:pt x="815" y="3720"/>
                  </a:cubicBezTo>
                  <a:cubicBezTo>
                    <a:pt x="-224" y="4800"/>
                    <a:pt x="-639" y="6000"/>
                    <a:pt x="1853" y="7320"/>
                  </a:cubicBezTo>
                  <a:cubicBezTo>
                    <a:pt x="4346" y="8640"/>
                    <a:pt x="9746" y="10080"/>
                    <a:pt x="13276" y="11280"/>
                  </a:cubicBezTo>
                  <a:cubicBezTo>
                    <a:pt x="16807" y="12480"/>
                    <a:pt x="18469" y="13440"/>
                    <a:pt x="19507" y="14640"/>
                  </a:cubicBezTo>
                  <a:cubicBezTo>
                    <a:pt x="20546" y="15840"/>
                    <a:pt x="20961" y="17280"/>
                    <a:pt x="19507" y="18480"/>
                  </a:cubicBezTo>
                  <a:cubicBezTo>
                    <a:pt x="18053" y="19680"/>
                    <a:pt x="14730" y="20640"/>
                    <a:pt x="11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8563296" y="336550"/>
              <a:ext cx="508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8751361" y="184766"/>
              <a:ext cx="167536" cy="16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871" fill="norm" stroke="1" extrusionOk="0">
                  <a:moveTo>
                    <a:pt x="4361" y="10584"/>
                  </a:moveTo>
                  <a:cubicBezTo>
                    <a:pt x="5711" y="10310"/>
                    <a:pt x="7061" y="10037"/>
                    <a:pt x="8141" y="8943"/>
                  </a:cubicBezTo>
                  <a:cubicBezTo>
                    <a:pt x="9221" y="7850"/>
                    <a:pt x="10031" y="5936"/>
                    <a:pt x="10436" y="4158"/>
                  </a:cubicBezTo>
                  <a:cubicBezTo>
                    <a:pt x="10841" y="2381"/>
                    <a:pt x="10841" y="741"/>
                    <a:pt x="10166" y="194"/>
                  </a:cubicBezTo>
                  <a:cubicBezTo>
                    <a:pt x="9491" y="-353"/>
                    <a:pt x="8141" y="194"/>
                    <a:pt x="6386" y="2655"/>
                  </a:cubicBezTo>
                  <a:cubicBezTo>
                    <a:pt x="4631" y="5115"/>
                    <a:pt x="2471" y="9490"/>
                    <a:pt x="1256" y="12634"/>
                  </a:cubicBezTo>
                  <a:cubicBezTo>
                    <a:pt x="41" y="15779"/>
                    <a:pt x="-229" y="17693"/>
                    <a:pt x="176" y="19060"/>
                  </a:cubicBezTo>
                  <a:cubicBezTo>
                    <a:pt x="581" y="20427"/>
                    <a:pt x="1661" y="21247"/>
                    <a:pt x="5306" y="20700"/>
                  </a:cubicBezTo>
                  <a:cubicBezTo>
                    <a:pt x="8951" y="20153"/>
                    <a:pt x="15161" y="18239"/>
                    <a:pt x="21371" y="16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8884776" y="194638"/>
              <a:ext cx="161121" cy="13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482" fill="norm" stroke="1" extrusionOk="0">
                  <a:moveTo>
                    <a:pt x="13779" y="6328"/>
                  </a:moveTo>
                  <a:cubicBezTo>
                    <a:pt x="13498" y="4667"/>
                    <a:pt x="13218" y="3005"/>
                    <a:pt x="12376" y="1676"/>
                  </a:cubicBezTo>
                  <a:cubicBezTo>
                    <a:pt x="11535" y="347"/>
                    <a:pt x="10132" y="-650"/>
                    <a:pt x="8309" y="513"/>
                  </a:cubicBezTo>
                  <a:cubicBezTo>
                    <a:pt x="6485" y="1676"/>
                    <a:pt x="4241" y="4999"/>
                    <a:pt x="2839" y="7658"/>
                  </a:cubicBezTo>
                  <a:cubicBezTo>
                    <a:pt x="1436" y="10316"/>
                    <a:pt x="875" y="12310"/>
                    <a:pt x="454" y="14304"/>
                  </a:cubicBezTo>
                  <a:cubicBezTo>
                    <a:pt x="34" y="16298"/>
                    <a:pt x="-247" y="18292"/>
                    <a:pt x="314" y="19455"/>
                  </a:cubicBezTo>
                  <a:cubicBezTo>
                    <a:pt x="875" y="20618"/>
                    <a:pt x="2278" y="20950"/>
                    <a:pt x="4101" y="19621"/>
                  </a:cubicBezTo>
                  <a:cubicBezTo>
                    <a:pt x="5924" y="18292"/>
                    <a:pt x="8169" y="15301"/>
                    <a:pt x="9992" y="12476"/>
                  </a:cubicBezTo>
                  <a:cubicBezTo>
                    <a:pt x="11815" y="9652"/>
                    <a:pt x="13218" y="6993"/>
                    <a:pt x="13919" y="6495"/>
                  </a:cubicBezTo>
                  <a:cubicBezTo>
                    <a:pt x="14621" y="5996"/>
                    <a:pt x="14621" y="7658"/>
                    <a:pt x="14621" y="9319"/>
                  </a:cubicBezTo>
                  <a:cubicBezTo>
                    <a:pt x="14621" y="10981"/>
                    <a:pt x="14621" y="12642"/>
                    <a:pt x="14901" y="14304"/>
                  </a:cubicBezTo>
                  <a:cubicBezTo>
                    <a:pt x="15182" y="15965"/>
                    <a:pt x="15743" y="17627"/>
                    <a:pt x="16865" y="18292"/>
                  </a:cubicBezTo>
                  <a:cubicBezTo>
                    <a:pt x="17987" y="18956"/>
                    <a:pt x="19670" y="18624"/>
                    <a:pt x="21353" y="18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9066683" y="203276"/>
              <a:ext cx="125264" cy="11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882" fill="norm" stroke="1" extrusionOk="0">
                  <a:moveTo>
                    <a:pt x="11585" y="4455"/>
                  </a:moveTo>
                  <a:cubicBezTo>
                    <a:pt x="11225" y="2593"/>
                    <a:pt x="10865" y="731"/>
                    <a:pt x="9785" y="173"/>
                  </a:cubicBezTo>
                  <a:cubicBezTo>
                    <a:pt x="8705" y="-386"/>
                    <a:pt x="6905" y="359"/>
                    <a:pt x="5105" y="3152"/>
                  </a:cubicBezTo>
                  <a:cubicBezTo>
                    <a:pt x="3305" y="5945"/>
                    <a:pt x="1505" y="10786"/>
                    <a:pt x="605" y="14138"/>
                  </a:cubicBezTo>
                  <a:cubicBezTo>
                    <a:pt x="-295" y="17490"/>
                    <a:pt x="-295" y="19352"/>
                    <a:pt x="1325" y="20283"/>
                  </a:cubicBezTo>
                  <a:cubicBezTo>
                    <a:pt x="2945" y="21214"/>
                    <a:pt x="6185" y="21214"/>
                    <a:pt x="9785" y="19166"/>
                  </a:cubicBezTo>
                  <a:cubicBezTo>
                    <a:pt x="13385" y="17117"/>
                    <a:pt x="17345" y="13021"/>
                    <a:pt x="21305" y="8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9192372" y="44450"/>
              <a:ext cx="135919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10899" y="0"/>
                  </a:moveTo>
                  <a:cubicBezTo>
                    <a:pt x="9238" y="141"/>
                    <a:pt x="7576" y="282"/>
                    <a:pt x="5915" y="2118"/>
                  </a:cubicBezTo>
                  <a:cubicBezTo>
                    <a:pt x="4253" y="3953"/>
                    <a:pt x="2591" y="7482"/>
                    <a:pt x="1595" y="10235"/>
                  </a:cubicBezTo>
                  <a:cubicBezTo>
                    <a:pt x="598" y="12988"/>
                    <a:pt x="265" y="14965"/>
                    <a:pt x="99" y="16447"/>
                  </a:cubicBezTo>
                  <a:cubicBezTo>
                    <a:pt x="-67" y="17929"/>
                    <a:pt x="-67" y="18918"/>
                    <a:pt x="431" y="19129"/>
                  </a:cubicBezTo>
                  <a:cubicBezTo>
                    <a:pt x="930" y="19341"/>
                    <a:pt x="1927" y="18776"/>
                    <a:pt x="3588" y="17788"/>
                  </a:cubicBezTo>
                  <a:cubicBezTo>
                    <a:pt x="5250" y="16800"/>
                    <a:pt x="7576" y="15388"/>
                    <a:pt x="9404" y="14471"/>
                  </a:cubicBezTo>
                  <a:cubicBezTo>
                    <a:pt x="11231" y="13553"/>
                    <a:pt x="12561" y="13129"/>
                    <a:pt x="14056" y="12918"/>
                  </a:cubicBezTo>
                  <a:cubicBezTo>
                    <a:pt x="15551" y="12706"/>
                    <a:pt x="17213" y="12706"/>
                    <a:pt x="18542" y="13059"/>
                  </a:cubicBezTo>
                  <a:cubicBezTo>
                    <a:pt x="19871" y="13412"/>
                    <a:pt x="20868" y="14118"/>
                    <a:pt x="21201" y="15600"/>
                  </a:cubicBezTo>
                  <a:cubicBezTo>
                    <a:pt x="21533" y="17082"/>
                    <a:pt x="21201" y="19341"/>
                    <a:pt x="208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9702832" y="28486"/>
              <a:ext cx="365415" cy="60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48" fill="norm" stroke="1" extrusionOk="0">
                  <a:moveTo>
                    <a:pt x="6907" y="8383"/>
                  </a:moveTo>
                  <a:cubicBezTo>
                    <a:pt x="6907" y="7787"/>
                    <a:pt x="6907" y="7191"/>
                    <a:pt x="6721" y="6744"/>
                  </a:cubicBezTo>
                  <a:cubicBezTo>
                    <a:pt x="6534" y="6297"/>
                    <a:pt x="6162" y="5999"/>
                    <a:pt x="5355" y="6074"/>
                  </a:cubicBezTo>
                  <a:cubicBezTo>
                    <a:pt x="4548" y="6148"/>
                    <a:pt x="3307" y="6595"/>
                    <a:pt x="2252" y="7563"/>
                  </a:cubicBezTo>
                  <a:cubicBezTo>
                    <a:pt x="1197" y="8532"/>
                    <a:pt x="328" y="10021"/>
                    <a:pt x="79" y="10952"/>
                  </a:cubicBezTo>
                  <a:cubicBezTo>
                    <a:pt x="-169" y="11883"/>
                    <a:pt x="203" y="12256"/>
                    <a:pt x="700" y="12293"/>
                  </a:cubicBezTo>
                  <a:cubicBezTo>
                    <a:pt x="1197" y="12330"/>
                    <a:pt x="1817" y="12032"/>
                    <a:pt x="2500" y="11511"/>
                  </a:cubicBezTo>
                  <a:cubicBezTo>
                    <a:pt x="3183" y="10989"/>
                    <a:pt x="3928" y="10245"/>
                    <a:pt x="4734" y="9463"/>
                  </a:cubicBezTo>
                  <a:cubicBezTo>
                    <a:pt x="5541" y="8680"/>
                    <a:pt x="6410" y="7861"/>
                    <a:pt x="7652" y="6744"/>
                  </a:cubicBezTo>
                  <a:cubicBezTo>
                    <a:pt x="8893" y="5627"/>
                    <a:pt x="10507" y="4212"/>
                    <a:pt x="11748" y="3132"/>
                  </a:cubicBezTo>
                  <a:cubicBezTo>
                    <a:pt x="12990" y="2052"/>
                    <a:pt x="13859" y="1307"/>
                    <a:pt x="14541" y="785"/>
                  </a:cubicBezTo>
                  <a:cubicBezTo>
                    <a:pt x="15224" y="264"/>
                    <a:pt x="15721" y="-34"/>
                    <a:pt x="15969" y="3"/>
                  </a:cubicBezTo>
                  <a:cubicBezTo>
                    <a:pt x="16217" y="40"/>
                    <a:pt x="16217" y="413"/>
                    <a:pt x="15534" y="1642"/>
                  </a:cubicBezTo>
                  <a:cubicBezTo>
                    <a:pt x="14852" y="2871"/>
                    <a:pt x="13486" y="4956"/>
                    <a:pt x="11997" y="7377"/>
                  </a:cubicBezTo>
                  <a:cubicBezTo>
                    <a:pt x="10507" y="9798"/>
                    <a:pt x="8893" y="12554"/>
                    <a:pt x="7900" y="14714"/>
                  </a:cubicBezTo>
                  <a:cubicBezTo>
                    <a:pt x="6907" y="16874"/>
                    <a:pt x="6534" y="18438"/>
                    <a:pt x="6348" y="19406"/>
                  </a:cubicBezTo>
                  <a:cubicBezTo>
                    <a:pt x="6162" y="20374"/>
                    <a:pt x="6162" y="20747"/>
                    <a:pt x="6410" y="21045"/>
                  </a:cubicBezTo>
                  <a:cubicBezTo>
                    <a:pt x="6659" y="21343"/>
                    <a:pt x="7155" y="21566"/>
                    <a:pt x="8086" y="21380"/>
                  </a:cubicBezTo>
                  <a:cubicBezTo>
                    <a:pt x="9017" y="21194"/>
                    <a:pt x="10383" y="20598"/>
                    <a:pt x="11624" y="19667"/>
                  </a:cubicBezTo>
                  <a:cubicBezTo>
                    <a:pt x="12865" y="18736"/>
                    <a:pt x="13983" y="17469"/>
                    <a:pt x="14541" y="16501"/>
                  </a:cubicBezTo>
                  <a:cubicBezTo>
                    <a:pt x="15100" y="15533"/>
                    <a:pt x="15100" y="14863"/>
                    <a:pt x="14665" y="14453"/>
                  </a:cubicBezTo>
                  <a:cubicBezTo>
                    <a:pt x="14231" y="14043"/>
                    <a:pt x="13362" y="13894"/>
                    <a:pt x="13238" y="13671"/>
                  </a:cubicBezTo>
                  <a:cubicBezTo>
                    <a:pt x="13114" y="13447"/>
                    <a:pt x="13734" y="13149"/>
                    <a:pt x="15224" y="12628"/>
                  </a:cubicBezTo>
                  <a:cubicBezTo>
                    <a:pt x="16714" y="12107"/>
                    <a:pt x="19072" y="11362"/>
                    <a:pt x="21431" y="1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0440644" y="196850"/>
              <a:ext cx="192027" cy="161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56" fill="norm" stroke="1" extrusionOk="0">
                  <a:moveTo>
                    <a:pt x="3067" y="0"/>
                  </a:moveTo>
                  <a:cubicBezTo>
                    <a:pt x="2128" y="4208"/>
                    <a:pt x="1189" y="8416"/>
                    <a:pt x="602" y="11922"/>
                  </a:cubicBezTo>
                  <a:cubicBezTo>
                    <a:pt x="15" y="15429"/>
                    <a:pt x="-220" y="18234"/>
                    <a:pt x="250" y="19777"/>
                  </a:cubicBezTo>
                  <a:cubicBezTo>
                    <a:pt x="719" y="21319"/>
                    <a:pt x="1893" y="21600"/>
                    <a:pt x="2950" y="21179"/>
                  </a:cubicBezTo>
                  <a:cubicBezTo>
                    <a:pt x="4006" y="20758"/>
                    <a:pt x="4945" y="19636"/>
                    <a:pt x="5650" y="18374"/>
                  </a:cubicBezTo>
                  <a:cubicBezTo>
                    <a:pt x="6354" y="17112"/>
                    <a:pt x="6823" y="15709"/>
                    <a:pt x="7293" y="14306"/>
                  </a:cubicBezTo>
                  <a:cubicBezTo>
                    <a:pt x="7763" y="12904"/>
                    <a:pt x="8232" y="11501"/>
                    <a:pt x="8467" y="11501"/>
                  </a:cubicBezTo>
                  <a:cubicBezTo>
                    <a:pt x="8702" y="11501"/>
                    <a:pt x="8702" y="12904"/>
                    <a:pt x="9054" y="14166"/>
                  </a:cubicBezTo>
                  <a:cubicBezTo>
                    <a:pt x="9406" y="15429"/>
                    <a:pt x="10110" y="16551"/>
                    <a:pt x="11167" y="17252"/>
                  </a:cubicBezTo>
                  <a:cubicBezTo>
                    <a:pt x="12223" y="17953"/>
                    <a:pt x="13632" y="18234"/>
                    <a:pt x="15158" y="17112"/>
                  </a:cubicBezTo>
                  <a:cubicBezTo>
                    <a:pt x="16684" y="15990"/>
                    <a:pt x="18328" y="13465"/>
                    <a:pt x="19384" y="10940"/>
                  </a:cubicBezTo>
                  <a:cubicBezTo>
                    <a:pt x="20441" y="8416"/>
                    <a:pt x="20910" y="5891"/>
                    <a:pt x="21145" y="3927"/>
                  </a:cubicBezTo>
                  <a:cubicBezTo>
                    <a:pt x="21380" y="1964"/>
                    <a:pt x="21380" y="561"/>
                    <a:pt x="20910" y="421"/>
                  </a:cubicBezTo>
                  <a:cubicBezTo>
                    <a:pt x="20441" y="281"/>
                    <a:pt x="19502" y="1403"/>
                    <a:pt x="18563" y="2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0652980" y="19050"/>
              <a:ext cx="126468" cy="31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32" fill="norm" stroke="1" extrusionOk="0">
                  <a:moveTo>
                    <a:pt x="9629" y="1751"/>
                  </a:moveTo>
                  <a:cubicBezTo>
                    <a:pt x="8909" y="876"/>
                    <a:pt x="8189" y="0"/>
                    <a:pt x="7649" y="0"/>
                  </a:cubicBezTo>
                  <a:cubicBezTo>
                    <a:pt x="7109" y="0"/>
                    <a:pt x="6749" y="876"/>
                    <a:pt x="6209" y="3503"/>
                  </a:cubicBezTo>
                  <a:cubicBezTo>
                    <a:pt x="5669" y="6130"/>
                    <a:pt x="4949" y="10508"/>
                    <a:pt x="4049" y="13573"/>
                  </a:cubicBezTo>
                  <a:cubicBezTo>
                    <a:pt x="3149" y="16638"/>
                    <a:pt x="2069" y="18389"/>
                    <a:pt x="1349" y="19630"/>
                  </a:cubicBezTo>
                  <a:cubicBezTo>
                    <a:pt x="629" y="20870"/>
                    <a:pt x="269" y="21600"/>
                    <a:pt x="89" y="21527"/>
                  </a:cubicBezTo>
                  <a:cubicBezTo>
                    <a:pt x="-91" y="21454"/>
                    <a:pt x="-91" y="20578"/>
                    <a:pt x="989" y="19119"/>
                  </a:cubicBezTo>
                  <a:cubicBezTo>
                    <a:pt x="2069" y="17659"/>
                    <a:pt x="4229" y="15616"/>
                    <a:pt x="6029" y="14376"/>
                  </a:cubicBezTo>
                  <a:cubicBezTo>
                    <a:pt x="7829" y="13135"/>
                    <a:pt x="9269" y="12697"/>
                    <a:pt x="10889" y="12551"/>
                  </a:cubicBezTo>
                  <a:cubicBezTo>
                    <a:pt x="12509" y="12405"/>
                    <a:pt x="14309" y="12551"/>
                    <a:pt x="15569" y="13208"/>
                  </a:cubicBezTo>
                  <a:cubicBezTo>
                    <a:pt x="16829" y="13865"/>
                    <a:pt x="17549" y="15032"/>
                    <a:pt x="18449" y="16492"/>
                  </a:cubicBezTo>
                  <a:cubicBezTo>
                    <a:pt x="19349" y="17951"/>
                    <a:pt x="20429" y="19703"/>
                    <a:pt x="21509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0808268" y="207104"/>
              <a:ext cx="79402" cy="12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0996" fill="norm" stroke="1" extrusionOk="0">
                  <a:moveTo>
                    <a:pt x="12396" y="2493"/>
                  </a:moveTo>
                  <a:cubicBezTo>
                    <a:pt x="10735" y="1100"/>
                    <a:pt x="9073" y="-294"/>
                    <a:pt x="7135" y="54"/>
                  </a:cubicBezTo>
                  <a:cubicBezTo>
                    <a:pt x="5196" y="403"/>
                    <a:pt x="2981" y="2493"/>
                    <a:pt x="1596" y="5629"/>
                  </a:cubicBezTo>
                  <a:cubicBezTo>
                    <a:pt x="212" y="8764"/>
                    <a:pt x="-342" y="12945"/>
                    <a:pt x="212" y="15732"/>
                  </a:cubicBezTo>
                  <a:cubicBezTo>
                    <a:pt x="766" y="18519"/>
                    <a:pt x="2427" y="19912"/>
                    <a:pt x="4643" y="20609"/>
                  </a:cubicBezTo>
                  <a:cubicBezTo>
                    <a:pt x="6858" y="21306"/>
                    <a:pt x="9627" y="21306"/>
                    <a:pt x="12950" y="18519"/>
                  </a:cubicBezTo>
                  <a:cubicBezTo>
                    <a:pt x="16273" y="15732"/>
                    <a:pt x="20150" y="10158"/>
                    <a:pt x="20704" y="6674"/>
                  </a:cubicBezTo>
                  <a:cubicBezTo>
                    <a:pt x="21258" y="3190"/>
                    <a:pt x="18489" y="1796"/>
                    <a:pt x="15720" y="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0925496" y="181570"/>
              <a:ext cx="205647" cy="12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989" fill="norm" stroke="1" extrusionOk="0">
                  <a:moveTo>
                    <a:pt x="0" y="4532"/>
                  </a:moveTo>
                  <a:cubicBezTo>
                    <a:pt x="441" y="6246"/>
                    <a:pt x="882" y="7960"/>
                    <a:pt x="1212" y="9675"/>
                  </a:cubicBezTo>
                  <a:cubicBezTo>
                    <a:pt x="1543" y="11389"/>
                    <a:pt x="1763" y="13103"/>
                    <a:pt x="2094" y="13103"/>
                  </a:cubicBezTo>
                  <a:cubicBezTo>
                    <a:pt x="2424" y="13103"/>
                    <a:pt x="2865" y="11389"/>
                    <a:pt x="3416" y="9675"/>
                  </a:cubicBezTo>
                  <a:cubicBezTo>
                    <a:pt x="3967" y="7960"/>
                    <a:pt x="4629" y="6246"/>
                    <a:pt x="5290" y="4703"/>
                  </a:cubicBezTo>
                  <a:cubicBezTo>
                    <a:pt x="5951" y="3160"/>
                    <a:pt x="6612" y="1789"/>
                    <a:pt x="7053" y="1960"/>
                  </a:cubicBezTo>
                  <a:cubicBezTo>
                    <a:pt x="7494" y="2132"/>
                    <a:pt x="7714" y="3846"/>
                    <a:pt x="7935" y="5560"/>
                  </a:cubicBezTo>
                  <a:cubicBezTo>
                    <a:pt x="8155" y="7275"/>
                    <a:pt x="8376" y="8989"/>
                    <a:pt x="8816" y="9160"/>
                  </a:cubicBezTo>
                  <a:cubicBezTo>
                    <a:pt x="9257" y="9332"/>
                    <a:pt x="9918" y="7960"/>
                    <a:pt x="10469" y="6418"/>
                  </a:cubicBezTo>
                  <a:cubicBezTo>
                    <a:pt x="11020" y="4875"/>
                    <a:pt x="11461" y="3160"/>
                    <a:pt x="12784" y="1789"/>
                  </a:cubicBezTo>
                  <a:cubicBezTo>
                    <a:pt x="14106" y="418"/>
                    <a:pt x="16310" y="-611"/>
                    <a:pt x="18073" y="418"/>
                  </a:cubicBezTo>
                  <a:cubicBezTo>
                    <a:pt x="19837" y="1446"/>
                    <a:pt x="21159" y="4532"/>
                    <a:pt x="21380" y="8303"/>
                  </a:cubicBezTo>
                  <a:cubicBezTo>
                    <a:pt x="21600" y="12075"/>
                    <a:pt x="20718" y="16532"/>
                    <a:pt x="19837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867096" y="933450"/>
              <a:ext cx="127001" cy="20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0"/>
                  </a:moveTo>
                  <a:cubicBezTo>
                    <a:pt x="3240" y="1125"/>
                    <a:pt x="6480" y="2250"/>
                    <a:pt x="8820" y="4950"/>
                  </a:cubicBezTo>
                  <a:cubicBezTo>
                    <a:pt x="11160" y="7650"/>
                    <a:pt x="12600" y="11925"/>
                    <a:pt x="13140" y="14738"/>
                  </a:cubicBezTo>
                  <a:cubicBezTo>
                    <a:pt x="13680" y="17550"/>
                    <a:pt x="13320" y="18900"/>
                    <a:pt x="12420" y="19912"/>
                  </a:cubicBezTo>
                  <a:cubicBezTo>
                    <a:pt x="11520" y="20925"/>
                    <a:pt x="10080" y="21600"/>
                    <a:pt x="8820" y="21150"/>
                  </a:cubicBezTo>
                  <a:cubicBezTo>
                    <a:pt x="7560" y="20700"/>
                    <a:pt x="6480" y="19125"/>
                    <a:pt x="6300" y="16425"/>
                  </a:cubicBezTo>
                  <a:cubicBezTo>
                    <a:pt x="6120" y="13725"/>
                    <a:pt x="6840" y="9900"/>
                    <a:pt x="8640" y="7312"/>
                  </a:cubicBezTo>
                  <a:cubicBezTo>
                    <a:pt x="10440" y="4725"/>
                    <a:pt x="13320" y="3375"/>
                    <a:pt x="15660" y="2587"/>
                  </a:cubicBezTo>
                  <a:cubicBezTo>
                    <a:pt x="18000" y="1800"/>
                    <a:pt x="19800" y="1575"/>
                    <a:pt x="21600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051246" y="925223"/>
              <a:ext cx="133351" cy="17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8714"/>
                  </a:moveTo>
                  <a:cubicBezTo>
                    <a:pt x="1714" y="8714"/>
                    <a:pt x="3429" y="8714"/>
                    <a:pt x="5486" y="7814"/>
                  </a:cubicBezTo>
                  <a:cubicBezTo>
                    <a:pt x="7543" y="6914"/>
                    <a:pt x="9943" y="5114"/>
                    <a:pt x="11314" y="3571"/>
                  </a:cubicBezTo>
                  <a:cubicBezTo>
                    <a:pt x="12686" y="2028"/>
                    <a:pt x="13029" y="743"/>
                    <a:pt x="12343" y="228"/>
                  </a:cubicBezTo>
                  <a:cubicBezTo>
                    <a:pt x="11657" y="-286"/>
                    <a:pt x="9943" y="-29"/>
                    <a:pt x="7714" y="2028"/>
                  </a:cubicBezTo>
                  <a:cubicBezTo>
                    <a:pt x="5486" y="4085"/>
                    <a:pt x="2743" y="7943"/>
                    <a:pt x="1371" y="11157"/>
                  </a:cubicBezTo>
                  <a:cubicBezTo>
                    <a:pt x="0" y="14371"/>
                    <a:pt x="0" y="16943"/>
                    <a:pt x="1886" y="18614"/>
                  </a:cubicBezTo>
                  <a:cubicBezTo>
                    <a:pt x="3771" y="20285"/>
                    <a:pt x="7543" y="21057"/>
                    <a:pt x="11143" y="21185"/>
                  </a:cubicBezTo>
                  <a:cubicBezTo>
                    <a:pt x="14743" y="21314"/>
                    <a:pt x="18171" y="20800"/>
                    <a:pt x="21600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1246745" y="892629"/>
              <a:ext cx="115652" cy="21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119" fill="norm" stroke="1" extrusionOk="0">
                  <a:moveTo>
                    <a:pt x="19918" y="1543"/>
                  </a:moveTo>
                  <a:cubicBezTo>
                    <a:pt x="18375" y="908"/>
                    <a:pt x="16832" y="273"/>
                    <a:pt x="15096" y="61"/>
                  </a:cubicBezTo>
                  <a:cubicBezTo>
                    <a:pt x="13361" y="-151"/>
                    <a:pt x="11432" y="61"/>
                    <a:pt x="8732" y="2920"/>
                  </a:cubicBezTo>
                  <a:cubicBezTo>
                    <a:pt x="6032" y="5778"/>
                    <a:pt x="2561" y="11284"/>
                    <a:pt x="1018" y="14673"/>
                  </a:cubicBezTo>
                  <a:cubicBezTo>
                    <a:pt x="-525" y="18061"/>
                    <a:pt x="-139" y="19331"/>
                    <a:pt x="1018" y="20178"/>
                  </a:cubicBezTo>
                  <a:cubicBezTo>
                    <a:pt x="2175" y="21025"/>
                    <a:pt x="4104" y="21449"/>
                    <a:pt x="7575" y="20814"/>
                  </a:cubicBezTo>
                  <a:cubicBezTo>
                    <a:pt x="11046" y="20178"/>
                    <a:pt x="16061" y="18484"/>
                    <a:pt x="21075" y="16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382772" y="893931"/>
              <a:ext cx="132025" cy="17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047" fill="norm" stroke="1" extrusionOk="0">
                  <a:moveTo>
                    <a:pt x="5956" y="7031"/>
                  </a:moveTo>
                  <a:cubicBezTo>
                    <a:pt x="5271" y="8302"/>
                    <a:pt x="4585" y="9573"/>
                    <a:pt x="5099" y="10208"/>
                  </a:cubicBezTo>
                  <a:cubicBezTo>
                    <a:pt x="5614" y="10843"/>
                    <a:pt x="7328" y="10843"/>
                    <a:pt x="8871" y="10335"/>
                  </a:cubicBezTo>
                  <a:cubicBezTo>
                    <a:pt x="10414" y="9827"/>
                    <a:pt x="11785" y="8810"/>
                    <a:pt x="12985" y="7667"/>
                  </a:cubicBezTo>
                  <a:cubicBezTo>
                    <a:pt x="14185" y="6523"/>
                    <a:pt x="15214" y="5253"/>
                    <a:pt x="15728" y="3855"/>
                  </a:cubicBezTo>
                  <a:cubicBezTo>
                    <a:pt x="16242" y="2457"/>
                    <a:pt x="16242" y="933"/>
                    <a:pt x="15214" y="297"/>
                  </a:cubicBezTo>
                  <a:cubicBezTo>
                    <a:pt x="14185" y="-338"/>
                    <a:pt x="12128" y="-84"/>
                    <a:pt x="9385" y="2330"/>
                  </a:cubicBezTo>
                  <a:cubicBezTo>
                    <a:pt x="6642" y="4744"/>
                    <a:pt x="3214" y="9318"/>
                    <a:pt x="1499" y="12495"/>
                  </a:cubicBezTo>
                  <a:cubicBezTo>
                    <a:pt x="-215" y="15671"/>
                    <a:pt x="-215" y="17450"/>
                    <a:pt x="299" y="18848"/>
                  </a:cubicBezTo>
                  <a:cubicBezTo>
                    <a:pt x="814" y="20246"/>
                    <a:pt x="1842" y="21262"/>
                    <a:pt x="5442" y="21008"/>
                  </a:cubicBezTo>
                  <a:cubicBezTo>
                    <a:pt x="9042" y="20754"/>
                    <a:pt x="15214" y="19229"/>
                    <a:pt x="21385" y="17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578296" y="97155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590996" y="88265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637563" y="895350"/>
              <a:ext cx="93134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2" y="1825"/>
                  </a:moveTo>
                  <a:cubicBezTo>
                    <a:pt x="491" y="5780"/>
                    <a:pt x="0" y="9735"/>
                    <a:pt x="0" y="12625"/>
                  </a:cubicBezTo>
                  <a:cubicBezTo>
                    <a:pt x="0" y="15515"/>
                    <a:pt x="491" y="17341"/>
                    <a:pt x="1473" y="18862"/>
                  </a:cubicBezTo>
                  <a:cubicBezTo>
                    <a:pt x="2455" y="20383"/>
                    <a:pt x="3927" y="21600"/>
                    <a:pt x="5400" y="21600"/>
                  </a:cubicBezTo>
                  <a:cubicBezTo>
                    <a:pt x="6873" y="21600"/>
                    <a:pt x="8345" y="20383"/>
                    <a:pt x="11045" y="16580"/>
                  </a:cubicBezTo>
                  <a:cubicBezTo>
                    <a:pt x="13745" y="12777"/>
                    <a:pt x="17673" y="63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724346" y="909480"/>
              <a:ext cx="139701" cy="157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5777"/>
                  </a:moveTo>
                  <a:cubicBezTo>
                    <a:pt x="982" y="7198"/>
                    <a:pt x="1964" y="8619"/>
                    <a:pt x="4091" y="9329"/>
                  </a:cubicBezTo>
                  <a:cubicBezTo>
                    <a:pt x="6218" y="10040"/>
                    <a:pt x="9491" y="10040"/>
                    <a:pt x="11782" y="9329"/>
                  </a:cubicBezTo>
                  <a:cubicBezTo>
                    <a:pt x="14073" y="8619"/>
                    <a:pt x="15382" y="7198"/>
                    <a:pt x="16364" y="5350"/>
                  </a:cubicBezTo>
                  <a:cubicBezTo>
                    <a:pt x="17345" y="3503"/>
                    <a:pt x="18000" y="1229"/>
                    <a:pt x="17509" y="377"/>
                  </a:cubicBezTo>
                  <a:cubicBezTo>
                    <a:pt x="17018" y="-476"/>
                    <a:pt x="15382" y="92"/>
                    <a:pt x="13091" y="2366"/>
                  </a:cubicBezTo>
                  <a:cubicBezTo>
                    <a:pt x="10800" y="4640"/>
                    <a:pt x="7855" y="8619"/>
                    <a:pt x="6382" y="11461"/>
                  </a:cubicBezTo>
                  <a:cubicBezTo>
                    <a:pt x="4909" y="14303"/>
                    <a:pt x="4909" y="16008"/>
                    <a:pt x="7691" y="17429"/>
                  </a:cubicBezTo>
                  <a:cubicBezTo>
                    <a:pt x="10473" y="18850"/>
                    <a:pt x="16036" y="19987"/>
                    <a:pt x="21600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2321246" y="945091"/>
              <a:ext cx="177801" cy="172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5" fill="norm" stroke="1" extrusionOk="0">
                  <a:moveTo>
                    <a:pt x="0" y="10800"/>
                  </a:moveTo>
                  <a:cubicBezTo>
                    <a:pt x="2829" y="11308"/>
                    <a:pt x="5657" y="11817"/>
                    <a:pt x="7971" y="10673"/>
                  </a:cubicBezTo>
                  <a:cubicBezTo>
                    <a:pt x="10286" y="9530"/>
                    <a:pt x="12086" y="6734"/>
                    <a:pt x="12986" y="4701"/>
                  </a:cubicBezTo>
                  <a:cubicBezTo>
                    <a:pt x="13886" y="2668"/>
                    <a:pt x="13886" y="1398"/>
                    <a:pt x="13243" y="635"/>
                  </a:cubicBezTo>
                  <a:cubicBezTo>
                    <a:pt x="12600" y="-127"/>
                    <a:pt x="11314" y="-381"/>
                    <a:pt x="9514" y="890"/>
                  </a:cubicBezTo>
                  <a:cubicBezTo>
                    <a:pt x="7714" y="2160"/>
                    <a:pt x="5400" y="4955"/>
                    <a:pt x="3986" y="8259"/>
                  </a:cubicBezTo>
                  <a:cubicBezTo>
                    <a:pt x="2571" y="11563"/>
                    <a:pt x="2057" y="15374"/>
                    <a:pt x="3086" y="17788"/>
                  </a:cubicBezTo>
                  <a:cubicBezTo>
                    <a:pt x="4114" y="20203"/>
                    <a:pt x="6686" y="21219"/>
                    <a:pt x="10029" y="20457"/>
                  </a:cubicBezTo>
                  <a:cubicBezTo>
                    <a:pt x="13371" y="19694"/>
                    <a:pt x="17486" y="17153"/>
                    <a:pt x="21600" y="14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2520751" y="958850"/>
              <a:ext cx="156096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496" y="0"/>
                  </a:moveTo>
                  <a:cubicBezTo>
                    <a:pt x="-73" y="1091"/>
                    <a:pt x="-641" y="2182"/>
                    <a:pt x="1775" y="5018"/>
                  </a:cubicBezTo>
                  <a:cubicBezTo>
                    <a:pt x="4191" y="7855"/>
                    <a:pt x="9591" y="12436"/>
                    <a:pt x="13285" y="15491"/>
                  </a:cubicBezTo>
                  <a:cubicBezTo>
                    <a:pt x="16980" y="18545"/>
                    <a:pt x="18970" y="20073"/>
                    <a:pt x="209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2547387" y="958850"/>
              <a:ext cx="123110" cy="224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12" fill="norm" stroke="1" extrusionOk="0">
                  <a:moveTo>
                    <a:pt x="21293" y="0"/>
                  </a:moveTo>
                  <a:cubicBezTo>
                    <a:pt x="19462" y="0"/>
                    <a:pt x="17632" y="0"/>
                    <a:pt x="15435" y="1211"/>
                  </a:cubicBezTo>
                  <a:cubicBezTo>
                    <a:pt x="13239" y="2422"/>
                    <a:pt x="10676" y="4845"/>
                    <a:pt x="8113" y="7873"/>
                  </a:cubicBezTo>
                  <a:cubicBezTo>
                    <a:pt x="5551" y="10901"/>
                    <a:pt x="2988" y="14535"/>
                    <a:pt x="1524" y="16957"/>
                  </a:cubicBezTo>
                  <a:cubicBezTo>
                    <a:pt x="59" y="19379"/>
                    <a:pt x="-307" y="20591"/>
                    <a:pt x="242" y="21095"/>
                  </a:cubicBezTo>
                  <a:cubicBezTo>
                    <a:pt x="791" y="21600"/>
                    <a:pt x="2256" y="21398"/>
                    <a:pt x="372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2680752" y="997313"/>
              <a:ext cx="154845" cy="132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05" fill="norm" stroke="1" extrusionOk="0">
                  <a:moveTo>
                    <a:pt x="14348" y="955"/>
                  </a:moveTo>
                  <a:cubicBezTo>
                    <a:pt x="12888" y="280"/>
                    <a:pt x="11429" y="-395"/>
                    <a:pt x="9239" y="280"/>
                  </a:cubicBezTo>
                  <a:cubicBezTo>
                    <a:pt x="7050" y="955"/>
                    <a:pt x="4131" y="2980"/>
                    <a:pt x="2526" y="4836"/>
                  </a:cubicBezTo>
                  <a:cubicBezTo>
                    <a:pt x="921" y="6693"/>
                    <a:pt x="629" y="8380"/>
                    <a:pt x="337" y="10236"/>
                  </a:cubicBezTo>
                  <a:cubicBezTo>
                    <a:pt x="45" y="12093"/>
                    <a:pt x="-247" y="14118"/>
                    <a:pt x="337" y="15468"/>
                  </a:cubicBezTo>
                  <a:cubicBezTo>
                    <a:pt x="921" y="16818"/>
                    <a:pt x="2380" y="17493"/>
                    <a:pt x="4861" y="15805"/>
                  </a:cubicBezTo>
                  <a:cubicBezTo>
                    <a:pt x="7342" y="14118"/>
                    <a:pt x="10845" y="10068"/>
                    <a:pt x="12888" y="7199"/>
                  </a:cubicBezTo>
                  <a:cubicBezTo>
                    <a:pt x="14931" y="4330"/>
                    <a:pt x="15515" y="2642"/>
                    <a:pt x="15661" y="2811"/>
                  </a:cubicBezTo>
                  <a:cubicBezTo>
                    <a:pt x="15807" y="2980"/>
                    <a:pt x="15515" y="5005"/>
                    <a:pt x="15369" y="7030"/>
                  </a:cubicBezTo>
                  <a:cubicBezTo>
                    <a:pt x="15223" y="9055"/>
                    <a:pt x="15223" y="11080"/>
                    <a:pt x="16245" y="13443"/>
                  </a:cubicBezTo>
                  <a:cubicBezTo>
                    <a:pt x="17267" y="15805"/>
                    <a:pt x="19310" y="18505"/>
                    <a:pt x="21353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2918146" y="953762"/>
              <a:ext cx="95251" cy="174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17280" y="1390"/>
                  </a:moveTo>
                  <a:cubicBezTo>
                    <a:pt x="14880" y="876"/>
                    <a:pt x="12480" y="361"/>
                    <a:pt x="10080" y="104"/>
                  </a:cubicBezTo>
                  <a:cubicBezTo>
                    <a:pt x="7680" y="-153"/>
                    <a:pt x="5280" y="-153"/>
                    <a:pt x="3360" y="2804"/>
                  </a:cubicBezTo>
                  <a:cubicBezTo>
                    <a:pt x="1440" y="5761"/>
                    <a:pt x="0" y="11676"/>
                    <a:pt x="0" y="15276"/>
                  </a:cubicBezTo>
                  <a:cubicBezTo>
                    <a:pt x="0" y="18876"/>
                    <a:pt x="1440" y="20161"/>
                    <a:pt x="3360" y="20804"/>
                  </a:cubicBezTo>
                  <a:cubicBezTo>
                    <a:pt x="5280" y="21447"/>
                    <a:pt x="7680" y="21447"/>
                    <a:pt x="10800" y="20547"/>
                  </a:cubicBezTo>
                  <a:cubicBezTo>
                    <a:pt x="13920" y="19647"/>
                    <a:pt x="17760" y="17847"/>
                    <a:pt x="21600" y="16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3086716" y="806450"/>
              <a:ext cx="66381" cy="331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14" fill="norm" stroke="1" extrusionOk="0">
                  <a:moveTo>
                    <a:pt x="15093" y="0"/>
                  </a:moveTo>
                  <a:cubicBezTo>
                    <a:pt x="10368" y="2871"/>
                    <a:pt x="5643" y="5742"/>
                    <a:pt x="2943" y="8818"/>
                  </a:cubicBezTo>
                  <a:cubicBezTo>
                    <a:pt x="243" y="11894"/>
                    <a:pt x="-432" y="15175"/>
                    <a:pt x="243" y="17362"/>
                  </a:cubicBezTo>
                  <a:cubicBezTo>
                    <a:pt x="918" y="19549"/>
                    <a:pt x="2943" y="20643"/>
                    <a:pt x="5643" y="21122"/>
                  </a:cubicBezTo>
                  <a:cubicBezTo>
                    <a:pt x="8343" y="21600"/>
                    <a:pt x="11718" y="21463"/>
                    <a:pt x="14418" y="20916"/>
                  </a:cubicBezTo>
                  <a:cubicBezTo>
                    <a:pt x="17118" y="20370"/>
                    <a:pt x="19143" y="19413"/>
                    <a:pt x="21168" y="18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3089596" y="895350"/>
              <a:ext cx="1206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3197972" y="825500"/>
              <a:ext cx="44025" cy="31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84" fill="norm" stroke="1" extrusionOk="0">
                  <a:moveTo>
                    <a:pt x="21393" y="0"/>
                  </a:moveTo>
                  <a:cubicBezTo>
                    <a:pt x="17279" y="432"/>
                    <a:pt x="13164" y="864"/>
                    <a:pt x="9564" y="3024"/>
                  </a:cubicBezTo>
                  <a:cubicBezTo>
                    <a:pt x="5964" y="5184"/>
                    <a:pt x="2879" y="9072"/>
                    <a:pt x="1336" y="12168"/>
                  </a:cubicBezTo>
                  <a:cubicBezTo>
                    <a:pt x="-207" y="15264"/>
                    <a:pt x="-207" y="17568"/>
                    <a:pt x="307" y="19080"/>
                  </a:cubicBezTo>
                  <a:cubicBezTo>
                    <a:pt x="822" y="20592"/>
                    <a:pt x="1850" y="21312"/>
                    <a:pt x="4422" y="21456"/>
                  </a:cubicBezTo>
                  <a:cubicBezTo>
                    <a:pt x="6993" y="21600"/>
                    <a:pt x="11107" y="21168"/>
                    <a:pt x="15222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3293330" y="1009650"/>
              <a:ext cx="116284" cy="32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78" fill="norm" stroke="1" extrusionOk="0">
                  <a:moveTo>
                    <a:pt x="1060" y="0"/>
                  </a:moveTo>
                  <a:cubicBezTo>
                    <a:pt x="674" y="692"/>
                    <a:pt x="289" y="1385"/>
                    <a:pt x="96" y="2146"/>
                  </a:cubicBezTo>
                  <a:cubicBezTo>
                    <a:pt x="-97" y="2908"/>
                    <a:pt x="-97" y="3738"/>
                    <a:pt x="1060" y="4223"/>
                  </a:cubicBezTo>
                  <a:cubicBezTo>
                    <a:pt x="2217" y="4708"/>
                    <a:pt x="4532" y="4846"/>
                    <a:pt x="7039" y="4362"/>
                  </a:cubicBezTo>
                  <a:cubicBezTo>
                    <a:pt x="9546" y="3877"/>
                    <a:pt x="12246" y="2769"/>
                    <a:pt x="13982" y="1869"/>
                  </a:cubicBezTo>
                  <a:cubicBezTo>
                    <a:pt x="15717" y="969"/>
                    <a:pt x="16489" y="277"/>
                    <a:pt x="16296" y="277"/>
                  </a:cubicBezTo>
                  <a:cubicBezTo>
                    <a:pt x="16103" y="277"/>
                    <a:pt x="14946" y="969"/>
                    <a:pt x="14560" y="3115"/>
                  </a:cubicBezTo>
                  <a:cubicBezTo>
                    <a:pt x="14174" y="5262"/>
                    <a:pt x="14560" y="8862"/>
                    <a:pt x="15717" y="11562"/>
                  </a:cubicBezTo>
                  <a:cubicBezTo>
                    <a:pt x="16874" y="14262"/>
                    <a:pt x="18803" y="16062"/>
                    <a:pt x="19960" y="17446"/>
                  </a:cubicBezTo>
                  <a:cubicBezTo>
                    <a:pt x="21117" y="18831"/>
                    <a:pt x="21503" y="19800"/>
                    <a:pt x="20924" y="20492"/>
                  </a:cubicBezTo>
                  <a:cubicBezTo>
                    <a:pt x="20346" y="21185"/>
                    <a:pt x="18803" y="21600"/>
                    <a:pt x="15332" y="21254"/>
                  </a:cubicBezTo>
                  <a:cubicBezTo>
                    <a:pt x="11860" y="20908"/>
                    <a:pt x="6460" y="19800"/>
                    <a:pt x="1060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3839839" y="971499"/>
              <a:ext cx="81608" cy="148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46" fill="norm" stroke="1" extrusionOk="0">
                  <a:moveTo>
                    <a:pt x="21353" y="907"/>
                  </a:moveTo>
                  <a:cubicBezTo>
                    <a:pt x="18030" y="307"/>
                    <a:pt x="14707" y="-293"/>
                    <a:pt x="11938" y="157"/>
                  </a:cubicBezTo>
                  <a:cubicBezTo>
                    <a:pt x="9168" y="607"/>
                    <a:pt x="6953" y="2107"/>
                    <a:pt x="4738" y="5257"/>
                  </a:cubicBezTo>
                  <a:cubicBezTo>
                    <a:pt x="2522" y="8407"/>
                    <a:pt x="307" y="13207"/>
                    <a:pt x="30" y="16207"/>
                  </a:cubicBezTo>
                  <a:cubicBezTo>
                    <a:pt x="-247" y="19207"/>
                    <a:pt x="1415" y="20407"/>
                    <a:pt x="3630" y="20857"/>
                  </a:cubicBezTo>
                  <a:cubicBezTo>
                    <a:pt x="5845" y="21307"/>
                    <a:pt x="8615" y="21007"/>
                    <a:pt x="11384" y="19357"/>
                  </a:cubicBezTo>
                  <a:cubicBezTo>
                    <a:pt x="14153" y="17707"/>
                    <a:pt x="16922" y="14707"/>
                    <a:pt x="17476" y="11557"/>
                  </a:cubicBezTo>
                  <a:cubicBezTo>
                    <a:pt x="18030" y="8407"/>
                    <a:pt x="16368" y="5107"/>
                    <a:pt x="14707" y="1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3997646" y="934458"/>
              <a:ext cx="107951" cy="157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3276"/>
                  </a:moveTo>
                  <a:cubicBezTo>
                    <a:pt x="424" y="7539"/>
                    <a:pt x="847" y="11802"/>
                    <a:pt x="1059" y="15070"/>
                  </a:cubicBezTo>
                  <a:cubicBezTo>
                    <a:pt x="1271" y="18339"/>
                    <a:pt x="1271" y="20612"/>
                    <a:pt x="1059" y="21039"/>
                  </a:cubicBezTo>
                  <a:cubicBezTo>
                    <a:pt x="847" y="21465"/>
                    <a:pt x="424" y="20044"/>
                    <a:pt x="1482" y="16633"/>
                  </a:cubicBezTo>
                  <a:cubicBezTo>
                    <a:pt x="2541" y="13223"/>
                    <a:pt x="5082" y="7823"/>
                    <a:pt x="7200" y="4697"/>
                  </a:cubicBezTo>
                  <a:cubicBezTo>
                    <a:pt x="9318" y="1570"/>
                    <a:pt x="11012" y="718"/>
                    <a:pt x="12918" y="291"/>
                  </a:cubicBezTo>
                  <a:cubicBezTo>
                    <a:pt x="14824" y="-135"/>
                    <a:pt x="16941" y="-135"/>
                    <a:pt x="18212" y="576"/>
                  </a:cubicBezTo>
                  <a:cubicBezTo>
                    <a:pt x="19482" y="1286"/>
                    <a:pt x="19906" y="2707"/>
                    <a:pt x="20329" y="6118"/>
                  </a:cubicBezTo>
                  <a:cubicBezTo>
                    <a:pt x="20753" y="9528"/>
                    <a:pt x="21176" y="14928"/>
                    <a:pt x="21600" y="20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4150046" y="935466"/>
              <a:ext cx="171451" cy="140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800" y="8273"/>
                  </a:moveTo>
                  <a:cubicBezTo>
                    <a:pt x="1867" y="9226"/>
                    <a:pt x="2933" y="10179"/>
                    <a:pt x="4133" y="10338"/>
                  </a:cubicBezTo>
                  <a:cubicBezTo>
                    <a:pt x="5333" y="10497"/>
                    <a:pt x="6667" y="9862"/>
                    <a:pt x="7733" y="8909"/>
                  </a:cubicBezTo>
                  <a:cubicBezTo>
                    <a:pt x="8800" y="7956"/>
                    <a:pt x="9600" y="6685"/>
                    <a:pt x="10133" y="5097"/>
                  </a:cubicBezTo>
                  <a:cubicBezTo>
                    <a:pt x="10667" y="3509"/>
                    <a:pt x="10933" y="1603"/>
                    <a:pt x="10400" y="650"/>
                  </a:cubicBezTo>
                  <a:cubicBezTo>
                    <a:pt x="9867" y="-303"/>
                    <a:pt x="8533" y="-303"/>
                    <a:pt x="6933" y="1285"/>
                  </a:cubicBezTo>
                  <a:cubicBezTo>
                    <a:pt x="5333" y="2873"/>
                    <a:pt x="3467" y="6050"/>
                    <a:pt x="2133" y="9226"/>
                  </a:cubicBezTo>
                  <a:cubicBezTo>
                    <a:pt x="800" y="12403"/>
                    <a:pt x="0" y="15579"/>
                    <a:pt x="0" y="17803"/>
                  </a:cubicBezTo>
                  <a:cubicBezTo>
                    <a:pt x="0" y="20026"/>
                    <a:pt x="800" y="21297"/>
                    <a:pt x="4533" y="21138"/>
                  </a:cubicBezTo>
                  <a:cubicBezTo>
                    <a:pt x="8267" y="20979"/>
                    <a:pt x="14933" y="19391"/>
                    <a:pt x="21600" y="17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4695707" y="916730"/>
              <a:ext cx="95690" cy="19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260" fill="norm" stroke="1" extrusionOk="0">
                  <a:moveTo>
                    <a:pt x="20776" y="1114"/>
                  </a:moveTo>
                  <a:cubicBezTo>
                    <a:pt x="18938" y="432"/>
                    <a:pt x="17099" y="-250"/>
                    <a:pt x="13423" y="91"/>
                  </a:cubicBezTo>
                  <a:cubicBezTo>
                    <a:pt x="9746" y="432"/>
                    <a:pt x="4231" y="1796"/>
                    <a:pt x="1704" y="3729"/>
                  </a:cubicBezTo>
                  <a:cubicBezTo>
                    <a:pt x="-824" y="5662"/>
                    <a:pt x="-364" y="8163"/>
                    <a:pt x="1933" y="10095"/>
                  </a:cubicBezTo>
                  <a:cubicBezTo>
                    <a:pt x="4231" y="12028"/>
                    <a:pt x="8367" y="13392"/>
                    <a:pt x="11125" y="14529"/>
                  </a:cubicBezTo>
                  <a:cubicBezTo>
                    <a:pt x="13882" y="15666"/>
                    <a:pt x="15261" y="16575"/>
                    <a:pt x="15261" y="17485"/>
                  </a:cubicBezTo>
                  <a:cubicBezTo>
                    <a:pt x="15261" y="18394"/>
                    <a:pt x="13882" y="19304"/>
                    <a:pt x="12044" y="19986"/>
                  </a:cubicBezTo>
                  <a:cubicBezTo>
                    <a:pt x="10206" y="20668"/>
                    <a:pt x="7908" y="21123"/>
                    <a:pt x="5610" y="21236"/>
                  </a:cubicBezTo>
                  <a:cubicBezTo>
                    <a:pt x="3312" y="21350"/>
                    <a:pt x="1014" y="21123"/>
                    <a:pt x="1244" y="19076"/>
                  </a:cubicBezTo>
                  <a:cubicBezTo>
                    <a:pt x="1474" y="17030"/>
                    <a:pt x="4231" y="13165"/>
                    <a:pt x="6989" y="9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4873946" y="793750"/>
              <a:ext cx="1143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351"/>
                    <a:pt x="2400" y="4702"/>
                    <a:pt x="2800" y="7567"/>
                  </a:cubicBezTo>
                  <a:cubicBezTo>
                    <a:pt x="3200" y="10433"/>
                    <a:pt x="2800" y="13812"/>
                    <a:pt x="2200" y="15869"/>
                  </a:cubicBezTo>
                  <a:cubicBezTo>
                    <a:pt x="1600" y="17927"/>
                    <a:pt x="800" y="18661"/>
                    <a:pt x="400" y="18588"/>
                  </a:cubicBezTo>
                  <a:cubicBezTo>
                    <a:pt x="0" y="18514"/>
                    <a:pt x="0" y="17633"/>
                    <a:pt x="1200" y="16384"/>
                  </a:cubicBezTo>
                  <a:cubicBezTo>
                    <a:pt x="2400" y="15135"/>
                    <a:pt x="4800" y="13518"/>
                    <a:pt x="7000" y="12490"/>
                  </a:cubicBezTo>
                  <a:cubicBezTo>
                    <a:pt x="9200" y="11461"/>
                    <a:pt x="11200" y="11020"/>
                    <a:pt x="12800" y="11094"/>
                  </a:cubicBezTo>
                  <a:cubicBezTo>
                    <a:pt x="14400" y="11167"/>
                    <a:pt x="15600" y="11755"/>
                    <a:pt x="16200" y="12931"/>
                  </a:cubicBezTo>
                  <a:cubicBezTo>
                    <a:pt x="16800" y="14106"/>
                    <a:pt x="16800" y="15869"/>
                    <a:pt x="17600" y="17412"/>
                  </a:cubicBezTo>
                  <a:cubicBezTo>
                    <a:pt x="18400" y="18955"/>
                    <a:pt x="20000" y="20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5039989" y="958850"/>
              <a:ext cx="63776" cy="12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077" fill="norm" stroke="1" extrusionOk="0">
                  <a:moveTo>
                    <a:pt x="18503" y="4181"/>
                  </a:moveTo>
                  <a:cubicBezTo>
                    <a:pt x="16413" y="2787"/>
                    <a:pt x="14322" y="1394"/>
                    <a:pt x="11884" y="1394"/>
                  </a:cubicBezTo>
                  <a:cubicBezTo>
                    <a:pt x="9445" y="1394"/>
                    <a:pt x="6658" y="2787"/>
                    <a:pt x="4219" y="4529"/>
                  </a:cubicBezTo>
                  <a:cubicBezTo>
                    <a:pt x="1780" y="6271"/>
                    <a:pt x="-310" y="8361"/>
                    <a:pt x="38" y="11323"/>
                  </a:cubicBezTo>
                  <a:cubicBezTo>
                    <a:pt x="387" y="14284"/>
                    <a:pt x="3174" y="18116"/>
                    <a:pt x="6658" y="19858"/>
                  </a:cubicBezTo>
                  <a:cubicBezTo>
                    <a:pt x="10142" y="21600"/>
                    <a:pt x="14322" y="21252"/>
                    <a:pt x="17109" y="20206"/>
                  </a:cubicBezTo>
                  <a:cubicBezTo>
                    <a:pt x="19896" y="19161"/>
                    <a:pt x="21290" y="17419"/>
                    <a:pt x="20942" y="13935"/>
                  </a:cubicBezTo>
                  <a:cubicBezTo>
                    <a:pt x="20593" y="10452"/>
                    <a:pt x="18503" y="5226"/>
                    <a:pt x="16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5176630" y="738716"/>
              <a:ext cx="52917" cy="382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16416" y="1671"/>
                  </a:moveTo>
                  <a:cubicBezTo>
                    <a:pt x="16416" y="835"/>
                    <a:pt x="16416" y="0"/>
                    <a:pt x="16416" y="0"/>
                  </a:cubicBezTo>
                  <a:cubicBezTo>
                    <a:pt x="16416" y="0"/>
                    <a:pt x="16416" y="835"/>
                    <a:pt x="14256" y="3341"/>
                  </a:cubicBezTo>
                  <a:cubicBezTo>
                    <a:pt x="12096" y="5848"/>
                    <a:pt x="7776" y="10024"/>
                    <a:pt x="4752" y="13127"/>
                  </a:cubicBezTo>
                  <a:cubicBezTo>
                    <a:pt x="1728" y="16230"/>
                    <a:pt x="0" y="18259"/>
                    <a:pt x="0" y="19571"/>
                  </a:cubicBezTo>
                  <a:cubicBezTo>
                    <a:pt x="0" y="20884"/>
                    <a:pt x="1728" y="21481"/>
                    <a:pt x="4320" y="21540"/>
                  </a:cubicBezTo>
                  <a:cubicBezTo>
                    <a:pt x="6912" y="21600"/>
                    <a:pt x="10368" y="21123"/>
                    <a:pt x="13392" y="20287"/>
                  </a:cubicBezTo>
                  <a:cubicBezTo>
                    <a:pt x="16416" y="19452"/>
                    <a:pt x="19008" y="18259"/>
                    <a:pt x="21600" y="17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5159696" y="927100"/>
              <a:ext cx="139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8000"/>
                    <a:pt x="1964" y="14400"/>
                    <a:pt x="5564" y="10800"/>
                  </a:cubicBezTo>
                  <a:cubicBezTo>
                    <a:pt x="9164" y="7200"/>
                    <a:pt x="1538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5662622" y="730387"/>
              <a:ext cx="386075" cy="511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93" fill="norm" stroke="1" extrusionOk="0">
                  <a:moveTo>
                    <a:pt x="7011" y="9821"/>
                  </a:moveTo>
                  <a:cubicBezTo>
                    <a:pt x="7011" y="9290"/>
                    <a:pt x="7011" y="8758"/>
                    <a:pt x="6716" y="8404"/>
                  </a:cubicBezTo>
                  <a:cubicBezTo>
                    <a:pt x="6421" y="8050"/>
                    <a:pt x="5831" y="7873"/>
                    <a:pt x="4827" y="8139"/>
                  </a:cubicBezTo>
                  <a:cubicBezTo>
                    <a:pt x="3824" y="8404"/>
                    <a:pt x="2408" y="9113"/>
                    <a:pt x="1522" y="9776"/>
                  </a:cubicBezTo>
                  <a:cubicBezTo>
                    <a:pt x="637" y="10440"/>
                    <a:pt x="283" y="11060"/>
                    <a:pt x="106" y="11724"/>
                  </a:cubicBezTo>
                  <a:cubicBezTo>
                    <a:pt x="-71" y="12388"/>
                    <a:pt x="-71" y="13096"/>
                    <a:pt x="460" y="13362"/>
                  </a:cubicBezTo>
                  <a:cubicBezTo>
                    <a:pt x="991" y="13627"/>
                    <a:pt x="2054" y="13450"/>
                    <a:pt x="2880" y="12609"/>
                  </a:cubicBezTo>
                  <a:cubicBezTo>
                    <a:pt x="3706" y="11768"/>
                    <a:pt x="4296" y="10263"/>
                    <a:pt x="4886" y="8847"/>
                  </a:cubicBezTo>
                  <a:cubicBezTo>
                    <a:pt x="5477" y="7431"/>
                    <a:pt x="6067" y="6103"/>
                    <a:pt x="7011" y="4819"/>
                  </a:cubicBezTo>
                  <a:cubicBezTo>
                    <a:pt x="7955" y="3536"/>
                    <a:pt x="9254" y="2296"/>
                    <a:pt x="10021" y="1455"/>
                  </a:cubicBezTo>
                  <a:cubicBezTo>
                    <a:pt x="10788" y="614"/>
                    <a:pt x="11024" y="172"/>
                    <a:pt x="11437" y="39"/>
                  </a:cubicBezTo>
                  <a:cubicBezTo>
                    <a:pt x="11850" y="-94"/>
                    <a:pt x="12440" y="83"/>
                    <a:pt x="12795" y="1101"/>
                  </a:cubicBezTo>
                  <a:cubicBezTo>
                    <a:pt x="13149" y="2119"/>
                    <a:pt x="13267" y="3978"/>
                    <a:pt x="12854" y="6014"/>
                  </a:cubicBezTo>
                  <a:cubicBezTo>
                    <a:pt x="12440" y="8050"/>
                    <a:pt x="11496" y="10263"/>
                    <a:pt x="10493" y="12565"/>
                  </a:cubicBezTo>
                  <a:cubicBezTo>
                    <a:pt x="9490" y="14867"/>
                    <a:pt x="8427" y="17257"/>
                    <a:pt x="7896" y="18850"/>
                  </a:cubicBezTo>
                  <a:cubicBezTo>
                    <a:pt x="7365" y="20444"/>
                    <a:pt x="7365" y="21240"/>
                    <a:pt x="7778" y="21373"/>
                  </a:cubicBezTo>
                  <a:cubicBezTo>
                    <a:pt x="8191" y="21506"/>
                    <a:pt x="9018" y="20975"/>
                    <a:pt x="9785" y="20267"/>
                  </a:cubicBezTo>
                  <a:cubicBezTo>
                    <a:pt x="10552" y="19558"/>
                    <a:pt x="11260" y="18673"/>
                    <a:pt x="11732" y="18009"/>
                  </a:cubicBezTo>
                  <a:cubicBezTo>
                    <a:pt x="12204" y="17345"/>
                    <a:pt x="12440" y="16903"/>
                    <a:pt x="12618" y="16460"/>
                  </a:cubicBezTo>
                  <a:cubicBezTo>
                    <a:pt x="12795" y="16017"/>
                    <a:pt x="12913" y="15575"/>
                    <a:pt x="12618" y="15354"/>
                  </a:cubicBezTo>
                  <a:cubicBezTo>
                    <a:pt x="12322" y="15132"/>
                    <a:pt x="11614" y="15132"/>
                    <a:pt x="11850" y="14911"/>
                  </a:cubicBezTo>
                  <a:cubicBezTo>
                    <a:pt x="12086" y="14690"/>
                    <a:pt x="13267" y="14247"/>
                    <a:pt x="15037" y="13406"/>
                  </a:cubicBezTo>
                  <a:cubicBezTo>
                    <a:pt x="16808" y="12565"/>
                    <a:pt x="19168" y="11326"/>
                    <a:pt x="21529" y="10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6418551" y="874881"/>
              <a:ext cx="176246" cy="14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782" fill="norm" stroke="1" extrusionOk="0">
                  <a:moveTo>
                    <a:pt x="12154" y="4637"/>
                  </a:moveTo>
                  <a:cubicBezTo>
                    <a:pt x="11125" y="2862"/>
                    <a:pt x="10097" y="1086"/>
                    <a:pt x="8940" y="347"/>
                  </a:cubicBezTo>
                  <a:cubicBezTo>
                    <a:pt x="7782" y="-393"/>
                    <a:pt x="6497" y="-97"/>
                    <a:pt x="4954" y="2714"/>
                  </a:cubicBezTo>
                  <a:cubicBezTo>
                    <a:pt x="3411" y="5525"/>
                    <a:pt x="1611" y="10851"/>
                    <a:pt x="711" y="14254"/>
                  </a:cubicBezTo>
                  <a:cubicBezTo>
                    <a:pt x="-189" y="17656"/>
                    <a:pt x="-189" y="19136"/>
                    <a:pt x="454" y="20023"/>
                  </a:cubicBezTo>
                  <a:cubicBezTo>
                    <a:pt x="1097" y="20911"/>
                    <a:pt x="2382" y="21207"/>
                    <a:pt x="3925" y="19875"/>
                  </a:cubicBezTo>
                  <a:cubicBezTo>
                    <a:pt x="5468" y="18544"/>
                    <a:pt x="7268" y="15585"/>
                    <a:pt x="8682" y="12922"/>
                  </a:cubicBezTo>
                  <a:cubicBezTo>
                    <a:pt x="10097" y="10259"/>
                    <a:pt x="11125" y="7892"/>
                    <a:pt x="11640" y="7448"/>
                  </a:cubicBezTo>
                  <a:cubicBezTo>
                    <a:pt x="12154" y="7004"/>
                    <a:pt x="12154" y="8484"/>
                    <a:pt x="13697" y="10999"/>
                  </a:cubicBezTo>
                  <a:cubicBezTo>
                    <a:pt x="15240" y="13514"/>
                    <a:pt x="18325" y="17065"/>
                    <a:pt x="21411" y="20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6950396" y="867833"/>
              <a:ext cx="1143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2000" y="6092"/>
                    <a:pt x="4000" y="8585"/>
                    <a:pt x="5600" y="11215"/>
                  </a:cubicBezTo>
                  <a:cubicBezTo>
                    <a:pt x="7200" y="13846"/>
                    <a:pt x="8400" y="16615"/>
                    <a:pt x="9600" y="18554"/>
                  </a:cubicBezTo>
                  <a:cubicBezTo>
                    <a:pt x="10800" y="20492"/>
                    <a:pt x="12000" y="21600"/>
                    <a:pt x="13200" y="21600"/>
                  </a:cubicBezTo>
                  <a:cubicBezTo>
                    <a:pt x="14400" y="21600"/>
                    <a:pt x="15600" y="20492"/>
                    <a:pt x="16400" y="17169"/>
                  </a:cubicBezTo>
                  <a:cubicBezTo>
                    <a:pt x="17200" y="13846"/>
                    <a:pt x="17600" y="8308"/>
                    <a:pt x="17800" y="4846"/>
                  </a:cubicBezTo>
                  <a:cubicBezTo>
                    <a:pt x="18000" y="1385"/>
                    <a:pt x="18000" y="0"/>
                    <a:pt x="18600" y="0"/>
                  </a:cubicBezTo>
                  <a:cubicBezTo>
                    <a:pt x="19200" y="0"/>
                    <a:pt x="20400" y="1385"/>
                    <a:pt x="21600" y="2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7110089" y="853545"/>
              <a:ext cx="164158" cy="15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12" fill="norm" stroke="1" extrusionOk="0">
                  <a:moveTo>
                    <a:pt x="12339" y="8280"/>
                  </a:moveTo>
                  <a:cubicBezTo>
                    <a:pt x="11785" y="5400"/>
                    <a:pt x="11231" y="2520"/>
                    <a:pt x="10262" y="1080"/>
                  </a:cubicBezTo>
                  <a:cubicBezTo>
                    <a:pt x="9292" y="-360"/>
                    <a:pt x="7908" y="-360"/>
                    <a:pt x="6523" y="1080"/>
                  </a:cubicBezTo>
                  <a:cubicBezTo>
                    <a:pt x="5139" y="2520"/>
                    <a:pt x="3754" y="5400"/>
                    <a:pt x="2508" y="8568"/>
                  </a:cubicBezTo>
                  <a:cubicBezTo>
                    <a:pt x="1262" y="11736"/>
                    <a:pt x="154" y="15192"/>
                    <a:pt x="15" y="17496"/>
                  </a:cubicBezTo>
                  <a:cubicBezTo>
                    <a:pt x="-123" y="19800"/>
                    <a:pt x="708" y="20952"/>
                    <a:pt x="1677" y="21096"/>
                  </a:cubicBezTo>
                  <a:cubicBezTo>
                    <a:pt x="2646" y="21240"/>
                    <a:pt x="3754" y="20376"/>
                    <a:pt x="5277" y="18792"/>
                  </a:cubicBezTo>
                  <a:cubicBezTo>
                    <a:pt x="6800" y="17208"/>
                    <a:pt x="8739" y="14904"/>
                    <a:pt x="10815" y="13320"/>
                  </a:cubicBezTo>
                  <a:cubicBezTo>
                    <a:pt x="12892" y="11736"/>
                    <a:pt x="15108" y="10872"/>
                    <a:pt x="16354" y="11304"/>
                  </a:cubicBezTo>
                  <a:cubicBezTo>
                    <a:pt x="17600" y="11736"/>
                    <a:pt x="17877" y="13464"/>
                    <a:pt x="18569" y="14760"/>
                  </a:cubicBezTo>
                  <a:cubicBezTo>
                    <a:pt x="19262" y="16056"/>
                    <a:pt x="20369" y="16920"/>
                    <a:pt x="21477" y="17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7327427" y="837024"/>
              <a:ext cx="124620" cy="18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126" fill="norm" stroke="1" extrusionOk="0">
                  <a:moveTo>
                    <a:pt x="15795" y="4607"/>
                  </a:moveTo>
                  <a:cubicBezTo>
                    <a:pt x="15435" y="2869"/>
                    <a:pt x="15075" y="1131"/>
                    <a:pt x="13995" y="386"/>
                  </a:cubicBezTo>
                  <a:cubicBezTo>
                    <a:pt x="12915" y="-359"/>
                    <a:pt x="11115" y="-111"/>
                    <a:pt x="8595" y="1875"/>
                  </a:cubicBezTo>
                  <a:cubicBezTo>
                    <a:pt x="6075" y="3862"/>
                    <a:pt x="2835" y="7586"/>
                    <a:pt x="1215" y="10689"/>
                  </a:cubicBezTo>
                  <a:cubicBezTo>
                    <a:pt x="-405" y="13793"/>
                    <a:pt x="-405" y="16275"/>
                    <a:pt x="1215" y="18138"/>
                  </a:cubicBezTo>
                  <a:cubicBezTo>
                    <a:pt x="2835" y="20000"/>
                    <a:pt x="6075" y="21241"/>
                    <a:pt x="9675" y="21117"/>
                  </a:cubicBezTo>
                  <a:cubicBezTo>
                    <a:pt x="13275" y="20993"/>
                    <a:pt x="17235" y="19503"/>
                    <a:pt x="21195" y="18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7490652" y="814615"/>
              <a:ext cx="120145" cy="18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039" fill="norm" stroke="1" extrusionOk="0">
                  <a:moveTo>
                    <a:pt x="16963" y="3321"/>
                  </a:moveTo>
                  <a:cubicBezTo>
                    <a:pt x="16205" y="2147"/>
                    <a:pt x="15447" y="973"/>
                    <a:pt x="14121" y="386"/>
                  </a:cubicBezTo>
                  <a:cubicBezTo>
                    <a:pt x="12794" y="-201"/>
                    <a:pt x="10899" y="-201"/>
                    <a:pt x="8626" y="973"/>
                  </a:cubicBezTo>
                  <a:cubicBezTo>
                    <a:pt x="6352" y="2147"/>
                    <a:pt x="3699" y="4495"/>
                    <a:pt x="2184" y="6960"/>
                  </a:cubicBezTo>
                  <a:cubicBezTo>
                    <a:pt x="668" y="9425"/>
                    <a:pt x="289" y="12008"/>
                    <a:pt x="99" y="14356"/>
                  </a:cubicBezTo>
                  <a:cubicBezTo>
                    <a:pt x="-90" y="16703"/>
                    <a:pt x="-90" y="18816"/>
                    <a:pt x="857" y="19990"/>
                  </a:cubicBezTo>
                  <a:cubicBezTo>
                    <a:pt x="1805" y="21164"/>
                    <a:pt x="3699" y="21399"/>
                    <a:pt x="7299" y="20460"/>
                  </a:cubicBezTo>
                  <a:cubicBezTo>
                    <a:pt x="10899" y="19521"/>
                    <a:pt x="16205" y="17408"/>
                    <a:pt x="21510" y="15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7648896" y="86995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7674296" y="774700"/>
              <a:ext cx="1" cy="444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7715311" y="838200"/>
              <a:ext cx="88897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600" fill="norm" stroke="1" extrusionOk="0">
                  <a:moveTo>
                    <a:pt x="6844" y="0"/>
                  </a:moveTo>
                  <a:cubicBezTo>
                    <a:pt x="5337" y="4800"/>
                    <a:pt x="3830" y="9600"/>
                    <a:pt x="3076" y="12720"/>
                  </a:cubicBezTo>
                  <a:cubicBezTo>
                    <a:pt x="2323" y="15840"/>
                    <a:pt x="2323" y="17280"/>
                    <a:pt x="1820" y="18720"/>
                  </a:cubicBezTo>
                  <a:cubicBezTo>
                    <a:pt x="1318" y="20160"/>
                    <a:pt x="313" y="21600"/>
                    <a:pt x="62" y="21600"/>
                  </a:cubicBezTo>
                  <a:cubicBezTo>
                    <a:pt x="-189" y="21600"/>
                    <a:pt x="313" y="20160"/>
                    <a:pt x="1820" y="17280"/>
                  </a:cubicBezTo>
                  <a:cubicBezTo>
                    <a:pt x="3327" y="14400"/>
                    <a:pt x="5839" y="10080"/>
                    <a:pt x="7848" y="7440"/>
                  </a:cubicBezTo>
                  <a:cubicBezTo>
                    <a:pt x="9858" y="4800"/>
                    <a:pt x="11364" y="3840"/>
                    <a:pt x="13374" y="3480"/>
                  </a:cubicBezTo>
                  <a:cubicBezTo>
                    <a:pt x="15383" y="3120"/>
                    <a:pt x="17895" y="3360"/>
                    <a:pt x="19402" y="5280"/>
                  </a:cubicBezTo>
                  <a:cubicBezTo>
                    <a:pt x="20909" y="7200"/>
                    <a:pt x="21411" y="10800"/>
                    <a:pt x="20909" y="13440"/>
                  </a:cubicBezTo>
                  <a:cubicBezTo>
                    <a:pt x="20406" y="16080"/>
                    <a:pt x="18899" y="17760"/>
                    <a:pt x="17392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7871146" y="815024"/>
              <a:ext cx="190501" cy="185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9210"/>
                  </a:moveTo>
                  <a:cubicBezTo>
                    <a:pt x="0" y="10424"/>
                    <a:pt x="0" y="11637"/>
                    <a:pt x="840" y="12487"/>
                  </a:cubicBezTo>
                  <a:cubicBezTo>
                    <a:pt x="1680" y="13336"/>
                    <a:pt x="3360" y="13821"/>
                    <a:pt x="5280" y="12972"/>
                  </a:cubicBezTo>
                  <a:cubicBezTo>
                    <a:pt x="7200" y="12123"/>
                    <a:pt x="9360" y="9938"/>
                    <a:pt x="10680" y="8118"/>
                  </a:cubicBezTo>
                  <a:cubicBezTo>
                    <a:pt x="12000" y="6298"/>
                    <a:pt x="12480" y="4842"/>
                    <a:pt x="12600" y="3507"/>
                  </a:cubicBezTo>
                  <a:cubicBezTo>
                    <a:pt x="12720" y="2172"/>
                    <a:pt x="12480" y="958"/>
                    <a:pt x="11640" y="352"/>
                  </a:cubicBezTo>
                  <a:cubicBezTo>
                    <a:pt x="10800" y="-255"/>
                    <a:pt x="9360" y="-255"/>
                    <a:pt x="7320" y="1808"/>
                  </a:cubicBezTo>
                  <a:cubicBezTo>
                    <a:pt x="5280" y="3871"/>
                    <a:pt x="2640" y="7997"/>
                    <a:pt x="1440" y="11273"/>
                  </a:cubicBezTo>
                  <a:cubicBezTo>
                    <a:pt x="240" y="14549"/>
                    <a:pt x="480" y="16976"/>
                    <a:pt x="2880" y="18675"/>
                  </a:cubicBezTo>
                  <a:cubicBezTo>
                    <a:pt x="5280" y="20374"/>
                    <a:pt x="9840" y="21345"/>
                    <a:pt x="13320" y="21224"/>
                  </a:cubicBezTo>
                  <a:cubicBezTo>
                    <a:pt x="16800" y="21102"/>
                    <a:pt x="19200" y="19889"/>
                    <a:pt x="21600" y="18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8448996" y="895350"/>
              <a:ext cx="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8448996" y="81915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8504256" y="820257"/>
              <a:ext cx="160642" cy="17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199" fill="norm" stroke="1" extrusionOk="0">
                  <a:moveTo>
                    <a:pt x="2776" y="653"/>
                  </a:moveTo>
                  <a:cubicBezTo>
                    <a:pt x="2776" y="5658"/>
                    <a:pt x="2776" y="10662"/>
                    <a:pt x="2355" y="13823"/>
                  </a:cubicBezTo>
                  <a:cubicBezTo>
                    <a:pt x="1934" y="16984"/>
                    <a:pt x="1093" y="18301"/>
                    <a:pt x="532" y="18170"/>
                  </a:cubicBezTo>
                  <a:cubicBezTo>
                    <a:pt x="-29" y="18038"/>
                    <a:pt x="-310" y="16458"/>
                    <a:pt x="532" y="13297"/>
                  </a:cubicBezTo>
                  <a:cubicBezTo>
                    <a:pt x="1373" y="10136"/>
                    <a:pt x="3337" y="5394"/>
                    <a:pt x="5020" y="2760"/>
                  </a:cubicBezTo>
                  <a:cubicBezTo>
                    <a:pt x="6703" y="126"/>
                    <a:pt x="8106" y="-401"/>
                    <a:pt x="9789" y="258"/>
                  </a:cubicBezTo>
                  <a:cubicBezTo>
                    <a:pt x="11472" y="916"/>
                    <a:pt x="13435" y="2760"/>
                    <a:pt x="15399" y="6448"/>
                  </a:cubicBezTo>
                  <a:cubicBezTo>
                    <a:pt x="17363" y="10136"/>
                    <a:pt x="19326" y="15667"/>
                    <a:pt x="21290" y="2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8947717" y="827203"/>
              <a:ext cx="79131" cy="20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320" fill="norm" stroke="1" extrusionOk="0">
                  <a:moveTo>
                    <a:pt x="20705" y="5715"/>
                  </a:moveTo>
                  <a:cubicBezTo>
                    <a:pt x="20705" y="4624"/>
                    <a:pt x="20705" y="3533"/>
                    <a:pt x="20151" y="2442"/>
                  </a:cubicBezTo>
                  <a:cubicBezTo>
                    <a:pt x="19597" y="1351"/>
                    <a:pt x="18490" y="260"/>
                    <a:pt x="15443" y="42"/>
                  </a:cubicBezTo>
                  <a:cubicBezTo>
                    <a:pt x="12397" y="-176"/>
                    <a:pt x="7413" y="479"/>
                    <a:pt x="4090" y="1242"/>
                  </a:cubicBezTo>
                  <a:cubicBezTo>
                    <a:pt x="767" y="2006"/>
                    <a:pt x="-895" y="2879"/>
                    <a:pt x="490" y="4842"/>
                  </a:cubicBezTo>
                  <a:cubicBezTo>
                    <a:pt x="1874" y="6806"/>
                    <a:pt x="6305" y="9860"/>
                    <a:pt x="9628" y="11933"/>
                  </a:cubicBezTo>
                  <a:cubicBezTo>
                    <a:pt x="12951" y="14006"/>
                    <a:pt x="15167" y="15097"/>
                    <a:pt x="16551" y="16188"/>
                  </a:cubicBezTo>
                  <a:cubicBezTo>
                    <a:pt x="17936" y="17279"/>
                    <a:pt x="18490" y="18369"/>
                    <a:pt x="17659" y="19242"/>
                  </a:cubicBezTo>
                  <a:cubicBezTo>
                    <a:pt x="16828" y="20115"/>
                    <a:pt x="14613" y="20769"/>
                    <a:pt x="11843" y="21097"/>
                  </a:cubicBezTo>
                  <a:cubicBezTo>
                    <a:pt x="9074" y="21424"/>
                    <a:pt x="5751" y="21424"/>
                    <a:pt x="3813" y="20879"/>
                  </a:cubicBezTo>
                  <a:cubicBezTo>
                    <a:pt x="1874" y="20333"/>
                    <a:pt x="1320" y="19242"/>
                    <a:pt x="1320" y="18588"/>
                  </a:cubicBezTo>
                  <a:cubicBezTo>
                    <a:pt x="1320" y="17933"/>
                    <a:pt x="1874" y="17715"/>
                    <a:pt x="2428" y="17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9083996" y="861483"/>
              <a:ext cx="171451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3541"/>
                  </a:moveTo>
                  <a:cubicBezTo>
                    <a:pt x="533" y="1770"/>
                    <a:pt x="1067" y="0"/>
                    <a:pt x="1467" y="0"/>
                  </a:cubicBezTo>
                  <a:cubicBezTo>
                    <a:pt x="1867" y="0"/>
                    <a:pt x="2133" y="1770"/>
                    <a:pt x="2133" y="4957"/>
                  </a:cubicBezTo>
                  <a:cubicBezTo>
                    <a:pt x="2133" y="8144"/>
                    <a:pt x="1867" y="12748"/>
                    <a:pt x="1867" y="15934"/>
                  </a:cubicBezTo>
                  <a:cubicBezTo>
                    <a:pt x="1867" y="19121"/>
                    <a:pt x="2133" y="20892"/>
                    <a:pt x="3067" y="21246"/>
                  </a:cubicBezTo>
                  <a:cubicBezTo>
                    <a:pt x="4000" y="21600"/>
                    <a:pt x="5600" y="20538"/>
                    <a:pt x="7067" y="18413"/>
                  </a:cubicBezTo>
                  <a:cubicBezTo>
                    <a:pt x="8533" y="16289"/>
                    <a:pt x="9867" y="13102"/>
                    <a:pt x="10800" y="10623"/>
                  </a:cubicBezTo>
                  <a:cubicBezTo>
                    <a:pt x="11733" y="8144"/>
                    <a:pt x="12267" y="6374"/>
                    <a:pt x="12533" y="7082"/>
                  </a:cubicBezTo>
                  <a:cubicBezTo>
                    <a:pt x="12800" y="7790"/>
                    <a:pt x="12800" y="10977"/>
                    <a:pt x="13200" y="13279"/>
                  </a:cubicBezTo>
                  <a:cubicBezTo>
                    <a:pt x="13600" y="15580"/>
                    <a:pt x="14400" y="16997"/>
                    <a:pt x="15867" y="17528"/>
                  </a:cubicBezTo>
                  <a:cubicBezTo>
                    <a:pt x="17333" y="18059"/>
                    <a:pt x="19467" y="17705"/>
                    <a:pt x="21600" y="17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9278359" y="878416"/>
              <a:ext cx="91389" cy="110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195" fill="norm" stroke="1" extrusionOk="0">
                  <a:moveTo>
                    <a:pt x="13831" y="3260"/>
                  </a:moveTo>
                  <a:cubicBezTo>
                    <a:pt x="12359" y="1630"/>
                    <a:pt x="10886" y="0"/>
                    <a:pt x="9413" y="0"/>
                  </a:cubicBezTo>
                  <a:cubicBezTo>
                    <a:pt x="7940" y="0"/>
                    <a:pt x="6468" y="1630"/>
                    <a:pt x="4750" y="4279"/>
                  </a:cubicBezTo>
                  <a:cubicBezTo>
                    <a:pt x="3031" y="6928"/>
                    <a:pt x="1068" y="10596"/>
                    <a:pt x="331" y="13653"/>
                  </a:cubicBezTo>
                  <a:cubicBezTo>
                    <a:pt x="-405" y="16709"/>
                    <a:pt x="86" y="19155"/>
                    <a:pt x="1804" y="20377"/>
                  </a:cubicBezTo>
                  <a:cubicBezTo>
                    <a:pt x="3522" y="21600"/>
                    <a:pt x="6468" y="21600"/>
                    <a:pt x="9904" y="19358"/>
                  </a:cubicBezTo>
                  <a:cubicBezTo>
                    <a:pt x="13340" y="17117"/>
                    <a:pt x="17268" y="12634"/>
                    <a:pt x="21195" y="8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9383241" y="665736"/>
              <a:ext cx="132556" cy="286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60" fill="norm" stroke="1" extrusionOk="0">
                  <a:moveTo>
                    <a:pt x="11185" y="2913"/>
                  </a:moveTo>
                  <a:cubicBezTo>
                    <a:pt x="10842" y="1652"/>
                    <a:pt x="10500" y="391"/>
                    <a:pt x="9814" y="75"/>
                  </a:cubicBezTo>
                  <a:cubicBezTo>
                    <a:pt x="9128" y="-240"/>
                    <a:pt x="8100" y="391"/>
                    <a:pt x="6728" y="2756"/>
                  </a:cubicBezTo>
                  <a:cubicBezTo>
                    <a:pt x="5357" y="5121"/>
                    <a:pt x="3642" y="9220"/>
                    <a:pt x="2442" y="11821"/>
                  </a:cubicBezTo>
                  <a:cubicBezTo>
                    <a:pt x="1242" y="14423"/>
                    <a:pt x="557" y="15526"/>
                    <a:pt x="214" y="16551"/>
                  </a:cubicBezTo>
                  <a:cubicBezTo>
                    <a:pt x="-129" y="17576"/>
                    <a:pt x="-129" y="18522"/>
                    <a:pt x="728" y="18837"/>
                  </a:cubicBezTo>
                  <a:cubicBezTo>
                    <a:pt x="1585" y="19153"/>
                    <a:pt x="3300" y="18837"/>
                    <a:pt x="4842" y="18364"/>
                  </a:cubicBezTo>
                  <a:cubicBezTo>
                    <a:pt x="6385" y="17891"/>
                    <a:pt x="7757" y="17261"/>
                    <a:pt x="9642" y="16867"/>
                  </a:cubicBezTo>
                  <a:cubicBezTo>
                    <a:pt x="11528" y="16472"/>
                    <a:pt x="13928" y="16315"/>
                    <a:pt x="15985" y="17103"/>
                  </a:cubicBezTo>
                  <a:cubicBezTo>
                    <a:pt x="18042" y="17891"/>
                    <a:pt x="19757" y="19626"/>
                    <a:pt x="21471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9916322" y="864915"/>
              <a:ext cx="183675" cy="13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077" fill="norm" stroke="1" extrusionOk="0">
                  <a:moveTo>
                    <a:pt x="16881" y="6570"/>
                  </a:moveTo>
                  <a:cubicBezTo>
                    <a:pt x="15654" y="3990"/>
                    <a:pt x="14426" y="1411"/>
                    <a:pt x="12585" y="444"/>
                  </a:cubicBezTo>
                  <a:cubicBezTo>
                    <a:pt x="10744" y="-523"/>
                    <a:pt x="8290" y="122"/>
                    <a:pt x="6204" y="2056"/>
                  </a:cubicBezTo>
                  <a:cubicBezTo>
                    <a:pt x="4117" y="3990"/>
                    <a:pt x="2399" y="7214"/>
                    <a:pt x="1294" y="10277"/>
                  </a:cubicBezTo>
                  <a:cubicBezTo>
                    <a:pt x="190" y="13340"/>
                    <a:pt x="-301" y="16241"/>
                    <a:pt x="190" y="17692"/>
                  </a:cubicBezTo>
                  <a:cubicBezTo>
                    <a:pt x="681" y="19143"/>
                    <a:pt x="2154" y="19143"/>
                    <a:pt x="3872" y="18014"/>
                  </a:cubicBezTo>
                  <a:cubicBezTo>
                    <a:pt x="5590" y="16886"/>
                    <a:pt x="7554" y="14629"/>
                    <a:pt x="9272" y="12211"/>
                  </a:cubicBezTo>
                  <a:cubicBezTo>
                    <a:pt x="10990" y="9793"/>
                    <a:pt x="12463" y="7214"/>
                    <a:pt x="13199" y="7053"/>
                  </a:cubicBezTo>
                  <a:cubicBezTo>
                    <a:pt x="13935" y="6892"/>
                    <a:pt x="13935" y="9149"/>
                    <a:pt x="13935" y="11083"/>
                  </a:cubicBezTo>
                  <a:cubicBezTo>
                    <a:pt x="13935" y="13017"/>
                    <a:pt x="13935" y="14629"/>
                    <a:pt x="15163" y="16241"/>
                  </a:cubicBezTo>
                  <a:cubicBezTo>
                    <a:pt x="16390" y="17853"/>
                    <a:pt x="18844" y="19465"/>
                    <a:pt x="21299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0437052" y="882650"/>
              <a:ext cx="183645" cy="115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32" fill="norm" stroke="1" extrusionOk="0">
                  <a:moveTo>
                    <a:pt x="4410" y="0"/>
                  </a:moveTo>
                  <a:cubicBezTo>
                    <a:pt x="3169" y="785"/>
                    <a:pt x="1927" y="1571"/>
                    <a:pt x="1182" y="3927"/>
                  </a:cubicBezTo>
                  <a:cubicBezTo>
                    <a:pt x="438" y="6284"/>
                    <a:pt x="189" y="10211"/>
                    <a:pt x="65" y="13156"/>
                  </a:cubicBezTo>
                  <a:cubicBezTo>
                    <a:pt x="-59" y="16102"/>
                    <a:pt x="-59" y="18065"/>
                    <a:pt x="562" y="19047"/>
                  </a:cubicBezTo>
                  <a:cubicBezTo>
                    <a:pt x="1182" y="20029"/>
                    <a:pt x="2424" y="20029"/>
                    <a:pt x="3417" y="19244"/>
                  </a:cubicBezTo>
                  <a:cubicBezTo>
                    <a:pt x="4410" y="18458"/>
                    <a:pt x="5155" y="16887"/>
                    <a:pt x="6024" y="16691"/>
                  </a:cubicBezTo>
                  <a:cubicBezTo>
                    <a:pt x="6893" y="16495"/>
                    <a:pt x="7886" y="17673"/>
                    <a:pt x="8879" y="18851"/>
                  </a:cubicBezTo>
                  <a:cubicBezTo>
                    <a:pt x="9872" y="20029"/>
                    <a:pt x="10865" y="21207"/>
                    <a:pt x="12479" y="21404"/>
                  </a:cubicBezTo>
                  <a:cubicBezTo>
                    <a:pt x="14093" y="21600"/>
                    <a:pt x="16327" y="20815"/>
                    <a:pt x="17941" y="17476"/>
                  </a:cubicBezTo>
                  <a:cubicBezTo>
                    <a:pt x="19555" y="14138"/>
                    <a:pt x="20548" y="8247"/>
                    <a:pt x="21541" y="2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10654563" y="880668"/>
              <a:ext cx="267465" cy="34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62" fill="norm" stroke="1" extrusionOk="0">
                  <a:moveTo>
                    <a:pt x="5953" y="1684"/>
                  </a:moveTo>
                  <a:cubicBezTo>
                    <a:pt x="5783" y="1033"/>
                    <a:pt x="5613" y="382"/>
                    <a:pt x="5102" y="122"/>
                  </a:cubicBezTo>
                  <a:cubicBezTo>
                    <a:pt x="4592" y="-138"/>
                    <a:pt x="3742" y="-8"/>
                    <a:pt x="2891" y="773"/>
                  </a:cubicBezTo>
                  <a:cubicBezTo>
                    <a:pt x="2041" y="1554"/>
                    <a:pt x="1191" y="2985"/>
                    <a:pt x="680" y="4091"/>
                  </a:cubicBezTo>
                  <a:cubicBezTo>
                    <a:pt x="170" y="5197"/>
                    <a:pt x="0" y="5978"/>
                    <a:pt x="0" y="6693"/>
                  </a:cubicBezTo>
                  <a:cubicBezTo>
                    <a:pt x="0" y="7409"/>
                    <a:pt x="170" y="8060"/>
                    <a:pt x="680" y="8450"/>
                  </a:cubicBezTo>
                  <a:cubicBezTo>
                    <a:pt x="1191" y="8840"/>
                    <a:pt x="2041" y="8970"/>
                    <a:pt x="2976" y="8450"/>
                  </a:cubicBezTo>
                  <a:cubicBezTo>
                    <a:pt x="3912" y="7929"/>
                    <a:pt x="4932" y="6758"/>
                    <a:pt x="5443" y="5782"/>
                  </a:cubicBezTo>
                  <a:cubicBezTo>
                    <a:pt x="5953" y="4807"/>
                    <a:pt x="5953" y="4026"/>
                    <a:pt x="5953" y="4026"/>
                  </a:cubicBezTo>
                  <a:cubicBezTo>
                    <a:pt x="5953" y="4026"/>
                    <a:pt x="5953" y="4807"/>
                    <a:pt x="6378" y="5197"/>
                  </a:cubicBezTo>
                  <a:cubicBezTo>
                    <a:pt x="6803" y="5587"/>
                    <a:pt x="7654" y="5587"/>
                    <a:pt x="8504" y="5262"/>
                  </a:cubicBezTo>
                  <a:cubicBezTo>
                    <a:pt x="9354" y="4937"/>
                    <a:pt x="10205" y="4286"/>
                    <a:pt x="10970" y="3701"/>
                  </a:cubicBezTo>
                  <a:cubicBezTo>
                    <a:pt x="11735" y="3115"/>
                    <a:pt x="12416" y="2595"/>
                    <a:pt x="12756" y="2660"/>
                  </a:cubicBezTo>
                  <a:cubicBezTo>
                    <a:pt x="13096" y="2725"/>
                    <a:pt x="13096" y="3375"/>
                    <a:pt x="13436" y="4026"/>
                  </a:cubicBezTo>
                  <a:cubicBezTo>
                    <a:pt x="13776" y="4676"/>
                    <a:pt x="14457" y="5327"/>
                    <a:pt x="15222" y="5587"/>
                  </a:cubicBezTo>
                  <a:cubicBezTo>
                    <a:pt x="15987" y="5848"/>
                    <a:pt x="16838" y="5717"/>
                    <a:pt x="17858" y="5132"/>
                  </a:cubicBezTo>
                  <a:cubicBezTo>
                    <a:pt x="18879" y="4546"/>
                    <a:pt x="20069" y="3505"/>
                    <a:pt x="20750" y="2660"/>
                  </a:cubicBezTo>
                  <a:cubicBezTo>
                    <a:pt x="21430" y="1814"/>
                    <a:pt x="21600" y="1163"/>
                    <a:pt x="21430" y="1098"/>
                  </a:cubicBezTo>
                  <a:cubicBezTo>
                    <a:pt x="21260" y="1033"/>
                    <a:pt x="20750" y="1554"/>
                    <a:pt x="20409" y="2985"/>
                  </a:cubicBezTo>
                  <a:cubicBezTo>
                    <a:pt x="20069" y="4416"/>
                    <a:pt x="19899" y="6758"/>
                    <a:pt x="19984" y="9361"/>
                  </a:cubicBezTo>
                  <a:cubicBezTo>
                    <a:pt x="20069" y="11963"/>
                    <a:pt x="20409" y="14826"/>
                    <a:pt x="20069" y="16843"/>
                  </a:cubicBezTo>
                  <a:cubicBezTo>
                    <a:pt x="19729" y="18860"/>
                    <a:pt x="18709" y="20031"/>
                    <a:pt x="17773" y="20681"/>
                  </a:cubicBezTo>
                  <a:cubicBezTo>
                    <a:pt x="16838" y="21332"/>
                    <a:pt x="15987" y="21462"/>
                    <a:pt x="15052" y="20942"/>
                  </a:cubicBezTo>
                  <a:cubicBezTo>
                    <a:pt x="14117" y="20421"/>
                    <a:pt x="13096" y="19250"/>
                    <a:pt x="12076" y="18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11373085" y="724896"/>
              <a:ext cx="263613" cy="29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54" fill="norm" stroke="1" extrusionOk="0">
                  <a:moveTo>
                    <a:pt x="7006" y="1792"/>
                  </a:moveTo>
                  <a:cubicBezTo>
                    <a:pt x="7006" y="859"/>
                    <a:pt x="7006" y="-73"/>
                    <a:pt x="6919" y="5"/>
                  </a:cubicBezTo>
                  <a:cubicBezTo>
                    <a:pt x="6833" y="82"/>
                    <a:pt x="6660" y="1170"/>
                    <a:pt x="6055" y="3812"/>
                  </a:cubicBezTo>
                  <a:cubicBezTo>
                    <a:pt x="5451" y="6454"/>
                    <a:pt x="4414" y="10649"/>
                    <a:pt x="3895" y="13524"/>
                  </a:cubicBezTo>
                  <a:cubicBezTo>
                    <a:pt x="3377" y="16399"/>
                    <a:pt x="3377" y="17953"/>
                    <a:pt x="3463" y="19196"/>
                  </a:cubicBezTo>
                  <a:cubicBezTo>
                    <a:pt x="3550" y="20439"/>
                    <a:pt x="3723" y="21372"/>
                    <a:pt x="4155" y="21449"/>
                  </a:cubicBezTo>
                  <a:cubicBezTo>
                    <a:pt x="4587" y="21527"/>
                    <a:pt x="5278" y="20750"/>
                    <a:pt x="4932" y="19274"/>
                  </a:cubicBezTo>
                  <a:cubicBezTo>
                    <a:pt x="4587" y="17798"/>
                    <a:pt x="3204" y="15622"/>
                    <a:pt x="2081" y="14379"/>
                  </a:cubicBezTo>
                  <a:cubicBezTo>
                    <a:pt x="958" y="13136"/>
                    <a:pt x="94" y="12825"/>
                    <a:pt x="7" y="12436"/>
                  </a:cubicBezTo>
                  <a:cubicBezTo>
                    <a:pt x="-79" y="12048"/>
                    <a:pt x="612" y="11582"/>
                    <a:pt x="2945" y="9872"/>
                  </a:cubicBezTo>
                  <a:cubicBezTo>
                    <a:pt x="5278" y="8163"/>
                    <a:pt x="9252" y="5210"/>
                    <a:pt x="11758" y="3501"/>
                  </a:cubicBezTo>
                  <a:cubicBezTo>
                    <a:pt x="14263" y="1792"/>
                    <a:pt x="15300" y="1326"/>
                    <a:pt x="15559" y="1481"/>
                  </a:cubicBezTo>
                  <a:cubicBezTo>
                    <a:pt x="15819" y="1636"/>
                    <a:pt x="15300" y="2413"/>
                    <a:pt x="14523" y="4511"/>
                  </a:cubicBezTo>
                  <a:cubicBezTo>
                    <a:pt x="13745" y="6609"/>
                    <a:pt x="12708" y="10028"/>
                    <a:pt x="12103" y="12281"/>
                  </a:cubicBezTo>
                  <a:cubicBezTo>
                    <a:pt x="11499" y="14534"/>
                    <a:pt x="11326" y="15622"/>
                    <a:pt x="11326" y="15777"/>
                  </a:cubicBezTo>
                  <a:cubicBezTo>
                    <a:pt x="11326" y="15933"/>
                    <a:pt x="11499" y="15156"/>
                    <a:pt x="12103" y="14068"/>
                  </a:cubicBezTo>
                  <a:cubicBezTo>
                    <a:pt x="12708" y="12980"/>
                    <a:pt x="13745" y="11582"/>
                    <a:pt x="14695" y="10805"/>
                  </a:cubicBezTo>
                  <a:cubicBezTo>
                    <a:pt x="15646" y="10028"/>
                    <a:pt x="16510" y="9872"/>
                    <a:pt x="17115" y="10183"/>
                  </a:cubicBezTo>
                  <a:cubicBezTo>
                    <a:pt x="17719" y="10494"/>
                    <a:pt x="18065" y="11271"/>
                    <a:pt x="18324" y="12359"/>
                  </a:cubicBezTo>
                  <a:cubicBezTo>
                    <a:pt x="18583" y="13446"/>
                    <a:pt x="18756" y="14845"/>
                    <a:pt x="18843" y="16010"/>
                  </a:cubicBezTo>
                  <a:cubicBezTo>
                    <a:pt x="18929" y="17176"/>
                    <a:pt x="18929" y="18108"/>
                    <a:pt x="19361" y="18419"/>
                  </a:cubicBezTo>
                  <a:cubicBezTo>
                    <a:pt x="19793" y="18730"/>
                    <a:pt x="20657" y="18419"/>
                    <a:pt x="21521" y="18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1657069" y="675593"/>
              <a:ext cx="265378" cy="29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46" fill="norm" stroke="1" extrusionOk="0">
                  <a:moveTo>
                    <a:pt x="5550" y="18531"/>
                  </a:moveTo>
                  <a:cubicBezTo>
                    <a:pt x="5722" y="17770"/>
                    <a:pt x="5893" y="17010"/>
                    <a:pt x="5722" y="16325"/>
                  </a:cubicBezTo>
                  <a:cubicBezTo>
                    <a:pt x="5550" y="15641"/>
                    <a:pt x="5036" y="15032"/>
                    <a:pt x="4436" y="14956"/>
                  </a:cubicBezTo>
                  <a:cubicBezTo>
                    <a:pt x="3836" y="14880"/>
                    <a:pt x="3150" y="15337"/>
                    <a:pt x="2379" y="16173"/>
                  </a:cubicBezTo>
                  <a:cubicBezTo>
                    <a:pt x="1607" y="17010"/>
                    <a:pt x="750" y="18227"/>
                    <a:pt x="322" y="19215"/>
                  </a:cubicBezTo>
                  <a:cubicBezTo>
                    <a:pt x="-107" y="20204"/>
                    <a:pt x="-107" y="20965"/>
                    <a:pt x="322" y="21117"/>
                  </a:cubicBezTo>
                  <a:cubicBezTo>
                    <a:pt x="750" y="21269"/>
                    <a:pt x="1607" y="20813"/>
                    <a:pt x="2379" y="20280"/>
                  </a:cubicBezTo>
                  <a:cubicBezTo>
                    <a:pt x="3150" y="19748"/>
                    <a:pt x="3836" y="19139"/>
                    <a:pt x="4436" y="19292"/>
                  </a:cubicBezTo>
                  <a:cubicBezTo>
                    <a:pt x="5036" y="19444"/>
                    <a:pt x="5550" y="20356"/>
                    <a:pt x="6322" y="20813"/>
                  </a:cubicBezTo>
                  <a:cubicBezTo>
                    <a:pt x="7093" y="21269"/>
                    <a:pt x="8122" y="21269"/>
                    <a:pt x="9322" y="20280"/>
                  </a:cubicBezTo>
                  <a:cubicBezTo>
                    <a:pt x="10522" y="19292"/>
                    <a:pt x="11893" y="17314"/>
                    <a:pt x="13350" y="14424"/>
                  </a:cubicBezTo>
                  <a:cubicBezTo>
                    <a:pt x="14807" y="11534"/>
                    <a:pt x="16350" y="7731"/>
                    <a:pt x="17379" y="4993"/>
                  </a:cubicBezTo>
                  <a:cubicBezTo>
                    <a:pt x="18407" y="2255"/>
                    <a:pt x="18922" y="582"/>
                    <a:pt x="18922" y="125"/>
                  </a:cubicBezTo>
                  <a:cubicBezTo>
                    <a:pt x="18922" y="-331"/>
                    <a:pt x="18407" y="430"/>
                    <a:pt x="17379" y="2939"/>
                  </a:cubicBezTo>
                  <a:cubicBezTo>
                    <a:pt x="16350" y="5449"/>
                    <a:pt x="14807" y="9708"/>
                    <a:pt x="13950" y="12446"/>
                  </a:cubicBezTo>
                  <a:cubicBezTo>
                    <a:pt x="13093" y="15184"/>
                    <a:pt x="12922" y="16401"/>
                    <a:pt x="12922" y="17390"/>
                  </a:cubicBezTo>
                  <a:cubicBezTo>
                    <a:pt x="12922" y="18379"/>
                    <a:pt x="13093" y="19139"/>
                    <a:pt x="13607" y="19520"/>
                  </a:cubicBezTo>
                  <a:cubicBezTo>
                    <a:pt x="14122" y="19900"/>
                    <a:pt x="14979" y="19900"/>
                    <a:pt x="16350" y="19215"/>
                  </a:cubicBezTo>
                  <a:cubicBezTo>
                    <a:pt x="17722" y="18531"/>
                    <a:pt x="19607" y="17162"/>
                    <a:pt x="21493" y="15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1768914" y="806450"/>
              <a:ext cx="128133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3376" y="21600"/>
                  </a:moveTo>
                  <a:cubicBezTo>
                    <a:pt x="1605" y="18720"/>
                    <a:pt x="-165" y="15840"/>
                    <a:pt x="12" y="12960"/>
                  </a:cubicBezTo>
                  <a:cubicBezTo>
                    <a:pt x="189" y="10080"/>
                    <a:pt x="2314" y="7200"/>
                    <a:pt x="6209" y="5040"/>
                  </a:cubicBezTo>
                  <a:cubicBezTo>
                    <a:pt x="10104" y="2880"/>
                    <a:pt x="15769" y="144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937340" y="1628142"/>
              <a:ext cx="221857" cy="16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024" fill="norm" stroke="1" extrusionOk="0">
                  <a:moveTo>
                    <a:pt x="1780" y="8586"/>
                  </a:moveTo>
                  <a:cubicBezTo>
                    <a:pt x="2789" y="9126"/>
                    <a:pt x="3798" y="9666"/>
                    <a:pt x="5211" y="9126"/>
                  </a:cubicBezTo>
                  <a:cubicBezTo>
                    <a:pt x="6624" y="8586"/>
                    <a:pt x="8441" y="6966"/>
                    <a:pt x="9249" y="5211"/>
                  </a:cubicBezTo>
                  <a:cubicBezTo>
                    <a:pt x="10056" y="3456"/>
                    <a:pt x="9854" y="1566"/>
                    <a:pt x="9148" y="621"/>
                  </a:cubicBezTo>
                  <a:cubicBezTo>
                    <a:pt x="8441" y="-324"/>
                    <a:pt x="7230" y="-324"/>
                    <a:pt x="5615" y="1566"/>
                  </a:cubicBezTo>
                  <a:cubicBezTo>
                    <a:pt x="4000" y="3456"/>
                    <a:pt x="1981" y="7236"/>
                    <a:pt x="871" y="10071"/>
                  </a:cubicBezTo>
                  <a:cubicBezTo>
                    <a:pt x="-239" y="12906"/>
                    <a:pt x="-441" y="14796"/>
                    <a:pt x="1174" y="16551"/>
                  </a:cubicBezTo>
                  <a:cubicBezTo>
                    <a:pt x="2789" y="18306"/>
                    <a:pt x="6221" y="19926"/>
                    <a:pt x="9854" y="20601"/>
                  </a:cubicBezTo>
                  <a:cubicBezTo>
                    <a:pt x="13488" y="21276"/>
                    <a:pt x="17323" y="21006"/>
                    <a:pt x="21159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152846" y="1670050"/>
              <a:ext cx="1651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6171"/>
                    <a:pt x="12185" y="12343"/>
                    <a:pt x="15785" y="15943"/>
                  </a:cubicBezTo>
                  <a:cubicBezTo>
                    <a:pt x="19385" y="19543"/>
                    <a:pt x="20492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249341" y="1638249"/>
              <a:ext cx="87656" cy="22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401" fill="norm" stroke="1" extrusionOk="0">
                  <a:moveTo>
                    <a:pt x="20802" y="616"/>
                  </a:moveTo>
                  <a:cubicBezTo>
                    <a:pt x="18290" y="209"/>
                    <a:pt x="15779" y="-199"/>
                    <a:pt x="14272" y="107"/>
                  </a:cubicBezTo>
                  <a:cubicBezTo>
                    <a:pt x="12765" y="412"/>
                    <a:pt x="12262" y="1431"/>
                    <a:pt x="9751" y="4182"/>
                  </a:cubicBezTo>
                  <a:cubicBezTo>
                    <a:pt x="7239" y="6933"/>
                    <a:pt x="2718" y="11416"/>
                    <a:pt x="960" y="14575"/>
                  </a:cubicBezTo>
                  <a:cubicBezTo>
                    <a:pt x="-798" y="17733"/>
                    <a:pt x="207" y="19567"/>
                    <a:pt x="1211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360873" y="1669411"/>
              <a:ext cx="128524" cy="140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061" fill="norm" stroke="1" extrusionOk="0">
                  <a:moveTo>
                    <a:pt x="15928" y="3908"/>
                  </a:moveTo>
                  <a:cubicBezTo>
                    <a:pt x="14883" y="2637"/>
                    <a:pt x="13838" y="1367"/>
                    <a:pt x="12444" y="573"/>
                  </a:cubicBezTo>
                  <a:cubicBezTo>
                    <a:pt x="11051" y="-221"/>
                    <a:pt x="9309" y="-539"/>
                    <a:pt x="7044" y="2002"/>
                  </a:cubicBezTo>
                  <a:cubicBezTo>
                    <a:pt x="4780" y="4543"/>
                    <a:pt x="1993" y="9943"/>
                    <a:pt x="773" y="13596"/>
                  </a:cubicBezTo>
                  <a:cubicBezTo>
                    <a:pt x="-446" y="17249"/>
                    <a:pt x="-98" y="19155"/>
                    <a:pt x="948" y="19949"/>
                  </a:cubicBezTo>
                  <a:cubicBezTo>
                    <a:pt x="1993" y="20743"/>
                    <a:pt x="3735" y="20426"/>
                    <a:pt x="5477" y="18679"/>
                  </a:cubicBezTo>
                  <a:cubicBezTo>
                    <a:pt x="7219" y="16932"/>
                    <a:pt x="8960" y="13755"/>
                    <a:pt x="10180" y="11214"/>
                  </a:cubicBezTo>
                  <a:cubicBezTo>
                    <a:pt x="11399" y="8673"/>
                    <a:pt x="12096" y="6767"/>
                    <a:pt x="12444" y="6767"/>
                  </a:cubicBezTo>
                  <a:cubicBezTo>
                    <a:pt x="12793" y="6767"/>
                    <a:pt x="12793" y="8673"/>
                    <a:pt x="13315" y="11373"/>
                  </a:cubicBezTo>
                  <a:cubicBezTo>
                    <a:pt x="13838" y="14073"/>
                    <a:pt x="14883" y="17567"/>
                    <a:pt x="16277" y="19314"/>
                  </a:cubicBezTo>
                  <a:cubicBezTo>
                    <a:pt x="17670" y="21061"/>
                    <a:pt x="19412" y="21061"/>
                    <a:pt x="21154" y="21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589561" y="1651000"/>
              <a:ext cx="96686" cy="16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313" fill="norm" stroke="1" extrusionOk="0">
                  <a:moveTo>
                    <a:pt x="20992" y="1620"/>
                  </a:moveTo>
                  <a:cubicBezTo>
                    <a:pt x="19154" y="810"/>
                    <a:pt x="17315" y="0"/>
                    <a:pt x="15477" y="0"/>
                  </a:cubicBezTo>
                  <a:cubicBezTo>
                    <a:pt x="13639" y="0"/>
                    <a:pt x="11801" y="810"/>
                    <a:pt x="9043" y="2970"/>
                  </a:cubicBezTo>
                  <a:cubicBezTo>
                    <a:pt x="6286" y="5130"/>
                    <a:pt x="2609" y="8640"/>
                    <a:pt x="1001" y="11880"/>
                  </a:cubicBezTo>
                  <a:cubicBezTo>
                    <a:pt x="-608" y="15120"/>
                    <a:pt x="-148" y="18090"/>
                    <a:pt x="1460" y="19710"/>
                  </a:cubicBezTo>
                  <a:cubicBezTo>
                    <a:pt x="3069" y="21330"/>
                    <a:pt x="5826" y="21600"/>
                    <a:pt x="8583" y="21060"/>
                  </a:cubicBezTo>
                  <a:cubicBezTo>
                    <a:pt x="11341" y="20520"/>
                    <a:pt x="14098" y="19170"/>
                    <a:pt x="16856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773030" y="1485900"/>
              <a:ext cx="71967" cy="29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12071" y="0"/>
                  </a:moveTo>
                  <a:cubicBezTo>
                    <a:pt x="8894" y="2604"/>
                    <a:pt x="5718" y="5209"/>
                    <a:pt x="3494" y="8349"/>
                  </a:cubicBezTo>
                  <a:cubicBezTo>
                    <a:pt x="1271" y="11489"/>
                    <a:pt x="0" y="15166"/>
                    <a:pt x="0" y="17464"/>
                  </a:cubicBezTo>
                  <a:cubicBezTo>
                    <a:pt x="0" y="19762"/>
                    <a:pt x="1271" y="20681"/>
                    <a:pt x="3812" y="21140"/>
                  </a:cubicBezTo>
                  <a:cubicBezTo>
                    <a:pt x="6353" y="21600"/>
                    <a:pt x="10165" y="21600"/>
                    <a:pt x="13341" y="21217"/>
                  </a:cubicBezTo>
                  <a:cubicBezTo>
                    <a:pt x="16518" y="20834"/>
                    <a:pt x="19059" y="20068"/>
                    <a:pt x="21600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749485" y="1606550"/>
              <a:ext cx="159012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4298" y="21600"/>
                  </a:moveTo>
                  <a:cubicBezTo>
                    <a:pt x="2309" y="21046"/>
                    <a:pt x="319" y="20492"/>
                    <a:pt x="35" y="19938"/>
                  </a:cubicBezTo>
                  <a:cubicBezTo>
                    <a:pt x="-249" y="19385"/>
                    <a:pt x="1172" y="18831"/>
                    <a:pt x="5009" y="15508"/>
                  </a:cubicBezTo>
                  <a:cubicBezTo>
                    <a:pt x="8846" y="12185"/>
                    <a:pt x="15098" y="6092"/>
                    <a:pt x="213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921667" y="1497468"/>
              <a:ext cx="182501" cy="478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29" fill="norm" stroke="1" extrusionOk="0">
                  <a:moveTo>
                    <a:pt x="3669" y="903"/>
                  </a:moveTo>
                  <a:cubicBezTo>
                    <a:pt x="3669" y="430"/>
                    <a:pt x="3669" y="-44"/>
                    <a:pt x="3545" y="3"/>
                  </a:cubicBezTo>
                  <a:cubicBezTo>
                    <a:pt x="3421" y="51"/>
                    <a:pt x="3173" y="619"/>
                    <a:pt x="2552" y="2088"/>
                  </a:cubicBezTo>
                  <a:cubicBezTo>
                    <a:pt x="1931" y="3556"/>
                    <a:pt x="938" y="5924"/>
                    <a:pt x="442" y="7440"/>
                  </a:cubicBezTo>
                  <a:cubicBezTo>
                    <a:pt x="-55" y="8956"/>
                    <a:pt x="-55" y="9619"/>
                    <a:pt x="69" y="10188"/>
                  </a:cubicBezTo>
                  <a:cubicBezTo>
                    <a:pt x="193" y="10756"/>
                    <a:pt x="442" y="11230"/>
                    <a:pt x="1062" y="11324"/>
                  </a:cubicBezTo>
                  <a:cubicBezTo>
                    <a:pt x="1683" y="11419"/>
                    <a:pt x="2676" y="11135"/>
                    <a:pt x="3545" y="10756"/>
                  </a:cubicBezTo>
                  <a:cubicBezTo>
                    <a:pt x="4414" y="10377"/>
                    <a:pt x="5159" y="9903"/>
                    <a:pt x="5655" y="9430"/>
                  </a:cubicBezTo>
                  <a:cubicBezTo>
                    <a:pt x="6152" y="8956"/>
                    <a:pt x="6400" y="8482"/>
                    <a:pt x="6648" y="8482"/>
                  </a:cubicBezTo>
                  <a:cubicBezTo>
                    <a:pt x="6897" y="8482"/>
                    <a:pt x="7145" y="8956"/>
                    <a:pt x="7890" y="9240"/>
                  </a:cubicBezTo>
                  <a:cubicBezTo>
                    <a:pt x="8635" y="9524"/>
                    <a:pt x="9876" y="9619"/>
                    <a:pt x="11117" y="9430"/>
                  </a:cubicBezTo>
                  <a:cubicBezTo>
                    <a:pt x="12359" y="9240"/>
                    <a:pt x="13600" y="8767"/>
                    <a:pt x="14593" y="8340"/>
                  </a:cubicBezTo>
                  <a:cubicBezTo>
                    <a:pt x="15586" y="7914"/>
                    <a:pt x="16331" y="7535"/>
                    <a:pt x="16455" y="7582"/>
                  </a:cubicBezTo>
                  <a:cubicBezTo>
                    <a:pt x="16579" y="7630"/>
                    <a:pt x="16083" y="8103"/>
                    <a:pt x="16331" y="9288"/>
                  </a:cubicBezTo>
                  <a:cubicBezTo>
                    <a:pt x="16579" y="10472"/>
                    <a:pt x="17573" y="12367"/>
                    <a:pt x="18566" y="14214"/>
                  </a:cubicBezTo>
                  <a:cubicBezTo>
                    <a:pt x="19559" y="16061"/>
                    <a:pt x="20552" y="17861"/>
                    <a:pt x="21048" y="19093"/>
                  </a:cubicBezTo>
                  <a:cubicBezTo>
                    <a:pt x="21545" y="20324"/>
                    <a:pt x="21545" y="20988"/>
                    <a:pt x="20924" y="21272"/>
                  </a:cubicBezTo>
                  <a:cubicBezTo>
                    <a:pt x="20304" y="21556"/>
                    <a:pt x="19062" y="21461"/>
                    <a:pt x="17324" y="20940"/>
                  </a:cubicBezTo>
                  <a:cubicBezTo>
                    <a:pt x="15586" y="20419"/>
                    <a:pt x="13352" y="19472"/>
                    <a:pt x="11117" y="18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2625996" y="1587428"/>
              <a:ext cx="28580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032" fill="norm" stroke="1" extrusionOk="0">
                  <a:moveTo>
                    <a:pt x="480" y="5792"/>
                  </a:moveTo>
                  <a:cubicBezTo>
                    <a:pt x="163" y="4828"/>
                    <a:pt x="-155" y="3864"/>
                    <a:pt x="83" y="2900"/>
                  </a:cubicBezTo>
                  <a:cubicBezTo>
                    <a:pt x="321" y="1935"/>
                    <a:pt x="1116" y="971"/>
                    <a:pt x="2069" y="392"/>
                  </a:cubicBezTo>
                  <a:cubicBezTo>
                    <a:pt x="3021" y="-186"/>
                    <a:pt x="4133" y="-379"/>
                    <a:pt x="4848" y="1646"/>
                  </a:cubicBezTo>
                  <a:cubicBezTo>
                    <a:pt x="5563" y="3671"/>
                    <a:pt x="5880" y="7914"/>
                    <a:pt x="5483" y="10903"/>
                  </a:cubicBezTo>
                  <a:cubicBezTo>
                    <a:pt x="5086" y="13892"/>
                    <a:pt x="3974" y="15628"/>
                    <a:pt x="2783" y="17075"/>
                  </a:cubicBezTo>
                  <a:cubicBezTo>
                    <a:pt x="1592" y="18521"/>
                    <a:pt x="321" y="19678"/>
                    <a:pt x="321" y="20353"/>
                  </a:cubicBezTo>
                  <a:cubicBezTo>
                    <a:pt x="321" y="21028"/>
                    <a:pt x="1592" y="21221"/>
                    <a:pt x="4769" y="20835"/>
                  </a:cubicBezTo>
                  <a:cubicBezTo>
                    <a:pt x="7945" y="20450"/>
                    <a:pt x="13027" y="19485"/>
                    <a:pt x="16124" y="18714"/>
                  </a:cubicBezTo>
                  <a:cubicBezTo>
                    <a:pt x="19221" y="17942"/>
                    <a:pt x="20333" y="17364"/>
                    <a:pt x="21445" y="16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3269513" y="1482258"/>
              <a:ext cx="321734" cy="51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7532" y="7822"/>
                  </a:moveTo>
                  <a:cubicBezTo>
                    <a:pt x="6111" y="7734"/>
                    <a:pt x="4689" y="7645"/>
                    <a:pt x="3482" y="7954"/>
                  </a:cubicBezTo>
                  <a:cubicBezTo>
                    <a:pt x="2274" y="8263"/>
                    <a:pt x="1279" y="8968"/>
                    <a:pt x="711" y="9585"/>
                  </a:cubicBezTo>
                  <a:cubicBezTo>
                    <a:pt x="142" y="10202"/>
                    <a:pt x="0" y="10731"/>
                    <a:pt x="0" y="11216"/>
                  </a:cubicBezTo>
                  <a:cubicBezTo>
                    <a:pt x="0" y="11701"/>
                    <a:pt x="142" y="12142"/>
                    <a:pt x="568" y="12406"/>
                  </a:cubicBezTo>
                  <a:cubicBezTo>
                    <a:pt x="995" y="12671"/>
                    <a:pt x="1705" y="12759"/>
                    <a:pt x="2274" y="12274"/>
                  </a:cubicBezTo>
                  <a:cubicBezTo>
                    <a:pt x="2842" y="11789"/>
                    <a:pt x="3268" y="10731"/>
                    <a:pt x="4476" y="9100"/>
                  </a:cubicBezTo>
                  <a:cubicBezTo>
                    <a:pt x="5684" y="7469"/>
                    <a:pt x="7674" y="5265"/>
                    <a:pt x="8882" y="3943"/>
                  </a:cubicBezTo>
                  <a:cubicBezTo>
                    <a:pt x="10089" y="2620"/>
                    <a:pt x="10516" y="2179"/>
                    <a:pt x="11013" y="1562"/>
                  </a:cubicBezTo>
                  <a:cubicBezTo>
                    <a:pt x="11511" y="945"/>
                    <a:pt x="12079" y="151"/>
                    <a:pt x="12505" y="19"/>
                  </a:cubicBezTo>
                  <a:cubicBezTo>
                    <a:pt x="12932" y="-113"/>
                    <a:pt x="13216" y="416"/>
                    <a:pt x="12861" y="2047"/>
                  </a:cubicBezTo>
                  <a:cubicBezTo>
                    <a:pt x="12505" y="3678"/>
                    <a:pt x="11511" y="6411"/>
                    <a:pt x="10374" y="9188"/>
                  </a:cubicBezTo>
                  <a:cubicBezTo>
                    <a:pt x="9237" y="11965"/>
                    <a:pt x="7958" y="14787"/>
                    <a:pt x="7247" y="16638"/>
                  </a:cubicBezTo>
                  <a:cubicBezTo>
                    <a:pt x="6537" y="18489"/>
                    <a:pt x="6395" y="19371"/>
                    <a:pt x="6395" y="20032"/>
                  </a:cubicBezTo>
                  <a:cubicBezTo>
                    <a:pt x="6395" y="20694"/>
                    <a:pt x="6537" y="21134"/>
                    <a:pt x="6963" y="21311"/>
                  </a:cubicBezTo>
                  <a:cubicBezTo>
                    <a:pt x="7389" y="21487"/>
                    <a:pt x="8100" y="21399"/>
                    <a:pt x="8953" y="20914"/>
                  </a:cubicBezTo>
                  <a:cubicBezTo>
                    <a:pt x="9805" y="20429"/>
                    <a:pt x="10800" y="19547"/>
                    <a:pt x="11226" y="18489"/>
                  </a:cubicBezTo>
                  <a:cubicBezTo>
                    <a:pt x="11653" y="17431"/>
                    <a:pt x="11511" y="16197"/>
                    <a:pt x="13145" y="14875"/>
                  </a:cubicBezTo>
                  <a:cubicBezTo>
                    <a:pt x="14779" y="13552"/>
                    <a:pt x="18189" y="12142"/>
                    <a:pt x="21600" y="10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4050563" y="1416050"/>
              <a:ext cx="245534" cy="38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12662" y="0"/>
                  </a:moveTo>
                  <a:cubicBezTo>
                    <a:pt x="10800" y="3404"/>
                    <a:pt x="8938" y="6809"/>
                    <a:pt x="7728" y="10213"/>
                  </a:cubicBezTo>
                  <a:cubicBezTo>
                    <a:pt x="6517" y="13617"/>
                    <a:pt x="5959" y="17022"/>
                    <a:pt x="5679" y="19017"/>
                  </a:cubicBezTo>
                  <a:cubicBezTo>
                    <a:pt x="5400" y="21013"/>
                    <a:pt x="5400" y="21600"/>
                    <a:pt x="5866" y="21541"/>
                  </a:cubicBezTo>
                  <a:cubicBezTo>
                    <a:pt x="6331" y="21483"/>
                    <a:pt x="7262" y="20778"/>
                    <a:pt x="7448" y="19780"/>
                  </a:cubicBezTo>
                  <a:cubicBezTo>
                    <a:pt x="7634" y="18783"/>
                    <a:pt x="7076" y="17491"/>
                    <a:pt x="5959" y="16611"/>
                  </a:cubicBezTo>
                  <a:cubicBezTo>
                    <a:pt x="4841" y="15730"/>
                    <a:pt x="3166" y="15261"/>
                    <a:pt x="1955" y="14850"/>
                  </a:cubicBezTo>
                  <a:cubicBezTo>
                    <a:pt x="745" y="14439"/>
                    <a:pt x="0" y="14087"/>
                    <a:pt x="0" y="13735"/>
                  </a:cubicBezTo>
                  <a:cubicBezTo>
                    <a:pt x="0" y="13383"/>
                    <a:pt x="745" y="13030"/>
                    <a:pt x="2886" y="11739"/>
                  </a:cubicBezTo>
                  <a:cubicBezTo>
                    <a:pt x="5028" y="10448"/>
                    <a:pt x="8566" y="8217"/>
                    <a:pt x="10707" y="6574"/>
                  </a:cubicBezTo>
                  <a:cubicBezTo>
                    <a:pt x="12848" y="4930"/>
                    <a:pt x="13593" y="3874"/>
                    <a:pt x="14152" y="3052"/>
                  </a:cubicBezTo>
                  <a:cubicBezTo>
                    <a:pt x="14710" y="2230"/>
                    <a:pt x="15083" y="1643"/>
                    <a:pt x="15269" y="1937"/>
                  </a:cubicBezTo>
                  <a:cubicBezTo>
                    <a:pt x="15455" y="2230"/>
                    <a:pt x="15455" y="3404"/>
                    <a:pt x="15083" y="5517"/>
                  </a:cubicBezTo>
                  <a:cubicBezTo>
                    <a:pt x="14710" y="7630"/>
                    <a:pt x="13966" y="10683"/>
                    <a:pt x="13407" y="12737"/>
                  </a:cubicBezTo>
                  <a:cubicBezTo>
                    <a:pt x="12848" y="14791"/>
                    <a:pt x="12476" y="15848"/>
                    <a:pt x="12010" y="16728"/>
                  </a:cubicBezTo>
                  <a:cubicBezTo>
                    <a:pt x="11545" y="17609"/>
                    <a:pt x="10986" y="18313"/>
                    <a:pt x="10707" y="18254"/>
                  </a:cubicBezTo>
                  <a:cubicBezTo>
                    <a:pt x="10428" y="18196"/>
                    <a:pt x="10428" y="17374"/>
                    <a:pt x="11452" y="16259"/>
                  </a:cubicBezTo>
                  <a:cubicBezTo>
                    <a:pt x="12476" y="15143"/>
                    <a:pt x="14524" y="13735"/>
                    <a:pt x="16107" y="13030"/>
                  </a:cubicBezTo>
                  <a:cubicBezTo>
                    <a:pt x="17690" y="12326"/>
                    <a:pt x="18807" y="12326"/>
                    <a:pt x="19645" y="12620"/>
                  </a:cubicBezTo>
                  <a:cubicBezTo>
                    <a:pt x="20483" y="12913"/>
                    <a:pt x="21041" y="13500"/>
                    <a:pt x="21321" y="14791"/>
                  </a:cubicBezTo>
                  <a:cubicBezTo>
                    <a:pt x="21600" y="16083"/>
                    <a:pt x="21600" y="18078"/>
                    <a:pt x="21600" y="20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4327846" y="1628579"/>
              <a:ext cx="292101" cy="14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16463"/>
                  </a:moveTo>
                  <a:cubicBezTo>
                    <a:pt x="1096" y="14272"/>
                    <a:pt x="2191" y="12081"/>
                    <a:pt x="2896" y="10202"/>
                  </a:cubicBezTo>
                  <a:cubicBezTo>
                    <a:pt x="3600" y="8324"/>
                    <a:pt x="3913" y="6759"/>
                    <a:pt x="4148" y="4881"/>
                  </a:cubicBezTo>
                  <a:cubicBezTo>
                    <a:pt x="4383" y="3002"/>
                    <a:pt x="4539" y="811"/>
                    <a:pt x="4226" y="185"/>
                  </a:cubicBezTo>
                  <a:cubicBezTo>
                    <a:pt x="3913" y="-441"/>
                    <a:pt x="3130" y="498"/>
                    <a:pt x="2426" y="3316"/>
                  </a:cubicBezTo>
                  <a:cubicBezTo>
                    <a:pt x="1722" y="6133"/>
                    <a:pt x="1096" y="10829"/>
                    <a:pt x="1017" y="14116"/>
                  </a:cubicBezTo>
                  <a:cubicBezTo>
                    <a:pt x="939" y="17402"/>
                    <a:pt x="1409" y="19281"/>
                    <a:pt x="2035" y="20220"/>
                  </a:cubicBezTo>
                  <a:cubicBezTo>
                    <a:pt x="2661" y="21159"/>
                    <a:pt x="3443" y="21159"/>
                    <a:pt x="4774" y="18498"/>
                  </a:cubicBezTo>
                  <a:cubicBezTo>
                    <a:pt x="6104" y="15837"/>
                    <a:pt x="7983" y="10516"/>
                    <a:pt x="9157" y="7072"/>
                  </a:cubicBezTo>
                  <a:cubicBezTo>
                    <a:pt x="10330" y="3629"/>
                    <a:pt x="10800" y="2063"/>
                    <a:pt x="11035" y="2063"/>
                  </a:cubicBezTo>
                  <a:cubicBezTo>
                    <a:pt x="11270" y="2063"/>
                    <a:pt x="11270" y="3629"/>
                    <a:pt x="11191" y="5194"/>
                  </a:cubicBezTo>
                  <a:cubicBezTo>
                    <a:pt x="11113" y="6759"/>
                    <a:pt x="10957" y="8324"/>
                    <a:pt x="10800" y="9889"/>
                  </a:cubicBezTo>
                  <a:cubicBezTo>
                    <a:pt x="10643" y="11455"/>
                    <a:pt x="10487" y="13020"/>
                    <a:pt x="10957" y="13646"/>
                  </a:cubicBezTo>
                  <a:cubicBezTo>
                    <a:pt x="11426" y="14272"/>
                    <a:pt x="12522" y="13959"/>
                    <a:pt x="13304" y="13020"/>
                  </a:cubicBezTo>
                  <a:cubicBezTo>
                    <a:pt x="14087" y="12081"/>
                    <a:pt x="14557" y="10516"/>
                    <a:pt x="14948" y="8950"/>
                  </a:cubicBezTo>
                  <a:cubicBezTo>
                    <a:pt x="15339" y="7385"/>
                    <a:pt x="15652" y="5820"/>
                    <a:pt x="16043" y="4255"/>
                  </a:cubicBezTo>
                  <a:cubicBezTo>
                    <a:pt x="16435" y="2689"/>
                    <a:pt x="16904" y="1124"/>
                    <a:pt x="17765" y="811"/>
                  </a:cubicBezTo>
                  <a:cubicBezTo>
                    <a:pt x="18626" y="498"/>
                    <a:pt x="19878" y="1437"/>
                    <a:pt x="20583" y="5037"/>
                  </a:cubicBezTo>
                  <a:cubicBezTo>
                    <a:pt x="21287" y="8637"/>
                    <a:pt x="21443" y="14898"/>
                    <a:pt x="2160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5209284" y="1619250"/>
              <a:ext cx="118460" cy="421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523" fill="norm" stroke="1" extrusionOk="0">
                  <a:moveTo>
                    <a:pt x="20680" y="0"/>
                  </a:moveTo>
                  <a:cubicBezTo>
                    <a:pt x="18785" y="0"/>
                    <a:pt x="16891" y="0"/>
                    <a:pt x="13670" y="756"/>
                  </a:cubicBezTo>
                  <a:cubicBezTo>
                    <a:pt x="10449" y="1512"/>
                    <a:pt x="5901" y="3024"/>
                    <a:pt x="3249" y="4050"/>
                  </a:cubicBezTo>
                  <a:cubicBezTo>
                    <a:pt x="596" y="5076"/>
                    <a:pt x="-162" y="5616"/>
                    <a:pt x="27" y="6102"/>
                  </a:cubicBezTo>
                  <a:cubicBezTo>
                    <a:pt x="217" y="6588"/>
                    <a:pt x="1354" y="7020"/>
                    <a:pt x="3627" y="6858"/>
                  </a:cubicBezTo>
                  <a:cubicBezTo>
                    <a:pt x="5901" y="6696"/>
                    <a:pt x="9312" y="5940"/>
                    <a:pt x="11585" y="5238"/>
                  </a:cubicBezTo>
                  <a:cubicBezTo>
                    <a:pt x="13859" y="4536"/>
                    <a:pt x="14996" y="3888"/>
                    <a:pt x="15754" y="3294"/>
                  </a:cubicBezTo>
                  <a:cubicBezTo>
                    <a:pt x="16512" y="2700"/>
                    <a:pt x="16891" y="2160"/>
                    <a:pt x="17080" y="2214"/>
                  </a:cubicBezTo>
                  <a:cubicBezTo>
                    <a:pt x="17270" y="2268"/>
                    <a:pt x="17270" y="2916"/>
                    <a:pt x="17838" y="4860"/>
                  </a:cubicBezTo>
                  <a:cubicBezTo>
                    <a:pt x="18406" y="6804"/>
                    <a:pt x="19543" y="10044"/>
                    <a:pt x="20301" y="12582"/>
                  </a:cubicBezTo>
                  <a:cubicBezTo>
                    <a:pt x="21059" y="15120"/>
                    <a:pt x="21438" y="16956"/>
                    <a:pt x="21059" y="18198"/>
                  </a:cubicBezTo>
                  <a:cubicBezTo>
                    <a:pt x="20680" y="19440"/>
                    <a:pt x="19543" y="20088"/>
                    <a:pt x="18217" y="20574"/>
                  </a:cubicBezTo>
                  <a:cubicBezTo>
                    <a:pt x="16891" y="21060"/>
                    <a:pt x="15375" y="21384"/>
                    <a:pt x="13291" y="21492"/>
                  </a:cubicBezTo>
                  <a:cubicBezTo>
                    <a:pt x="11206" y="21600"/>
                    <a:pt x="8554" y="21492"/>
                    <a:pt x="7606" y="20142"/>
                  </a:cubicBezTo>
                  <a:cubicBezTo>
                    <a:pt x="6659" y="18792"/>
                    <a:pt x="7417" y="16200"/>
                    <a:pt x="8175" y="13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5388296" y="1555750"/>
              <a:ext cx="184151" cy="194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14477"/>
                  </a:moveTo>
                  <a:cubicBezTo>
                    <a:pt x="1241" y="14706"/>
                    <a:pt x="2483" y="14936"/>
                    <a:pt x="3972" y="14247"/>
                  </a:cubicBezTo>
                  <a:cubicBezTo>
                    <a:pt x="5462" y="13557"/>
                    <a:pt x="7200" y="11949"/>
                    <a:pt x="8069" y="10570"/>
                  </a:cubicBezTo>
                  <a:cubicBezTo>
                    <a:pt x="8938" y="9191"/>
                    <a:pt x="8938" y="8043"/>
                    <a:pt x="8814" y="6894"/>
                  </a:cubicBezTo>
                  <a:cubicBezTo>
                    <a:pt x="8690" y="5745"/>
                    <a:pt x="8441" y="4596"/>
                    <a:pt x="7697" y="4251"/>
                  </a:cubicBezTo>
                  <a:cubicBezTo>
                    <a:pt x="6952" y="3906"/>
                    <a:pt x="5710" y="4366"/>
                    <a:pt x="4345" y="6664"/>
                  </a:cubicBezTo>
                  <a:cubicBezTo>
                    <a:pt x="2979" y="8962"/>
                    <a:pt x="1490" y="13098"/>
                    <a:pt x="745" y="15740"/>
                  </a:cubicBezTo>
                  <a:cubicBezTo>
                    <a:pt x="0" y="18383"/>
                    <a:pt x="0" y="19532"/>
                    <a:pt x="621" y="20336"/>
                  </a:cubicBezTo>
                  <a:cubicBezTo>
                    <a:pt x="1241" y="21140"/>
                    <a:pt x="2483" y="21600"/>
                    <a:pt x="5090" y="20566"/>
                  </a:cubicBezTo>
                  <a:cubicBezTo>
                    <a:pt x="7697" y="19532"/>
                    <a:pt x="11669" y="17004"/>
                    <a:pt x="14648" y="13328"/>
                  </a:cubicBezTo>
                  <a:cubicBezTo>
                    <a:pt x="17628" y="9651"/>
                    <a:pt x="19614" y="48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5553902" y="1417066"/>
              <a:ext cx="88395" cy="33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09" fill="norm" stroke="1" extrusionOk="0">
                  <a:moveTo>
                    <a:pt x="7591" y="5136"/>
                  </a:moveTo>
                  <a:cubicBezTo>
                    <a:pt x="8620" y="4336"/>
                    <a:pt x="9648" y="3536"/>
                    <a:pt x="10420" y="2469"/>
                  </a:cubicBezTo>
                  <a:cubicBezTo>
                    <a:pt x="11191" y="1403"/>
                    <a:pt x="11706" y="69"/>
                    <a:pt x="11191" y="3"/>
                  </a:cubicBezTo>
                  <a:cubicBezTo>
                    <a:pt x="10677" y="-64"/>
                    <a:pt x="9134" y="1136"/>
                    <a:pt x="7077" y="4136"/>
                  </a:cubicBezTo>
                  <a:cubicBezTo>
                    <a:pt x="5020" y="7136"/>
                    <a:pt x="2448" y="11936"/>
                    <a:pt x="1163" y="14803"/>
                  </a:cubicBezTo>
                  <a:cubicBezTo>
                    <a:pt x="-123" y="17669"/>
                    <a:pt x="-123" y="18603"/>
                    <a:pt x="134" y="19403"/>
                  </a:cubicBezTo>
                  <a:cubicBezTo>
                    <a:pt x="391" y="20203"/>
                    <a:pt x="906" y="20869"/>
                    <a:pt x="2448" y="21203"/>
                  </a:cubicBezTo>
                  <a:cubicBezTo>
                    <a:pt x="3991" y="21536"/>
                    <a:pt x="6563" y="21536"/>
                    <a:pt x="9906" y="20669"/>
                  </a:cubicBezTo>
                  <a:cubicBezTo>
                    <a:pt x="13248" y="19803"/>
                    <a:pt x="17363" y="18069"/>
                    <a:pt x="21477" y="16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5515817" y="1517650"/>
              <a:ext cx="202680" cy="58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74" fill="norm" stroke="1" extrusionOk="0">
                  <a:moveTo>
                    <a:pt x="3953" y="18514"/>
                  </a:moveTo>
                  <a:cubicBezTo>
                    <a:pt x="2171" y="20057"/>
                    <a:pt x="390" y="21600"/>
                    <a:pt x="56" y="21214"/>
                  </a:cubicBezTo>
                  <a:cubicBezTo>
                    <a:pt x="-278" y="20829"/>
                    <a:pt x="835" y="18514"/>
                    <a:pt x="4287" y="15429"/>
                  </a:cubicBezTo>
                  <a:cubicBezTo>
                    <a:pt x="7738" y="12343"/>
                    <a:pt x="13528" y="8486"/>
                    <a:pt x="16757" y="5786"/>
                  </a:cubicBezTo>
                  <a:cubicBezTo>
                    <a:pt x="19986" y="3086"/>
                    <a:pt x="20654" y="1543"/>
                    <a:pt x="213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6288772" y="1502490"/>
              <a:ext cx="126301" cy="314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12" fill="norm" stroke="1" extrusionOk="0">
                  <a:moveTo>
                    <a:pt x="7641" y="2327"/>
                  </a:moveTo>
                  <a:cubicBezTo>
                    <a:pt x="6225" y="6071"/>
                    <a:pt x="4808" y="9815"/>
                    <a:pt x="3923" y="12695"/>
                  </a:cubicBezTo>
                  <a:cubicBezTo>
                    <a:pt x="3038" y="15575"/>
                    <a:pt x="2684" y="17591"/>
                    <a:pt x="2330" y="19031"/>
                  </a:cubicBezTo>
                  <a:cubicBezTo>
                    <a:pt x="1976" y="20471"/>
                    <a:pt x="1621" y="21335"/>
                    <a:pt x="1090" y="21407"/>
                  </a:cubicBezTo>
                  <a:cubicBezTo>
                    <a:pt x="559" y="21479"/>
                    <a:pt x="-149" y="20759"/>
                    <a:pt x="28" y="18239"/>
                  </a:cubicBezTo>
                  <a:cubicBezTo>
                    <a:pt x="205" y="15719"/>
                    <a:pt x="1267" y="11399"/>
                    <a:pt x="2507" y="8303"/>
                  </a:cubicBezTo>
                  <a:cubicBezTo>
                    <a:pt x="3746" y="5207"/>
                    <a:pt x="5162" y="3335"/>
                    <a:pt x="6402" y="2111"/>
                  </a:cubicBezTo>
                  <a:cubicBezTo>
                    <a:pt x="7641" y="887"/>
                    <a:pt x="8703" y="311"/>
                    <a:pt x="10120" y="95"/>
                  </a:cubicBezTo>
                  <a:cubicBezTo>
                    <a:pt x="11536" y="-121"/>
                    <a:pt x="13307" y="23"/>
                    <a:pt x="15254" y="599"/>
                  </a:cubicBezTo>
                  <a:cubicBezTo>
                    <a:pt x="17202" y="1175"/>
                    <a:pt x="19326" y="2183"/>
                    <a:pt x="20389" y="3263"/>
                  </a:cubicBezTo>
                  <a:cubicBezTo>
                    <a:pt x="21451" y="4343"/>
                    <a:pt x="21451" y="5495"/>
                    <a:pt x="19858" y="6575"/>
                  </a:cubicBezTo>
                  <a:cubicBezTo>
                    <a:pt x="18264" y="7655"/>
                    <a:pt x="15077" y="8663"/>
                    <a:pt x="12599" y="9239"/>
                  </a:cubicBezTo>
                  <a:cubicBezTo>
                    <a:pt x="10120" y="9815"/>
                    <a:pt x="8349" y="9959"/>
                    <a:pt x="6579" y="9959"/>
                  </a:cubicBezTo>
                  <a:cubicBezTo>
                    <a:pt x="4808" y="9959"/>
                    <a:pt x="3038" y="9815"/>
                    <a:pt x="3038" y="9383"/>
                  </a:cubicBezTo>
                  <a:cubicBezTo>
                    <a:pt x="3038" y="8951"/>
                    <a:pt x="4808" y="8231"/>
                    <a:pt x="6579" y="7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6509802" y="1530350"/>
              <a:ext cx="2784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6277"/>
                    <a:pt x="4867" y="12554"/>
                    <a:pt x="1782" y="16154"/>
                  </a:cubicBezTo>
                  <a:cubicBezTo>
                    <a:pt x="-1304" y="19754"/>
                    <a:pt x="239" y="20677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6510441" y="1502687"/>
              <a:ext cx="135156" cy="7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025" fill="norm" stroke="1" extrusionOk="0">
                  <a:moveTo>
                    <a:pt x="284" y="21025"/>
                  </a:moveTo>
                  <a:cubicBezTo>
                    <a:pt x="-49" y="17322"/>
                    <a:pt x="-381" y="13619"/>
                    <a:pt x="1114" y="9916"/>
                  </a:cubicBezTo>
                  <a:cubicBezTo>
                    <a:pt x="2610" y="6214"/>
                    <a:pt x="5933" y="2511"/>
                    <a:pt x="9588" y="968"/>
                  </a:cubicBezTo>
                  <a:cubicBezTo>
                    <a:pt x="13244" y="-575"/>
                    <a:pt x="17231" y="42"/>
                    <a:pt x="21219" y="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6516480" y="1574800"/>
              <a:ext cx="141817" cy="3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3224" y="19059"/>
                  </a:moveTo>
                  <a:cubicBezTo>
                    <a:pt x="1612" y="20329"/>
                    <a:pt x="0" y="21600"/>
                    <a:pt x="0" y="20965"/>
                  </a:cubicBezTo>
                  <a:cubicBezTo>
                    <a:pt x="0" y="20329"/>
                    <a:pt x="1612" y="17788"/>
                    <a:pt x="5481" y="13976"/>
                  </a:cubicBezTo>
                  <a:cubicBezTo>
                    <a:pt x="9349" y="10165"/>
                    <a:pt x="15475" y="50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6639246" y="1733550"/>
              <a:ext cx="508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7225164" y="1518595"/>
              <a:ext cx="233233" cy="27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25" fill="norm" stroke="1" extrusionOk="0">
                  <a:moveTo>
                    <a:pt x="1010" y="6309"/>
                  </a:moveTo>
                  <a:cubicBezTo>
                    <a:pt x="1399" y="4509"/>
                    <a:pt x="1788" y="2709"/>
                    <a:pt x="2372" y="1563"/>
                  </a:cubicBezTo>
                  <a:cubicBezTo>
                    <a:pt x="2956" y="418"/>
                    <a:pt x="3734" y="-73"/>
                    <a:pt x="5096" y="9"/>
                  </a:cubicBezTo>
                  <a:cubicBezTo>
                    <a:pt x="6458" y="91"/>
                    <a:pt x="8404" y="745"/>
                    <a:pt x="8793" y="3200"/>
                  </a:cubicBezTo>
                  <a:cubicBezTo>
                    <a:pt x="9183" y="5654"/>
                    <a:pt x="8015" y="9909"/>
                    <a:pt x="6458" y="12854"/>
                  </a:cubicBezTo>
                  <a:cubicBezTo>
                    <a:pt x="4901" y="15800"/>
                    <a:pt x="2956" y="17436"/>
                    <a:pt x="1691" y="18663"/>
                  </a:cubicBezTo>
                  <a:cubicBezTo>
                    <a:pt x="426" y="19891"/>
                    <a:pt x="-158" y="20709"/>
                    <a:pt x="37" y="21118"/>
                  </a:cubicBezTo>
                  <a:cubicBezTo>
                    <a:pt x="231" y="21527"/>
                    <a:pt x="1204" y="21527"/>
                    <a:pt x="3831" y="21118"/>
                  </a:cubicBezTo>
                  <a:cubicBezTo>
                    <a:pt x="6458" y="20709"/>
                    <a:pt x="10739" y="19891"/>
                    <a:pt x="13950" y="19072"/>
                  </a:cubicBezTo>
                  <a:cubicBezTo>
                    <a:pt x="17161" y="18254"/>
                    <a:pt x="19301" y="17436"/>
                    <a:pt x="21442" y="16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7609585" y="1641638"/>
              <a:ext cx="102812" cy="32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255" fill="norm" stroke="1" extrusionOk="0">
                  <a:moveTo>
                    <a:pt x="20983" y="2288"/>
                  </a:moveTo>
                  <a:cubicBezTo>
                    <a:pt x="19687" y="1731"/>
                    <a:pt x="18391" y="1174"/>
                    <a:pt x="16879" y="686"/>
                  </a:cubicBezTo>
                  <a:cubicBezTo>
                    <a:pt x="15367" y="198"/>
                    <a:pt x="13639" y="-220"/>
                    <a:pt x="10831" y="128"/>
                  </a:cubicBezTo>
                  <a:cubicBezTo>
                    <a:pt x="8023" y="477"/>
                    <a:pt x="4135" y="1592"/>
                    <a:pt x="1975" y="2706"/>
                  </a:cubicBezTo>
                  <a:cubicBezTo>
                    <a:pt x="-185" y="3821"/>
                    <a:pt x="-617" y="4936"/>
                    <a:pt x="895" y="5285"/>
                  </a:cubicBezTo>
                  <a:cubicBezTo>
                    <a:pt x="2407" y="5633"/>
                    <a:pt x="5863" y="5215"/>
                    <a:pt x="8455" y="4727"/>
                  </a:cubicBezTo>
                  <a:cubicBezTo>
                    <a:pt x="11047" y="4239"/>
                    <a:pt x="12775" y="3682"/>
                    <a:pt x="14503" y="3194"/>
                  </a:cubicBezTo>
                  <a:cubicBezTo>
                    <a:pt x="16231" y="2706"/>
                    <a:pt x="17959" y="2288"/>
                    <a:pt x="18823" y="2428"/>
                  </a:cubicBezTo>
                  <a:cubicBezTo>
                    <a:pt x="19687" y="2567"/>
                    <a:pt x="19687" y="3264"/>
                    <a:pt x="19903" y="5563"/>
                  </a:cubicBezTo>
                  <a:cubicBezTo>
                    <a:pt x="20119" y="7863"/>
                    <a:pt x="20551" y="11765"/>
                    <a:pt x="19903" y="14621"/>
                  </a:cubicBezTo>
                  <a:cubicBezTo>
                    <a:pt x="19255" y="17478"/>
                    <a:pt x="17527" y="19290"/>
                    <a:pt x="15583" y="20265"/>
                  </a:cubicBezTo>
                  <a:cubicBezTo>
                    <a:pt x="13639" y="21241"/>
                    <a:pt x="11479" y="21380"/>
                    <a:pt x="9535" y="21171"/>
                  </a:cubicBezTo>
                  <a:cubicBezTo>
                    <a:pt x="7591" y="20962"/>
                    <a:pt x="5863" y="20405"/>
                    <a:pt x="5863" y="19150"/>
                  </a:cubicBezTo>
                  <a:cubicBezTo>
                    <a:pt x="5863" y="17896"/>
                    <a:pt x="7591" y="15945"/>
                    <a:pt x="9319" y="13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7788596" y="1387389"/>
              <a:ext cx="254001" cy="369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19335"/>
                  </a:moveTo>
                  <a:cubicBezTo>
                    <a:pt x="1800" y="18599"/>
                    <a:pt x="3600" y="17862"/>
                    <a:pt x="4590" y="17126"/>
                  </a:cubicBezTo>
                  <a:cubicBezTo>
                    <a:pt x="5580" y="16389"/>
                    <a:pt x="5760" y="15653"/>
                    <a:pt x="5850" y="14978"/>
                  </a:cubicBezTo>
                  <a:cubicBezTo>
                    <a:pt x="5940" y="14303"/>
                    <a:pt x="5940" y="13689"/>
                    <a:pt x="5400" y="13505"/>
                  </a:cubicBezTo>
                  <a:cubicBezTo>
                    <a:pt x="4860" y="13321"/>
                    <a:pt x="3780" y="13567"/>
                    <a:pt x="2880" y="14364"/>
                  </a:cubicBezTo>
                  <a:cubicBezTo>
                    <a:pt x="1980" y="15162"/>
                    <a:pt x="1260" y="16512"/>
                    <a:pt x="990" y="17678"/>
                  </a:cubicBezTo>
                  <a:cubicBezTo>
                    <a:pt x="720" y="18844"/>
                    <a:pt x="900" y="19826"/>
                    <a:pt x="1530" y="20378"/>
                  </a:cubicBezTo>
                  <a:cubicBezTo>
                    <a:pt x="2160" y="20930"/>
                    <a:pt x="3240" y="21053"/>
                    <a:pt x="5400" y="20133"/>
                  </a:cubicBezTo>
                  <a:cubicBezTo>
                    <a:pt x="7560" y="19212"/>
                    <a:pt x="10800" y="17249"/>
                    <a:pt x="13230" y="14917"/>
                  </a:cubicBezTo>
                  <a:cubicBezTo>
                    <a:pt x="15660" y="12585"/>
                    <a:pt x="17280" y="9885"/>
                    <a:pt x="18540" y="7553"/>
                  </a:cubicBezTo>
                  <a:cubicBezTo>
                    <a:pt x="19800" y="5221"/>
                    <a:pt x="20700" y="3258"/>
                    <a:pt x="21150" y="1969"/>
                  </a:cubicBezTo>
                  <a:cubicBezTo>
                    <a:pt x="21600" y="680"/>
                    <a:pt x="21600" y="67"/>
                    <a:pt x="21330" y="5"/>
                  </a:cubicBezTo>
                  <a:cubicBezTo>
                    <a:pt x="21060" y="-56"/>
                    <a:pt x="20520" y="435"/>
                    <a:pt x="19530" y="2521"/>
                  </a:cubicBezTo>
                  <a:cubicBezTo>
                    <a:pt x="18540" y="4608"/>
                    <a:pt x="17100" y="8289"/>
                    <a:pt x="16110" y="11419"/>
                  </a:cubicBezTo>
                  <a:cubicBezTo>
                    <a:pt x="15120" y="14549"/>
                    <a:pt x="14580" y="17126"/>
                    <a:pt x="14400" y="18783"/>
                  </a:cubicBezTo>
                  <a:cubicBezTo>
                    <a:pt x="14220" y="20439"/>
                    <a:pt x="14400" y="21176"/>
                    <a:pt x="15210" y="21360"/>
                  </a:cubicBezTo>
                  <a:cubicBezTo>
                    <a:pt x="16020" y="21544"/>
                    <a:pt x="17460" y="21176"/>
                    <a:pt x="18630" y="20562"/>
                  </a:cubicBezTo>
                  <a:cubicBezTo>
                    <a:pt x="19800" y="19949"/>
                    <a:pt x="20700" y="19089"/>
                    <a:pt x="21600" y="18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7976980" y="1555750"/>
              <a:ext cx="103718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432" y="21600"/>
                  </a:moveTo>
                  <a:cubicBezTo>
                    <a:pt x="0" y="17600"/>
                    <a:pt x="-432" y="13600"/>
                    <a:pt x="864" y="10800"/>
                  </a:cubicBezTo>
                  <a:cubicBezTo>
                    <a:pt x="2160" y="8000"/>
                    <a:pt x="5184" y="6400"/>
                    <a:pt x="8856" y="4800"/>
                  </a:cubicBezTo>
                  <a:cubicBezTo>
                    <a:pt x="12528" y="3200"/>
                    <a:pt x="16848" y="1600"/>
                    <a:pt x="211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8589856" y="1454150"/>
              <a:ext cx="245312" cy="333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78" fill="norm" stroke="1" extrusionOk="0">
                  <a:moveTo>
                    <a:pt x="5437" y="4075"/>
                  </a:moveTo>
                  <a:cubicBezTo>
                    <a:pt x="4699" y="4483"/>
                    <a:pt x="3961" y="4891"/>
                    <a:pt x="3407" y="6181"/>
                  </a:cubicBezTo>
                  <a:cubicBezTo>
                    <a:pt x="2853" y="7472"/>
                    <a:pt x="2484" y="9645"/>
                    <a:pt x="2207" y="11819"/>
                  </a:cubicBezTo>
                  <a:cubicBezTo>
                    <a:pt x="1930" y="13992"/>
                    <a:pt x="1745" y="16166"/>
                    <a:pt x="1376" y="17932"/>
                  </a:cubicBezTo>
                  <a:cubicBezTo>
                    <a:pt x="1007" y="19698"/>
                    <a:pt x="453" y="21057"/>
                    <a:pt x="176" y="21328"/>
                  </a:cubicBezTo>
                  <a:cubicBezTo>
                    <a:pt x="-101" y="21600"/>
                    <a:pt x="-101" y="20785"/>
                    <a:pt x="545" y="18272"/>
                  </a:cubicBezTo>
                  <a:cubicBezTo>
                    <a:pt x="1191" y="15758"/>
                    <a:pt x="2484" y="11547"/>
                    <a:pt x="3314" y="9034"/>
                  </a:cubicBezTo>
                  <a:cubicBezTo>
                    <a:pt x="4145" y="6521"/>
                    <a:pt x="4514" y="5706"/>
                    <a:pt x="4791" y="5706"/>
                  </a:cubicBezTo>
                  <a:cubicBezTo>
                    <a:pt x="5068" y="5706"/>
                    <a:pt x="5253" y="6521"/>
                    <a:pt x="5622" y="7200"/>
                  </a:cubicBezTo>
                  <a:cubicBezTo>
                    <a:pt x="5991" y="7879"/>
                    <a:pt x="6545" y="8423"/>
                    <a:pt x="7284" y="8694"/>
                  </a:cubicBezTo>
                  <a:cubicBezTo>
                    <a:pt x="8022" y="8966"/>
                    <a:pt x="8945" y="8966"/>
                    <a:pt x="10884" y="7743"/>
                  </a:cubicBezTo>
                  <a:cubicBezTo>
                    <a:pt x="12822" y="6521"/>
                    <a:pt x="15776" y="4075"/>
                    <a:pt x="17714" y="2445"/>
                  </a:cubicBezTo>
                  <a:cubicBezTo>
                    <a:pt x="19653" y="815"/>
                    <a:pt x="20576" y="0"/>
                    <a:pt x="21037" y="0"/>
                  </a:cubicBezTo>
                  <a:cubicBezTo>
                    <a:pt x="21499" y="0"/>
                    <a:pt x="21499" y="815"/>
                    <a:pt x="21130" y="3125"/>
                  </a:cubicBezTo>
                  <a:cubicBezTo>
                    <a:pt x="20761" y="5434"/>
                    <a:pt x="20022" y="9238"/>
                    <a:pt x="19653" y="12023"/>
                  </a:cubicBezTo>
                  <a:cubicBezTo>
                    <a:pt x="19284" y="14808"/>
                    <a:pt x="19284" y="16574"/>
                    <a:pt x="19284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8893496" y="1488078"/>
              <a:ext cx="154645" cy="27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165" fill="norm" stroke="1" extrusionOk="0">
                  <a:moveTo>
                    <a:pt x="7776" y="3268"/>
                  </a:moveTo>
                  <a:cubicBezTo>
                    <a:pt x="6336" y="8014"/>
                    <a:pt x="4896" y="12759"/>
                    <a:pt x="4032" y="15950"/>
                  </a:cubicBezTo>
                  <a:cubicBezTo>
                    <a:pt x="3168" y="19141"/>
                    <a:pt x="2880" y="20777"/>
                    <a:pt x="2736" y="21105"/>
                  </a:cubicBezTo>
                  <a:cubicBezTo>
                    <a:pt x="2592" y="21432"/>
                    <a:pt x="2592" y="20450"/>
                    <a:pt x="3744" y="17668"/>
                  </a:cubicBezTo>
                  <a:cubicBezTo>
                    <a:pt x="4896" y="14887"/>
                    <a:pt x="7200" y="10305"/>
                    <a:pt x="8784" y="7032"/>
                  </a:cubicBezTo>
                  <a:cubicBezTo>
                    <a:pt x="10368" y="3759"/>
                    <a:pt x="11232" y="1796"/>
                    <a:pt x="12384" y="814"/>
                  </a:cubicBezTo>
                  <a:cubicBezTo>
                    <a:pt x="13536" y="-168"/>
                    <a:pt x="14976" y="-168"/>
                    <a:pt x="16272" y="323"/>
                  </a:cubicBezTo>
                  <a:cubicBezTo>
                    <a:pt x="17568" y="814"/>
                    <a:pt x="18720" y="1796"/>
                    <a:pt x="19728" y="3514"/>
                  </a:cubicBezTo>
                  <a:cubicBezTo>
                    <a:pt x="20736" y="5232"/>
                    <a:pt x="21600" y="7687"/>
                    <a:pt x="20592" y="10059"/>
                  </a:cubicBezTo>
                  <a:cubicBezTo>
                    <a:pt x="19584" y="12432"/>
                    <a:pt x="16704" y="14723"/>
                    <a:pt x="13680" y="16523"/>
                  </a:cubicBezTo>
                  <a:cubicBezTo>
                    <a:pt x="10656" y="18323"/>
                    <a:pt x="7488" y="19632"/>
                    <a:pt x="5184" y="20205"/>
                  </a:cubicBezTo>
                  <a:cubicBezTo>
                    <a:pt x="2880" y="20777"/>
                    <a:pt x="1440" y="20614"/>
                    <a:pt x="0" y="20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9109396" y="1752600"/>
              <a:ext cx="1079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9365110" y="1506085"/>
              <a:ext cx="160704" cy="25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332" fill="norm" stroke="1" extrusionOk="0">
                  <a:moveTo>
                    <a:pt x="19714" y="17151"/>
                  </a:moveTo>
                  <a:cubicBezTo>
                    <a:pt x="18330" y="16977"/>
                    <a:pt x="16945" y="16803"/>
                    <a:pt x="15838" y="14451"/>
                  </a:cubicBezTo>
                  <a:cubicBezTo>
                    <a:pt x="14730" y="12100"/>
                    <a:pt x="13899" y="7571"/>
                    <a:pt x="13899" y="4871"/>
                  </a:cubicBezTo>
                  <a:cubicBezTo>
                    <a:pt x="13899" y="2171"/>
                    <a:pt x="14730" y="1300"/>
                    <a:pt x="16114" y="690"/>
                  </a:cubicBezTo>
                  <a:cubicBezTo>
                    <a:pt x="17499" y="80"/>
                    <a:pt x="19438" y="-268"/>
                    <a:pt x="20407" y="255"/>
                  </a:cubicBezTo>
                  <a:cubicBezTo>
                    <a:pt x="21376" y="777"/>
                    <a:pt x="21376" y="2171"/>
                    <a:pt x="19161" y="4609"/>
                  </a:cubicBezTo>
                  <a:cubicBezTo>
                    <a:pt x="16945" y="7048"/>
                    <a:pt x="12514" y="10532"/>
                    <a:pt x="9191" y="12884"/>
                  </a:cubicBezTo>
                  <a:cubicBezTo>
                    <a:pt x="5868" y="15235"/>
                    <a:pt x="3653" y="16455"/>
                    <a:pt x="2130" y="17413"/>
                  </a:cubicBezTo>
                  <a:cubicBezTo>
                    <a:pt x="607" y="18371"/>
                    <a:pt x="-224" y="19067"/>
                    <a:pt x="53" y="19677"/>
                  </a:cubicBezTo>
                  <a:cubicBezTo>
                    <a:pt x="330" y="20287"/>
                    <a:pt x="1714" y="20809"/>
                    <a:pt x="5314" y="21071"/>
                  </a:cubicBezTo>
                  <a:cubicBezTo>
                    <a:pt x="8914" y="21332"/>
                    <a:pt x="14730" y="21332"/>
                    <a:pt x="20545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9948031" y="1503739"/>
              <a:ext cx="190066" cy="27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252" fill="norm" stroke="1" extrusionOk="0">
                  <a:moveTo>
                    <a:pt x="663" y="4547"/>
                  </a:moveTo>
                  <a:cubicBezTo>
                    <a:pt x="1850" y="3063"/>
                    <a:pt x="3037" y="1579"/>
                    <a:pt x="4224" y="754"/>
                  </a:cubicBezTo>
                  <a:cubicBezTo>
                    <a:pt x="5411" y="-70"/>
                    <a:pt x="6598" y="-235"/>
                    <a:pt x="8140" y="342"/>
                  </a:cubicBezTo>
                  <a:cubicBezTo>
                    <a:pt x="9683" y="919"/>
                    <a:pt x="11582" y="2238"/>
                    <a:pt x="10989" y="5041"/>
                  </a:cubicBezTo>
                  <a:cubicBezTo>
                    <a:pt x="10395" y="7844"/>
                    <a:pt x="7310" y="12131"/>
                    <a:pt x="5173" y="14687"/>
                  </a:cubicBezTo>
                  <a:cubicBezTo>
                    <a:pt x="3037" y="17243"/>
                    <a:pt x="1850" y="18067"/>
                    <a:pt x="1019" y="18892"/>
                  </a:cubicBezTo>
                  <a:cubicBezTo>
                    <a:pt x="189" y="19716"/>
                    <a:pt x="-286" y="20541"/>
                    <a:pt x="189" y="20953"/>
                  </a:cubicBezTo>
                  <a:cubicBezTo>
                    <a:pt x="663" y="21365"/>
                    <a:pt x="2088" y="21365"/>
                    <a:pt x="5767" y="20870"/>
                  </a:cubicBezTo>
                  <a:cubicBezTo>
                    <a:pt x="9446" y="20376"/>
                    <a:pt x="15380" y="19386"/>
                    <a:pt x="21314" y="18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0288452" y="1643127"/>
              <a:ext cx="128133" cy="29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330" fill="norm" stroke="1" extrusionOk="0">
                  <a:moveTo>
                    <a:pt x="19150" y="2443"/>
                  </a:moveTo>
                  <a:cubicBezTo>
                    <a:pt x="19150" y="1666"/>
                    <a:pt x="19150" y="889"/>
                    <a:pt x="17582" y="423"/>
                  </a:cubicBezTo>
                  <a:cubicBezTo>
                    <a:pt x="16014" y="-44"/>
                    <a:pt x="12879" y="-199"/>
                    <a:pt x="9743" y="345"/>
                  </a:cubicBezTo>
                  <a:cubicBezTo>
                    <a:pt x="6608" y="889"/>
                    <a:pt x="3472" y="2132"/>
                    <a:pt x="1730" y="3142"/>
                  </a:cubicBezTo>
                  <a:cubicBezTo>
                    <a:pt x="-12" y="4152"/>
                    <a:pt x="-360" y="4929"/>
                    <a:pt x="337" y="5240"/>
                  </a:cubicBezTo>
                  <a:cubicBezTo>
                    <a:pt x="1034" y="5551"/>
                    <a:pt x="2775" y="5395"/>
                    <a:pt x="4517" y="5084"/>
                  </a:cubicBezTo>
                  <a:cubicBezTo>
                    <a:pt x="6259" y="4774"/>
                    <a:pt x="8001" y="4307"/>
                    <a:pt x="10092" y="3608"/>
                  </a:cubicBezTo>
                  <a:cubicBezTo>
                    <a:pt x="12182" y="2909"/>
                    <a:pt x="14621" y="1977"/>
                    <a:pt x="16014" y="2287"/>
                  </a:cubicBezTo>
                  <a:cubicBezTo>
                    <a:pt x="17408" y="2598"/>
                    <a:pt x="17756" y="4152"/>
                    <a:pt x="18453" y="6872"/>
                  </a:cubicBezTo>
                  <a:cubicBezTo>
                    <a:pt x="19150" y="9591"/>
                    <a:pt x="20195" y="13476"/>
                    <a:pt x="20717" y="15884"/>
                  </a:cubicBezTo>
                  <a:cubicBezTo>
                    <a:pt x="21240" y="18293"/>
                    <a:pt x="21240" y="19225"/>
                    <a:pt x="20543" y="20002"/>
                  </a:cubicBezTo>
                  <a:cubicBezTo>
                    <a:pt x="19846" y="20779"/>
                    <a:pt x="18453" y="21401"/>
                    <a:pt x="16188" y="21323"/>
                  </a:cubicBezTo>
                  <a:cubicBezTo>
                    <a:pt x="13924" y="21246"/>
                    <a:pt x="10788" y="20469"/>
                    <a:pt x="9743" y="19225"/>
                  </a:cubicBezTo>
                  <a:cubicBezTo>
                    <a:pt x="8698" y="17982"/>
                    <a:pt x="9743" y="16273"/>
                    <a:pt x="10788" y="14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0453552" y="1422400"/>
              <a:ext cx="281445" cy="33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41" fill="norm" stroke="1" extrusionOk="0">
                  <a:moveTo>
                    <a:pt x="639" y="18161"/>
                  </a:moveTo>
                  <a:cubicBezTo>
                    <a:pt x="2251" y="17885"/>
                    <a:pt x="3863" y="17610"/>
                    <a:pt x="4911" y="17197"/>
                  </a:cubicBezTo>
                  <a:cubicBezTo>
                    <a:pt x="5958" y="16785"/>
                    <a:pt x="6442" y="16234"/>
                    <a:pt x="6684" y="15546"/>
                  </a:cubicBezTo>
                  <a:cubicBezTo>
                    <a:pt x="6926" y="14859"/>
                    <a:pt x="6926" y="14033"/>
                    <a:pt x="6523" y="13552"/>
                  </a:cubicBezTo>
                  <a:cubicBezTo>
                    <a:pt x="6120" y="13070"/>
                    <a:pt x="5314" y="12932"/>
                    <a:pt x="4185" y="13620"/>
                  </a:cubicBezTo>
                  <a:cubicBezTo>
                    <a:pt x="3057" y="14308"/>
                    <a:pt x="1606" y="15822"/>
                    <a:pt x="800" y="17197"/>
                  </a:cubicBezTo>
                  <a:cubicBezTo>
                    <a:pt x="-6" y="18573"/>
                    <a:pt x="-167" y="19811"/>
                    <a:pt x="155" y="20568"/>
                  </a:cubicBezTo>
                  <a:cubicBezTo>
                    <a:pt x="478" y="21325"/>
                    <a:pt x="1284" y="21600"/>
                    <a:pt x="2493" y="21531"/>
                  </a:cubicBezTo>
                  <a:cubicBezTo>
                    <a:pt x="3702" y="21462"/>
                    <a:pt x="5314" y="21050"/>
                    <a:pt x="7651" y="19536"/>
                  </a:cubicBezTo>
                  <a:cubicBezTo>
                    <a:pt x="9988" y="18023"/>
                    <a:pt x="13051" y="15409"/>
                    <a:pt x="15308" y="12245"/>
                  </a:cubicBezTo>
                  <a:cubicBezTo>
                    <a:pt x="17564" y="9080"/>
                    <a:pt x="19015" y="5366"/>
                    <a:pt x="19660" y="3096"/>
                  </a:cubicBezTo>
                  <a:cubicBezTo>
                    <a:pt x="20305" y="825"/>
                    <a:pt x="20143" y="0"/>
                    <a:pt x="19660" y="0"/>
                  </a:cubicBezTo>
                  <a:cubicBezTo>
                    <a:pt x="19176" y="0"/>
                    <a:pt x="18370" y="825"/>
                    <a:pt x="17403" y="3164"/>
                  </a:cubicBezTo>
                  <a:cubicBezTo>
                    <a:pt x="16436" y="5503"/>
                    <a:pt x="15308" y="9355"/>
                    <a:pt x="14663" y="12313"/>
                  </a:cubicBezTo>
                  <a:cubicBezTo>
                    <a:pt x="14018" y="15271"/>
                    <a:pt x="13857" y="17335"/>
                    <a:pt x="14018" y="18642"/>
                  </a:cubicBezTo>
                  <a:cubicBezTo>
                    <a:pt x="14179" y="19949"/>
                    <a:pt x="14663" y="20499"/>
                    <a:pt x="15711" y="20568"/>
                  </a:cubicBezTo>
                  <a:cubicBezTo>
                    <a:pt x="16758" y="20637"/>
                    <a:pt x="18370" y="20224"/>
                    <a:pt x="19418" y="19743"/>
                  </a:cubicBezTo>
                  <a:cubicBezTo>
                    <a:pt x="20466" y="19261"/>
                    <a:pt x="20949" y="18711"/>
                    <a:pt x="21433" y="18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0582596" y="1543050"/>
              <a:ext cx="184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6" y="16560"/>
                    <a:pt x="9931" y="11520"/>
                    <a:pt x="13531" y="7920"/>
                  </a:cubicBezTo>
                  <a:cubicBezTo>
                    <a:pt x="17131" y="4320"/>
                    <a:pt x="19366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11192196" y="1463902"/>
              <a:ext cx="212815" cy="351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73" fill="norm" stroke="1" extrusionOk="0">
                  <a:moveTo>
                    <a:pt x="0" y="6000"/>
                  </a:moveTo>
                  <a:cubicBezTo>
                    <a:pt x="1711" y="4965"/>
                    <a:pt x="3422" y="3931"/>
                    <a:pt x="6630" y="3219"/>
                  </a:cubicBezTo>
                  <a:cubicBezTo>
                    <a:pt x="9838" y="2508"/>
                    <a:pt x="14543" y="2120"/>
                    <a:pt x="17430" y="1861"/>
                  </a:cubicBezTo>
                  <a:cubicBezTo>
                    <a:pt x="20317" y="1602"/>
                    <a:pt x="21386" y="1473"/>
                    <a:pt x="21493" y="1214"/>
                  </a:cubicBezTo>
                  <a:cubicBezTo>
                    <a:pt x="21600" y="956"/>
                    <a:pt x="20745" y="568"/>
                    <a:pt x="19141" y="309"/>
                  </a:cubicBezTo>
                  <a:cubicBezTo>
                    <a:pt x="17537" y="50"/>
                    <a:pt x="15184" y="-79"/>
                    <a:pt x="13473" y="50"/>
                  </a:cubicBezTo>
                  <a:cubicBezTo>
                    <a:pt x="11762" y="180"/>
                    <a:pt x="10693" y="568"/>
                    <a:pt x="10051" y="1085"/>
                  </a:cubicBezTo>
                  <a:cubicBezTo>
                    <a:pt x="9410" y="1602"/>
                    <a:pt x="9196" y="2249"/>
                    <a:pt x="9624" y="3931"/>
                  </a:cubicBezTo>
                  <a:cubicBezTo>
                    <a:pt x="10051" y="5612"/>
                    <a:pt x="11121" y="8328"/>
                    <a:pt x="12083" y="10915"/>
                  </a:cubicBezTo>
                  <a:cubicBezTo>
                    <a:pt x="13046" y="13502"/>
                    <a:pt x="13901" y="15959"/>
                    <a:pt x="14115" y="17576"/>
                  </a:cubicBezTo>
                  <a:cubicBezTo>
                    <a:pt x="14329" y="19193"/>
                    <a:pt x="13901" y="19969"/>
                    <a:pt x="12832" y="20486"/>
                  </a:cubicBezTo>
                  <a:cubicBezTo>
                    <a:pt x="11762" y="21004"/>
                    <a:pt x="10051" y="21262"/>
                    <a:pt x="8661" y="21392"/>
                  </a:cubicBezTo>
                  <a:cubicBezTo>
                    <a:pt x="7271" y="21521"/>
                    <a:pt x="6202" y="21521"/>
                    <a:pt x="5453" y="21198"/>
                  </a:cubicBezTo>
                  <a:cubicBezTo>
                    <a:pt x="4705" y="20874"/>
                    <a:pt x="4277" y="20228"/>
                    <a:pt x="4812" y="19322"/>
                  </a:cubicBezTo>
                  <a:cubicBezTo>
                    <a:pt x="5347" y="18417"/>
                    <a:pt x="6844" y="17253"/>
                    <a:pt x="8341" y="16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11465246" y="1460500"/>
              <a:ext cx="2222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1646" y="13500"/>
                  </a:cubicBezTo>
                  <a:cubicBezTo>
                    <a:pt x="3291" y="11400"/>
                    <a:pt x="6583" y="10200"/>
                    <a:pt x="9566" y="9300"/>
                  </a:cubicBezTo>
                  <a:cubicBezTo>
                    <a:pt x="12549" y="8400"/>
                    <a:pt x="15223" y="7800"/>
                    <a:pt x="17177" y="7200"/>
                  </a:cubicBezTo>
                  <a:cubicBezTo>
                    <a:pt x="19131" y="6600"/>
                    <a:pt x="20366" y="6000"/>
                    <a:pt x="20983" y="4800"/>
                  </a:cubicBezTo>
                  <a:cubicBezTo>
                    <a:pt x="21600" y="3600"/>
                    <a:pt x="21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11477946" y="1485900"/>
              <a:ext cx="112323" cy="339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17" fill="norm" stroke="1" extrusionOk="0">
                  <a:moveTo>
                    <a:pt x="19200" y="0"/>
                  </a:moveTo>
                  <a:cubicBezTo>
                    <a:pt x="16400" y="667"/>
                    <a:pt x="13600" y="1333"/>
                    <a:pt x="12600" y="2467"/>
                  </a:cubicBezTo>
                  <a:cubicBezTo>
                    <a:pt x="11600" y="3600"/>
                    <a:pt x="12400" y="5200"/>
                    <a:pt x="14200" y="7600"/>
                  </a:cubicBezTo>
                  <a:cubicBezTo>
                    <a:pt x="16000" y="10000"/>
                    <a:pt x="18800" y="13200"/>
                    <a:pt x="20200" y="15267"/>
                  </a:cubicBezTo>
                  <a:cubicBezTo>
                    <a:pt x="21600" y="17333"/>
                    <a:pt x="21600" y="18267"/>
                    <a:pt x="20000" y="19200"/>
                  </a:cubicBezTo>
                  <a:cubicBezTo>
                    <a:pt x="18400" y="20133"/>
                    <a:pt x="15200" y="21067"/>
                    <a:pt x="11600" y="21333"/>
                  </a:cubicBezTo>
                  <a:cubicBezTo>
                    <a:pt x="8000" y="21600"/>
                    <a:pt x="4000" y="21200"/>
                    <a:pt x="2000" y="20533"/>
                  </a:cubicBezTo>
                  <a:cubicBezTo>
                    <a:pt x="0" y="19867"/>
                    <a:pt x="0" y="18933"/>
                    <a:pt x="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1712896" y="1720850"/>
              <a:ext cx="31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1743245" y="2358218"/>
              <a:ext cx="137394" cy="660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93" fill="norm" stroke="1" extrusionOk="0">
                  <a:moveTo>
                    <a:pt x="2400" y="7288"/>
                  </a:moveTo>
                  <a:cubicBezTo>
                    <a:pt x="3600" y="8115"/>
                    <a:pt x="4800" y="8943"/>
                    <a:pt x="5200" y="10805"/>
                  </a:cubicBezTo>
                  <a:cubicBezTo>
                    <a:pt x="5600" y="12667"/>
                    <a:pt x="5200" y="15563"/>
                    <a:pt x="5000" y="17384"/>
                  </a:cubicBezTo>
                  <a:cubicBezTo>
                    <a:pt x="4800" y="19205"/>
                    <a:pt x="4800" y="19950"/>
                    <a:pt x="4800" y="20529"/>
                  </a:cubicBezTo>
                  <a:cubicBezTo>
                    <a:pt x="4800" y="21108"/>
                    <a:pt x="4800" y="21522"/>
                    <a:pt x="4600" y="21356"/>
                  </a:cubicBezTo>
                  <a:cubicBezTo>
                    <a:pt x="4400" y="21191"/>
                    <a:pt x="4000" y="20446"/>
                    <a:pt x="3600" y="18460"/>
                  </a:cubicBezTo>
                  <a:cubicBezTo>
                    <a:pt x="3200" y="16474"/>
                    <a:pt x="2800" y="13246"/>
                    <a:pt x="2800" y="10432"/>
                  </a:cubicBezTo>
                  <a:cubicBezTo>
                    <a:pt x="2800" y="7619"/>
                    <a:pt x="3200" y="5219"/>
                    <a:pt x="3800" y="3688"/>
                  </a:cubicBezTo>
                  <a:cubicBezTo>
                    <a:pt x="4400" y="2156"/>
                    <a:pt x="5200" y="1494"/>
                    <a:pt x="6200" y="998"/>
                  </a:cubicBezTo>
                  <a:cubicBezTo>
                    <a:pt x="7200" y="501"/>
                    <a:pt x="8400" y="170"/>
                    <a:pt x="10000" y="46"/>
                  </a:cubicBezTo>
                  <a:cubicBezTo>
                    <a:pt x="11600" y="-78"/>
                    <a:pt x="13600" y="5"/>
                    <a:pt x="15600" y="832"/>
                  </a:cubicBezTo>
                  <a:cubicBezTo>
                    <a:pt x="17600" y="1660"/>
                    <a:pt x="19600" y="3232"/>
                    <a:pt x="20600" y="4432"/>
                  </a:cubicBezTo>
                  <a:cubicBezTo>
                    <a:pt x="21600" y="5632"/>
                    <a:pt x="21600" y="6460"/>
                    <a:pt x="21400" y="7081"/>
                  </a:cubicBezTo>
                  <a:cubicBezTo>
                    <a:pt x="21200" y="7701"/>
                    <a:pt x="20800" y="8115"/>
                    <a:pt x="19400" y="8405"/>
                  </a:cubicBezTo>
                  <a:cubicBezTo>
                    <a:pt x="18000" y="8694"/>
                    <a:pt x="15600" y="8860"/>
                    <a:pt x="12200" y="8819"/>
                  </a:cubicBezTo>
                  <a:cubicBezTo>
                    <a:pt x="8800" y="8777"/>
                    <a:pt x="4400" y="8529"/>
                    <a:pt x="0" y="8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934916" y="2682932"/>
              <a:ext cx="207006" cy="22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3640"/>
                  </a:moveTo>
                  <a:cubicBezTo>
                    <a:pt x="1333" y="3398"/>
                    <a:pt x="2667" y="3155"/>
                    <a:pt x="4133" y="4247"/>
                  </a:cubicBezTo>
                  <a:cubicBezTo>
                    <a:pt x="5600" y="5339"/>
                    <a:pt x="7200" y="7766"/>
                    <a:pt x="8267" y="10436"/>
                  </a:cubicBezTo>
                  <a:cubicBezTo>
                    <a:pt x="9333" y="13106"/>
                    <a:pt x="9867" y="16018"/>
                    <a:pt x="10133" y="18081"/>
                  </a:cubicBezTo>
                  <a:cubicBezTo>
                    <a:pt x="10400" y="20144"/>
                    <a:pt x="10400" y="21357"/>
                    <a:pt x="9733" y="21479"/>
                  </a:cubicBezTo>
                  <a:cubicBezTo>
                    <a:pt x="9067" y="21600"/>
                    <a:pt x="7733" y="20629"/>
                    <a:pt x="6933" y="18809"/>
                  </a:cubicBezTo>
                  <a:cubicBezTo>
                    <a:pt x="6133" y="16989"/>
                    <a:pt x="5867" y="14319"/>
                    <a:pt x="6667" y="11528"/>
                  </a:cubicBezTo>
                  <a:cubicBezTo>
                    <a:pt x="7467" y="8737"/>
                    <a:pt x="9333" y="5825"/>
                    <a:pt x="12000" y="3883"/>
                  </a:cubicBezTo>
                  <a:cubicBezTo>
                    <a:pt x="14667" y="1942"/>
                    <a:pt x="18133" y="9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2281065" y="2463538"/>
              <a:ext cx="129196" cy="526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80" fill="norm" stroke="1" extrusionOk="0">
                  <a:moveTo>
                    <a:pt x="21411" y="1445"/>
                  </a:moveTo>
                  <a:cubicBezTo>
                    <a:pt x="20987" y="819"/>
                    <a:pt x="20564" y="193"/>
                    <a:pt x="19505" y="37"/>
                  </a:cubicBezTo>
                  <a:cubicBezTo>
                    <a:pt x="18446" y="-120"/>
                    <a:pt x="16752" y="193"/>
                    <a:pt x="13787" y="1706"/>
                  </a:cubicBezTo>
                  <a:cubicBezTo>
                    <a:pt x="10823" y="3219"/>
                    <a:pt x="6587" y="5932"/>
                    <a:pt x="3835" y="8593"/>
                  </a:cubicBezTo>
                  <a:cubicBezTo>
                    <a:pt x="1082" y="11254"/>
                    <a:pt x="-189" y="13863"/>
                    <a:pt x="23" y="15845"/>
                  </a:cubicBezTo>
                  <a:cubicBezTo>
                    <a:pt x="235" y="17828"/>
                    <a:pt x="1929" y="19184"/>
                    <a:pt x="5529" y="20019"/>
                  </a:cubicBezTo>
                  <a:cubicBezTo>
                    <a:pt x="9129" y="20854"/>
                    <a:pt x="14635" y="21167"/>
                    <a:pt x="2014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2686266" y="2403886"/>
              <a:ext cx="122671" cy="50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1600" y="3420"/>
                  </a:moveTo>
                  <a:cubicBezTo>
                    <a:pt x="21600" y="2871"/>
                    <a:pt x="21600" y="2323"/>
                    <a:pt x="21375" y="1775"/>
                  </a:cubicBezTo>
                  <a:cubicBezTo>
                    <a:pt x="21150" y="1227"/>
                    <a:pt x="20700" y="679"/>
                    <a:pt x="19350" y="350"/>
                  </a:cubicBezTo>
                  <a:cubicBezTo>
                    <a:pt x="18000" y="21"/>
                    <a:pt x="15750" y="-89"/>
                    <a:pt x="13725" y="75"/>
                  </a:cubicBezTo>
                  <a:cubicBezTo>
                    <a:pt x="11700" y="240"/>
                    <a:pt x="9900" y="679"/>
                    <a:pt x="7875" y="1939"/>
                  </a:cubicBezTo>
                  <a:cubicBezTo>
                    <a:pt x="5850" y="3200"/>
                    <a:pt x="3600" y="5284"/>
                    <a:pt x="2700" y="7860"/>
                  </a:cubicBezTo>
                  <a:cubicBezTo>
                    <a:pt x="1800" y="10437"/>
                    <a:pt x="2250" y="13507"/>
                    <a:pt x="2025" y="15864"/>
                  </a:cubicBezTo>
                  <a:cubicBezTo>
                    <a:pt x="1800" y="18222"/>
                    <a:pt x="900" y="19866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2624932" y="2721266"/>
              <a:ext cx="14567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2862604" y="2690599"/>
              <a:ext cx="15335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2816603" y="2659931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2931605" y="2652703"/>
              <a:ext cx="145671" cy="18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1724"/>
                  </a:moveTo>
                  <a:cubicBezTo>
                    <a:pt x="1895" y="2020"/>
                    <a:pt x="3789" y="2316"/>
                    <a:pt x="5684" y="4831"/>
                  </a:cubicBezTo>
                  <a:cubicBezTo>
                    <a:pt x="7579" y="7346"/>
                    <a:pt x="9474" y="12080"/>
                    <a:pt x="10042" y="15335"/>
                  </a:cubicBezTo>
                  <a:cubicBezTo>
                    <a:pt x="10611" y="18590"/>
                    <a:pt x="9853" y="20365"/>
                    <a:pt x="8716" y="20809"/>
                  </a:cubicBezTo>
                  <a:cubicBezTo>
                    <a:pt x="7579" y="21253"/>
                    <a:pt x="6063" y="20365"/>
                    <a:pt x="5305" y="17406"/>
                  </a:cubicBezTo>
                  <a:cubicBezTo>
                    <a:pt x="4547" y="14448"/>
                    <a:pt x="4547" y="9417"/>
                    <a:pt x="6442" y="6015"/>
                  </a:cubicBezTo>
                  <a:cubicBezTo>
                    <a:pt x="8337" y="2612"/>
                    <a:pt x="12126" y="837"/>
                    <a:pt x="14968" y="245"/>
                  </a:cubicBezTo>
                  <a:cubicBezTo>
                    <a:pt x="17811" y="-347"/>
                    <a:pt x="19705" y="245"/>
                    <a:pt x="21600" y="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3100276" y="2646195"/>
              <a:ext cx="78402" cy="223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210" fill="norm" stroke="1" extrusionOk="0">
                  <a:moveTo>
                    <a:pt x="18225" y="3488"/>
                  </a:moveTo>
                  <a:cubicBezTo>
                    <a:pt x="18225" y="2275"/>
                    <a:pt x="18225" y="1061"/>
                    <a:pt x="16538" y="455"/>
                  </a:cubicBezTo>
                  <a:cubicBezTo>
                    <a:pt x="14850" y="-152"/>
                    <a:pt x="11475" y="-152"/>
                    <a:pt x="8437" y="455"/>
                  </a:cubicBezTo>
                  <a:cubicBezTo>
                    <a:pt x="5400" y="1061"/>
                    <a:pt x="2700" y="2275"/>
                    <a:pt x="2700" y="4459"/>
                  </a:cubicBezTo>
                  <a:cubicBezTo>
                    <a:pt x="2700" y="6643"/>
                    <a:pt x="5400" y="9799"/>
                    <a:pt x="8775" y="11983"/>
                  </a:cubicBezTo>
                  <a:cubicBezTo>
                    <a:pt x="12150" y="14167"/>
                    <a:pt x="16200" y="15381"/>
                    <a:pt x="18563" y="16715"/>
                  </a:cubicBezTo>
                  <a:cubicBezTo>
                    <a:pt x="20925" y="18050"/>
                    <a:pt x="21600" y="19506"/>
                    <a:pt x="19237" y="20356"/>
                  </a:cubicBezTo>
                  <a:cubicBezTo>
                    <a:pt x="16875" y="21205"/>
                    <a:pt x="11475" y="21448"/>
                    <a:pt x="8100" y="20963"/>
                  </a:cubicBezTo>
                  <a:cubicBezTo>
                    <a:pt x="4725" y="20477"/>
                    <a:pt x="3375" y="19264"/>
                    <a:pt x="2362" y="17929"/>
                  </a:cubicBezTo>
                  <a:cubicBezTo>
                    <a:pt x="1350" y="16594"/>
                    <a:pt x="675" y="15138"/>
                    <a:pt x="0" y="13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3255037" y="2437593"/>
              <a:ext cx="98246" cy="388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54" fill="norm" stroke="1" extrusionOk="0">
                  <a:moveTo>
                    <a:pt x="14645" y="0"/>
                  </a:moveTo>
                  <a:cubicBezTo>
                    <a:pt x="11876" y="3671"/>
                    <a:pt x="9106" y="7341"/>
                    <a:pt x="6614" y="10447"/>
                  </a:cubicBezTo>
                  <a:cubicBezTo>
                    <a:pt x="4122" y="13553"/>
                    <a:pt x="1906" y="16094"/>
                    <a:pt x="799" y="17859"/>
                  </a:cubicBezTo>
                  <a:cubicBezTo>
                    <a:pt x="-309" y="19624"/>
                    <a:pt x="-309" y="20612"/>
                    <a:pt x="1076" y="21106"/>
                  </a:cubicBezTo>
                  <a:cubicBezTo>
                    <a:pt x="2460" y="21600"/>
                    <a:pt x="5229" y="21600"/>
                    <a:pt x="8829" y="20894"/>
                  </a:cubicBezTo>
                  <a:cubicBezTo>
                    <a:pt x="12429" y="20188"/>
                    <a:pt x="16860" y="18776"/>
                    <a:pt x="21291" y="17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3238279" y="2659931"/>
              <a:ext cx="15333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4400"/>
                    <a:pt x="9360" y="7200"/>
                    <a:pt x="12960" y="3600"/>
                  </a:cubicBezTo>
                  <a:cubicBezTo>
                    <a:pt x="16560" y="0"/>
                    <a:pt x="190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4050964" y="2507989"/>
              <a:ext cx="186561" cy="373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3006"/>
                  </a:moveTo>
                  <a:cubicBezTo>
                    <a:pt x="296" y="2271"/>
                    <a:pt x="592" y="1536"/>
                    <a:pt x="1923" y="1022"/>
                  </a:cubicBezTo>
                  <a:cubicBezTo>
                    <a:pt x="3255" y="508"/>
                    <a:pt x="5622" y="214"/>
                    <a:pt x="7989" y="67"/>
                  </a:cubicBezTo>
                  <a:cubicBezTo>
                    <a:pt x="10356" y="-80"/>
                    <a:pt x="12723" y="-80"/>
                    <a:pt x="13463" y="1096"/>
                  </a:cubicBezTo>
                  <a:cubicBezTo>
                    <a:pt x="14203" y="2271"/>
                    <a:pt x="13315" y="4622"/>
                    <a:pt x="12427" y="6091"/>
                  </a:cubicBezTo>
                  <a:cubicBezTo>
                    <a:pt x="11540" y="7561"/>
                    <a:pt x="10652" y="8149"/>
                    <a:pt x="9764" y="8736"/>
                  </a:cubicBezTo>
                  <a:cubicBezTo>
                    <a:pt x="8877" y="9324"/>
                    <a:pt x="7989" y="9912"/>
                    <a:pt x="8137" y="10426"/>
                  </a:cubicBezTo>
                  <a:cubicBezTo>
                    <a:pt x="8285" y="10940"/>
                    <a:pt x="9468" y="11381"/>
                    <a:pt x="11688" y="11896"/>
                  </a:cubicBezTo>
                  <a:cubicBezTo>
                    <a:pt x="13907" y="12410"/>
                    <a:pt x="17162" y="12998"/>
                    <a:pt x="19085" y="13659"/>
                  </a:cubicBezTo>
                  <a:cubicBezTo>
                    <a:pt x="21008" y="14320"/>
                    <a:pt x="21600" y="15055"/>
                    <a:pt x="21600" y="16157"/>
                  </a:cubicBezTo>
                  <a:cubicBezTo>
                    <a:pt x="21600" y="17259"/>
                    <a:pt x="21008" y="18728"/>
                    <a:pt x="18789" y="19757"/>
                  </a:cubicBezTo>
                  <a:cubicBezTo>
                    <a:pt x="16570" y="20785"/>
                    <a:pt x="12723" y="21373"/>
                    <a:pt x="10208" y="21447"/>
                  </a:cubicBezTo>
                  <a:cubicBezTo>
                    <a:pt x="7693" y="21520"/>
                    <a:pt x="6510" y="21079"/>
                    <a:pt x="5326" y="20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4699413" y="2610395"/>
              <a:ext cx="100364" cy="245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7" h="21164" fill="norm" stroke="1" extrusionOk="0">
                  <a:moveTo>
                    <a:pt x="17622" y="4933"/>
                  </a:moveTo>
                  <a:cubicBezTo>
                    <a:pt x="18136" y="3831"/>
                    <a:pt x="18651" y="2729"/>
                    <a:pt x="17879" y="1848"/>
                  </a:cubicBezTo>
                  <a:cubicBezTo>
                    <a:pt x="17108" y="966"/>
                    <a:pt x="15051" y="305"/>
                    <a:pt x="12736" y="84"/>
                  </a:cubicBezTo>
                  <a:cubicBezTo>
                    <a:pt x="10422" y="-136"/>
                    <a:pt x="7851" y="84"/>
                    <a:pt x="5793" y="635"/>
                  </a:cubicBezTo>
                  <a:cubicBezTo>
                    <a:pt x="3736" y="1186"/>
                    <a:pt x="2193" y="2068"/>
                    <a:pt x="2451" y="3611"/>
                  </a:cubicBezTo>
                  <a:cubicBezTo>
                    <a:pt x="2708" y="5154"/>
                    <a:pt x="4765" y="7358"/>
                    <a:pt x="7851" y="9231"/>
                  </a:cubicBezTo>
                  <a:cubicBezTo>
                    <a:pt x="10936" y="11105"/>
                    <a:pt x="15051" y="12648"/>
                    <a:pt x="17622" y="13970"/>
                  </a:cubicBezTo>
                  <a:cubicBezTo>
                    <a:pt x="20193" y="15293"/>
                    <a:pt x="21222" y="16395"/>
                    <a:pt x="18908" y="17717"/>
                  </a:cubicBezTo>
                  <a:cubicBezTo>
                    <a:pt x="16593" y="19040"/>
                    <a:pt x="10936" y="20582"/>
                    <a:pt x="7079" y="21023"/>
                  </a:cubicBezTo>
                  <a:cubicBezTo>
                    <a:pt x="3222" y="21464"/>
                    <a:pt x="1165" y="20803"/>
                    <a:pt x="393" y="19921"/>
                  </a:cubicBezTo>
                  <a:cubicBezTo>
                    <a:pt x="-378" y="19040"/>
                    <a:pt x="136" y="17937"/>
                    <a:pt x="651" y="16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4959704" y="2406925"/>
              <a:ext cx="64950" cy="443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545" fill="norm" stroke="1" extrusionOk="0">
                  <a:moveTo>
                    <a:pt x="16128" y="0"/>
                  </a:moveTo>
                  <a:cubicBezTo>
                    <a:pt x="11975" y="1117"/>
                    <a:pt x="7821" y="2234"/>
                    <a:pt x="5328" y="4593"/>
                  </a:cubicBezTo>
                  <a:cubicBezTo>
                    <a:pt x="2836" y="6952"/>
                    <a:pt x="2005" y="10552"/>
                    <a:pt x="1175" y="13407"/>
                  </a:cubicBezTo>
                  <a:cubicBezTo>
                    <a:pt x="344" y="16262"/>
                    <a:pt x="-487" y="18372"/>
                    <a:pt x="344" y="19676"/>
                  </a:cubicBezTo>
                  <a:cubicBezTo>
                    <a:pt x="1175" y="20979"/>
                    <a:pt x="3667" y="21476"/>
                    <a:pt x="6575" y="21538"/>
                  </a:cubicBezTo>
                  <a:cubicBezTo>
                    <a:pt x="9482" y="21600"/>
                    <a:pt x="12805" y="21228"/>
                    <a:pt x="15298" y="20234"/>
                  </a:cubicBezTo>
                  <a:cubicBezTo>
                    <a:pt x="17790" y="19241"/>
                    <a:pt x="19451" y="17628"/>
                    <a:pt x="21113" y="16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4930095" y="2634375"/>
              <a:ext cx="332231" cy="179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1662" y="6693"/>
                  </a:moveTo>
                  <a:cubicBezTo>
                    <a:pt x="831" y="6693"/>
                    <a:pt x="0" y="6693"/>
                    <a:pt x="0" y="6389"/>
                  </a:cubicBezTo>
                  <a:cubicBezTo>
                    <a:pt x="0" y="6085"/>
                    <a:pt x="831" y="5476"/>
                    <a:pt x="2160" y="5020"/>
                  </a:cubicBezTo>
                  <a:cubicBezTo>
                    <a:pt x="3489" y="4563"/>
                    <a:pt x="5317" y="4259"/>
                    <a:pt x="6646" y="3955"/>
                  </a:cubicBezTo>
                  <a:cubicBezTo>
                    <a:pt x="7975" y="3651"/>
                    <a:pt x="8806" y="3346"/>
                    <a:pt x="9388" y="2434"/>
                  </a:cubicBezTo>
                  <a:cubicBezTo>
                    <a:pt x="9969" y="1521"/>
                    <a:pt x="10302" y="0"/>
                    <a:pt x="10302" y="0"/>
                  </a:cubicBezTo>
                  <a:cubicBezTo>
                    <a:pt x="10302" y="0"/>
                    <a:pt x="9969" y="1521"/>
                    <a:pt x="9720" y="4868"/>
                  </a:cubicBezTo>
                  <a:cubicBezTo>
                    <a:pt x="9471" y="8214"/>
                    <a:pt x="9305" y="13386"/>
                    <a:pt x="9471" y="16580"/>
                  </a:cubicBezTo>
                  <a:cubicBezTo>
                    <a:pt x="9637" y="19775"/>
                    <a:pt x="10135" y="20992"/>
                    <a:pt x="10800" y="21296"/>
                  </a:cubicBezTo>
                  <a:cubicBezTo>
                    <a:pt x="11465" y="21600"/>
                    <a:pt x="12295" y="20992"/>
                    <a:pt x="12960" y="19470"/>
                  </a:cubicBezTo>
                  <a:cubicBezTo>
                    <a:pt x="13625" y="17949"/>
                    <a:pt x="14123" y="15515"/>
                    <a:pt x="14538" y="12777"/>
                  </a:cubicBezTo>
                  <a:cubicBezTo>
                    <a:pt x="14954" y="10039"/>
                    <a:pt x="15286" y="6997"/>
                    <a:pt x="15452" y="6541"/>
                  </a:cubicBezTo>
                  <a:cubicBezTo>
                    <a:pt x="15618" y="6085"/>
                    <a:pt x="15618" y="8214"/>
                    <a:pt x="16200" y="10648"/>
                  </a:cubicBezTo>
                  <a:cubicBezTo>
                    <a:pt x="16782" y="13082"/>
                    <a:pt x="17945" y="15820"/>
                    <a:pt x="18942" y="17341"/>
                  </a:cubicBezTo>
                  <a:cubicBezTo>
                    <a:pt x="19938" y="18862"/>
                    <a:pt x="20769" y="19166"/>
                    <a:pt x="21600" y="19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5305667" y="2428049"/>
              <a:ext cx="155996" cy="398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163" fill="norm" stroke="1" extrusionOk="0">
                  <a:moveTo>
                    <a:pt x="12905" y="13549"/>
                  </a:moveTo>
                  <a:cubicBezTo>
                    <a:pt x="11860" y="13005"/>
                    <a:pt x="10814" y="12462"/>
                    <a:pt x="9421" y="12190"/>
                  </a:cubicBezTo>
                  <a:cubicBezTo>
                    <a:pt x="8027" y="11918"/>
                    <a:pt x="6285" y="11918"/>
                    <a:pt x="4543" y="13073"/>
                  </a:cubicBezTo>
                  <a:cubicBezTo>
                    <a:pt x="2801" y="14228"/>
                    <a:pt x="1060" y="16537"/>
                    <a:pt x="363" y="18100"/>
                  </a:cubicBezTo>
                  <a:cubicBezTo>
                    <a:pt x="-334" y="19662"/>
                    <a:pt x="14" y="20477"/>
                    <a:pt x="1060" y="20884"/>
                  </a:cubicBezTo>
                  <a:cubicBezTo>
                    <a:pt x="2105" y="21292"/>
                    <a:pt x="3847" y="21292"/>
                    <a:pt x="5414" y="20613"/>
                  </a:cubicBezTo>
                  <a:cubicBezTo>
                    <a:pt x="6982" y="19934"/>
                    <a:pt x="8376" y="18575"/>
                    <a:pt x="10640" y="15654"/>
                  </a:cubicBezTo>
                  <a:cubicBezTo>
                    <a:pt x="12905" y="12734"/>
                    <a:pt x="16040" y="8250"/>
                    <a:pt x="17608" y="5194"/>
                  </a:cubicBezTo>
                  <a:cubicBezTo>
                    <a:pt x="19176" y="2137"/>
                    <a:pt x="19176" y="507"/>
                    <a:pt x="18653" y="100"/>
                  </a:cubicBezTo>
                  <a:cubicBezTo>
                    <a:pt x="18131" y="-308"/>
                    <a:pt x="17085" y="507"/>
                    <a:pt x="16214" y="3020"/>
                  </a:cubicBezTo>
                  <a:cubicBezTo>
                    <a:pt x="15343" y="5534"/>
                    <a:pt x="14647" y="9745"/>
                    <a:pt x="14298" y="12258"/>
                  </a:cubicBezTo>
                  <a:cubicBezTo>
                    <a:pt x="13950" y="14771"/>
                    <a:pt x="13950" y="15586"/>
                    <a:pt x="14472" y="16266"/>
                  </a:cubicBezTo>
                  <a:cubicBezTo>
                    <a:pt x="14995" y="16945"/>
                    <a:pt x="16040" y="17488"/>
                    <a:pt x="17260" y="17556"/>
                  </a:cubicBezTo>
                  <a:cubicBezTo>
                    <a:pt x="18479" y="17624"/>
                    <a:pt x="19872" y="17217"/>
                    <a:pt x="21266" y="16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5475689" y="2612619"/>
              <a:ext cx="246647" cy="18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0367" fill="norm" stroke="1" extrusionOk="0">
                  <a:moveTo>
                    <a:pt x="3419" y="7060"/>
                  </a:moveTo>
                  <a:cubicBezTo>
                    <a:pt x="4521" y="6772"/>
                    <a:pt x="5623" y="6484"/>
                    <a:pt x="6284" y="5188"/>
                  </a:cubicBezTo>
                  <a:cubicBezTo>
                    <a:pt x="6945" y="3892"/>
                    <a:pt x="7166" y="1588"/>
                    <a:pt x="6725" y="580"/>
                  </a:cubicBezTo>
                  <a:cubicBezTo>
                    <a:pt x="6284" y="-428"/>
                    <a:pt x="5182" y="-140"/>
                    <a:pt x="3970" y="1588"/>
                  </a:cubicBezTo>
                  <a:cubicBezTo>
                    <a:pt x="2758" y="3316"/>
                    <a:pt x="1435" y="6484"/>
                    <a:pt x="664" y="9508"/>
                  </a:cubicBezTo>
                  <a:cubicBezTo>
                    <a:pt x="-108" y="12532"/>
                    <a:pt x="-328" y="15412"/>
                    <a:pt x="664" y="17572"/>
                  </a:cubicBezTo>
                  <a:cubicBezTo>
                    <a:pt x="1656" y="19732"/>
                    <a:pt x="3860" y="21172"/>
                    <a:pt x="5954" y="19876"/>
                  </a:cubicBezTo>
                  <a:cubicBezTo>
                    <a:pt x="8047" y="18580"/>
                    <a:pt x="10031" y="14548"/>
                    <a:pt x="11243" y="11812"/>
                  </a:cubicBezTo>
                  <a:cubicBezTo>
                    <a:pt x="12456" y="9076"/>
                    <a:pt x="12897" y="7636"/>
                    <a:pt x="13007" y="7636"/>
                  </a:cubicBezTo>
                  <a:cubicBezTo>
                    <a:pt x="13117" y="7636"/>
                    <a:pt x="12897" y="9076"/>
                    <a:pt x="12566" y="11812"/>
                  </a:cubicBezTo>
                  <a:cubicBezTo>
                    <a:pt x="12235" y="14548"/>
                    <a:pt x="11794" y="18580"/>
                    <a:pt x="11684" y="19732"/>
                  </a:cubicBezTo>
                  <a:cubicBezTo>
                    <a:pt x="11574" y="20884"/>
                    <a:pt x="11794" y="19156"/>
                    <a:pt x="12566" y="15988"/>
                  </a:cubicBezTo>
                  <a:cubicBezTo>
                    <a:pt x="13337" y="12820"/>
                    <a:pt x="14660" y="8212"/>
                    <a:pt x="15652" y="5188"/>
                  </a:cubicBezTo>
                  <a:cubicBezTo>
                    <a:pt x="16643" y="2164"/>
                    <a:pt x="17305" y="724"/>
                    <a:pt x="18076" y="436"/>
                  </a:cubicBezTo>
                  <a:cubicBezTo>
                    <a:pt x="18848" y="148"/>
                    <a:pt x="19729" y="1012"/>
                    <a:pt x="20280" y="4180"/>
                  </a:cubicBezTo>
                  <a:cubicBezTo>
                    <a:pt x="20831" y="7348"/>
                    <a:pt x="21052" y="12820"/>
                    <a:pt x="21272" y="18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5787802" y="2377461"/>
              <a:ext cx="57203" cy="4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82" fill="norm" stroke="1" extrusionOk="0">
                  <a:moveTo>
                    <a:pt x="6934" y="1465"/>
                  </a:moveTo>
                  <a:cubicBezTo>
                    <a:pt x="8812" y="702"/>
                    <a:pt x="10691" y="-60"/>
                    <a:pt x="11630" y="4"/>
                  </a:cubicBezTo>
                  <a:cubicBezTo>
                    <a:pt x="12569" y="67"/>
                    <a:pt x="12569" y="956"/>
                    <a:pt x="11630" y="3053"/>
                  </a:cubicBezTo>
                  <a:cubicBezTo>
                    <a:pt x="10691" y="5149"/>
                    <a:pt x="8812" y="8453"/>
                    <a:pt x="6465" y="11502"/>
                  </a:cubicBezTo>
                  <a:cubicBezTo>
                    <a:pt x="4117" y="14552"/>
                    <a:pt x="1299" y="17347"/>
                    <a:pt x="360" y="19062"/>
                  </a:cubicBezTo>
                  <a:cubicBezTo>
                    <a:pt x="-579" y="20778"/>
                    <a:pt x="360" y="21413"/>
                    <a:pt x="2708" y="21476"/>
                  </a:cubicBezTo>
                  <a:cubicBezTo>
                    <a:pt x="5056" y="21540"/>
                    <a:pt x="8812" y="21032"/>
                    <a:pt x="12099" y="20333"/>
                  </a:cubicBezTo>
                  <a:cubicBezTo>
                    <a:pt x="15386" y="19634"/>
                    <a:pt x="18204" y="18745"/>
                    <a:pt x="21021" y="17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5746540" y="2598597"/>
              <a:ext cx="198134" cy="22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873" fill="norm" stroke="1" extrusionOk="0">
                  <a:moveTo>
                    <a:pt x="4024" y="0"/>
                  </a:moveTo>
                  <a:cubicBezTo>
                    <a:pt x="2085" y="7200"/>
                    <a:pt x="147" y="14400"/>
                    <a:pt x="8" y="18000"/>
                  </a:cubicBezTo>
                  <a:cubicBezTo>
                    <a:pt x="-130" y="21600"/>
                    <a:pt x="1532" y="21600"/>
                    <a:pt x="5132" y="19200"/>
                  </a:cubicBezTo>
                  <a:cubicBezTo>
                    <a:pt x="8732" y="16800"/>
                    <a:pt x="14270" y="12000"/>
                    <a:pt x="17316" y="8400"/>
                  </a:cubicBezTo>
                  <a:cubicBezTo>
                    <a:pt x="20362" y="4800"/>
                    <a:pt x="20916" y="2400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5891006" y="2586756"/>
              <a:ext cx="105059" cy="226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511" fill="norm" stroke="1" extrusionOk="0">
                  <a:moveTo>
                    <a:pt x="15429" y="396"/>
                  </a:moveTo>
                  <a:cubicBezTo>
                    <a:pt x="12857" y="154"/>
                    <a:pt x="10286" y="-89"/>
                    <a:pt x="7714" y="32"/>
                  </a:cubicBezTo>
                  <a:cubicBezTo>
                    <a:pt x="5143" y="154"/>
                    <a:pt x="2571" y="639"/>
                    <a:pt x="1286" y="1489"/>
                  </a:cubicBezTo>
                  <a:cubicBezTo>
                    <a:pt x="0" y="2338"/>
                    <a:pt x="0" y="3551"/>
                    <a:pt x="2571" y="5008"/>
                  </a:cubicBezTo>
                  <a:cubicBezTo>
                    <a:pt x="5143" y="6464"/>
                    <a:pt x="10286" y="8163"/>
                    <a:pt x="14400" y="10226"/>
                  </a:cubicBezTo>
                  <a:cubicBezTo>
                    <a:pt x="18514" y="12289"/>
                    <a:pt x="21600" y="14715"/>
                    <a:pt x="21086" y="16657"/>
                  </a:cubicBezTo>
                  <a:cubicBezTo>
                    <a:pt x="20571" y="18599"/>
                    <a:pt x="16457" y="20055"/>
                    <a:pt x="12343" y="20783"/>
                  </a:cubicBezTo>
                  <a:cubicBezTo>
                    <a:pt x="8229" y="21511"/>
                    <a:pt x="4114" y="21511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6368053" y="2631283"/>
              <a:ext cx="212969" cy="21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810" fill="norm" stroke="1" extrusionOk="0">
                  <a:moveTo>
                    <a:pt x="14486" y="5830"/>
                  </a:moveTo>
                  <a:cubicBezTo>
                    <a:pt x="15000" y="4574"/>
                    <a:pt x="15515" y="3318"/>
                    <a:pt x="15258" y="2314"/>
                  </a:cubicBezTo>
                  <a:cubicBezTo>
                    <a:pt x="15000" y="1309"/>
                    <a:pt x="13972" y="555"/>
                    <a:pt x="12815" y="179"/>
                  </a:cubicBezTo>
                  <a:cubicBezTo>
                    <a:pt x="11658" y="-198"/>
                    <a:pt x="10372" y="-198"/>
                    <a:pt x="8186" y="2439"/>
                  </a:cubicBezTo>
                  <a:cubicBezTo>
                    <a:pt x="6000" y="5076"/>
                    <a:pt x="2915" y="10351"/>
                    <a:pt x="1372" y="13616"/>
                  </a:cubicBezTo>
                  <a:cubicBezTo>
                    <a:pt x="-171" y="16881"/>
                    <a:pt x="-171" y="18137"/>
                    <a:pt x="215" y="19267"/>
                  </a:cubicBezTo>
                  <a:cubicBezTo>
                    <a:pt x="600" y="20397"/>
                    <a:pt x="1372" y="21402"/>
                    <a:pt x="3300" y="20397"/>
                  </a:cubicBezTo>
                  <a:cubicBezTo>
                    <a:pt x="5229" y="19393"/>
                    <a:pt x="8315" y="16379"/>
                    <a:pt x="10115" y="13867"/>
                  </a:cubicBezTo>
                  <a:cubicBezTo>
                    <a:pt x="11915" y="11355"/>
                    <a:pt x="12429" y="9346"/>
                    <a:pt x="12815" y="7588"/>
                  </a:cubicBezTo>
                  <a:cubicBezTo>
                    <a:pt x="13200" y="5830"/>
                    <a:pt x="13458" y="4323"/>
                    <a:pt x="13715" y="4197"/>
                  </a:cubicBezTo>
                  <a:cubicBezTo>
                    <a:pt x="13972" y="4072"/>
                    <a:pt x="14229" y="5328"/>
                    <a:pt x="14615" y="7839"/>
                  </a:cubicBezTo>
                  <a:cubicBezTo>
                    <a:pt x="15000" y="10351"/>
                    <a:pt x="15515" y="14118"/>
                    <a:pt x="16158" y="16504"/>
                  </a:cubicBezTo>
                  <a:cubicBezTo>
                    <a:pt x="16800" y="18890"/>
                    <a:pt x="17572" y="19895"/>
                    <a:pt x="18472" y="20021"/>
                  </a:cubicBezTo>
                  <a:cubicBezTo>
                    <a:pt x="19372" y="20146"/>
                    <a:pt x="20400" y="19393"/>
                    <a:pt x="21429" y="18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6671547" y="2376258"/>
              <a:ext cx="16811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149"/>
                    <a:pt x="-1303" y="8298"/>
                    <a:pt x="240" y="11898"/>
                  </a:cubicBezTo>
                  <a:cubicBezTo>
                    <a:pt x="1783" y="15498"/>
                    <a:pt x="11040" y="18549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6795693" y="2414592"/>
              <a:ext cx="7668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33"/>
                    <a:pt x="0" y="11467"/>
                    <a:pt x="3600" y="15067"/>
                  </a:cubicBezTo>
                  <a:cubicBezTo>
                    <a:pt x="7200" y="18667"/>
                    <a:pt x="14400" y="20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7189025" y="2609727"/>
              <a:ext cx="156624" cy="455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81" fill="norm" stroke="1" extrusionOk="0">
                  <a:moveTo>
                    <a:pt x="18202" y="2357"/>
                  </a:moveTo>
                  <a:cubicBezTo>
                    <a:pt x="16831" y="1517"/>
                    <a:pt x="15459" y="677"/>
                    <a:pt x="13917" y="257"/>
                  </a:cubicBezTo>
                  <a:cubicBezTo>
                    <a:pt x="12374" y="-163"/>
                    <a:pt x="10659" y="-163"/>
                    <a:pt x="8259" y="977"/>
                  </a:cubicBezTo>
                  <a:cubicBezTo>
                    <a:pt x="5859" y="2117"/>
                    <a:pt x="2774" y="4397"/>
                    <a:pt x="1231" y="6137"/>
                  </a:cubicBezTo>
                  <a:cubicBezTo>
                    <a:pt x="-312" y="7877"/>
                    <a:pt x="-312" y="9077"/>
                    <a:pt x="717" y="9737"/>
                  </a:cubicBezTo>
                  <a:cubicBezTo>
                    <a:pt x="1745" y="10397"/>
                    <a:pt x="3802" y="10517"/>
                    <a:pt x="6202" y="9797"/>
                  </a:cubicBezTo>
                  <a:cubicBezTo>
                    <a:pt x="8602" y="9077"/>
                    <a:pt x="11345" y="7517"/>
                    <a:pt x="12888" y="6197"/>
                  </a:cubicBezTo>
                  <a:cubicBezTo>
                    <a:pt x="14431" y="4877"/>
                    <a:pt x="14774" y="3797"/>
                    <a:pt x="14945" y="2957"/>
                  </a:cubicBezTo>
                  <a:cubicBezTo>
                    <a:pt x="15117" y="2117"/>
                    <a:pt x="15117" y="1517"/>
                    <a:pt x="15802" y="2777"/>
                  </a:cubicBezTo>
                  <a:cubicBezTo>
                    <a:pt x="16488" y="4037"/>
                    <a:pt x="17859" y="7157"/>
                    <a:pt x="19059" y="10337"/>
                  </a:cubicBezTo>
                  <a:cubicBezTo>
                    <a:pt x="20259" y="13517"/>
                    <a:pt x="21288" y="16757"/>
                    <a:pt x="20945" y="18737"/>
                  </a:cubicBezTo>
                  <a:cubicBezTo>
                    <a:pt x="20602" y="20717"/>
                    <a:pt x="18888" y="21437"/>
                    <a:pt x="15974" y="21377"/>
                  </a:cubicBezTo>
                  <a:cubicBezTo>
                    <a:pt x="13059" y="21317"/>
                    <a:pt x="8945" y="20477"/>
                    <a:pt x="7574" y="18917"/>
                  </a:cubicBezTo>
                  <a:cubicBezTo>
                    <a:pt x="6202" y="17357"/>
                    <a:pt x="7574" y="15077"/>
                    <a:pt x="8945" y="12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7419088" y="2581801"/>
              <a:ext cx="189290" cy="24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0661" fill="norm" stroke="1" extrusionOk="0">
                  <a:moveTo>
                    <a:pt x="1440" y="7979"/>
                  </a:moveTo>
                  <a:cubicBezTo>
                    <a:pt x="2862" y="8852"/>
                    <a:pt x="4283" y="9724"/>
                    <a:pt x="5562" y="9724"/>
                  </a:cubicBezTo>
                  <a:cubicBezTo>
                    <a:pt x="6840" y="9724"/>
                    <a:pt x="7977" y="8852"/>
                    <a:pt x="8688" y="7870"/>
                  </a:cubicBezTo>
                  <a:cubicBezTo>
                    <a:pt x="9398" y="6888"/>
                    <a:pt x="9683" y="5797"/>
                    <a:pt x="9825" y="4379"/>
                  </a:cubicBezTo>
                  <a:cubicBezTo>
                    <a:pt x="9967" y="2961"/>
                    <a:pt x="9967" y="1215"/>
                    <a:pt x="9256" y="452"/>
                  </a:cubicBezTo>
                  <a:cubicBezTo>
                    <a:pt x="8546" y="-312"/>
                    <a:pt x="7125" y="-94"/>
                    <a:pt x="5561" y="997"/>
                  </a:cubicBezTo>
                  <a:cubicBezTo>
                    <a:pt x="3998" y="2088"/>
                    <a:pt x="2293" y="4052"/>
                    <a:pt x="1156" y="7215"/>
                  </a:cubicBezTo>
                  <a:cubicBezTo>
                    <a:pt x="19" y="10379"/>
                    <a:pt x="-549" y="14743"/>
                    <a:pt x="730" y="17470"/>
                  </a:cubicBezTo>
                  <a:cubicBezTo>
                    <a:pt x="2009" y="20197"/>
                    <a:pt x="5135" y="21288"/>
                    <a:pt x="8830" y="20306"/>
                  </a:cubicBezTo>
                  <a:cubicBezTo>
                    <a:pt x="12525" y="19324"/>
                    <a:pt x="16788" y="16270"/>
                    <a:pt x="21051" y="13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7624588" y="2322590"/>
              <a:ext cx="121794" cy="476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25" fill="norm" stroke="1" extrusionOk="0">
                  <a:moveTo>
                    <a:pt x="10646" y="0"/>
                  </a:moveTo>
                  <a:cubicBezTo>
                    <a:pt x="7946" y="2857"/>
                    <a:pt x="5246" y="5714"/>
                    <a:pt x="3446" y="8857"/>
                  </a:cubicBezTo>
                  <a:cubicBezTo>
                    <a:pt x="1646" y="12000"/>
                    <a:pt x="746" y="15429"/>
                    <a:pt x="296" y="17486"/>
                  </a:cubicBezTo>
                  <a:cubicBezTo>
                    <a:pt x="-154" y="19543"/>
                    <a:pt x="-154" y="20229"/>
                    <a:pt x="746" y="20743"/>
                  </a:cubicBezTo>
                  <a:cubicBezTo>
                    <a:pt x="1646" y="21257"/>
                    <a:pt x="3446" y="21600"/>
                    <a:pt x="7046" y="21029"/>
                  </a:cubicBezTo>
                  <a:cubicBezTo>
                    <a:pt x="10646" y="20457"/>
                    <a:pt x="16046" y="18971"/>
                    <a:pt x="21446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7593044" y="2552595"/>
              <a:ext cx="222339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5840"/>
                    <a:pt x="9434" y="10080"/>
                    <a:pt x="13034" y="6480"/>
                  </a:cubicBezTo>
                  <a:cubicBezTo>
                    <a:pt x="16634" y="2880"/>
                    <a:pt x="1911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8170154" y="2580310"/>
              <a:ext cx="227909" cy="176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037" fill="norm" stroke="1" extrusionOk="0">
                  <a:moveTo>
                    <a:pt x="12763" y="2177"/>
                  </a:moveTo>
                  <a:cubicBezTo>
                    <a:pt x="11563" y="960"/>
                    <a:pt x="10363" y="-257"/>
                    <a:pt x="8803" y="47"/>
                  </a:cubicBezTo>
                  <a:cubicBezTo>
                    <a:pt x="7243" y="351"/>
                    <a:pt x="5323" y="2177"/>
                    <a:pt x="3763" y="5219"/>
                  </a:cubicBezTo>
                  <a:cubicBezTo>
                    <a:pt x="2203" y="8261"/>
                    <a:pt x="1003" y="12520"/>
                    <a:pt x="403" y="15411"/>
                  </a:cubicBezTo>
                  <a:cubicBezTo>
                    <a:pt x="-197" y="18301"/>
                    <a:pt x="-197" y="19822"/>
                    <a:pt x="883" y="20582"/>
                  </a:cubicBezTo>
                  <a:cubicBezTo>
                    <a:pt x="1963" y="21343"/>
                    <a:pt x="4123" y="21343"/>
                    <a:pt x="6283" y="19061"/>
                  </a:cubicBezTo>
                  <a:cubicBezTo>
                    <a:pt x="8443" y="16780"/>
                    <a:pt x="10603" y="12216"/>
                    <a:pt x="11683" y="10239"/>
                  </a:cubicBezTo>
                  <a:cubicBezTo>
                    <a:pt x="12763" y="8261"/>
                    <a:pt x="12763" y="8870"/>
                    <a:pt x="13603" y="10847"/>
                  </a:cubicBezTo>
                  <a:cubicBezTo>
                    <a:pt x="14443" y="12825"/>
                    <a:pt x="16123" y="16171"/>
                    <a:pt x="17563" y="17844"/>
                  </a:cubicBezTo>
                  <a:cubicBezTo>
                    <a:pt x="19003" y="19518"/>
                    <a:pt x="20203" y="19518"/>
                    <a:pt x="21403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8758378" y="2293411"/>
              <a:ext cx="184031" cy="48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220" fill="norm" stroke="1" extrusionOk="0">
                  <a:moveTo>
                    <a:pt x="18644" y="15122"/>
                  </a:moveTo>
                  <a:cubicBezTo>
                    <a:pt x="17460" y="14222"/>
                    <a:pt x="16277" y="13322"/>
                    <a:pt x="15093" y="12703"/>
                  </a:cubicBezTo>
                  <a:cubicBezTo>
                    <a:pt x="13910" y="12085"/>
                    <a:pt x="12726" y="11747"/>
                    <a:pt x="10951" y="12141"/>
                  </a:cubicBezTo>
                  <a:cubicBezTo>
                    <a:pt x="9176" y="12535"/>
                    <a:pt x="6808" y="13659"/>
                    <a:pt x="5033" y="14784"/>
                  </a:cubicBezTo>
                  <a:cubicBezTo>
                    <a:pt x="3258" y="15909"/>
                    <a:pt x="2074" y="17035"/>
                    <a:pt x="1186" y="18103"/>
                  </a:cubicBezTo>
                  <a:cubicBezTo>
                    <a:pt x="299" y="19172"/>
                    <a:pt x="-293" y="20185"/>
                    <a:pt x="151" y="20747"/>
                  </a:cubicBezTo>
                  <a:cubicBezTo>
                    <a:pt x="595" y="21310"/>
                    <a:pt x="2074" y="21422"/>
                    <a:pt x="4145" y="20803"/>
                  </a:cubicBezTo>
                  <a:cubicBezTo>
                    <a:pt x="6217" y="20185"/>
                    <a:pt x="8880" y="18835"/>
                    <a:pt x="11543" y="16078"/>
                  </a:cubicBezTo>
                  <a:cubicBezTo>
                    <a:pt x="14206" y="13322"/>
                    <a:pt x="16869" y="9160"/>
                    <a:pt x="18200" y="6628"/>
                  </a:cubicBezTo>
                  <a:cubicBezTo>
                    <a:pt x="19532" y="4097"/>
                    <a:pt x="19532" y="3197"/>
                    <a:pt x="19532" y="2241"/>
                  </a:cubicBezTo>
                  <a:cubicBezTo>
                    <a:pt x="19532" y="1284"/>
                    <a:pt x="19532" y="272"/>
                    <a:pt x="19384" y="47"/>
                  </a:cubicBezTo>
                  <a:cubicBezTo>
                    <a:pt x="19236" y="-178"/>
                    <a:pt x="18940" y="384"/>
                    <a:pt x="18348" y="2184"/>
                  </a:cubicBezTo>
                  <a:cubicBezTo>
                    <a:pt x="17756" y="3984"/>
                    <a:pt x="16869" y="7022"/>
                    <a:pt x="16721" y="9947"/>
                  </a:cubicBezTo>
                  <a:cubicBezTo>
                    <a:pt x="16573" y="12872"/>
                    <a:pt x="17165" y="15685"/>
                    <a:pt x="18052" y="17260"/>
                  </a:cubicBezTo>
                  <a:cubicBezTo>
                    <a:pt x="18940" y="18835"/>
                    <a:pt x="20123" y="19172"/>
                    <a:pt x="21307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9019076" y="2575596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9057410" y="2383925"/>
              <a:ext cx="3833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0" y="12600"/>
                  </a:cubicBezTo>
                  <a:cubicBezTo>
                    <a:pt x="0" y="9600"/>
                    <a:pt x="0" y="6600"/>
                    <a:pt x="3600" y="4500"/>
                  </a:cubicBezTo>
                  <a:cubicBezTo>
                    <a:pt x="7200" y="2400"/>
                    <a:pt x="144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9180080" y="2251033"/>
              <a:ext cx="122670" cy="50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21600" y="2400"/>
                  </a:moveTo>
                  <a:cubicBezTo>
                    <a:pt x="19350" y="1636"/>
                    <a:pt x="17100" y="873"/>
                    <a:pt x="14850" y="436"/>
                  </a:cubicBezTo>
                  <a:cubicBezTo>
                    <a:pt x="12600" y="0"/>
                    <a:pt x="10350" y="-109"/>
                    <a:pt x="8550" y="109"/>
                  </a:cubicBezTo>
                  <a:cubicBezTo>
                    <a:pt x="6750" y="327"/>
                    <a:pt x="5400" y="873"/>
                    <a:pt x="4275" y="2727"/>
                  </a:cubicBezTo>
                  <a:cubicBezTo>
                    <a:pt x="3150" y="4582"/>
                    <a:pt x="2250" y="7746"/>
                    <a:pt x="2475" y="10800"/>
                  </a:cubicBezTo>
                  <a:cubicBezTo>
                    <a:pt x="2700" y="13855"/>
                    <a:pt x="4050" y="16800"/>
                    <a:pt x="4500" y="18600"/>
                  </a:cubicBezTo>
                  <a:cubicBezTo>
                    <a:pt x="4950" y="20400"/>
                    <a:pt x="4500" y="21055"/>
                    <a:pt x="3600" y="21273"/>
                  </a:cubicBezTo>
                  <a:cubicBezTo>
                    <a:pt x="2700" y="21491"/>
                    <a:pt x="1350" y="21273"/>
                    <a:pt x="0" y="2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9115883" y="2316062"/>
              <a:ext cx="284547" cy="438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44" fill="norm" stroke="1" extrusionOk="0">
                  <a:moveTo>
                    <a:pt x="1361" y="16521"/>
                  </a:moveTo>
                  <a:cubicBezTo>
                    <a:pt x="979" y="15893"/>
                    <a:pt x="597" y="15265"/>
                    <a:pt x="310" y="14637"/>
                  </a:cubicBezTo>
                  <a:cubicBezTo>
                    <a:pt x="23" y="14009"/>
                    <a:pt x="-168" y="13381"/>
                    <a:pt x="214" y="12816"/>
                  </a:cubicBezTo>
                  <a:cubicBezTo>
                    <a:pt x="597" y="12251"/>
                    <a:pt x="1552" y="11749"/>
                    <a:pt x="4133" y="10995"/>
                  </a:cubicBezTo>
                  <a:cubicBezTo>
                    <a:pt x="6713" y="10242"/>
                    <a:pt x="10919" y="9237"/>
                    <a:pt x="14073" y="7793"/>
                  </a:cubicBezTo>
                  <a:cubicBezTo>
                    <a:pt x="17227" y="6349"/>
                    <a:pt x="19329" y="4465"/>
                    <a:pt x="20381" y="3209"/>
                  </a:cubicBezTo>
                  <a:cubicBezTo>
                    <a:pt x="21432" y="1953"/>
                    <a:pt x="21432" y="1325"/>
                    <a:pt x="21050" y="823"/>
                  </a:cubicBezTo>
                  <a:cubicBezTo>
                    <a:pt x="20667" y="321"/>
                    <a:pt x="19903" y="-56"/>
                    <a:pt x="19234" y="7"/>
                  </a:cubicBezTo>
                  <a:cubicBezTo>
                    <a:pt x="18565" y="70"/>
                    <a:pt x="17991" y="572"/>
                    <a:pt x="17131" y="2518"/>
                  </a:cubicBezTo>
                  <a:cubicBezTo>
                    <a:pt x="16271" y="4465"/>
                    <a:pt x="15124" y="7856"/>
                    <a:pt x="15028" y="10932"/>
                  </a:cubicBezTo>
                  <a:cubicBezTo>
                    <a:pt x="14933" y="14009"/>
                    <a:pt x="15889" y="16772"/>
                    <a:pt x="16271" y="18656"/>
                  </a:cubicBezTo>
                  <a:cubicBezTo>
                    <a:pt x="16653" y="20539"/>
                    <a:pt x="16462" y="21544"/>
                    <a:pt x="15984" y="21544"/>
                  </a:cubicBezTo>
                  <a:cubicBezTo>
                    <a:pt x="15506" y="21544"/>
                    <a:pt x="14742" y="20539"/>
                    <a:pt x="13977" y="19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9279748" y="2521270"/>
              <a:ext cx="276008" cy="19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1" fill="norm" stroke="1" extrusionOk="0">
                  <a:moveTo>
                    <a:pt x="0" y="4992"/>
                  </a:moveTo>
                  <a:cubicBezTo>
                    <a:pt x="1000" y="4445"/>
                    <a:pt x="2000" y="3898"/>
                    <a:pt x="4200" y="4035"/>
                  </a:cubicBezTo>
                  <a:cubicBezTo>
                    <a:pt x="6400" y="4172"/>
                    <a:pt x="9800" y="4992"/>
                    <a:pt x="12000" y="5265"/>
                  </a:cubicBezTo>
                  <a:cubicBezTo>
                    <a:pt x="14200" y="5539"/>
                    <a:pt x="15200" y="5265"/>
                    <a:pt x="15600" y="4445"/>
                  </a:cubicBezTo>
                  <a:cubicBezTo>
                    <a:pt x="16000" y="3625"/>
                    <a:pt x="15800" y="2258"/>
                    <a:pt x="15200" y="1301"/>
                  </a:cubicBezTo>
                  <a:cubicBezTo>
                    <a:pt x="14600" y="344"/>
                    <a:pt x="13600" y="-203"/>
                    <a:pt x="12800" y="70"/>
                  </a:cubicBezTo>
                  <a:cubicBezTo>
                    <a:pt x="12000" y="344"/>
                    <a:pt x="11400" y="1438"/>
                    <a:pt x="10700" y="4035"/>
                  </a:cubicBezTo>
                  <a:cubicBezTo>
                    <a:pt x="10000" y="6632"/>
                    <a:pt x="9200" y="10734"/>
                    <a:pt x="9300" y="14015"/>
                  </a:cubicBezTo>
                  <a:cubicBezTo>
                    <a:pt x="9400" y="17296"/>
                    <a:pt x="10400" y="19756"/>
                    <a:pt x="12100" y="20577"/>
                  </a:cubicBezTo>
                  <a:cubicBezTo>
                    <a:pt x="13800" y="21397"/>
                    <a:pt x="16200" y="20577"/>
                    <a:pt x="17900" y="19073"/>
                  </a:cubicBezTo>
                  <a:cubicBezTo>
                    <a:pt x="19600" y="17569"/>
                    <a:pt x="20600" y="15382"/>
                    <a:pt x="21600" y="13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9594089" y="2468260"/>
              <a:ext cx="161005" cy="24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5457"/>
                  </a:moveTo>
                  <a:cubicBezTo>
                    <a:pt x="2400" y="8867"/>
                    <a:pt x="4800" y="12278"/>
                    <a:pt x="6000" y="14665"/>
                  </a:cubicBezTo>
                  <a:cubicBezTo>
                    <a:pt x="7200" y="17053"/>
                    <a:pt x="7200" y="18417"/>
                    <a:pt x="6686" y="19554"/>
                  </a:cubicBezTo>
                  <a:cubicBezTo>
                    <a:pt x="6171" y="20691"/>
                    <a:pt x="5143" y="21600"/>
                    <a:pt x="4457" y="21486"/>
                  </a:cubicBezTo>
                  <a:cubicBezTo>
                    <a:pt x="3771" y="21373"/>
                    <a:pt x="3429" y="20236"/>
                    <a:pt x="4114" y="17394"/>
                  </a:cubicBezTo>
                  <a:cubicBezTo>
                    <a:pt x="4800" y="14552"/>
                    <a:pt x="6514" y="10004"/>
                    <a:pt x="9600" y="6821"/>
                  </a:cubicBezTo>
                  <a:cubicBezTo>
                    <a:pt x="12686" y="3638"/>
                    <a:pt x="17143" y="18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9748967" y="2466478"/>
              <a:ext cx="282133" cy="216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73" fill="norm" stroke="1" extrusionOk="0">
                  <a:moveTo>
                    <a:pt x="2802" y="2436"/>
                  </a:moveTo>
                  <a:cubicBezTo>
                    <a:pt x="2607" y="3692"/>
                    <a:pt x="2413" y="4947"/>
                    <a:pt x="2802" y="5826"/>
                  </a:cubicBezTo>
                  <a:cubicBezTo>
                    <a:pt x="3191" y="6706"/>
                    <a:pt x="4164" y="7208"/>
                    <a:pt x="5040" y="6831"/>
                  </a:cubicBezTo>
                  <a:cubicBezTo>
                    <a:pt x="5915" y="6454"/>
                    <a:pt x="6694" y="5199"/>
                    <a:pt x="7180" y="3817"/>
                  </a:cubicBezTo>
                  <a:cubicBezTo>
                    <a:pt x="7667" y="2436"/>
                    <a:pt x="7861" y="929"/>
                    <a:pt x="7472" y="301"/>
                  </a:cubicBezTo>
                  <a:cubicBezTo>
                    <a:pt x="7083" y="-327"/>
                    <a:pt x="6110" y="-76"/>
                    <a:pt x="4748" y="2059"/>
                  </a:cubicBezTo>
                  <a:cubicBezTo>
                    <a:pt x="3386" y="4194"/>
                    <a:pt x="1634" y="8213"/>
                    <a:pt x="759" y="11352"/>
                  </a:cubicBezTo>
                  <a:cubicBezTo>
                    <a:pt x="-117" y="14492"/>
                    <a:pt x="-117" y="16752"/>
                    <a:pt x="175" y="18385"/>
                  </a:cubicBezTo>
                  <a:cubicBezTo>
                    <a:pt x="467" y="20017"/>
                    <a:pt x="1051" y="21022"/>
                    <a:pt x="2705" y="20143"/>
                  </a:cubicBezTo>
                  <a:cubicBezTo>
                    <a:pt x="4359" y="19264"/>
                    <a:pt x="7083" y="16501"/>
                    <a:pt x="9029" y="13989"/>
                  </a:cubicBezTo>
                  <a:cubicBezTo>
                    <a:pt x="10975" y="11478"/>
                    <a:pt x="12142" y="9217"/>
                    <a:pt x="12921" y="7459"/>
                  </a:cubicBezTo>
                  <a:cubicBezTo>
                    <a:pt x="13699" y="5701"/>
                    <a:pt x="14088" y="4445"/>
                    <a:pt x="14088" y="4445"/>
                  </a:cubicBezTo>
                  <a:cubicBezTo>
                    <a:pt x="14088" y="4445"/>
                    <a:pt x="13699" y="5701"/>
                    <a:pt x="13115" y="7836"/>
                  </a:cubicBezTo>
                  <a:cubicBezTo>
                    <a:pt x="12532" y="9971"/>
                    <a:pt x="11753" y="12985"/>
                    <a:pt x="11169" y="15496"/>
                  </a:cubicBezTo>
                  <a:cubicBezTo>
                    <a:pt x="10586" y="18008"/>
                    <a:pt x="10197" y="20017"/>
                    <a:pt x="10197" y="20394"/>
                  </a:cubicBezTo>
                  <a:cubicBezTo>
                    <a:pt x="10197" y="20771"/>
                    <a:pt x="10586" y="19515"/>
                    <a:pt x="11948" y="16250"/>
                  </a:cubicBezTo>
                  <a:cubicBezTo>
                    <a:pt x="13310" y="12985"/>
                    <a:pt x="15645" y="7710"/>
                    <a:pt x="17299" y="4822"/>
                  </a:cubicBezTo>
                  <a:cubicBezTo>
                    <a:pt x="18953" y="1933"/>
                    <a:pt x="19926" y="1431"/>
                    <a:pt x="20413" y="1808"/>
                  </a:cubicBezTo>
                  <a:cubicBezTo>
                    <a:pt x="20899" y="2185"/>
                    <a:pt x="20899" y="3440"/>
                    <a:pt x="20997" y="6831"/>
                  </a:cubicBezTo>
                  <a:cubicBezTo>
                    <a:pt x="21094" y="10222"/>
                    <a:pt x="21288" y="15747"/>
                    <a:pt x="21483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10104728" y="2208232"/>
              <a:ext cx="105265" cy="48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19" fill="norm" stroke="1" extrusionOk="0">
                  <a:moveTo>
                    <a:pt x="16040" y="3703"/>
                  </a:moveTo>
                  <a:cubicBezTo>
                    <a:pt x="17069" y="3138"/>
                    <a:pt x="18097" y="2572"/>
                    <a:pt x="19126" y="1837"/>
                  </a:cubicBezTo>
                  <a:cubicBezTo>
                    <a:pt x="20154" y="1102"/>
                    <a:pt x="21183" y="197"/>
                    <a:pt x="21183" y="28"/>
                  </a:cubicBezTo>
                  <a:cubicBezTo>
                    <a:pt x="21183" y="-142"/>
                    <a:pt x="20154" y="423"/>
                    <a:pt x="17326" y="2685"/>
                  </a:cubicBezTo>
                  <a:cubicBezTo>
                    <a:pt x="14497" y="4947"/>
                    <a:pt x="9869" y="8905"/>
                    <a:pt x="6526" y="12015"/>
                  </a:cubicBezTo>
                  <a:cubicBezTo>
                    <a:pt x="3183" y="15125"/>
                    <a:pt x="1126" y="17387"/>
                    <a:pt x="354" y="18857"/>
                  </a:cubicBezTo>
                  <a:cubicBezTo>
                    <a:pt x="-417" y="20327"/>
                    <a:pt x="97" y="21006"/>
                    <a:pt x="1640" y="21232"/>
                  </a:cubicBezTo>
                  <a:cubicBezTo>
                    <a:pt x="3183" y="21458"/>
                    <a:pt x="5754" y="21232"/>
                    <a:pt x="8326" y="20666"/>
                  </a:cubicBezTo>
                  <a:cubicBezTo>
                    <a:pt x="10897" y="20101"/>
                    <a:pt x="13469" y="19196"/>
                    <a:pt x="16040" y="18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10069433" y="2475927"/>
              <a:ext cx="8433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10636779" y="2437593"/>
              <a:ext cx="153338" cy="255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1925"/>
                  </a:moveTo>
                  <a:cubicBezTo>
                    <a:pt x="1080" y="6630"/>
                    <a:pt x="2160" y="11335"/>
                    <a:pt x="3060" y="14329"/>
                  </a:cubicBezTo>
                  <a:cubicBezTo>
                    <a:pt x="3960" y="17323"/>
                    <a:pt x="4680" y="18606"/>
                    <a:pt x="5580" y="19675"/>
                  </a:cubicBezTo>
                  <a:cubicBezTo>
                    <a:pt x="6480" y="20745"/>
                    <a:pt x="7560" y="21600"/>
                    <a:pt x="8460" y="21386"/>
                  </a:cubicBezTo>
                  <a:cubicBezTo>
                    <a:pt x="9360" y="21172"/>
                    <a:pt x="10080" y="19889"/>
                    <a:pt x="10620" y="17216"/>
                  </a:cubicBezTo>
                  <a:cubicBezTo>
                    <a:pt x="11160" y="14543"/>
                    <a:pt x="11520" y="10479"/>
                    <a:pt x="13320" y="7378"/>
                  </a:cubicBezTo>
                  <a:cubicBezTo>
                    <a:pt x="15120" y="4277"/>
                    <a:pt x="18360" y="21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0826623" y="2462889"/>
              <a:ext cx="170499" cy="16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988" fill="norm" stroke="1" extrusionOk="0">
                  <a:moveTo>
                    <a:pt x="13568" y="5513"/>
                  </a:moveTo>
                  <a:cubicBezTo>
                    <a:pt x="13251" y="3901"/>
                    <a:pt x="12933" y="2289"/>
                    <a:pt x="11980" y="1161"/>
                  </a:cubicBezTo>
                  <a:cubicBezTo>
                    <a:pt x="11027" y="33"/>
                    <a:pt x="9439" y="-612"/>
                    <a:pt x="7374" y="839"/>
                  </a:cubicBezTo>
                  <a:cubicBezTo>
                    <a:pt x="5310" y="2289"/>
                    <a:pt x="2768" y="5836"/>
                    <a:pt x="1339" y="8576"/>
                  </a:cubicBezTo>
                  <a:cubicBezTo>
                    <a:pt x="-90" y="11316"/>
                    <a:pt x="-408" y="13251"/>
                    <a:pt x="545" y="15185"/>
                  </a:cubicBezTo>
                  <a:cubicBezTo>
                    <a:pt x="1498" y="17119"/>
                    <a:pt x="3721" y="19054"/>
                    <a:pt x="5468" y="19215"/>
                  </a:cubicBezTo>
                  <a:cubicBezTo>
                    <a:pt x="7215" y="19376"/>
                    <a:pt x="8486" y="17764"/>
                    <a:pt x="9598" y="15669"/>
                  </a:cubicBezTo>
                  <a:cubicBezTo>
                    <a:pt x="10710" y="13573"/>
                    <a:pt x="11663" y="10994"/>
                    <a:pt x="12616" y="8576"/>
                  </a:cubicBezTo>
                  <a:cubicBezTo>
                    <a:pt x="13568" y="6158"/>
                    <a:pt x="14521" y="3901"/>
                    <a:pt x="14998" y="3579"/>
                  </a:cubicBezTo>
                  <a:cubicBezTo>
                    <a:pt x="15474" y="3257"/>
                    <a:pt x="15474" y="4869"/>
                    <a:pt x="16427" y="8092"/>
                  </a:cubicBezTo>
                  <a:cubicBezTo>
                    <a:pt x="17380" y="11316"/>
                    <a:pt x="19286" y="16152"/>
                    <a:pt x="21192" y="20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11061011" y="2429761"/>
              <a:ext cx="112448" cy="25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951" fill="norm" stroke="1" extrusionOk="0">
                  <a:moveTo>
                    <a:pt x="21120" y="5146"/>
                  </a:moveTo>
                  <a:cubicBezTo>
                    <a:pt x="20640" y="3435"/>
                    <a:pt x="20160" y="1725"/>
                    <a:pt x="18480" y="762"/>
                  </a:cubicBezTo>
                  <a:cubicBezTo>
                    <a:pt x="16800" y="-200"/>
                    <a:pt x="13920" y="-414"/>
                    <a:pt x="10560" y="1083"/>
                  </a:cubicBezTo>
                  <a:cubicBezTo>
                    <a:pt x="7200" y="2580"/>
                    <a:pt x="3360" y="5788"/>
                    <a:pt x="1440" y="8889"/>
                  </a:cubicBezTo>
                  <a:cubicBezTo>
                    <a:pt x="-480" y="11990"/>
                    <a:pt x="-480" y="14984"/>
                    <a:pt x="1440" y="17123"/>
                  </a:cubicBezTo>
                  <a:cubicBezTo>
                    <a:pt x="3360" y="19261"/>
                    <a:pt x="7200" y="20544"/>
                    <a:pt x="10320" y="20865"/>
                  </a:cubicBezTo>
                  <a:cubicBezTo>
                    <a:pt x="13440" y="21186"/>
                    <a:pt x="15840" y="20544"/>
                    <a:pt x="18240" y="19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1251784" y="2428481"/>
              <a:ext cx="105679" cy="18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181" fill="norm" stroke="1" extrusionOk="0">
                  <a:moveTo>
                    <a:pt x="21266" y="4543"/>
                  </a:moveTo>
                  <a:cubicBezTo>
                    <a:pt x="20752" y="3084"/>
                    <a:pt x="20238" y="1624"/>
                    <a:pt x="18438" y="749"/>
                  </a:cubicBezTo>
                  <a:cubicBezTo>
                    <a:pt x="16638" y="-127"/>
                    <a:pt x="13552" y="-419"/>
                    <a:pt x="10209" y="895"/>
                  </a:cubicBezTo>
                  <a:cubicBezTo>
                    <a:pt x="6866" y="2208"/>
                    <a:pt x="3266" y="5127"/>
                    <a:pt x="1466" y="8484"/>
                  </a:cubicBezTo>
                  <a:cubicBezTo>
                    <a:pt x="-334" y="11840"/>
                    <a:pt x="-334" y="15635"/>
                    <a:pt x="695" y="17970"/>
                  </a:cubicBezTo>
                  <a:cubicBezTo>
                    <a:pt x="1723" y="20305"/>
                    <a:pt x="3780" y="21181"/>
                    <a:pt x="7380" y="21181"/>
                  </a:cubicBezTo>
                  <a:cubicBezTo>
                    <a:pt x="10980" y="21181"/>
                    <a:pt x="16123" y="20305"/>
                    <a:pt x="21266" y="19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11411130" y="2514261"/>
              <a:ext cx="3066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00"/>
                    <a:pt x="7200" y="8000"/>
                    <a:pt x="3600" y="11600"/>
                  </a:cubicBezTo>
                  <a:cubicBezTo>
                    <a:pt x="0" y="15200"/>
                    <a:pt x="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11464798" y="2391592"/>
              <a:ext cx="1533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1511884" y="2467852"/>
              <a:ext cx="144586" cy="21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027" fill="norm" stroke="1" extrusionOk="0">
                  <a:moveTo>
                    <a:pt x="4386" y="2274"/>
                  </a:moveTo>
                  <a:cubicBezTo>
                    <a:pt x="3628" y="7736"/>
                    <a:pt x="2871" y="13198"/>
                    <a:pt x="2113" y="16550"/>
                  </a:cubicBezTo>
                  <a:cubicBezTo>
                    <a:pt x="1355" y="19902"/>
                    <a:pt x="597" y="21143"/>
                    <a:pt x="218" y="21019"/>
                  </a:cubicBezTo>
                  <a:cubicBezTo>
                    <a:pt x="-161" y="20895"/>
                    <a:pt x="-161" y="19405"/>
                    <a:pt x="1165" y="16426"/>
                  </a:cubicBezTo>
                  <a:cubicBezTo>
                    <a:pt x="2492" y="13446"/>
                    <a:pt x="5144" y="8977"/>
                    <a:pt x="7418" y="5998"/>
                  </a:cubicBezTo>
                  <a:cubicBezTo>
                    <a:pt x="9692" y="3019"/>
                    <a:pt x="11586" y="1529"/>
                    <a:pt x="13481" y="660"/>
                  </a:cubicBezTo>
                  <a:cubicBezTo>
                    <a:pt x="15376" y="-209"/>
                    <a:pt x="17271" y="-457"/>
                    <a:pt x="18786" y="1405"/>
                  </a:cubicBezTo>
                  <a:cubicBezTo>
                    <a:pt x="20302" y="3267"/>
                    <a:pt x="21439" y="7240"/>
                    <a:pt x="21439" y="10467"/>
                  </a:cubicBezTo>
                  <a:cubicBezTo>
                    <a:pt x="21439" y="13695"/>
                    <a:pt x="20302" y="16177"/>
                    <a:pt x="19165" y="18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11717803" y="2450371"/>
              <a:ext cx="268341" cy="21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fill="norm" stroke="1" extrusionOk="0">
                  <a:moveTo>
                    <a:pt x="0" y="12452"/>
                  </a:moveTo>
                  <a:cubicBezTo>
                    <a:pt x="2469" y="10419"/>
                    <a:pt x="4937" y="8386"/>
                    <a:pt x="6480" y="6734"/>
                  </a:cubicBezTo>
                  <a:cubicBezTo>
                    <a:pt x="8023" y="5082"/>
                    <a:pt x="8640" y="3812"/>
                    <a:pt x="9154" y="2541"/>
                  </a:cubicBezTo>
                  <a:cubicBezTo>
                    <a:pt x="9669" y="1271"/>
                    <a:pt x="10080" y="0"/>
                    <a:pt x="9463" y="0"/>
                  </a:cubicBezTo>
                  <a:cubicBezTo>
                    <a:pt x="8846" y="0"/>
                    <a:pt x="7200" y="1271"/>
                    <a:pt x="5451" y="4066"/>
                  </a:cubicBezTo>
                  <a:cubicBezTo>
                    <a:pt x="3703" y="6861"/>
                    <a:pt x="1851" y="11181"/>
                    <a:pt x="926" y="14104"/>
                  </a:cubicBezTo>
                  <a:cubicBezTo>
                    <a:pt x="0" y="17026"/>
                    <a:pt x="0" y="18551"/>
                    <a:pt x="1543" y="19694"/>
                  </a:cubicBezTo>
                  <a:cubicBezTo>
                    <a:pt x="3086" y="20838"/>
                    <a:pt x="6171" y="21600"/>
                    <a:pt x="9771" y="20584"/>
                  </a:cubicBezTo>
                  <a:cubicBezTo>
                    <a:pt x="13371" y="19567"/>
                    <a:pt x="17486" y="16772"/>
                    <a:pt x="21600" y="1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1886474" y="2222921"/>
              <a:ext cx="207829" cy="55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600" fill="norm" stroke="1" extrusionOk="0">
                  <a:moveTo>
                    <a:pt x="9911" y="0"/>
                  </a:moveTo>
                  <a:cubicBezTo>
                    <a:pt x="13468" y="2500"/>
                    <a:pt x="17026" y="5000"/>
                    <a:pt x="19059" y="7250"/>
                  </a:cubicBezTo>
                  <a:cubicBezTo>
                    <a:pt x="21092" y="9500"/>
                    <a:pt x="21600" y="11500"/>
                    <a:pt x="18169" y="13850"/>
                  </a:cubicBezTo>
                  <a:cubicBezTo>
                    <a:pt x="14739" y="16200"/>
                    <a:pt x="7369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3552619" y="3756289"/>
              <a:ext cx="24534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3636955" y="3940293"/>
              <a:ext cx="176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4825315" y="4230157"/>
              <a:ext cx="912355" cy="8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21332"/>
                  </a:moveTo>
                  <a:cubicBezTo>
                    <a:pt x="1452" y="18156"/>
                    <a:pt x="2904" y="14979"/>
                    <a:pt x="4750" y="12120"/>
                  </a:cubicBezTo>
                  <a:cubicBezTo>
                    <a:pt x="6595" y="9261"/>
                    <a:pt x="8834" y="6720"/>
                    <a:pt x="11345" y="4497"/>
                  </a:cubicBezTo>
                  <a:cubicBezTo>
                    <a:pt x="13855" y="2273"/>
                    <a:pt x="16639" y="367"/>
                    <a:pt x="18393" y="50"/>
                  </a:cubicBezTo>
                  <a:cubicBezTo>
                    <a:pt x="20148" y="-268"/>
                    <a:pt x="20874" y="1003"/>
                    <a:pt x="21600" y="2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5008716" y="4585710"/>
              <a:ext cx="238276" cy="389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83" fill="norm" stroke="1" extrusionOk="0">
                  <a:moveTo>
                    <a:pt x="21424" y="3289"/>
                  </a:moveTo>
                  <a:cubicBezTo>
                    <a:pt x="21194" y="2588"/>
                    <a:pt x="20964" y="1887"/>
                    <a:pt x="19241" y="1186"/>
                  </a:cubicBezTo>
                  <a:cubicBezTo>
                    <a:pt x="17518" y="484"/>
                    <a:pt x="14301" y="-217"/>
                    <a:pt x="10969" y="64"/>
                  </a:cubicBezTo>
                  <a:cubicBezTo>
                    <a:pt x="7637" y="344"/>
                    <a:pt x="4190" y="1606"/>
                    <a:pt x="2237" y="2588"/>
                  </a:cubicBezTo>
                  <a:cubicBezTo>
                    <a:pt x="284" y="3570"/>
                    <a:pt x="-176" y="4271"/>
                    <a:pt x="54" y="4832"/>
                  </a:cubicBezTo>
                  <a:cubicBezTo>
                    <a:pt x="284" y="5393"/>
                    <a:pt x="1203" y="5814"/>
                    <a:pt x="2926" y="6025"/>
                  </a:cubicBezTo>
                  <a:cubicBezTo>
                    <a:pt x="4650" y="6235"/>
                    <a:pt x="7177" y="6235"/>
                    <a:pt x="9820" y="5744"/>
                  </a:cubicBezTo>
                  <a:cubicBezTo>
                    <a:pt x="12462" y="5253"/>
                    <a:pt x="15220" y="4271"/>
                    <a:pt x="16943" y="3500"/>
                  </a:cubicBezTo>
                  <a:cubicBezTo>
                    <a:pt x="18667" y="2728"/>
                    <a:pt x="19356" y="2167"/>
                    <a:pt x="19586" y="2308"/>
                  </a:cubicBezTo>
                  <a:cubicBezTo>
                    <a:pt x="19815" y="2448"/>
                    <a:pt x="19586" y="3289"/>
                    <a:pt x="19471" y="6586"/>
                  </a:cubicBezTo>
                  <a:cubicBezTo>
                    <a:pt x="19356" y="9882"/>
                    <a:pt x="19356" y="15632"/>
                    <a:pt x="19356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5442858" y="4598354"/>
              <a:ext cx="268084" cy="35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142" fill="norm" stroke="1" extrusionOk="0">
                  <a:moveTo>
                    <a:pt x="14204" y="2814"/>
                  </a:moveTo>
                  <a:cubicBezTo>
                    <a:pt x="13598" y="1749"/>
                    <a:pt x="12992" y="685"/>
                    <a:pt x="12084" y="228"/>
                  </a:cubicBezTo>
                  <a:cubicBezTo>
                    <a:pt x="11176" y="-228"/>
                    <a:pt x="9964" y="-76"/>
                    <a:pt x="8047" y="1369"/>
                  </a:cubicBezTo>
                  <a:cubicBezTo>
                    <a:pt x="6129" y="2814"/>
                    <a:pt x="3505" y="5552"/>
                    <a:pt x="1890" y="8518"/>
                  </a:cubicBezTo>
                  <a:cubicBezTo>
                    <a:pt x="275" y="11485"/>
                    <a:pt x="-331" y="14679"/>
                    <a:pt x="174" y="16885"/>
                  </a:cubicBezTo>
                  <a:cubicBezTo>
                    <a:pt x="678" y="19090"/>
                    <a:pt x="2293" y="20307"/>
                    <a:pt x="4312" y="20840"/>
                  </a:cubicBezTo>
                  <a:cubicBezTo>
                    <a:pt x="6331" y="21372"/>
                    <a:pt x="8753" y="21220"/>
                    <a:pt x="11377" y="20231"/>
                  </a:cubicBezTo>
                  <a:cubicBezTo>
                    <a:pt x="14002" y="19242"/>
                    <a:pt x="16828" y="17417"/>
                    <a:pt x="18645" y="15059"/>
                  </a:cubicBezTo>
                  <a:cubicBezTo>
                    <a:pt x="20462" y="12702"/>
                    <a:pt x="21269" y="9811"/>
                    <a:pt x="21168" y="7606"/>
                  </a:cubicBezTo>
                  <a:cubicBezTo>
                    <a:pt x="21067" y="5400"/>
                    <a:pt x="20058" y="3879"/>
                    <a:pt x="18544" y="3042"/>
                  </a:cubicBezTo>
                  <a:cubicBezTo>
                    <a:pt x="17030" y="2206"/>
                    <a:pt x="15011" y="2054"/>
                    <a:pt x="12992" y="1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8037720" y="4469819"/>
              <a:ext cx="398677" cy="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554" y="13918"/>
                    <a:pt x="1108" y="6718"/>
                    <a:pt x="3115" y="3118"/>
                  </a:cubicBezTo>
                  <a:cubicBezTo>
                    <a:pt x="5123" y="-482"/>
                    <a:pt x="8585" y="-482"/>
                    <a:pt x="11908" y="718"/>
                  </a:cubicBezTo>
                  <a:cubicBezTo>
                    <a:pt x="15231" y="1918"/>
                    <a:pt x="18415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8766070" y="4479528"/>
              <a:ext cx="521346" cy="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0800"/>
                    <a:pt x="7624" y="0"/>
                    <a:pt x="11224" y="0"/>
                  </a:cubicBezTo>
                  <a:cubicBezTo>
                    <a:pt x="14824" y="0"/>
                    <a:pt x="1821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9601756" y="4476972"/>
              <a:ext cx="37567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7" y="14400"/>
                    <a:pt x="7935" y="7200"/>
                    <a:pt x="11535" y="3600"/>
                  </a:cubicBezTo>
                  <a:cubicBezTo>
                    <a:pt x="15135" y="0"/>
                    <a:pt x="183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0460442" y="4537627"/>
              <a:ext cx="483012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086" y="11375"/>
                    <a:pt x="6171" y="2735"/>
                    <a:pt x="9771" y="575"/>
                  </a:cubicBezTo>
                  <a:cubicBezTo>
                    <a:pt x="13371" y="-1585"/>
                    <a:pt x="1748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1204125" y="4512074"/>
              <a:ext cx="444678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103" y="12302"/>
                    <a:pt x="6207" y="4448"/>
                    <a:pt x="9807" y="1502"/>
                  </a:cubicBezTo>
                  <a:cubicBezTo>
                    <a:pt x="13407" y="-1443"/>
                    <a:pt x="1750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1909475" y="4496031"/>
              <a:ext cx="444677" cy="2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4221" y="10884"/>
                    <a:pt x="8441" y="1066"/>
                    <a:pt x="12041" y="84"/>
                  </a:cubicBezTo>
                  <a:cubicBezTo>
                    <a:pt x="15641" y="-898"/>
                    <a:pt x="18621" y="6956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0241423" y="3870685"/>
              <a:ext cx="257354" cy="102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59" fill="norm" stroke="1" extrusionOk="0">
                  <a:moveTo>
                    <a:pt x="20690" y="495"/>
                  </a:moveTo>
                  <a:cubicBezTo>
                    <a:pt x="20054" y="281"/>
                    <a:pt x="19419" y="66"/>
                    <a:pt x="18043" y="13"/>
                  </a:cubicBezTo>
                  <a:cubicBezTo>
                    <a:pt x="16666" y="-41"/>
                    <a:pt x="14549" y="66"/>
                    <a:pt x="11796" y="495"/>
                  </a:cubicBezTo>
                  <a:cubicBezTo>
                    <a:pt x="9043" y="924"/>
                    <a:pt x="5654" y="1674"/>
                    <a:pt x="3537" y="2317"/>
                  </a:cubicBezTo>
                  <a:cubicBezTo>
                    <a:pt x="1419" y="2960"/>
                    <a:pt x="572" y="3496"/>
                    <a:pt x="678" y="4193"/>
                  </a:cubicBezTo>
                  <a:cubicBezTo>
                    <a:pt x="784" y="4890"/>
                    <a:pt x="1843" y="5748"/>
                    <a:pt x="2690" y="6686"/>
                  </a:cubicBezTo>
                  <a:cubicBezTo>
                    <a:pt x="3537" y="7624"/>
                    <a:pt x="4172" y="8642"/>
                    <a:pt x="3960" y="9419"/>
                  </a:cubicBezTo>
                  <a:cubicBezTo>
                    <a:pt x="3748" y="10196"/>
                    <a:pt x="2690" y="10732"/>
                    <a:pt x="1843" y="11107"/>
                  </a:cubicBezTo>
                  <a:cubicBezTo>
                    <a:pt x="996" y="11483"/>
                    <a:pt x="360" y="11697"/>
                    <a:pt x="572" y="11804"/>
                  </a:cubicBezTo>
                  <a:cubicBezTo>
                    <a:pt x="784" y="11911"/>
                    <a:pt x="1843" y="11911"/>
                    <a:pt x="3113" y="12019"/>
                  </a:cubicBezTo>
                  <a:cubicBezTo>
                    <a:pt x="4384" y="12126"/>
                    <a:pt x="5866" y="12340"/>
                    <a:pt x="6819" y="12769"/>
                  </a:cubicBezTo>
                  <a:cubicBezTo>
                    <a:pt x="7772" y="13198"/>
                    <a:pt x="8196" y="13841"/>
                    <a:pt x="7666" y="14564"/>
                  </a:cubicBezTo>
                  <a:cubicBezTo>
                    <a:pt x="7137" y="15288"/>
                    <a:pt x="5654" y="16092"/>
                    <a:pt x="4172" y="16762"/>
                  </a:cubicBezTo>
                  <a:cubicBezTo>
                    <a:pt x="2690" y="17432"/>
                    <a:pt x="1207" y="17968"/>
                    <a:pt x="466" y="18370"/>
                  </a:cubicBezTo>
                  <a:cubicBezTo>
                    <a:pt x="-275" y="18772"/>
                    <a:pt x="-275" y="19040"/>
                    <a:pt x="1525" y="19361"/>
                  </a:cubicBezTo>
                  <a:cubicBezTo>
                    <a:pt x="3325" y="19683"/>
                    <a:pt x="6925" y="20058"/>
                    <a:pt x="10525" y="20433"/>
                  </a:cubicBezTo>
                  <a:cubicBezTo>
                    <a:pt x="14125" y="20809"/>
                    <a:pt x="17725" y="21184"/>
                    <a:pt x="21325" y="215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2545823" y="3920749"/>
              <a:ext cx="164943" cy="87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15" fill="norm" stroke="1" extrusionOk="0">
                  <a:moveTo>
                    <a:pt x="0" y="294"/>
                  </a:moveTo>
                  <a:cubicBezTo>
                    <a:pt x="1329" y="104"/>
                    <a:pt x="2658" y="-85"/>
                    <a:pt x="5815" y="41"/>
                  </a:cubicBezTo>
                  <a:cubicBezTo>
                    <a:pt x="8972" y="168"/>
                    <a:pt x="13957" y="610"/>
                    <a:pt x="17114" y="1147"/>
                  </a:cubicBezTo>
                  <a:cubicBezTo>
                    <a:pt x="20271" y="1683"/>
                    <a:pt x="21600" y="2315"/>
                    <a:pt x="21434" y="3199"/>
                  </a:cubicBezTo>
                  <a:cubicBezTo>
                    <a:pt x="21268" y="4083"/>
                    <a:pt x="19606" y="5220"/>
                    <a:pt x="16615" y="6420"/>
                  </a:cubicBezTo>
                  <a:cubicBezTo>
                    <a:pt x="13625" y="7620"/>
                    <a:pt x="9305" y="8883"/>
                    <a:pt x="7477" y="9862"/>
                  </a:cubicBezTo>
                  <a:cubicBezTo>
                    <a:pt x="5649" y="10841"/>
                    <a:pt x="6314" y="11536"/>
                    <a:pt x="7809" y="12136"/>
                  </a:cubicBezTo>
                  <a:cubicBezTo>
                    <a:pt x="9305" y="12736"/>
                    <a:pt x="11631" y="13241"/>
                    <a:pt x="13292" y="14031"/>
                  </a:cubicBezTo>
                  <a:cubicBezTo>
                    <a:pt x="14954" y="14820"/>
                    <a:pt x="15951" y="15894"/>
                    <a:pt x="16615" y="16778"/>
                  </a:cubicBezTo>
                  <a:cubicBezTo>
                    <a:pt x="17280" y="17662"/>
                    <a:pt x="17612" y="18357"/>
                    <a:pt x="15120" y="19115"/>
                  </a:cubicBezTo>
                  <a:cubicBezTo>
                    <a:pt x="12628" y="19873"/>
                    <a:pt x="7311" y="20694"/>
                    <a:pt x="1994" y="215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7689927" y="3990019"/>
              <a:ext cx="202125" cy="755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67" fill="norm" stroke="1" extrusionOk="0">
                  <a:moveTo>
                    <a:pt x="21354" y="551"/>
                  </a:moveTo>
                  <a:cubicBezTo>
                    <a:pt x="18384" y="259"/>
                    <a:pt x="15414" y="-33"/>
                    <a:pt x="12309" y="3"/>
                  </a:cubicBezTo>
                  <a:cubicBezTo>
                    <a:pt x="9204" y="40"/>
                    <a:pt x="5964" y="405"/>
                    <a:pt x="3669" y="1135"/>
                  </a:cubicBezTo>
                  <a:cubicBezTo>
                    <a:pt x="1374" y="1864"/>
                    <a:pt x="24" y="2959"/>
                    <a:pt x="159" y="4272"/>
                  </a:cubicBezTo>
                  <a:cubicBezTo>
                    <a:pt x="294" y="5586"/>
                    <a:pt x="1914" y="7118"/>
                    <a:pt x="3534" y="8176"/>
                  </a:cubicBezTo>
                  <a:cubicBezTo>
                    <a:pt x="5154" y="9235"/>
                    <a:pt x="6774" y="9818"/>
                    <a:pt x="7719" y="10293"/>
                  </a:cubicBezTo>
                  <a:cubicBezTo>
                    <a:pt x="8664" y="10767"/>
                    <a:pt x="8934" y="11132"/>
                    <a:pt x="8799" y="11497"/>
                  </a:cubicBezTo>
                  <a:cubicBezTo>
                    <a:pt x="8664" y="11862"/>
                    <a:pt x="8124" y="12226"/>
                    <a:pt x="7179" y="12445"/>
                  </a:cubicBezTo>
                  <a:cubicBezTo>
                    <a:pt x="6234" y="12664"/>
                    <a:pt x="4884" y="12737"/>
                    <a:pt x="4884" y="12956"/>
                  </a:cubicBezTo>
                  <a:cubicBezTo>
                    <a:pt x="4884" y="13175"/>
                    <a:pt x="6234" y="13540"/>
                    <a:pt x="6909" y="13905"/>
                  </a:cubicBezTo>
                  <a:cubicBezTo>
                    <a:pt x="7584" y="14270"/>
                    <a:pt x="7584" y="14635"/>
                    <a:pt x="6774" y="15182"/>
                  </a:cubicBezTo>
                  <a:cubicBezTo>
                    <a:pt x="5964" y="15729"/>
                    <a:pt x="4344" y="16459"/>
                    <a:pt x="3129" y="17006"/>
                  </a:cubicBezTo>
                  <a:cubicBezTo>
                    <a:pt x="1914" y="17553"/>
                    <a:pt x="1104" y="17918"/>
                    <a:pt x="564" y="18356"/>
                  </a:cubicBezTo>
                  <a:cubicBezTo>
                    <a:pt x="24" y="18794"/>
                    <a:pt x="-246" y="19305"/>
                    <a:pt x="294" y="19670"/>
                  </a:cubicBezTo>
                  <a:cubicBezTo>
                    <a:pt x="834" y="20035"/>
                    <a:pt x="2184" y="20253"/>
                    <a:pt x="5694" y="20545"/>
                  </a:cubicBezTo>
                  <a:cubicBezTo>
                    <a:pt x="9204" y="20837"/>
                    <a:pt x="14874" y="21202"/>
                    <a:pt x="20544" y="215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9931430" y="3975957"/>
              <a:ext cx="180951" cy="876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478" fill="norm" stroke="1" extrusionOk="0">
                  <a:moveTo>
                    <a:pt x="0" y="1193"/>
                  </a:moveTo>
                  <a:cubicBezTo>
                    <a:pt x="296" y="880"/>
                    <a:pt x="592" y="567"/>
                    <a:pt x="2367" y="316"/>
                  </a:cubicBezTo>
                  <a:cubicBezTo>
                    <a:pt x="4142" y="66"/>
                    <a:pt x="7397" y="-122"/>
                    <a:pt x="10652" y="97"/>
                  </a:cubicBezTo>
                  <a:cubicBezTo>
                    <a:pt x="13907" y="316"/>
                    <a:pt x="17162" y="942"/>
                    <a:pt x="19085" y="1913"/>
                  </a:cubicBezTo>
                  <a:cubicBezTo>
                    <a:pt x="21008" y="2883"/>
                    <a:pt x="21600" y="4198"/>
                    <a:pt x="20121" y="5356"/>
                  </a:cubicBezTo>
                  <a:cubicBezTo>
                    <a:pt x="18641" y="6515"/>
                    <a:pt x="15090" y="7516"/>
                    <a:pt x="13315" y="8361"/>
                  </a:cubicBezTo>
                  <a:cubicBezTo>
                    <a:pt x="11540" y="9207"/>
                    <a:pt x="11540" y="9895"/>
                    <a:pt x="12723" y="10928"/>
                  </a:cubicBezTo>
                  <a:cubicBezTo>
                    <a:pt x="13907" y="11961"/>
                    <a:pt x="16274" y="13339"/>
                    <a:pt x="17605" y="14779"/>
                  </a:cubicBezTo>
                  <a:cubicBezTo>
                    <a:pt x="18937" y="16219"/>
                    <a:pt x="19233" y="17721"/>
                    <a:pt x="18641" y="18786"/>
                  </a:cubicBezTo>
                  <a:cubicBezTo>
                    <a:pt x="18049" y="19850"/>
                    <a:pt x="16570" y="20476"/>
                    <a:pt x="14203" y="20852"/>
                  </a:cubicBezTo>
                  <a:cubicBezTo>
                    <a:pt x="11836" y="21228"/>
                    <a:pt x="8581" y="21353"/>
                    <a:pt x="5326" y="214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8398062" y="3407875"/>
              <a:ext cx="161966" cy="41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49" fill="norm" stroke="1" extrusionOk="0">
                  <a:moveTo>
                    <a:pt x="2991" y="9208"/>
                  </a:moveTo>
                  <a:cubicBezTo>
                    <a:pt x="2659" y="12873"/>
                    <a:pt x="2326" y="16538"/>
                    <a:pt x="2160" y="18698"/>
                  </a:cubicBezTo>
                  <a:cubicBezTo>
                    <a:pt x="1994" y="20858"/>
                    <a:pt x="1994" y="21513"/>
                    <a:pt x="1662" y="21317"/>
                  </a:cubicBezTo>
                  <a:cubicBezTo>
                    <a:pt x="1329" y="21120"/>
                    <a:pt x="665" y="20073"/>
                    <a:pt x="831" y="17193"/>
                  </a:cubicBezTo>
                  <a:cubicBezTo>
                    <a:pt x="997" y="14313"/>
                    <a:pt x="1994" y="9600"/>
                    <a:pt x="3157" y="6458"/>
                  </a:cubicBezTo>
                  <a:cubicBezTo>
                    <a:pt x="4320" y="3317"/>
                    <a:pt x="5649" y="1746"/>
                    <a:pt x="7975" y="895"/>
                  </a:cubicBezTo>
                  <a:cubicBezTo>
                    <a:pt x="10302" y="44"/>
                    <a:pt x="13625" y="-87"/>
                    <a:pt x="15951" y="44"/>
                  </a:cubicBezTo>
                  <a:cubicBezTo>
                    <a:pt x="18277" y="175"/>
                    <a:pt x="19606" y="568"/>
                    <a:pt x="20437" y="1091"/>
                  </a:cubicBezTo>
                  <a:cubicBezTo>
                    <a:pt x="21268" y="1615"/>
                    <a:pt x="21600" y="2269"/>
                    <a:pt x="19274" y="3251"/>
                  </a:cubicBezTo>
                  <a:cubicBezTo>
                    <a:pt x="16948" y="4233"/>
                    <a:pt x="11963" y="5542"/>
                    <a:pt x="8308" y="6197"/>
                  </a:cubicBezTo>
                  <a:cubicBezTo>
                    <a:pt x="4652" y="6851"/>
                    <a:pt x="2326" y="6851"/>
                    <a:pt x="0" y="68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8628067" y="3426615"/>
              <a:ext cx="69003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383"/>
                    <a:pt x="16800" y="8765"/>
                    <a:pt x="13200" y="12365"/>
                  </a:cubicBezTo>
                  <a:cubicBezTo>
                    <a:pt x="9600" y="15965"/>
                    <a:pt x="4800" y="18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8689402" y="3411281"/>
              <a:ext cx="19167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4400"/>
                    <a:pt x="1728" y="7200"/>
                    <a:pt x="5328" y="3600"/>
                  </a:cubicBezTo>
                  <a:cubicBezTo>
                    <a:pt x="8928" y="0"/>
                    <a:pt x="152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8704735" y="3579952"/>
              <a:ext cx="176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9184960" y="3421025"/>
              <a:ext cx="271799" cy="33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67" fill="norm" stroke="1" extrusionOk="0">
                  <a:moveTo>
                    <a:pt x="5018" y="6740"/>
                  </a:moveTo>
                  <a:cubicBezTo>
                    <a:pt x="4018" y="10176"/>
                    <a:pt x="3018" y="13612"/>
                    <a:pt x="2218" y="15740"/>
                  </a:cubicBezTo>
                  <a:cubicBezTo>
                    <a:pt x="1418" y="17867"/>
                    <a:pt x="818" y="18685"/>
                    <a:pt x="418" y="18685"/>
                  </a:cubicBezTo>
                  <a:cubicBezTo>
                    <a:pt x="18" y="18685"/>
                    <a:pt x="-182" y="17867"/>
                    <a:pt x="218" y="15658"/>
                  </a:cubicBezTo>
                  <a:cubicBezTo>
                    <a:pt x="618" y="13449"/>
                    <a:pt x="1618" y="9849"/>
                    <a:pt x="2818" y="7149"/>
                  </a:cubicBezTo>
                  <a:cubicBezTo>
                    <a:pt x="4018" y="4449"/>
                    <a:pt x="5418" y="2649"/>
                    <a:pt x="6518" y="1503"/>
                  </a:cubicBezTo>
                  <a:cubicBezTo>
                    <a:pt x="7618" y="358"/>
                    <a:pt x="8418" y="-133"/>
                    <a:pt x="8918" y="31"/>
                  </a:cubicBezTo>
                  <a:cubicBezTo>
                    <a:pt x="9418" y="194"/>
                    <a:pt x="9618" y="1012"/>
                    <a:pt x="9818" y="2240"/>
                  </a:cubicBezTo>
                  <a:cubicBezTo>
                    <a:pt x="10018" y="3467"/>
                    <a:pt x="10218" y="5103"/>
                    <a:pt x="10718" y="6167"/>
                  </a:cubicBezTo>
                  <a:cubicBezTo>
                    <a:pt x="11218" y="7231"/>
                    <a:pt x="12018" y="7722"/>
                    <a:pt x="13518" y="6822"/>
                  </a:cubicBezTo>
                  <a:cubicBezTo>
                    <a:pt x="15018" y="5922"/>
                    <a:pt x="17218" y="3631"/>
                    <a:pt x="18718" y="2240"/>
                  </a:cubicBezTo>
                  <a:cubicBezTo>
                    <a:pt x="20218" y="849"/>
                    <a:pt x="21018" y="358"/>
                    <a:pt x="21218" y="603"/>
                  </a:cubicBezTo>
                  <a:cubicBezTo>
                    <a:pt x="21418" y="849"/>
                    <a:pt x="21018" y="1831"/>
                    <a:pt x="20518" y="4367"/>
                  </a:cubicBezTo>
                  <a:cubicBezTo>
                    <a:pt x="20018" y="6903"/>
                    <a:pt x="19418" y="10994"/>
                    <a:pt x="19418" y="14103"/>
                  </a:cubicBezTo>
                  <a:cubicBezTo>
                    <a:pt x="19418" y="17212"/>
                    <a:pt x="20018" y="19340"/>
                    <a:pt x="20618" y="214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9548088" y="3408346"/>
              <a:ext cx="164393" cy="31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53" fill="norm" stroke="1" extrusionOk="0">
                  <a:moveTo>
                    <a:pt x="3927" y="5383"/>
                  </a:moveTo>
                  <a:cubicBezTo>
                    <a:pt x="2946" y="9875"/>
                    <a:pt x="1964" y="14368"/>
                    <a:pt x="1309" y="17133"/>
                  </a:cubicBezTo>
                  <a:cubicBezTo>
                    <a:pt x="655" y="19898"/>
                    <a:pt x="327" y="20935"/>
                    <a:pt x="164" y="20935"/>
                  </a:cubicBezTo>
                  <a:cubicBezTo>
                    <a:pt x="0" y="20935"/>
                    <a:pt x="0" y="19898"/>
                    <a:pt x="655" y="16615"/>
                  </a:cubicBezTo>
                  <a:cubicBezTo>
                    <a:pt x="1309" y="13331"/>
                    <a:pt x="2618" y="7802"/>
                    <a:pt x="3764" y="4519"/>
                  </a:cubicBezTo>
                  <a:cubicBezTo>
                    <a:pt x="4909" y="1235"/>
                    <a:pt x="5891" y="199"/>
                    <a:pt x="7364" y="26"/>
                  </a:cubicBezTo>
                  <a:cubicBezTo>
                    <a:pt x="8836" y="-147"/>
                    <a:pt x="10800" y="544"/>
                    <a:pt x="13255" y="2359"/>
                  </a:cubicBezTo>
                  <a:cubicBezTo>
                    <a:pt x="15709" y="4173"/>
                    <a:pt x="18655" y="7111"/>
                    <a:pt x="20127" y="9789"/>
                  </a:cubicBezTo>
                  <a:cubicBezTo>
                    <a:pt x="21600" y="12467"/>
                    <a:pt x="21600" y="14887"/>
                    <a:pt x="18000" y="16787"/>
                  </a:cubicBezTo>
                  <a:cubicBezTo>
                    <a:pt x="14400" y="18688"/>
                    <a:pt x="7200" y="20071"/>
                    <a:pt x="0" y="214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9931430" y="3401059"/>
              <a:ext cx="260674" cy="4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812" y="12960"/>
                    <a:pt x="7624" y="5400"/>
                    <a:pt x="11224" y="2160"/>
                  </a:cubicBezTo>
                  <a:cubicBezTo>
                    <a:pt x="14824" y="-1080"/>
                    <a:pt x="18212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0012814" y="3411281"/>
              <a:ext cx="99912" cy="237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371" fill="norm" stroke="1" extrusionOk="0">
                  <a:moveTo>
                    <a:pt x="13253" y="0"/>
                  </a:moveTo>
                  <a:cubicBezTo>
                    <a:pt x="11672" y="919"/>
                    <a:pt x="10092" y="1838"/>
                    <a:pt x="11409" y="4366"/>
                  </a:cubicBezTo>
                  <a:cubicBezTo>
                    <a:pt x="12726" y="6894"/>
                    <a:pt x="16940" y="11030"/>
                    <a:pt x="19048" y="13672"/>
                  </a:cubicBezTo>
                  <a:cubicBezTo>
                    <a:pt x="21155" y="16315"/>
                    <a:pt x="21155" y="17464"/>
                    <a:pt x="18784" y="18613"/>
                  </a:cubicBezTo>
                  <a:cubicBezTo>
                    <a:pt x="16414" y="19762"/>
                    <a:pt x="11672" y="20911"/>
                    <a:pt x="7984" y="21255"/>
                  </a:cubicBezTo>
                  <a:cubicBezTo>
                    <a:pt x="4296" y="21600"/>
                    <a:pt x="1662" y="21140"/>
                    <a:pt x="609" y="20336"/>
                  </a:cubicBezTo>
                  <a:cubicBezTo>
                    <a:pt x="-445" y="19532"/>
                    <a:pt x="82" y="18383"/>
                    <a:pt x="609" y="172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0253437" y="3388281"/>
              <a:ext cx="25300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5600"/>
                    <a:pt x="11782" y="9600"/>
                    <a:pt x="15382" y="6000"/>
                  </a:cubicBezTo>
                  <a:cubicBezTo>
                    <a:pt x="18982" y="2400"/>
                    <a:pt x="2029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10230437" y="3403614"/>
              <a:ext cx="218820" cy="22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178" fill="norm" stroke="1" extrusionOk="0">
                  <a:moveTo>
                    <a:pt x="13255" y="0"/>
                  </a:moveTo>
                  <a:cubicBezTo>
                    <a:pt x="15709" y="2880"/>
                    <a:pt x="18164" y="5760"/>
                    <a:pt x="19636" y="8400"/>
                  </a:cubicBezTo>
                  <a:cubicBezTo>
                    <a:pt x="21109" y="11040"/>
                    <a:pt x="21600" y="13440"/>
                    <a:pt x="20127" y="15720"/>
                  </a:cubicBezTo>
                  <a:cubicBezTo>
                    <a:pt x="18655" y="18000"/>
                    <a:pt x="15218" y="20160"/>
                    <a:pt x="11536" y="20880"/>
                  </a:cubicBezTo>
                  <a:cubicBezTo>
                    <a:pt x="7855" y="21600"/>
                    <a:pt x="3927" y="20880"/>
                    <a:pt x="0" y="201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10813117" y="4936982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0820784" y="4811293"/>
              <a:ext cx="172742" cy="372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267" fill="norm" stroke="1" extrusionOk="0">
                  <a:moveTo>
                    <a:pt x="939" y="7178"/>
                  </a:moveTo>
                  <a:cubicBezTo>
                    <a:pt x="2191" y="7616"/>
                    <a:pt x="3443" y="8054"/>
                    <a:pt x="3756" y="10097"/>
                  </a:cubicBezTo>
                  <a:cubicBezTo>
                    <a:pt x="4070" y="12140"/>
                    <a:pt x="3443" y="15789"/>
                    <a:pt x="2661" y="18051"/>
                  </a:cubicBezTo>
                  <a:cubicBezTo>
                    <a:pt x="1878" y="20313"/>
                    <a:pt x="939" y="21189"/>
                    <a:pt x="470" y="21262"/>
                  </a:cubicBezTo>
                  <a:cubicBezTo>
                    <a:pt x="0" y="21335"/>
                    <a:pt x="0" y="20605"/>
                    <a:pt x="157" y="18197"/>
                  </a:cubicBezTo>
                  <a:cubicBezTo>
                    <a:pt x="313" y="15789"/>
                    <a:pt x="626" y="11703"/>
                    <a:pt x="2974" y="8346"/>
                  </a:cubicBezTo>
                  <a:cubicBezTo>
                    <a:pt x="5322" y="4989"/>
                    <a:pt x="9704" y="2362"/>
                    <a:pt x="13148" y="1049"/>
                  </a:cubicBezTo>
                  <a:cubicBezTo>
                    <a:pt x="16591" y="-265"/>
                    <a:pt x="19096" y="-265"/>
                    <a:pt x="20348" y="611"/>
                  </a:cubicBezTo>
                  <a:cubicBezTo>
                    <a:pt x="21600" y="1486"/>
                    <a:pt x="21600" y="3238"/>
                    <a:pt x="18939" y="4697"/>
                  </a:cubicBezTo>
                  <a:cubicBezTo>
                    <a:pt x="16278" y="6157"/>
                    <a:pt x="10956" y="7324"/>
                    <a:pt x="7356" y="8200"/>
                  </a:cubicBezTo>
                  <a:cubicBezTo>
                    <a:pt x="3756" y="9076"/>
                    <a:pt x="1878" y="9659"/>
                    <a:pt x="0" y="102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1084012" y="4906315"/>
              <a:ext cx="51112" cy="25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0"/>
                  </a:moveTo>
                  <a:cubicBezTo>
                    <a:pt x="16200" y="635"/>
                    <a:pt x="10800" y="1271"/>
                    <a:pt x="7560" y="4447"/>
                  </a:cubicBezTo>
                  <a:cubicBezTo>
                    <a:pt x="4320" y="7624"/>
                    <a:pt x="3240" y="13341"/>
                    <a:pt x="2160" y="16729"/>
                  </a:cubicBezTo>
                  <a:cubicBezTo>
                    <a:pt x="1080" y="20118"/>
                    <a:pt x="0" y="21176"/>
                    <a:pt x="0" y="21388"/>
                  </a:cubicBezTo>
                  <a:cubicBezTo>
                    <a:pt x="0" y="21600"/>
                    <a:pt x="1080" y="20965"/>
                    <a:pt x="2160" y="203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1129511" y="4860314"/>
              <a:ext cx="18195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1559" y="21600"/>
                  </a:moveTo>
                  <a:cubicBezTo>
                    <a:pt x="659" y="17486"/>
                    <a:pt x="-241" y="13371"/>
                    <a:pt x="59" y="9771"/>
                  </a:cubicBezTo>
                  <a:cubicBezTo>
                    <a:pt x="359" y="6171"/>
                    <a:pt x="1859" y="3086"/>
                    <a:pt x="5609" y="1543"/>
                  </a:cubicBezTo>
                  <a:cubicBezTo>
                    <a:pt x="9359" y="0"/>
                    <a:pt x="15359" y="0"/>
                    <a:pt x="2135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1119790" y="5044318"/>
              <a:ext cx="168672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5840"/>
                    <a:pt x="10473" y="10080"/>
                    <a:pt x="14073" y="6480"/>
                  </a:cubicBezTo>
                  <a:cubicBezTo>
                    <a:pt x="17673" y="2880"/>
                    <a:pt x="1963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1656469" y="4975317"/>
              <a:ext cx="30668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1641135" y="4923395"/>
              <a:ext cx="329676" cy="251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3124"/>
                  </a:moveTo>
                  <a:cubicBezTo>
                    <a:pt x="335" y="2033"/>
                    <a:pt x="670" y="942"/>
                    <a:pt x="1256" y="396"/>
                  </a:cubicBezTo>
                  <a:cubicBezTo>
                    <a:pt x="1842" y="-149"/>
                    <a:pt x="2679" y="-149"/>
                    <a:pt x="3767" y="506"/>
                  </a:cubicBezTo>
                  <a:cubicBezTo>
                    <a:pt x="4856" y="1160"/>
                    <a:pt x="6195" y="2469"/>
                    <a:pt x="7451" y="3887"/>
                  </a:cubicBezTo>
                  <a:cubicBezTo>
                    <a:pt x="8707" y="5306"/>
                    <a:pt x="9879" y="6833"/>
                    <a:pt x="10884" y="7487"/>
                  </a:cubicBezTo>
                  <a:cubicBezTo>
                    <a:pt x="11888" y="8142"/>
                    <a:pt x="12726" y="7924"/>
                    <a:pt x="13730" y="6833"/>
                  </a:cubicBezTo>
                  <a:cubicBezTo>
                    <a:pt x="14735" y="5742"/>
                    <a:pt x="15907" y="3778"/>
                    <a:pt x="17079" y="2469"/>
                  </a:cubicBezTo>
                  <a:cubicBezTo>
                    <a:pt x="18251" y="1160"/>
                    <a:pt x="19423" y="506"/>
                    <a:pt x="20093" y="833"/>
                  </a:cubicBezTo>
                  <a:cubicBezTo>
                    <a:pt x="20763" y="1160"/>
                    <a:pt x="20930" y="2469"/>
                    <a:pt x="20930" y="5524"/>
                  </a:cubicBezTo>
                  <a:cubicBezTo>
                    <a:pt x="20930" y="8578"/>
                    <a:pt x="20763" y="13378"/>
                    <a:pt x="20846" y="16324"/>
                  </a:cubicBezTo>
                  <a:cubicBezTo>
                    <a:pt x="20930" y="19269"/>
                    <a:pt x="21265" y="20360"/>
                    <a:pt x="21600" y="214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2116479" y="4936982"/>
              <a:ext cx="38335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745"/>
                    <a:pt x="10080" y="1490"/>
                    <a:pt x="6480" y="4469"/>
                  </a:cubicBezTo>
                  <a:cubicBezTo>
                    <a:pt x="2880" y="7448"/>
                    <a:pt x="1440" y="12662"/>
                    <a:pt x="720" y="15890"/>
                  </a:cubicBezTo>
                  <a:cubicBezTo>
                    <a:pt x="0" y="19117"/>
                    <a:pt x="0" y="20359"/>
                    <a:pt x="0" y="20979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2147147" y="4890981"/>
              <a:ext cx="145231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600" fill="norm" stroke="1" extrusionOk="0">
                  <a:moveTo>
                    <a:pt x="6480" y="0"/>
                  </a:moveTo>
                  <a:cubicBezTo>
                    <a:pt x="8640" y="0"/>
                    <a:pt x="10800" y="0"/>
                    <a:pt x="12960" y="1165"/>
                  </a:cubicBezTo>
                  <a:cubicBezTo>
                    <a:pt x="15120" y="2329"/>
                    <a:pt x="17280" y="4659"/>
                    <a:pt x="18900" y="7306"/>
                  </a:cubicBezTo>
                  <a:cubicBezTo>
                    <a:pt x="20520" y="9953"/>
                    <a:pt x="21600" y="12918"/>
                    <a:pt x="18360" y="15353"/>
                  </a:cubicBezTo>
                  <a:cubicBezTo>
                    <a:pt x="15120" y="17788"/>
                    <a:pt x="7560" y="196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2522822" y="4952755"/>
              <a:ext cx="230006" cy="3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080" y="11918"/>
                    <a:pt x="8160" y="3818"/>
                    <a:pt x="11760" y="1118"/>
                  </a:cubicBezTo>
                  <a:cubicBezTo>
                    <a:pt x="15360" y="-1582"/>
                    <a:pt x="1848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2631296" y="4944649"/>
              <a:ext cx="83198" cy="24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04" fill="norm" stroke="1" extrusionOk="0">
                  <a:moveTo>
                    <a:pt x="21308" y="0"/>
                  </a:moveTo>
                  <a:cubicBezTo>
                    <a:pt x="20653" y="5002"/>
                    <a:pt x="19999" y="10004"/>
                    <a:pt x="18690" y="13528"/>
                  </a:cubicBezTo>
                  <a:cubicBezTo>
                    <a:pt x="17381" y="17053"/>
                    <a:pt x="15417" y="19099"/>
                    <a:pt x="12799" y="20236"/>
                  </a:cubicBezTo>
                  <a:cubicBezTo>
                    <a:pt x="10181" y="21373"/>
                    <a:pt x="6908" y="21600"/>
                    <a:pt x="4290" y="21259"/>
                  </a:cubicBezTo>
                  <a:cubicBezTo>
                    <a:pt x="1672" y="20918"/>
                    <a:pt x="-292" y="20008"/>
                    <a:pt x="35" y="19099"/>
                  </a:cubicBezTo>
                  <a:cubicBezTo>
                    <a:pt x="363" y="18189"/>
                    <a:pt x="2981" y="17280"/>
                    <a:pt x="5599" y="163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2852496" y="4980032"/>
              <a:ext cx="253007" cy="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891" y="12582"/>
                    <a:pt x="11782" y="4867"/>
                    <a:pt x="15382" y="1782"/>
                  </a:cubicBezTo>
                  <a:cubicBezTo>
                    <a:pt x="18982" y="-1304"/>
                    <a:pt x="20291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2883163" y="4967650"/>
              <a:ext cx="144644" cy="20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0463" y="0"/>
                  </a:moveTo>
                  <a:cubicBezTo>
                    <a:pt x="20084" y="2700"/>
                    <a:pt x="19705" y="5400"/>
                    <a:pt x="19895" y="8235"/>
                  </a:cubicBezTo>
                  <a:cubicBezTo>
                    <a:pt x="20084" y="11070"/>
                    <a:pt x="20842" y="14040"/>
                    <a:pt x="21221" y="16200"/>
                  </a:cubicBezTo>
                  <a:cubicBezTo>
                    <a:pt x="21600" y="18360"/>
                    <a:pt x="21600" y="19710"/>
                    <a:pt x="20463" y="20520"/>
                  </a:cubicBezTo>
                  <a:cubicBezTo>
                    <a:pt x="19326" y="21330"/>
                    <a:pt x="17053" y="21600"/>
                    <a:pt x="13453" y="21600"/>
                  </a:cubicBezTo>
                  <a:cubicBezTo>
                    <a:pt x="9853" y="21600"/>
                    <a:pt x="4926" y="21330"/>
                    <a:pt x="0" y="210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8160390" y="3729142"/>
              <a:ext cx="2060883" cy="24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17" fill="norm" stroke="1" extrusionOk="0">
                  <a:moveTo>
                    <a:pt x="0" y="18872"/>
                  </a:moveTo>
                  <a:cubicBezTo>
                    <a:pt x="428" y="17550"/>
                    <a:pt x="855" y="16227"/>
                    <a:pt x="1524" y="15346"/>
                  </a:cubicBezTo>
                  <a:cubicBezTo>
                    <a:pt x="2192" y="14464"/>
                    <a:pt x="3101" y="14023"/>
                    <a:pt x="3956" y="13582"/>
                  </a:cubicBezTo>
                  <a:cubicBezTo>
                    <a:pt x="4812" y="13142"/>
                    <a:pt x="5614" y="12701"/>
                    <a:pt x="6469" y="12150"/>
                  </a:cubicBezTo>
                  <a:cubicBezTo>
                    <a:pt x="7325" y="11599"/>
                    <a:pt x="8234" y="10937"/>
                    <a:pt x="9143" y="10386"/>
                  </a:cubicBezTo>
                  <a:cubicBezTo>
                    <a:pt x="10051" y="9835"/>
                    <a:pt x="10960" y="9395"/>
                    <a:pt x="11909" y="8844"/>
                  </a:cubicBezTo>
                  <a:cubicBezTo>
                    <a:pt x="12858" y="8293"/>
                    <a:pt x="13848" y="7631"/>
                    <a:pt x="14770" y="6750"/>
                  </a:cubicBezTo>
                  <a:cubicBezTo>
                    <a:pt x="15692" y="5868"/>
                    <a:pt x="16548" y="4766"/>
                    <a:pt x="17309" y="3664"/>
                  </a:cubicBezTo>
                  <a:cubicBezTo>
                    <a:pt x="18071" y="2562"/>
                    <a:pt x="18740" y="1460"/>
                    <a:pt x="19341" y="799"/>
                  </a:cubicBezTo>
                  <a:cubicBezTo>
                    <a:pt x="19943" y="137"/>
                    <a:pt x="20477" y="-83"/>
                    <a:pt x="20865" y="27"/>
                  </a:cubicBezTo>
                  <a:cubicBezTo>
                    <a:pt x="21252" y="137"/>
                    <a:pt x="21493" y="578"/>
                    <a:pt x="21547" y="799"/>
                  </a:cubicBezTo>
                  <a:cubicBezTo>
                    <a:pt x="21600" y="1019"/>
                    <a:pt x="21466" y="1019"/>
                    <a:pt x="20999" y="1239"/>
                  </a:cubicBezTo>
                  <a:cubicBezTo>
                    <a:pt x="20531" y="1460"/>
                    <a:pt x="19729" y="1901"/>
                    <a:pt x="18820" y="2341"/>
                  </a:cubicBezTo>
                  <a:cubicBezTo>
                    <a:pt x="17911" y="2782"/>
                    <a:pt x="16895" y="3223"/>
                    <a:pt x="15852" y="3554"/>
                  </a:cubicBezTo>
                  <a:cubicBezTo>
                    <a:pt x="14810" y="3884"/>
                    <a:pt x="13741" y="4105"/>
                    <a:pt x="12792" y="4546"/>
                  </a:cubicBezTo>
                  <a:cubicBezTo>
                    <a:pt x="11843" y="4986"/>
                    <a:pt x="11014" y="5648"/>
                    <a:pt x="10078" y="6750"/>
                  </a:cubicBezTo>
                  <a:cubicBezTo>
                    <a:pt x="9143" y="7852"/>
                    <a:pt x="8100" y="9395"/>
                    <a:pt x="7191" y="10607"/>
                  </a:cubicBezTo>
                  <a:cubicBezTo>
                    <a:pt x="6282" y="11819"/>
                    <a:pt x="5507" y="12701"/>
                    <a:pt x="4665" y="13582"/>
                  </a:cubicBezTo>
                  <a:cubicBezTo>
                    <a:pt x="3823" y="14464"/>
                    <a:pt x="2914" y="15346"/>
                    <a:pt x="2219" y="16668"/>
                  </a:cubicBezTo>
                  <a:cubicBezTo>
                    <a:pt x="1524" y="17990"/>
                    <a:pt x="1043" y="19754"/>
                    <a:pt x="561" y="215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8467064" y="5050507"/>
              <a:ext cx="214837" cy="315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76" fill="norm" stroke="1" extrusionOk="0">
                  <a:moveTo>
                    <a:pt x="0" y="3759"/>
                  </a:moveTo>
                  <a:cubicBezTo>
                    <a:pt x="0" y="2888"/>
                    <a:pt x="0" y="2017"/>
                    <a:pt x="753" y="1495"/>
                  </a:cubicBezTo>
                  <a:cubicBezTo>
                    <a:pt x="1507" y="972"/>
                    <a:pt x="3014" y="798"/>
                    <a:pt x="5902" y="537"/>
                  </a:cubicBezTo>
                  <a:cubicBezTo>
                    <a:pt x="8791" y="275"/>
                    <a:pt x="13060" y="-73"/>
                    <a:pt x="15698" y="14"/>
                  </a:cubicBezTo>
                  <a:cubicBezTo>
                    <a:pt x="18335" y="101"/>
                    <a:pt x="19340" y="624"/>
                    <a:pt x="18712" y="2366"/>
                  </a:cubicBezTo>
                  <a:cubicBezTo>
                    <a:pt x="18084" y="4108"/>
                    <a:pt x="15823" y="7069"/>
                    <a:pt x="13940" y="8724"/>
                  </a:cubicBezTo>
                  <a:cubicBezTo>
                    <a:pt x="12056" y="10379"/>
                    <a:pt x="10549" y="10727"/>
                    <a:pt x="10674" y="10901"/>
                  </a:cubicBezTo>
                  <a:cubicBezTo>
                    <a:pt x="10800" y="11075"/>
                    <a:pt x="12558" y="11075"/>
                    <a:pt x="14567" y="11511"/>
                  </a:cubicBezTo>
                  <a:cubicBezTo>
                    <a:pt x="16577" y="11946"/>
                    <a:pt x="18837" y="12817"/>
                    <a:pt x="20093" y="13688"/>
                  </a:cubicBezTo>
                  <a:cubicBezTo>
                    <a:pt x="21349" y="14559"/>
                    <a:pt x="21600" y="15430"/>
                    <a:pt x="19967" y="16737"/>
                  </a:cubicBezTo>
                  <a:cubicBezTo>
                    <a:pt x="18335" y="18043"/>
                    <a:pt x="14819" y="19785"/>
                    <a:pt x="12307" y="20656"/>
                  </a:cubicBezTo>
                  <a:cubicBezTo>
                    <a:pt x="9795" y="21527"/>
                    <a:pt x="8288" y="21527"/>
                    <a:pt x="6907" y="21440"/>
                  </a:cubicBezTo>
                  <a:cubicBezTo>
                    <a:pt x="5526" y="21353"/>
                    <a:pt x="4270" y="21179"/>
                    <a:pt x="4019" y="20743"/>
                  </a:cubicBezTo>
                  <a:cubicBezTo>
                    <a:pt x="3767" y="20308"/>
                    <a:pt x="4521" y="19611"/>
                    <a:pt x="5274" y="189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8950075" y="4944649"/>
              <a:ext cx="45477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21600" fill="norm" stroke="1" extrusionOk="0">
                  <a:moveTo>
                    <a:pt x="0" y="0"/>
                  </a:moveTo>
                  <a:cubicBezTo>
                    <a:pt x="5684" y="306"/>
                    <a:pt x="11368" y="613"/>
                    <a:pt x="15347" y="2298"/>
                  </a:cubicBezTo>
                  <a:cubicBezTo>
                    <a:pt x="19326" y="3983"/>
                    <a:pt x="21600" y="7047"/>
                    <a:pt x="19326" y="10494"/>
                  </a:cubicBezTo>
                  <a:cubicBezTo>
                    <a:pt x="17053" y="13940"/>
                    <a:pt x="10232" y="17770"/>
                    <a:pt x="341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8936617" y="5465994"/>
              <a:ext cx="82460" cy="11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290" fill="norm" stroke="1" extrusionOk="0">
                  <a:moveTo>
                    <a:pt x="13265" y="0"/>
                  </a:moveTo>
                  <a:cubicBezTo>
                    <a:pt x="8683" y="3927"/>
                    <a:pt x="4101" y="7855"/>
                    <a:pt x="1810" y="11291"/>
                  </a:cubicBezTo>
                  <a:cubicBezTo>
                    <a:pt x="-481" y="14727"/>
                    <a:pt x="-481" y="17673"/>
                    <a:pt x="1155" y="19391"/>
                  </a:cubicBezTo>
                  <a:cubicBezTo>
                    <a:pt x="2792" y="21109"/>
                    <a:pt x="6064" y="21600"/>
                    <a:pt x="9010" y="21109"/>
                  </a:cubicBezTo>
                  <a:cubicBezTo>
                    <a:pt x="11955" y="20618"/>
                    <a:pt x="14574" y="19145"/>
                    <a:pt x="16537" y="15464"/>
                  </a:cubicBezTo>
                  <a:cubicBezTo>
                    <a:pt x="18501" y="11782"/>
                    <a:pt x="19810" y="5891"/>
                    <a:pt x="2111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1541405" y="5543400"/>
              <a:ext cx="208528" cy="289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64" fill="norm" stroke="1" extrusionOk="0">
                  <a:moveTo>
                    <a:pt x="787" y="4492"/>
                  </a:moveTo>
                  <a:cubicBezTo>
                    <a:pt x="266" y="3545"/>
                    <a:pt x="-254" y="2598"/>
                    <a:pt x="136" y="1934"/>
                  </a:cubicBezTo>
                  <a:cubicBezTo>
                    <a:pt x="527" y="1271"/>
                    <a:pt x="1828" y="892"/>
                    <a:pt x="3910" y="608"/>
                  </a:cubicBezTo>
                  <a:cubicBezTo>
                    <a:pt x="5992" y="324"/>
                    <a:pt x="8854" y="134"/>
                    <a:pt x="10936" y="40"/>
                  </a:cubicBezTo>
                  <a:cubicBezTo>
                    <a:pt x="13018" y="-55"/>
                    <a:pt x="14320" y="-55"/>
                    <a:pt x="15230" y="892"/>
                  </a:cubicBezTo>
                  <a:cubicBezTo>
                    <a:pt x="16141" y="1840"/>
                    <a:pt x="16662" y="3734"/>
                    <a:pt x="15881" y="5440"/>
                  </a:cubicBezTo>
                  <a:cubicBezTo>
                    <a:pt x="15100" y="7145"/>
                    <a:pt x="13018" y="8661"/>
                    <a:pt x="11067" y="9608"/>
                  </a:cubicBezTo>
                  <a:cubicBezTo>
                    <a:pt x="9115" y="10556"/>
                    <a:pt x="7293" y="10934"/>
                    <a:pt x="7033" y="11124"/>
                  </a:cubicBezTo>
                  <a:cubicBezTo>
                    <a:pt x="6773" y="11313"/>
                    <a:pt x="8074" y="11313"/>
                    <a:pt x="10546" y="12166"/>
                  </a:cubicBezTo>
                  <a:cubicBezTo>
                    <a:pt x="13018" y="13019"/>
                    <a:pt x="16662" y="14724"/>
                    <a:pt x="18744" y="16050"/>
                  </a:cubicBezTo>
                  <a:cubicBezTo>
                    <a:pt x="20826" y="17377"/>
                    <a:pt x="21346" y="18324"/>
                    <a:pt x="21216" y="19177"/>
                  </a:cubicBezTo>
                  <a:cubicBezTo>
                    <a:pt x="21086" y="20029"/>
                    <a:pt x="20305" y="20787"/>
                    <a:pt x="17833" y="21166"/>
                  </a:cubicBezTo>
                  <a:cubicBezTo>
                    <a:pt x="15360" y="21545"/>
                    <a:pt x="11197" y="21545"/>
                    <a:pt x="8464" y="21261"/>
                  </a:cubicBezTo>
                  <a:cubicBezTo>
                    <a:pt x="5732" y="20977"/>
                    <a:pt x="4430" y="20408"/>
                    <a:pt x="4040" y="19934"/>
                  </a:cubicBezTo>
                  <a:cubicBezTo>
                    <a:pt x="3650" y="19461"/>
                    <a:pt x="4170" y="19082"/>
                    <a:pt x="4691" y="187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1909475" y="5419993"/>
              <a:ext cx="46002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250"/>
                    <a:pt x="9600" y="4500"/>
                    <a:pt x="6000" y="8100"/>
                  </a:cubicBezTo>
                  <a:cubicBezTo>
                    <a:pt x="2400" y="11700"/>
                    <a:pt x="1200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1901808" y="5933672"/>
              <a:ext cx="2300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4695830" y="3735481"/>
              <a:ext cx="155146" cy="276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235" fill="norm" stroke="1" extrusionOk="0">
                  <a:moveTo>
                    <a:pt x="914" y="8668"/>
                  </a:moveTo>
                  <a:cubicBezTo>
                    <a:pt x="229" y="7687"/>
                    <a:pt x="-457" y="6705"/>
                    <a:pt x="400" y="5232"/>
                  </a:cubicBezTo>
                  <a:cubicBezTo>
                    <a:pt x="1257" y="3759"/>
                    <a:pt x="3657" y="1796"/>
                    <a:pt x="5714" y="814"/>
                  </a:cubicBezTo>
                  <a:cubicBezTo>
                    <a:pt x="7772" y="-168"/>
                    <a:pt x="9486" y="-168"/>
                    <a:pt x="10514" y="323"/>
                  </a:cubicBezTo>
                  <a:cubicBezTo>
                    <a:pt x="11543" y="814"/>
                    <a:pt x="11886" y="1796"/>
                    <a:pt x="11714" y="3465"/>
                  </a:cubicBezTo>
                  <a:cubicBezTo>
                    <a:pt x="11543" y="5134"/>
                    <a:pt x="10857" y="7490"/>
                    <a:pt x="10000" y="9159"/>
                  </a:cubicBezTo>
                  <a:cubicBezTo>
                    <a:pt x="9143" y="10828"/>
                    <a:pt x="8114" y="11810"/>
                    <a:pt x="8972" y="12497"/>
                  </a:cubicBezTo>
                  <a:cubicBezTo>
                    <a:pt x="9829" y="13185"/>
                    <a:pt x="12572" y="13577"/>
                    <a:pt x="14800" y="14167"/>
                  </a:cubicBezTo>
                  <a:cubicBezTo>
                    <a:pt x="17029" y="14756"/>
                    <a:pt x="18743" y="15541"/>
                    <a:pt x="19772" y="16425"/>
                  </a:cubicBezTo>
                  <a:cubicBezTo>
                    <a:pt x="20800" y="17308"/>
                    <a:pt x="21143" y="18290"/>
                    <a:pt x="20457" y="18977"/>
                  </a:cubicBezTo>
                  <a:cubicBezTo>
                    <a:pt x="19772" y="19665"/>
                    <a:pt x="18057" y="20057"/>
                    <a:pt x="16000" y="20352"/>
                  </a:cubicBezTo>
                  <a:cubicBezTo>
                    <a:pt x="13943" y="20647"/>
                    <a:pt x="11543" y="20843"/>
                    <a:pt x="8800" y="21039"/>
                  </a:cubicBezTo>
                  <a:cubicBezTo>
                    <a:pt x="6057" y="21236"/>
                    <a:pt x="2972" y="21432"/>
                    <a:pt x="2629" y="20843"/>
                  </a:cubicBezTo>
                  <a:cubicBezTo>
                    <a:pt x="2286" y="20254"/>
                    <a:pt x="4686" y="18879"/>
                    <a:pt x="7086" y="175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4986319" y="3595286"/>
              <a:ext cx="30668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370"/>
                    <a:pt x="3600" y="6740"/>
                    <a:pt x="7200" y="10340"/>
                  </a:cubicBezTo>
                  <a:cubicBezTo>
                    <a:pt x="10800" y="13940"/>
                    <a:pt x="16200" y="177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5016986" y="4055296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5420096" y="3723017"/>
              <a:ext cx="131472" cy="25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185" fill="norm" stroke="1" extrusionOk="0">
                  <a:moveTo>
                    <a:pt x="515" y="5876"/>
                  </a:moveTo>
                  <a:cubicBezTo>
                    <a:pt x="108" y="4827"/>
                    <a:pt x="-300" y="3778"/>
                    <a:pt x="311" y="2730"/>
                  </a:cubicBezTo>
                  <a:cubicBezTo>
                    <a:pt x="923" y="1681"/>
                    <a:pt x="2553" y="633"/>
                    <a:pt x="5609" y="213"/>
                  </a:cubicBezTo>
                  <a:cubicBezTo>
                    <a:pt x="8666" y="-206"/>
                    <a:pt x="13149" y="4"/>
                    <a:pt x="15798" y="738"/>
                  </a:cubicBezTo>
                  <a:cubicBezTo>
                    <a:pt x="18447" y="1472"/>
                    <a:pt x="19262" y="2730"/>
                    <a:pt x="18243" y="4303"/>
                  </a:cubicBezTo>
                  <a:cubicBezTo>
                    <a:pt x="17225" y="5876"/>
                    <a:pt x="14372" y="7763"/>
                    <a:pt x="11926" y="8916"/>
                  </a:cubicBezTo>
                  <a:cubicBezTo>
                    <a:pt x="9481" y="10070"/>
                    <a:pt x="7443" y="10489"/>
                    <a:pt x="8055" y="10909"/>
                  </a:cubicBezTo>
                  <a:cubicBezTo>
                    <a:pt x="8666" y="11328"/>
                    <a:pt x="11926" y="11747"/>
                    <a:pt x="14575" y="12481"/>
                  </a:cubicBezTo>
                  <a:cubicBezTo>
                    <a:pt x="17225" y="13215"/>
                    <a:pt x="19262" y="14264"/>
                    <a:pt x="20281" y="15312"/>
                  </a:cubicBezTo>
                  <a:cubicBezTo>
                    <a:pt x="21300" y="16361"/>
                    <a:pt x="21300" y="17410"/>
                    <a:pt x="19466" y="18458"/>
                  </a:cubicBezTo>
                  <a:cubicBezTo>
                    <a:pt x="17632" y="19507"/>
                    <a:pt x="13964" y="20555"/>
                    <a:pt x="10500" y="20975"/>
                  </a:cubicBezTo>
                  <a:cubicBezTo>
                    <a:pt x="7036" y="21394"/>
                    <a:pt x="3775" y="21184"/>
                    <a:pt x="2757" y="20345"/>
                  </a:cubicBezTo>
                  <a:cubicBezTo>
                    <a:pt x="1738" y="19507"/>
                    <a:pt x="2960" y="18039"/>
                    <a:pt x="4183" y="165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5686556" y="3579952"/>
              <a:ext cx="5113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312"/>
                    <a:pt x="0" y="6624"/>
                    <a:pt x="0" y="10224"/>
                  </a:cubicBezTo>
                  <a:cubicBezTo>
                    <a:pt x="0" y="13824"/>
                    <a:pt x="10800" y="177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5684001" y="3978627"/>
              <a:ext cx="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3529619" y="5795668"/>
              <a:ext cx="176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3491285" y="5979672"/>
              <a:ext cx="176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4297520" y="5627839"/>
              <a:ext cx="168112" cy="32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269" fill="norm" stroke="1" extrusionOk="0">
                  <a:moveTo>
                    <a:pt x="19189" y="2456"/>
                  </a:moveTo>
                  <a:cubicBezTo>
                    <a:pt x="19834" y="1451"/>
                    <a:pt x="20479" y="447"/>
                    <a:pt x="19995" y="112"/>
                  </a:cubicBezTo>
                  <a:cubicBezTo>
                    <a:pt x="19512" y="-223"/>
                    <a:pt x="17900" y="112"/>
                    <a:pt x="14837" y="2205"/>
                  </a:cubicBezTo>
                  <a:cubicBezTo>
                    <a:pt x="11774" y="4298"/>
                    <a:pt x="7261" y="8149"/>
                    <a:pt x="4521" y="10912"/>
                  </a:cubicBezTo>
                  <a:cubicBezTo>
                    <a:pt x="1780" y="13675"/>
                    <a:pt x="813" y="15349"/>
                    <a:pt x="330" y="16856"/>
                  </a:cubicBezTo>
                  <a:cubicBezTo>
                    <a:pt x="-154" y="18363"/>
                    <a:pt x="-154" y="19703"/>
                    <a:pt x="652" y="20456"/>
                  </a:cubicBezTo>
                  <a:cubicBezTo>
                    <a:pt x="1458" y="21210"/>
                    <a:pt x="3070" y="21377"/>
                    <a:pt x="5649" y="21210"/>
                  </a:cubicBezTo>
                  <a:cubicBezTo>
                    <a:pt x="8228" y="21042"/>
                    <a:pt x="11774" y="20540"/>
                    <a:pt x="14353" y="20037"/>
                  </a:cubicBezTo>
                  <a:cubicBezTo>
                    <a:pt x="16933" y="19535"/>
                    <a:pt x="18545" y="19033"/>
                    <a:pt x="19673" y="18279"/>
                  </a:cubicBezTo>
                  <a:cubicBezTo>
                    <a:pt x="20801" y="17526"/>
                    <a:pt x="21446" y="16521"/>
                    <a:pt x="21124" y="15684"/>
                  </a:cubicBezTo>
                  <a:cubicBezTo>
                    <a:pt x="20801" y="14847"/>
                    <a:pt x="19512" y="14177"/>
                    <a:pt x="16771" y="13842"/>
                  </a:cubicBezTo>
                  <a:cubicBezTo>
                    <a:pt x="14031" y="13507"/>
                    <a:pt x="9840" y="13507"/>
                    <a:pt x="7100" y="13758"/>
                  </a:cubicBezTo>
                  <a:cubicBezTo>
                    <a:pt x="4359" y="14010"/>
                    <a:pt x="3070" y="14512"/>
                    <a:pt x="1780" y="15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4901983" y="5742001"/>
              <a:ext cx="184005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1938"/>
                    <a:pt x="7800" y="3877"/>
                    <a:pt x="11400" y="7477"/>
                  </a:cubicBezTo>
                  <a:cubicBezTo>
                    <a:pt x="15000" y="11077"/>
                    <a:pt x="18300" y="163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4947984" y="5749667"/>
              <a:ext cx="130338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480"/>
                    <a:pt x="17365" y="960"/>
                    <a:pt x="13765" y="4560"/>
                  </a:cubicBezTo>
                  <a:cubicBezTo>
                    <a:pt x="10165" y="8160"/>
                    <a:pt x="5082" y="14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5421856" y="5634665"/>
              <a:ext cx="139407" cy="282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78" fill="norm" stroke="1" extrusionOk="0">
                  <a:moveTo>
                    <a:pt x="16422" y="0"/>
                  </a:moveTo>
                  <a:cubicBezTo>
                    <a:pt x="14493" y="0"/>
                    <a:pt x="12565" y="0"/>
                    <a:pt x="10250" y="973"/>
                  </a:cubicBezTo>
                  <a:cubicBezTo>
                    <a:pt x="7936" y="1946"/>
                    <a:pt x="5236" y="3892"/>
                    <a:pt x="3307" y="7005"/>
                  </a:cubicBezTo>
                  <a:cubicBezTo>
                    <a:pt x="1379" y="10119"/>
                    <a:pt x="222" y="14400"/>
                    <a:pt x="29" y="17027"/>
                  </a:cubicBezTo>
                  <a:cubicBezTo>
                    <a:pt x="-164" y="19654"/>
                    <a:pt x="607" y="20627"/>
                    <a:pt x="1957" y="21114"/>
                  </a:cubicBezTo>
                  <a:cubicBezTo>
                    <a:pt x="3307" y="21600"/>
                    <a:pt x="5236" y="21600"/>
                    <a:pt x="8322" y="21114"/>
                  </a:cubicBezTo>
                  <a:cubicBezTo>
                    <a:pt x="11407" y="20627"/>
                    <a:pt x="15650" y="19654"/>
                    <a:pt x="18157" y="18681"/>
                  </a:cubicBezTo>
                  <a:cubicBezTo>
                    <a:pt x="20665" y="17708"/>
                    <a:pt x="21436" y="16735"/>
                    <a:pt x="20857" y="16054"/>
                  </a:cubicBezTo>
                  <a:cubicBezTo>
                    <a:pt x="20279" y="15373"/>
                    <a:pt x="18350" y="14984"/>
                    <a:pt x="14686" y="15081"/>
                  </a:cubicBezTo>
                  <a:cubicBezTo>
                    <a:pt x="11022" y="15178"/>
                    <a:pt x="5622" y="15762"/>
                    <a:pt x="222" y="16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4372971" y="6041007"/>
              <a:ext cx="1042691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82" y="20400"/>
                    <a:pt x="2965" y="19200"/>
                    <a:pt x="4765" y="17400"/>
                  </a:cubicBezTo>
                  <a:cubicBezTo>
                    <a:pt x="6565" y="15600"/>
                    <a:pt x="8682" y="13200"/>
                    <a:pt x="10826" y="11000"/>
                  </a:cubicBezTo>
                  <a:cubicBezTo>
                    <a:pt x="12971" y="8800"/>
                    <a:pt x="15141" y="6800"/>
                    <a:pt x="16941" y="5000"/>
                  </a:cubicBezTo>
                  <a:cubicBezTo>
                    <a:pt x="18741" y="3200"/>
                    <a:pt x="2017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4685545" y="6297527"/>
              <a:ext cx="162771" cy="31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534" fill="norm" stroke="1" extrusionOk="0">
                  <a:moveTo>
                    <a:pt x="14187" y="8255"/>
                  </a:moveTo>
                  <a:cubicBezTo>
                    <a:pt x="14519" y="5777"/>
                    <a:pt x="14851" y="3298"/>
                    <a:pt x="14187" y="1882"/>
                  </a:cubicBezTo>
                  <a:cubicBezTo>
                    <a:pt x="13522" y="465"/>
                    <a:pt x="11860" y="111"/>
                    <a:pt x="9867" y="23"/>
                  </a:cubicBezTo>
                  <a:cubicBezTo>
                    <a:pt x="7873" y="-66"/>
                    <a:pt x="5547" y="111"/>
                    <a:pt x="3885" y="554"/>
                  </a:cubicBezTo>
                  <a:cubicBezTo>
                    <a:pt x="2223" y="996"/>
                    <a:pt x="1227" y="1705"/>
                    <a:pt x="562" y="2590"/>
                  </a:cubicBezTo>
                  <a:cubicBezTo>
                    <a:pt x="-103" y="3475"/>
                    <a:pt x="-435" y="4537"/>
                    <a:pt x="1060" y="5245"/>
                  </a:cubicBezTo>
                  <a:cubicBezTo>
                    <a:pt x="2556" y="5954"/>
                    <a:pt x="5879" y="6308"/>
                    <a:pt x="8371" y="6219"/>
                  </a:cubicBezTo>
                  <a:cubicBezTo>
                    <a:pt x="10863" y="6131"/>
                    <a:pt x="12525" y="5600"/>
                    <a:pt x="14187" y="5068"/>
                  </a:cubicBezTo>
                  <a:cubicBezTo>
                    <a:pt x="15848" y="4537"/>
                    <a:pt x="17510" y="4006"/>
                    <a:pt x="18340" y="4272"/>
                  </a:cubicBezTo>
                  <a:cubicBezTo>
                    <a:pt x="19171" y="4537"/>
                    <a:pt x="19171" y="5600"/>
                    <a:pt x="19503" y="8609"/>
                  </a:cubicBezTo>
                  <a:cubicBezTo>
                    <a:pt x="19836" y="11619"/>
                    <a:pt x="20500" y="16577"/>
                    <a:pt x="21165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4975122" y="6322395"/>
              <a:ext cx="161297" cy="209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7" h="20826" fill="norm" stroke="1" extrusionOk="0">
                  <a:moveTo>
                    <a:pt x="18822" y="1752"/>
                  </a:moveTo>
                  <a:cubicBezTo>
                    <a:pt x="16887" y="1498"/>
                    <a:pt x="14953" y="1244"/>
                    <a:pt x="11568" y="3277"/>
                  </a:cubicBezTo>
                  <a:cubicBezTo>
                    <a:pt x="8183" y="5310"/>
                    <a:pt x="3347" y="9630"/>
                    <a:pt x="1252" y="13060"/>
                  </a:cubicBezTo>
                  <a:cubicBezTo>
                    <a:pt x="-844" y="16491"/>
                    <a:pt x="-199" y="19032"/>
                    <a:pt x="2380" y="20175"/>
                  </a:cubicBezTo>
                  <a:cubicBezTo>
                    <a:pt x="4959" y="21319"/>
                    <a:pt x="9472" y="21065"/>
                    <a:pt x="13180" y="18524"/>
                  </a:cubicBezTo>
                  <a:cubicBezTo>
                    <a:pt x="16887" y="15983"/>
                    <a:pt x="19789" y="11154"/>
                    <a:pt x="20272" y="7597"/>
                  </a:cubicBezTo>
                  <a:cubicBezTo>
                    <a:pt x="20756" y="4039"/>
                    <a:pt x="18822" y="1752"/>
                    <a:pt x="16887" y="735"/>
                  </a:cubicBezTo>
                  <a:cubicBezTo>
                    <a:pt x="14953" y="-281"/>
                    <a:pt x="13019" y="-27"/>
                    <a:pt x="11084" y="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4250302" y="5640914"/>
              <a:ext cx="322008" cy="39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21600" y="78"/>
                  </a:moveTo>
                  <a:cubicBezTo>
                    <a:pt x="20571" y="-62"/>
                    <a:pt x="19543" y="-201"/>
                    <a:pt x="17657" y="1471"/>
                  </a:cubicBezTo>
                  <a:cubicBezTo>
                    <a:pt x="15771" y="3144"/>
                    <a:pt x="13029" y="6627"/>
                    <a:pt x="9943" y="10251"/>
                  </a:cubicBezTo>
                  <a:cubicBezTo>
                    <a:pt x="6857" y="13874"/>
                    <a:pt x="3429" y="17636"/>
                    <a:pt x="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4748646" y="6286347"/>
              <a:ext cx="460012" cy="406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902"/>
                    <a:pt x="18720" y="3804"/>
                    <a:pt x="16020" y="6453"/>
                  </a:cubicBezTo>
                  <a:cubicBezTo>
                    <a:pt x="13320" y="9102"/>
                    <a:pt x="9360" y="12498"/>
                    <a:pt x="6480" y="15147"/>
                  </a:cubicBezTo>
                  <a:cubicBezTo>
                    <a:pt x="3600" y="17796"/>
                    <a:pt x="1800" y="196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5392661" y="6370682"/>
              <a:ext cx="7668" cy="27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5518174" y="6368023"/>
              <a:ext cx="113544" cy="286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1417" fill="norm" stroke="1" extrusionOk="0">
                  <a:moveTo>
                    <a:pt x="11898" y="3067"/>
                  </a:moveTo>
                  <a:cubicBezTo>
                    <a:pt x="11898" y="2111"/>
                    <a:pt x="11898" y="1155"/>
                    <a:pt x="10289" y="582"/>
                  </a:cubicBezTo>
                  <a:cubicBezTo>
                    <a:pt x="8681" y="8"/>
                    <a:pt x="5463" y="-183"/>
                    <a:pt x="3166" y="199"/>
                  </a:cubicBezTo>
                  <a:cubicBezTo>
                    <a:pt x="868" y="582"/>
                    <a:pt x="-511" y="1537"/>
                    <a:pt x="178" y="3067"/>
                  </a:cubicBezTo>
                  <a:cubicBezTo>
                    <a:pt x="868" y="4596"/>
                    <a:pt x="3625" y="6698"/>
                    <a:pt x="7302" y="8801"/>
                  </a:cubicBezTo>
                  <a:cubicBezTo>
                    <a:pt x="10978" y="10904"/>
                    <a:pt x="15574" y="13006"/>
                    <a:pt x="18102" y="14631"/>
                  </a:cubicBezTo>
                  <a:cubicBezTo>
                    <a:pt x="20629" y="16256"/>
                    <a:pt x="21089" y="17403"/>
                    <a:pt x="19480" y="18454"/>
                  </a:cubicBezTo>
                  <a:cubicBezTo>
                    <a:pt x="17872" y="19505"/>
                    <a:pt x="14195" y="20461"/>
                    <a:pt x="10519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5599666" y="6317014"/>
              <a:ext cx="199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4400"/>
                    <a:pt x="11631" y="7200"/>
                    <a:pt x="15231" y="3600"/>
                  </a:cubicBezTo>
                  <a:cubicBezTo>
                    <a:pt x="18831" y="0"/>
                    <a:pt x="202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6182346" y="5979672"/>
              <a:ext cx="168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6190012" y="6133009"/>
              <a:ext cx="145671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6780359" y="5741144"/>
              <a:ext cx="276007" cy="203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2" fill="norm" stroke="1" extrusionOk="0">
                  <a:moveTo>
                    <a:pt x="0" y="4039"/>
                  </a:moveTo>
                  <a:cubicBezTo>
                    <a:pt x="400" y="2722"/>
                    <a:pt x="800" y="1405"/>
                    <a:pt x="2800" y="615"/>
                  </a:cubicBezTo>
                  <a:cubicBezTo>
                    <a:pt x="4800" y="-176"/>
                    <a:pt x="8400" y="-439"/>
                    <a:pt x="10500" y="1273"/>
                  </a:cubicBezTo>
                  <a:cubicBezTo>
                    <a:pt x="12600" y="2985"/>
                    <a:pt x="13200" y="6673"/>
                    <a:pt x="12400" y="9834"/>
                  </a:cubicBezTo>
                  <a:cubicBezTo>
                    <a:pt x="11600" y="12995"/>
                    <a:pt x="9400" y="15629"/>
                    <a:pt x="7500" y="17473"/>
                  </a:cubicBezTo>
                  <a:cubicBezTo>
                    <a:pt x="5600" y="19317"/>
                    <a:pt x="4000" y="20371"/>
                    <a:pt x="4000" y="20766"/>
                  </a:cubicBezTo>
                  <a:cubicBezTo>
                    <a:pt x="4000" y="21161"/>
                    <a:pt x="5600" y="20898"/>
                    <a:pt x="8800" y="20502"/>
                  </a:cubicBezTo>
                  <a:cubicBezTo>
                    <a:pt x="12000" y="20107"/>
                    <a:pt x="16800" y="19581"/>
                    <a:pt x="21600" y="19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6765025" y="6076932"/>
              <a:ext cx="291341" cy="5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5874" y="13094"/>
                    <a:pt x="11747" y="5581"/>
                    <a:pt x="15347" y="2294"/>
                  </a:cubicBezTo>
                  <a:cubicBezTo>
                    <a:pt x="18947" y="-993"/>
                    <a:pt x="20274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6875957" y="6218546"/>
              <a:ext cx="157409" cy="269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111" fill="norm" stroke="1" extrusionOk="0">
                  <a:moveTo>
                    <a:pt x="21118" y="506"/>
                  </a:moveTo>
                  <a:cubicBezTo>
                    <a:pt x="16661" y="106"/>
                    <a:pt x="12204" y="-294"/>
                    <a:pt x="8604" y="306"/>
                  </a:cubicBezTo>
                  <a:cubicBezTo>
                    <a:pt x="5004" y="906"/>
                    <a:pt x="2261" y="2506"/>
                    <a:pt x="889" y="3906"/>
                  </a:cubicBezTo>
                  <a:cubicBezTo>
                    <a:pt x="-482" y="5306"/>
                    <a:pt x="-482" y="6506"/>
                    <a:pt x="2432" y="8406"/>
                  </a:cubicBezTo>
                  <a:cubicBezTo>
                    <a:pt x="5347" y="10306"/>
                    <a:pt x="11175" y="12906"/>
                    <a:pt x="14604" y="14606"/>
                  </a:cubicBezTo>
                  <a:cubicBezTo>
                    <a:pt x="18032" y="16306"/>
                    <a:pt x="19061" y="17106"/>
                    <a:pt x="19575" y="18106"/>
                  </a:cubicBezTo>
                  <a:cubicBezTo>
                    <a:pt x="20089" y="19106"/>
                    <a:pt x="20089" y="20306"/>
                    <a:pt x="17861" y="20806"/>
                  </a:cubicBezTo>
                  <a:cubicBezTo>
                    <a:pt x="15632" y="21306"/>
                    <a:pt x="11175" y="21106"/>
                    <a:pt x="8775" y="20806"/>
                  </a:cubicBezTo>
                  <a:cubicBezTo>
                    <a:pt x="6375" y="20506"/>
                    <a:pt x="6032" y="20106"/>
                    <a:pt x="5689" y="19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6987363" y="6194344"/>
              <a:ext cx="16867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8" name="Drawing"/>
          <p:cNvGrpSpPr/>
          <p:nvPr/>
        </p:nvGrpSpPr>
        <p:grpSpPr>
          <a:xfrm>
            <a:off x="133914" y="535827"/>
            <a:ext cx="11922447" cy="3832036"/>
            <a:chOff x="0" y="0"/>
            <a:chExt cx="11922446" cy="3832034"/>
          </a:xfrm>
        </p:grpSpPr>
        <p:sp>
          <p:nvSpPr>
            <p:cNvPr id="840" name="Line"/>
            <p:cNvSpPr/>
            <p:nvPr/>
          </p:nvSpPr>
          <p:spPr>
            <a:xfrm>
              <a:off x="105567" y="234386"/>
              <a:ext cx="190030" cy="34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03" fill="norm" stroke="1" extrusionOk="0">
                  <a:moveTo>
                    <a:pt x="12907" y="433"/>
                  </a:moveTo>
                  <a:cubicBezTo>
                    <a:pt x="11707" y="168"/>
                    <a:pt x="10507" y="-97"/>
                    <a:pt x="9547" y="36"/>
                  </a:cubicBezTo>
                  <a:cubicBezTo>
                    <a:pt x="8587" y="168"/>
                    <a:pt x="7867" y="698"/>
                    <a:pt x="6427" y="2553"/>
                  </a:cubicBezTo>
                  <a:cubicBezTo>
                    <a:pt x="4987" y="4409"/>
                    <a:pt x="2827" y="7589"/>
                    <a:pt x="1627" y="10040"/>
                  </a:cubicBezTo>
                  <a:cubicBezTo>
                    <a:pt x="427" y="12492"/>
                    <a:pt x="187" y="14215"/>
                    <a:pt x="67" y="15407"/>
                  </a:cubicBezTo>
                  <a:cubicBezTo>
                    <a:pt x="-53" y="16600"/>
                    <a:pt x="-53" y="17263"/>
                    <a:pt x="427" y="17793"/>
                  </a:cubicBezTo>
                  <a:cubicBezTo>
                    <a:pt x="907" y="18323"/>
                    <a:pt x="1867" y="18720"/>
                    <a:pt x="3187" y="18919"/>
                  </a:cubicBezTo>
                  <a:cubicBezTo>
                    <a:pt x="4507" y="19118"/>
                    <a:pt x="6187" y="19118"/>
                    <a:pt x="7867" y="18588"/>
                  </a:cubicBezTo>
                  <a:cubicBezTo>
                    <a:pt x="9547" y="18058"/>
                    <a:pt x="11227" y="16997"/>
                    <a:pt x="12907" y="15341"/>
                  </a:cubicBezTo>
                  <a:cubicBezTo>
                    <a:pt x="14587" y="13685"/>
                    <a:pt x="16267" y="11432"/>
                    <a:pt x="16627" y="9113"/>
                  </a:cubicBezTo>
                  <a:cubicBezTo>
                    <a:pt x="16987" y="6794"/>
                    <a:pt x="16027" y="4409"/>
                    <a:pt x="15067" y="2951"/>
                  </a:cubicBezTo>
                  <a:cubicBezTo>
                    <a:pt x="14107" y="1493"/>
                    <a:pt x="13147" y="963"/>
                    <a:pt x="12067" y="698"/>
                  </a:cubicBezTo>
                  <a:cubicBezTo>
                    <a:pt x="10987" y="433"/>
                    <a:pt x="9787" y="433"/>
                    <a:pt x="8587" y="566"/>
                  </a:cubicBezTo>
                  <a:cubicBezTo>
                    <a:pt x="7387" y="698"/>
                    <a:pt x="6187" y="963"/>
                    <a:pt x="5107" y="1957"/>
                  </a:cubicBezTo>
                  <a:cubicBezTo>
                    <a:pt x="4027" y="2951"/>
                    <a:pt x="3067" y="4674"/>
                    <a:pt x="3907" y="7059"/>
                  </a:cubicBezTo>
                  <a:cubicBezTo>
                    <a:pt x="4747" y="9444"/>
                    <a:pt x="7387" y="12492"/>
                    <a:pt x="10627" y="15010"/>
                  </a:cubicBezTo>
                  <a:cubicBezTo>
                    <a:pt x="13867" y="17528"/>
                    <a:pt x="17707" y="19515"/>
                    <a:pt x="21547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352746" y="222250"/>
              <a:ext cx="14512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7" h="21600" fill="norm" stroke="1" extrusionOk="0">
                  <a:moveTo>
                    <a:pt x="0" y="0"/>
                  </a:moveTo>
                  <a:cubicBezTo>
                    <a:pt x="6214" y="1953"/>
                    <a:pt x="12427" y="3905"/>
                    <a:pt x="16274" y="6224"/>
                  </a:cubicBezTo>
                  <a:cubicBezTo>
                    <a:pt x="20121" y="8542"/>
                    <a:pt x="21600" y="11227"/>
                    <a:pt x="18937" y="13851"/>
                  </a:cubicBezTo>
                  <a:cubicBezTo>
                    <a:pt x="16274" y="16475"/>
                    <a:pt x="9468" y="19037"/>
                    <a:pt x="26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-1" y="236597"/>
              <a:ext cx="124148" cy="35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1500" fill="norm" stroke="1" extrusionOk="0">
                  <a:moveTo>
                    <a:pt x="20434" y="1443"/>
                  </a:moveTo>
                  <a:cubicBezTo>
                    <a:pt x="19040" y="929"/>
                    <a:pt x="17647" y="414"/>
                    <a:pt x="15557" y="157"/>
                  </a:cubicBezTo>
                  <a:cubicBezTo>
                    <a:pt x="13466" y="-100"/>
                    <a:pt x="10679" y="-100"/>
                    <a:pt x="8240" y="607"/>
                  </a:cubicBezTo>
                  <a:cubicBezTo>
                    <a:pt x="5802" y="1314"/>
                    <a:pt x="3711" y="2729"/>
                    <a:pt x="1969" y="5236"/>
                  </a:cubicBezTo>
                  <a:cubicBezTo>
                    <a:pt x="228" y="7743"/>
                    <a:pt x="-1166" y="11343"/>
                    <a:pt x="1447" y="14236"/>
                  </a:cubicBezTo>
                  <a:cubicBezTo>
                    <a:pt x="4060" y="17129"/>
                    <a:pt x="10679" y="19314"/>
                    <a:pt x="17299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890051" y="223192"/>
              <a:ext cx="159642" cy="336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83" fill="norm" stroke="1" extrusionOk="0">
                  <a:moveTo>
                    <a:pt x="2849" y="2775"/>
                  </a:moveTo>
                  <a:cubicBezTo>
                    <a:pt x="3410" y="2100"/>
                    <a:pt x="3971" y="1425"/>
                    <a:pt x="5934" y="885"/>
                  </a:cubicBezTo>
                  <a:cubicBezTo>
                    <a:pt x="7898" y="345"/>
                    <a:pt x="11264" y="-60"/>
                    <a:pt x="13508" y="8"/>
                  </a:cubicBezTo>
                  <a:cubicBezTo>
                    <a:pt x="15753" y="75"/>
                    <a:pt x="16875" y="615"/>
                    <a:pt x="17295" y="1290"/>
                  </a:cubicBezTo>
                  <a:cubicBezTo>
                    <a:pt x="17716" y="1965"/>
                    <a:pt x="17436" y="2775"/>
                    <a:pt x="16033" y="3788"/>
                  </a:cubicBezTo>
                  <a:cubicBezTo>
                    <a:pt x="14631" y="4800"/>
                    <a:pt x="12106" y="6015"/>
                    <a:pt x="10282" y="6893"/>
                  </a:cubicBezTo>
                  <a:cubicBezTo>
                    <a:pt x="8459" y="7770"/>
                    <a:pt x="7337" y="8310"/>
                    <a:pt x="7197" y="8917"/>
                  </a:cubicBezTo>
                  <a:cubicBezTo>
                    <a:pt x="7057" y="9525"/>
                    <a:pt x="7898" y="10200"/>
                    <a:pt x="9721" y="10875"/>
                  </a:cubicBezTo>
                  <a:cubicBezTo>
                    <a:pt x="11545" y="11550"/>
                    <a:pt x="14350" y="12225"/>
                    <a:pt x="16454" y="12900"/>
                  </a:cubicBezTo>
                  <a:cubicBezTo>
                    <a:pt x="18558" y="13575"/>
                    <a:pt x="19960" y="14250"/>
                    <a:pt x="20662" y="14925"/>
                  </a:cubicBezTo>
                  <a:cubicBezTo>
                    <a:pt x="21363" y="15600"/>
                    <a:pt x="21363" y="16275"/>
                    <a:pt x="20381" y="17220"/>
                  </a:cubicBezTo>
                  <a:cubicBezTo>
                    <a:pt x="19399" y="18165"/>
                    <a:pt x="17436" y="19380"/>
                    <a:pt x="14490" y="20190"/>
                  </a:cubicBezTo>
                  <a:cubicBezTo>
                    <a:pt x="11545" y="21000"/>
                    <a:pt x="7618" y="21405"/>
                    <a:pt x="4812" y="21472"/>
                  </a:cubicBezTo>
                  <a:cubicBezTo>
                    <a:pt x="2007" y="21540"/>
                    <a:pt x="324" y="21270"/>
                    <a:pt x="44" y="20932"/>
                  </a:cubicBezTo>
                  <a:cubicBezTo>
                    <a:pt x="-237" y="20595"/>
                    <a:pt x="885" y="20190"/>
                    <a:pt x="2007" y="19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552896" y="336550"/>
              <a:ext cx="127001" cy="200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1350"/>
                  </a:moveTo>
                  <a:cubicBezTo>
                    <a:pt x="3960" y="7200"/>
                    <a:pt x="7920" y="13050"/>
                    <a:pt x="10260" y="16650"/>
                  </a:cubicBezTo>
                  <a:cubicBezTo>
                    <a:pt x="12600" y="20250"/>
                    <a:pt x="13320" y="21600"/>
                    <a:pt x="13680" y="21262"/>
                  </a:cubicBezTo>
                  <a:cubicBezTo>
                    <a:pt x="14040" y="20925"/>
                    <a:pt x="14040" y="18900"/>
                    <a:pt x="14400" y="15750"/>
                  </a:cubicBezTo>
                  <a:cubicBezTo>
                    <a:pt x="14760" y="12600"/>
                    <a:pt x="15480" y="8325"/>
                    <a:pt x="16200" y="5175"/>
                  </a:cubicBezTo>
                  <a:cubicBezTo>
                    <a:pt x="16920" y="2025"/>
                    <a:pt x="17640" y="0"/>
                    <a:pt x="18540" y="0"/>
                  </a:cubicBezTo>
                  <a:cubicBezTo>
                    <a:pt x="19440" y="0"/>
                    <a:pt x="20520" y="2025"/>
                    <a:pt x="21600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744556" y="322719"/>
              <a:ext cx="189341" cy="19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92" fill="norm" stroke="1" extrusionOk="0">
                  <a:moveTo>
                    <a:pt x="10669" y="6395"/>
                  </a:moveTo>
                  <a:cubicBezTo>
                    <a:pt x="10669" y="5234"/>
                    <a:pt x="10669" y="4073"/>
                    <a:pt x="10309" y="2795"/>
                  </a:cubicBezTo>
                  <a:cubicBezTo>
                    <a:pt x="9949" y="1518"/>
                    <a:pt x="9229" y="124"/>
                    <a:pt x="8269" y="8"/>
                  </a:cubicBezTo>
                  <a:cubicBezTo>
                    <a:pt x="7309" y="-108"/>
                    <a:pt x="6109" y="1053"/>
                    <a:pt x="4669" y="3957"/>
                  </a:cubicBezTo>
                  <a:cubicBezTo>
                    <a:pt x="3229" y="6860"/>
                    <a:pt x="1549" y="11505"/>
                    <a:pt x="709" y="14408"/>
                  </a:cubicBezTo>
                  <a:cubicBezTo>
                    <a:pt x="-131" y="17311"/>
                    <a:pt x="-131" y="18473"/>
                    <a:pt x="229" y="19518"/>
                  </a:cubicBezTo>
                  <a:cubicBezTo>
                    <a:pt x="589" y="20563"/>
                    <a:pt x="1309" y="21492"/>
                    <a:pt x="2149" y="21492"/>
                  </a:cubicBezTo>
                  <a:cubicBezTo>
                    <a:pt x="2989" y="21492"/>
                    <a:pt x="3949" y="20563"/>
                    <a:pt x="5269" y="18589"/>
                  </a:cubicBezTo>
                  <a:cubicBezTo>
                    <a:pt x="6589" y="16615"/>
                    <a:pt x="8269" y="13595"/>
                    <a:pt x="9589" y="11040"/>
                  </a:cubicBezTo>
                  <a:cubicBezTo>
                    <a:pt x="10909" y="8486"/>
                    <a:pt x="11869" y="6395"/>
                    <a:pt x="12349" y="5931"/>
                  </a:cubicBezTo>
                  <a:cubicBezTo>
                    <a:pt x="12829" y="5466"/>
                    <a:pt x="12829" y="6627"/>
                    <a:pt x="12709" y="8021"/>
                  </a:cubicBezTo>
                  <a:cubicBezTo>
                    <a:pt x="12589" y="9415"/>
                    <a:pt x="12349" y="11040"/>
                    <a:pt x="13069" y="12782"/>
                  </a:cubicBezTo>
                  <a:cubicBezTo>
                    <a:pt x="13789" y="14524"/>
                    <a:pt x="15469" y="16382"/>
                    <a:pt x="17029" y="17079"/>
                  </a:cubicBezTo>
                  <a:cubicBezTo>
                    <a:pt x="18589" y="17776"/>
                    <a:pt x="20029" y="17311"/>
                    <a:pt x="21469" y="16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966122" y="322203"/>
              <a:ext cx="107475" cy="180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0877" fill="norm" stroke="1" extrusionOk="0">
                  <a:moveTo>
                    <a:pt x="17353" y="3873"/>
                  </a:moveTo>
                  <a:cubicBezTo>
                    <a:pt x="16937" y="2400"/>
                    <a:pt x="16522" y="927"/>
                    <a:pt x="15276" y="314"/>
                  </a:cubicBezTo>
                  <a:cubicBezTo>
                    <a:pt x="14029" y="-300"/>
                    <a:pt x="11953" y="-55"/>
                    <a:pt x="9460" y="1418"/>
                  </a:cubicBezTo>
                  <a:cubicBezTo>
                    <a:pt x="6968" y="2891"/>
                    <a:pt x="4060" y="5591"/>
                    <a:pt x="2191" y="8168"/>
                  </a:cubicBezTo>
                  <a:cubicBezTo>
                    <a:pt x="322" y="10745"/>
                    <a:pt x="-509" y="13200"/>
                    <a:pt x="322" y="15532"/>
                  </a:cubicBezTo>
                  <a:cubicBezTo>
                    <a:pt x="1153" y="17864"/>
                    <a:pt x="3645" y="20073"/>
                    <a:pt x="7383" y="20686"/>
                  </a:cubicBezTo>
                  <a:cubicBezTo>
                    <a:pt x="11122" y="21300"/>
                    <a:pt x="16106" y="20318"/>
                    <a:pt x="21091" y="19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2106357" y="328471"/>
              <a:ext cx="145040" cy="125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391" fill="norm" stroke="1" extrusionOk="0">
                  <a:moveTo>
                    <a:pt x="19573" y="280"/>
                  </a:moveTo>
                  <a:cubicBezTo>
                    <a:pt x="16129" y="-63"/>
                    <a:pt x="12686" y="-406"/>
                    <a:pt x="9399" y="1308"/>
                  </a:cubicBezTo>
                  <a:cubicBezTo>
                    <a:pt x="6112" y="3023"/>
                    <a:pt x="2981" y="6794"/>
                    <a:pt x="1416" y="9880"/>
                  </a:cubicBezTo>
                  <a:cubicBezTo>
                    <a:pt x="-149" y="12965"/>
                    <a:pt x="-149" y="15365"/>
                    <a:pt x="164" y="17423"/>
                  </a:cubicBezTo>
                  <a:cubicBezTo>
                    <a:pt x="477" y="19480"/>
                    <a:pt x="1103" y="21194"/>
                    <a:pt x="4703" y="19994"/>
                  </a:cubicBezTo>
                  <a:cubicBezTo>
                    <a:pt x="8303" y="18794"/>
                    <a:pt x="14877" y="14680"/>
                    <a:pt x="21451" y="1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2270446" y="342900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114"/>
                    <a:pt x="0" y="8229"/>
                    <a:pt x="0" y="11829"/>
                  </a:cubicBezTo>
                  <a:cubicBezTo>
                    <a:pt x="0" y="15429"/>
                    <a:pt x="108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2308546" y="26670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2366595" y="306529"/>
              <a:ext cx="107052" cy="19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10" fill="norm" stroke="1" extrusionOk="0">
                  <a:moveTo>
                    <a:pt x="6173" y="4687"/>
                  </a:moveTo>
                  <a:cubicBezTo>
                    <a:pt x="4902" y="7010"/>
                    <a:pt x="3632" y="9333"/>
                    <a:pt x="2573" y="11423"/>
                  </a:cubicBezTo>
                  <a:cubicBezTo>
                    <a:pt x="1514" y="13513"/>
                    <a:pt x="667" y="15371"/>
                    <a:pt x="244" y="15487"/>
                  </a:cubicBezTo>
                  <a:cubicBezTo>
                    <a:pt x="-180" y="15604"/>
                    <a:pt x="-180" y="13978"/>
                    <a:pt x="1302" y="11307"/>
                  </a:cubicBezTo>
                  <a:cubicBezTo>
                    <a:pt x="2785" y="8636"/>
                    <a:pt x="5749" y="4920"/>
                    <a:pt x="8291" y="2713"/>
                  </a:cubicBezTo>
                  <a:cubicBezTo>
                    <a:pt x="10832" y="507"/>
                    <a:pt x="12949" y="-190"/>
                    <a:pt x="15067" y="42"/>
                  </a:cubicBezTo>
                  <a:cubicBezTo>
                    <a:pt x="17185" y="275"/>
                    <a:pt x="19302" y="1436"/>
                    <a:pt x="20361" y="5152"/>
                  </a:cubicBezTo>
                  <a:cubicBezTo>
                    <a:pt x="21420" y="8868"/>
                    <a:pt x="21420" y="15139"/>
                    <a:pt x="2142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2562546" y="294024"/>
              <a:ext cx="139701" cy="143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3" fill="norm" stroke="1" extrusionOk="0">
                  <a:moveTo>
                    <a:pt x="0" y="12679"/>
                  </a:moveTo>
                  <a:cubicBezTo>
                    <a:pt x="1636" y="12988"/>
                    <a:pt x="3273" y="13296"/>
                    <a:pt x="5073" y="12062"/>
                  </a:cubicBezTo>
                  <a:cubicBezTo>
                    <a:pt x="6873" y="10828"/>
                    <a:pt x="8836" y="8050"/>
                    <a:pt x="9982" y="5736"/>
                  </a:cubicBezTo>
                  <a:cubicBezTo>
                    <a:pt x="11127" y="3422"/>
                    <a:pt x="11455" y="1570"/>
                    <a:pt x="10800" y="645"/>
                  </a:cubicBezTo>
                  <a:cubicBezTo>
                    <a:pt x="10145" y="-281"/>
                    <a:pt x="8509" y="-281"/>
                    <a:pt x="6709" y="1108"/>
                  </a:cubicBezTo>
                  <a:cubicBezTo>
                    <a:pt x="4909" y="2496"/>
                    <a:pt x="2945" y="5273"/>
                    <a:pt x="1800" y="8668"/>
                  </a:cubicBezTo>
                  <a:cubicBezTo>
                    <a:pt x="655" y="12062"/>
                    <a:pt x="327" y="16073"/>
                    <a:pt x="982" y="18388"/>
                  </a:cubicBezTo>
                  <a:cubicBezTo>
                    <a:pt x="1636" y="20702"/>
                    <a:pt x="3273" y="21319"/>
                    <a:pt x="6873" y="20548"/>
                  </a:cubicBezTo>
                  <a:cubicBezTo>
                    <a:pt x="10473" y="19776"/>
                    <a:pt x="16036" y="17616"/>
                    <a:pt x="21600" y="15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2732913" y="238782"/>
              <a:ext cx="77217" cy="247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4" h="21384" fill="norm" stroke="1" extrusionOk="0">
                  <a:moveTo>
                    <a:pt x="16899" y="2964"/>
                  </a:moveTo>
                  <a:cubicBezTo>
                    <a:pt x="16345" y="2049"/>
                    <a:pt x="15791" y="1133"/>
                    <a:pt x="14130" y="584"/>
                  </a:cubicBezTo>
                  <a:cubicBezTo>
                    <a:pt x="12468" y="35"/>
                    <a:pt x="9699" y="-148"/>
                    <a:pt x="7207" y="127"/>
                  </a:cubicBezTo>
                  <a:cubicBezTo>
                    <a:pt x="4714" y="401"/>
                    <a:pt x="2499" y="1133"/>
                    <a:pt x="1114" y="2964"/>
                  </a:cubicBezTo>
                  <a:cubicBezTo>
                    <a:pt x="-270" y="4794"/>
                    <a:pt x="-824" y="7723"/>
                    <a:pt x="2222" y="10286"/>
                  </a:cubicBezTo>
                  <a:cubicBezTo>
                    <a:pt x="5268" y="12849"/>
                    <a:pt x="11914" y="15045"/>
                    <a:pt x="15791" y="16693"/>
                  </a:cubicBezTo>
                  <a:cubicBezTo>
                    <a:pt x="19668" y="18340"/>
                    <a:pt x="20776" y="19438"/>
                    <a:pt x="19945" y="20171"/>
                  </a:cubicBezTo>
                  <a:cubicBezTo>
                    <a:pt x="19114" y="20903"/>
                    <a:pt x="16345" y="21269"/>
                    <a:pt x="13022" y="21360"/>
                  </a:cubicBezTo>
                  <a:cubicBezTo>
                    <a:pt x="9699" y="21452"/>
                    <a:pt x="5822" y="21269"/>
                    <a:pt x="1945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3386914" y="137095"/>
              <a:ext cx="166233" cy="40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53" fill="norm" stroke="1" extrusionOk="0">
                  <a:moveTo>
                    <a:pt x="21473" y="2462"/>
                  </a:moveTo>
                  <a:cubicBezTo>
                    <a:pt x="18192" y="1466"/>
                    <a:pt x="14911" y="469"/>
                    <a:pt x="11767" y="136"/>
                  </a:cubicBezTo>
                  <a:cubicBezTo>
                    <a:pt x="8622" y="-196"/>
                    <a:pt x="5615" y="136"/>
                    <a:pt x="3701" y="524"/>
                  </a:cubicBezTo>
                  <a:cubicBezTo>
                    <a:pt x="1787" y="912"/>
                    <a:pt x="967" y="1355"/>
                    <a:pt x="1650" y="2296"/>
                  </a:cubicBezTo>
                  <a:cubicBezTo>
                    <a:pt x="2334" y="3238"/>
                    <a:pt x="4521" y="4678"/>
                    <a:pt x="6025" y="5952"/>
                  </a:cubicBezTo>
                  <a:cubicBezTo>
                    <a:pt x="7529" y="7226"/>
                    <a:pt x="8349" y="8333"/>
                    <a:pt x="8486" y="9164"/>
                  </a:cubicBezTo>
                  <a:cubicBezTo>
                    <a:pt x="8622" y="9995"/>
                    <a:pt x="8076" y="10549"/>
                    <a:pt x="7119" y="10992"/>
                  </a:cubicBezTo>
                  <a:cubicBezTo>
                    <a:pt x="6162" y="11435"/>
                    <a:pt x="4795" y="11767"/>
                    <a:pt x="3291" y="11989"/>
                  </a:cubicBezTo>
                  <a:cubicBezTo>
                    <a:pt x="1787" y="12210"/>
                    <a:pt x="146" y="12321"/>
                    <a:pt x="10" y="12266"/>
                  </a:cubicBezTo>
                  <a:cubicBezTo>
                    <a:pt x="-127" y="12210"/>
                    <a:pt x="1240" y="11989"/>
                    <a:pt x="2334" y="12099"/>
                  </a:cubicBezTo>
                  <a:cubicBezTo>
                    <a:pt x="3427" y="12210"/>
                    <a:pt x="4248" y="12653"/>
                    <a:pt x="4248" y="13595"/>
                  </a:cubicBezTo>
                  <a:cubicBezTo>
                    <a:pt x="4248" y="14536"/>
                    <a:pt x="3427" y="15976"/>
                    <a:pt x="2744" y="16973"/>
                  </a:cubicBezTo>
                  <a:cubicBezTo>
                    <a:pt x="2060" y="17970"/>
                    <a:pt x="1514" y="18524"/>
                    <a:pt x="1103" y="19078"/>
                  </a:cubicBezTo>
                  <a:cubicBezTo>
                    <a:pt x="693" y="19632"/>
                    <a:pt x="420" y="20186"/>
                    <a:pt x="830" y="20629"/>
                  </a:cubicBezTo>
                  <a:cubicBezTo>
                    <a:pt x="1240" y="21072"/>
                    <a:pt x="2334" y="21404"/>
                    <a:pt x="4931" y="21182"/>
                  </a:cubicBezTo>
                  <a:cubicBezTo>
                    <a:pt x="7529" y="20961"/>
                    <a:pt x="11630" y="20186"/>
                    <a:pt x="15731" y="19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3613678" y="186266"/>
              <a:ext cx="10296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600" fill="norm" stroke="1" extrusionOk="0">
                  <a:moveTo>
                    <a:pt x="5676" y="6080"/>
                  </a:moveTo>
                  <a:cubicBezTo>
                    <a:pt x="5253" y="9600"/>
                    <a:pt x="4829" y="13120"/>
                    <a:pt x="4406" y="15440"/>
                  </a:cubicBezTo>
                  <a:cubicBezTo>
                    <a:pt x="3982" y="17760"/>
                    <a:pt x="3559" y="18880"/>
                    <a:pt x="2923" y="19840"/>
                  </a:cubicBezTo>
                  <a:cubicBezTo>
                    <a:pt x="2288" y="20800"/>
                    <a:pt x="1441" y="21600"/>
                    <a:pt x="806" y="21600"/>
                  </a:cubicBezTo>
                  <a:cubicBezTo>
                    <a:pt x="171" y="21600"/>
                    <a:pt x="-253" y="20800"/>
                    <a:pt x="171" y="17680"/>
                  </a:cubicBezTo>
                  <a:cubicBezTo>
                    <a:pt x="594" y="14560"/>
                    <a:pt x="1865" y="9120"/>
                    <a:pt x="2712" y="6000"/>
                  </a:cubicBezTo>
                  <a:cubicBezTo>
                    <a:pt x="3559" y="2880"/>
                    <a:pt x="3982" y="2080"/>
                    <a:pt x="5888" y="1360"/>
                  </a:cubicBezTo>
                  <a:cubicBezTo>
                    <a:pt x="7794" y="640"/>
                    <a:pt x="11182" y="0"/>
                    <a:pt x="13723" y="0"/>
                  </a:cubicBezTo>
                  <a:cubicBezTo>
                    <a:pt x="16265" y="0"/>
                    <a:pt x="17959" y="640"/>
                    <a:pt x="19229" y="1920"/>
                  </a:cubicBezTo>
                  <a:cubicBezTo>
                    <a:pt x="20500" y="3200"/>
                    <a:pt x="21347" y="5120"/>
                    <a:pt x="19653" y="6640"/>
                  </a:cubicBezTo>
                  <a:cubicBezTo>
                    <a:pt x="17959" y="8160"/>
                    <a:pt x="13723" y="9280"/>
                    <a:pt x="10123" y="9920"/>
                  </a:cubicBezTo>
                  <a:cubicBezTo>
                    <a:pt x="6523" y="10560"/>
                    <a:pt x="3559" y="10720"/>
                    <a:pt x="2076" y="10480"/>
                  </a:cubicBezTo>
                  <a:cubicBezTo>
                    <a:pt x="594" y="10240"/>
                    <a:pt x="594" y="9600"/>
                    <a:pt x="594" y="8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3775396" y="203200"/>
              <a:ext cx="38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486"/>
                    <a:pt x="9600" y="10971"/>
                    <a:pt x="6000" y="14571"/>
                  </a:cubicBezTo>
                  <a:cubicBezTo>
                    <a:pt x="2400" y="18171"/>
                    <a:pt x="12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3807146" y="175683"/>
              <a:ext cx="1143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5916"/>
                    <a:pt x="800" y="10232"/>
                    <a:pt x="3200" y="6253"/>
                  </a:cubicBezTo>
                  <a:cubicBezTo>
                    <a:pt x="5600" y="2274"/>
                    <a:pt x="10000" y="0"/>
                    <a:pt x="13400" y="0"/>
                  </a:cubicBezTo>
                  <a:cubicBezTo>
                    <a:pt x="16800" y="0"/>
                    <a:pt x="19200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3813496" y="270787"/>
              <a:ext cx="1333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486" y="12793"/>
                    <a:pt x="10971" y="5170"/>
                    <a:pt x="14571" y="1993"/>
                  </a:cubicBezTo>
                  <a:cubicBezTo>
                    <a:pt x="18171" y="-1183"/>
                    <a:pt x="19886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3883346" y="450850"/>
              <a:ext cx="50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4243180" y="192225"/>
              <a:ext cx="218017" cy="211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839" y="8167"/>
                  </a:moveTo>
                  <a:cubicBezTo>
                    <a:pt x="419" y="14796"/>
                    <a:pt x="0" y="21426"/>
                    <a:pt x="0" y="21319"/>
                  </a:cubicBezTo>
                  <a:cubicBezTo>
                    <a:pt x="0" y="21212"/>
                    <a:pt x="419" y="14369"/>
                    <a:pt x="839" y="9771"/>
                  </a:cubicBezTo>
                  <a:cubicBezTo>
                    <a:pt x="1258" y="5173"/>
                    <a:pt x="1678" y="2820"/>
                    <a:pt x="1992" y="2178"/>
                  </a:cubicBezTo>
                  <a:cubicBezTo>
                    <a:pt x="2307" y="1537"/>
                    <a:pt x="2517" y="2606"/>
                    <a:pt x="2831" y="3782"/>
                  </a:cubicBezTo>
                  <a:cubicBezTo>
                    <a:pt x="3146" y="4959"/>
                    <a:pt x="3565" y="6242"/>
                    <a:pt x="4614" y="7311"/>
                  </a:cubicBezTo>
                  <a:cubicBezTo>
                    <a:pt x="5662" y="8380"/>
                    <a:pt x="7340" y="9236"/>
                    <a:pt x="9227" y="8167"/>
                  </a:cubicBezTo>
                  <a:cubicBezTo>
                    <a:pt x="11115" y="7097"/>
                    <a:pt x="13212" y="4103"/>
                    <a:pt x="14680" y="2285"/>
                  </a:cubicBezTo>
                  <a:cubicBezTo>
                    <a:pt x="16148" y="468"/>
                    <a:pt x="16986" y="-174"/>
                    <a:pt x="17511" y="40"/>
                  </a:cubicBezTo>
                  <a:cubicBezTo>
                    <a:pt x="18035" y="254"/>
                    <a:pt x="18245" y="1323"/>
                    <a:pt x="18664" y="3889"/>
                  </a:cubicBezTo>
                  <a:cubicBezTo>
                    <a:pt x="19083" y="6456"/>
                    <a:pt x="19713" y="10519"/>
                    <a:pt x="20237" y="13192"/>
                  </a:cubicBezTo>
                  <a:cubicBezTo>
                    <a:pt x="20761" y="15866"/>
                    <a:pt x="21181" y="17149"/>
                    <a:pt x="21600" y="18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4581846" y="203200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4537396" y="164588"/>
              <a:ext cx="140807" cy="211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04" fill="norm" stroke="1" extrusionOk="0">
                  <a:moveTo>
                    <a:pt x="11606" y="5133"/>
                  </a:moveTo>
                  <a:cubicBezTo>
                    <a:pt x="10639" y="4074"/>
                    <a:pt x="9672" y="3015"/>
                    <a:pt x="9672" y="2063"/>
                  </a:cubicBezTo>
                  <a:cubicBezTo>
                    <a:pt x="9672" y="1110"/>
                    <a:pt x="10639" y="263"/>
                    <a:pt x="11928" y="51"/>
                  </a:cubicBezTo>
                  <a:cubicBezTo>
                    <a:pt x="13218" y="-161"/>
                    <a:pt x="14830" y="263"/>
                    <a:pt x="16925" y="1745"/>
                  </a:cubicBezTo>
                  <a:cubicBezTo>
                    <a:pt x="19021" y="3227"/>
                    <a:pt x="21600" y="5768"/>
                    <a:pt x="21439" y="8627"/>
                  </a:cubicBezTo>
                  <a:cubicBezTo>
                    <a:pt x="21278" y="11486"/>
                    <a:pt x="18376" y="14663"/>
                    <a:pt x="14991" y="16886"/>
                  </a:cubicBezTo>
                  <a:cubicBezTo>
                    <a:pt x="11606" y="19110"/>
                    <a:pt x="7737" y="20380"/>
                    <a:pt x="4836" y="20910"/>
                  </a:cubicBezTo>
                  <a:cubicBezTo>
                    <a:pt x="1934" y="21439"/>
                    <a:pt x="0" y="21227"/>
                    <a:pt x="0" y="20486"/>
                  </a:cubicBezTo>
                  <a:cubicBezTo>
                    <a:pt x="0" y="19745"/>
                    <a:pt x="1934" y="18474"/>
                    <a:pt x="3869" y="17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4651696" y="361950"/>
              <a:ext cx="825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5305"/>
                    <a:pt x="11631" y="10611"/>
                    <a:pt x="8031" y="14211"/>
                  </a:cubicBezTo>
                  <a:cubicBezTo>
                    <a:pt x="4431" y="17811"/>
                    <a:pt x="2215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4969196" y="152400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9" y="17280"/>
                    <a:pt x="1858" y="12960"/>
                    <a:pt x="4877" y="10800"/>
                  </a:cubicBezTo>
                  <a:cubicBezTo>
                    <a:pt x="7897" y="8640"/>
                    <a:pt x="13006" y="8640"/>
                    <a:pt x="16142" y="7920"/>
                  </a:cubicBezTo>
                  <a:cubicBezTo>
                    <a:pt x="19277" y="7200"/>
                    <a:pt x="20439" y="5760"/>
                    <a:pt x="21019" y="4320"/>
                  </a:cubicBezTo>
                  <a:cubicBezTo>
                    <a:pt x="21600" y="2880"/>
                    <a:pt x="21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5026346" y="152400"/>
              <a:ext cx="80735" cy="233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60" fill="norm" stroke="1" extrusionOk="0">
                  <a:moveTo>
                    <a:pt x="14954" y="0"/>
                  </a:moveTo>
                  <a:cubicBezTo>
                    <a:pt x="12185" y="195"/>
                    <a:pt x="9415" y="389"/>
                    <a:pt x="7754" y="973"/>
                  </a:cubicBezTo>
                  <a:cubicBezTo>
                    <a:pt x="6092" y="1557"/>
                    <a:pt x="5538" y="2530"/>
                    <a:pt x="8031" y="4670"/>
                  </a:cubicBezTo>
                  <a:cubicBezTo>
                    <a:pt x="10523" y="6811"/>
                    <a:pt x="16062" y="10119"/>
                    <a:pt x="18831" y="12746"/>
                  </a:cubicBezTo>
                  <a:cubicBezTo>
                    <a:pt x="21600" y="15373"/>
                    <a:pt x="21600" y="17319"/>
                    <a:pt x="20215" y="18681"/>
                  </a:cubicBezTo>
                  <a:cubicBezTo>
                    <a:pt x="18831" y="20043"/>
                    <a:pt x="16062" y="20822"/>
                    <a:pt x="13292" y="21211"/>
                  </a:cubicBezTo>
                  <a:cubicBezTo>
                    <a:pt x="10523" y="21600"/>
                    <a:pt x="7754" y="21600"/>
                    <a:pt x="5538" y="20724"/>
                  </a:cubicBezTo>
                  <a:cubicBezTo>
                    <a:pt x="3323" y="19849"/>
                    <a:pt x="1662" y="18097"/>
                    <a:pt x="0" y="16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5248596" y="146050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5280346" y="152400"/>
              <a:ext cx="93435" cy="28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39" fill="norm" stroke="1" extrusionOk="0">
                  <a:moveTo>
                    <a:pt x="11520" y="0"/>
                  </a:moveTo>
                  <a:cubicBezTo>
                    <a:pt x="9600" y="470"/>
                    <a:pt x="7680" y="939"/>
                    <a:pt x="6960" y="1643"/>
                  </a:cubicBezTo>
                  <a:cubicBezTo>
                    <a:pt x="6240" y="2348"/>
                    <a:pt x="6720" y="3287"/>
                    <a:pt x="9360" y="5165"/>
                  </a:cubicBezTo>
                  <a:cubicBezTo>
                    <a:pt x="12000" y="7043"/>
                    <a:pt x="16800" y="9861"/>
                    <a:pt x="19200" y="12287"/>
                  </a:cubicBezTo>
                  <a:cubicBezTo>
                    <a:pt x="21600" y="14713"/>
                    <a:pt x="21600" y="16748"/>
                    <a:pt x="20400" y="18235"/>
                  </a:cubicBezTo>
                  <a:cubicBezTo>
                    <a:pt x="19200" y="19722"/>
                    <a:pt x="16800" y="20661"/>
                    <a:pt x="13680" y="21130"/>
                  </a:cubicBezTo>
                  <a:cubicBezTo>
                    <a:pt x="10560" y="21600"/>
                    <a:pt x="6720" y="21600"/>
                    <a:pt x="4320" y="20661"/>
                  </a:cubicBezTo>
                  <a:cubicBezTo>
                    <a:pt x="1920" y="19722"/>
                    <a:pt x="960" y="17843"/>
                    <a:pt x="0" y="15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5445446" y="76200"/>
              <a:ext cx="120922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10055" y="0"/>
                  </a:moveTo>
                  <a:cubicBezTo>
                    <a:pt x="12662" y="0"/>
                    <a:pt x="15269" y="0"/>
                    <a:pt x="17503" y="559"/>
                  </a:cubicBezTo>
                  <a:cubicBezTo>
                    <a:pt x="19738" y="1117"/>
                    <a:pt x="21600" y="2234"/>
                    <a:pt x="21228" y="3352"/>
                  </a:cubicBezTo>
                  <a:cubicBezTo>
                    <a:pt x="20855" y="4469"/>
                    <a:pt x="18248" y="5586"/>
                    <a:pt x="16386" y="6455"/>
                  </a:cubicBezTo>
                  <a:cubicBezTo>
                    <a:pt x="14524" y="7324"/>
                    <a:pt x="13407" y="7945"/>
                    <a:pt x="12662" y="8566"/>
                  </a:cubicBezTo>
                  <a:cubicBezTo>
                    <a:pt x="11917" y="9186"/>
                    <a:pt x="11545" y="9807"/>
                    <a:pt x="12290" y="10738"/>
                  </a:cubicBezTo>
                  <a:cubicBezTo>
                    <a:pt x="13034" y="11669"/>
                    <a:pt x="14897" y="12910"/>
                    <a:pt x="16200" y="14152"/>
                  </a:cubicBezTo>
                  <a:cubicBezTo>
                    <a:pt x="17503" y="15393"/>
                    <a:pt x="18248" y="16634"/>
                    <a:pt x="17503" y="17814"/>
                  </a:cubicBezTo>
                  <a:cubicBezTo>
                    <a:pt x="16759" y="18993"/>
                    <a:pt x="14524" y="20110"/>
                    <a:pt x="11359" y="20731"/>
                  </a:cubicBezTo>
                  <a:cubicBezTo>
                    <a:pt x="8193" y="21352"/>
                    <a:pt x="4097" y="214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5731196" y="361950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6373605" y="67332"/>
              <a:ext cx="164042" cy="350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17" fill="norm" stroke="1" extrusionOk="0">
                  <a:moveTo>
                    <a:pt x="21462" y="2094"/>
                  </a:moveTo>
                  <a:cubicBezTo>
                    <a:pt x="21462" y="1447"/>
                    <a:pt x="21462" y="800"/>
                    <a:pt x="20631" y="412"/>
                  </a:cubicBezTo>
                  <a:cubicBezTo>
                    <a:pt x="19800" y="24"/>
                    <a:pt x="18139" y="-105"/>
                    <a:pt x="16754" y="89"/>
                  </a:cubicBezTo>
                  <a:cubicBezTo>
                    <a:pt x="15370" y="283"/>
                    <a:pt x="14262" y="800"/>
                    <a:pt x="12047" y="2352"/>
                  </a:cubicBezTo>
                  <a:cubicBezTo>
                    <a:pt x="9831" y="3905"/>
                    <a:pt x="6508" y="6491"/>
                    <a:pt x="4293" y="9272"/>
                  </a:cubicBezTo>
                  <a:cubicBezTo>
                    <a:pt x="2077" y="12053"/>
                    <a:pt x="970" y="15028"/>
                    <a:pt x="416" y="16839"/>
                  </a:cubicBezTo>
                  <a:cubicBezTo>
                    <a:pt x="-138" y="18649"/>
                    <a:pt x="-138" y="19296"/>
                    <a:pt x="416" y="19878"/>
                  </a:cubicBezTo>
                  <a:cubicBezTo>
                    <a:pt x="970" y="20460"/>
                    <a:pt x="2077" y="20978"/>
                    <a:pt x="3324" y="21236"/>
                  </a:cubicBezTo>
                  <a:cubicBezTo>
                    <a:pt x="4570" y="21495"/>
                    <a:pt x="5954" y="21495"/>
                    <a:pt x="7754" y="21107"/>
                  </a:cubicBezTo>
                  <a:cubicBezTo>
                    <a:pt x="9554" y="20719"/>
                    <a:pt x="11770" y="19943"/>
                    <a:pt x="13431" y="19296"/>
                  </a:cubicBezTo>
                  <a:cubicBezTo>
                    <a:pt x="15093" y="18649"/>
                    <a:pt x="16200" y="18132"/>
                    <a:pt x="16062" y="17291"/>
                  </a:cubicBezTo>
                  <a:cubicBezTo>
                    <a:pt x="15924" y="16451"/>
                    <a:pt x="14539" y="15287"/>
                    <a:pt x="12047" y="14511"/>
                  </a:cubicBezTo>
                  <a:cubicBezTo>
                    <a:pt x="9554" y="13735"/>
                    <a:pt x="5954" y="13346"/>
                    <a:pt x="2354" y="12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6938641" y="218843"/>
              <a:ext cx="100657" cy="18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48" fill="norm" stroke="1" extrusionOk="0">
                  <a:moveTo>
                    <a:pt x="21399" y="1118"/>
                  </a:moveTo>
                  <a:cubicBezTo>
                    <a:pt x="19149" y="633"/>
                    <a:pt x="16899" y="148"/>
                    <a:pt x="13749" y="26"/>
                  </a:cubicBezTo>
                  <a:cubicBezTo>
                    <a:pt x="10599" y="-95"/>
                    <a:pt x="6549" y="148"/>
                    <a:pt x="3849" y="1847"/>
                  </a:cubicBezTo>
                  <a:cubicBezTo>
                    <a:pt x="1149" y="3545"/>
                    <a:pt x="-201" y="6701"/>
                    <a:pt x="24" y="8642"/>
                  </a:cubicBezTo>
                  <a:cubicBezTo>
                    <a:pt x="249" y="10584"/>
                    <a:pt x="2049" y="11312"/>
                    <a:pt x="4074" y="12040"/>
                  </a:cubicBezTo>
                  <a:cubicBezTo>
                    <a:pt x="6099" y="12768"/>
                    <a:pt x="8349" y="13496"/>
                    <a:pt x="10599" y="14588"/>
                  </a:cubicBezTo>
                  <a:cubicBezTo>
                    <a:pt x="12849" y="15680"/>
                    <a:pt x="15099" y="17136"/>
                    <a:pt x="15324" y="18350"/>
                  </a:cubicBezTo>
                  <a:cubicBezTo>
                    <a:pt x="15549" y="19563"/>
                    <a:pt x="13749" y="20534"/>
                    <a:pt x="11724" y="21020"/>
                  </a:cubicBezTo>
                  <a:cubicBezTo>
                    <a:pt x="9699" y="21505"/>
                    <a:pt x="7449" y="21505"/>
                    <a:pt x="6099" y="20656"/>
                  </a:cubicBezTo>
                  <a:cubicBezTo>
                    <a:pt x="4749" y="19806"/>
                    <a:pt x="4299" y="18107"/>
                    <a:pt x="3849" y="16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7147246" y="64958"/>
              <a:ext cx="57151" cy="31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2400" y="2034"/>
                  </a:moveTo>
                  <a:cubicBezTo>
                    <a:pt x="4800" y="897"/>
                    <a:pt x="7200" y="-240"/>
                    <a:pt x="8000" y="44"/>
                  </a:cubicBezTo>
                  <a:cubicBezTo>
                    <a:pt x="8800" y="328"/>
                    <a:pt x="8000" y="2034"/>
                    <a:pt x="6400" y="4876"/>
                  </a:cubicBezTo>
                  <a:cubicBezTo>
                    <a:pt x="4800" y="7718"/>
                    <a:pt x="2400" y="11697"/>
                    <a:pt x="1200" y="14255"/>
                  </a:cubicBezTo>
                  <a:cubicBezTo>
                    <a:pt x="0" y="16813"/>
                    <a:pt x="0" y="17949"/>
                    <a:pt x="0" y="18944"/>
                  </a:cubicBezTo>
                  <a:cubicBezTo>
                    <a:pt x="0" y="19939"/>
                    <a:pt x="0" y="20792"/>
                    <a:pt x="2000" y="21076"/>
                  </a:cubicBezTo>
                  <a:cubicBezTo>
                    <a:pt x="4000" y="21360"/>
                    <a:pt x="8000" y="21076"/>
                    <a:pt x="11600" y="20578"/>
                  </a:cubicBezTo>
                  <a:cubicBezTo>
                    <a:pt x="15200" y="20081"/>
                    <a:pt x="18400" y="19371"/>
                    <a:pt x="21600" y="18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7102796" y="247650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2" y="15840"/>
                    <a:pt x="2504" y="10080"/>
                    <a:pt x="6104" y="6480"/>
                  </a:cubicBezTo>
                  <a:cubicBezTo>
                    <a:pt x="9704" y="2880"/>
                    <a:pt x="1565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7258111" y="228600"/>
              <a:ext cx="162186" cy="11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05" fill="norm" stroke="1" extrusionOk="0">
                  <a:moveTo>
                    <a:pt x="4663" y="0"/>
                  </a:moveTo>
                  <a:cubicBezTo>
                    <a:pt x="3541" y="1137"/>
                    <a:pt x="2419" y="2274"/>
                    <a:pt x="1577" y="4926"/>
                  </a:cubicBezTo>
                  <a:cubicBezTo>
                    <a:pt x="736" y="7579"/>
                    <a:pt x="175" y="11747"/>
                    <a:pt x="34" y="14779"/>
                  </a:cubicBezTo>
                  <a:cubicBezTo>
                    <a:pt x="-106" y="17811"/>
                    <a:pt x="175" y="19705"/>
                    <a:pt x="1016" y="20653"/>
                  </a:cubicBezTo>
                  <a:cubicBezTo>
                    <a:pt x="1858" y="21600"/>
                    <a:pt x="3260" y="21600"/>
                    <a:pt x="4663" y="20084"/>
                  </a:cubicBezTo>
                  <a:cubicBezTo>
                    <a:pt x="6065" y="18568"/>
                    <a:pt x="7468" y="15537"/>
                    <a:pt x="8450" y="12695"/>
                  </a:cubicBezTo>
                  <a:cubicBezTo>
                    <a:pt x="9432" y="9853"/>
                    <a:pt x="9993" y="7200"/>
                    <a:pt x="10554" y="6821"/>
                  </a:cubicBezTo>
                  <a:cubicBezTo>
                    <a:pt x="11115" y="6442"/>
                    <a:pt x="11676" y="8337"/>
                    <a:pt x="13499" y="10421"/>
                  </a:cubicBezTo>
                  <a:cubicBezTo>
                    <a:pt x="15323" y="12505"/>
                    <a:pt x="18408" y="14779"/>
                    <a:pt x="21494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7468980" y="38629"/>
              <a:ext cx="154518" cy="33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13611" y="13736"/>
                  </a:moveTo>
                  <a:cubicBezTo>
                    <a:pt x="12723" y="13196"/>
                    <a:pt x="11836" y="12656"/>
                    <a:pt x="10652" y="12386"/>
                  </a:cubicBezTo>
                  <a:cubicBezTo>
                    <a:pt x="9468" y="12116"/>
                    <a:pt x="7989" y="12116"/>
                    <a:pt x="6362" y="12724"/>
                  </a:cubicBezTo>
                  <a:cubicBezTo>
                    <a:pt x="4734" y="13331"/>
                    <a:pt x="2959" y="14546"/>
                    <a:pt x="1775" y="15694"/>
                  </a:cubicBezTo>
                  <a:cubicBezTo>
                    <a:pt x="592" y="16841"/>
                    <a:pt x="0" y="17921"/>
                    <a:pt x="0" y="18798"/>
                  </a:cubicBezTo>
                  <a:cubicBezTo>
                    <a:pt x="0" y="19676"/>
                    <a:pt x="592" y="20351"/>
                    <a:pt x="1627" y="20486"/>
                  </a:cubicBezTo>
                  <a:cubicBezTo>
                    <a:pt x="2663" y="20621"/>
                    <a:pt x="4142" y="20216"/>
                    <a:pt x="6362" y="18393"/>
                  </a:cubicBezTo>
                  <a:cubicBezTo>
                    <a:pt x="8581" y="16571"/>
                    <a:pt x="11540" y="13331"/>
                    <a:pt x="13315" y="10429"/>
                  </a:cubicBezTo>
                  <a:cubicBezTo>
                    <a:pt x="15090" y="7526"/>
                    <a:pt x="15682" y="4961"/>
                    <a:pt x="15978" y="3139"/>
                  </a:cubicBezTo>
                  <a:cubicBezTo>
                    <a:pt x="16274" y="1316"/>
                    <a:pt x="16274" y="236"/>
                    <a:pt x="15830" y="34"/>
                  </a:cubicBezTo>
                  <a:cubicBezTo>
                    <a:pt x="15386" y="-169"/>
                    <a:pt x="14499" y="506"/>
                    <a:pt x="13759" y="3004"/>
                  </a:cubicBezTo>
                  <a:cubicBezTo>
                    <a:pt x="13019" y="5501"/>
                    <a:pt x="12427" y="9821"/>
                    <a:pt x="13019" y="13128"/>
                  </a:cubicBezTo>
                  <a:cubicBezTo>
                    <a:pt x="13611" y="16436"/>
                    <a:pt x="15386" y="18731"/>
                    <a:pt x="17014" y="19946"/>
                  </a:cubicBezTo>
                  <a:cubicBezTo>
                    <a:pt x="18641" y="21161"/>
                    <a:pt x="20121" y="21296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7632313" y="198584"/>
              <a:ext cx="124534" cy="16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058" fill="norm" stroke="1" extrusionOk="0">
                  <a:moveTo>
                    <a:pt x="4981" y="9499"/>
                  </a:moveTo>
                  <a:cubicBezTo>
                    <a:pt x="6781" y="9499"/>
                    <a:pt x="8581" y="9499"/>
                    <a:pt x="10561" y="8419"/>
                  </a:cubicBezTo>
                  <a:cubicBezTo>
                    <a:pt x="12541" y="7339"/>
                    <a:pt x="14701" y="5179"/>
                    <a:pt x="15781" y="3424"/>
                  </a:cubicBezTo>
                  <a:cubicBezTo>
                    <a:pt x="16861" y="1669"/>
                    <a:pt x="16861" y="319"/>
                    <a:pt x="15961" y="49"/>
                  </a:cubicBezTo>
                  <a:cubicBezTo>
                    <a:pt x="15061" y="-221"/>
                    <a:pt x="13261" y="589"/>
                    <a:pt x="10381" y="3559"/>
                  </a:cubicBezTo>
                  <a:cubicBezTo>
                    <a:pt x="7501" y="6529"/>
                    <a:pt x="3541" y="11659"/>
                    <a:pt x="1561" y="14899"/>
                  </a:cubicBezTo>
                  <a:cubicBezTo>
                    <a:pt x="-419" y="18139"/>
                    <a:pt x="-419" y="19489"/>
                    <a:pt x="1021" y="20299"/>
                  </a:cubicBezTo>
                  <a:cubicBezTo>
                    <a:pt x="2461" y="21109"/>
                    <a:pt x="5341" y="21379"/>
                    <a:pt x="8941" y="20569"/>
                  </a:cubicBezTo>
                  <a:cubicBezTo>
                    <a:pt x="12541" y="19759"/>
                    <a:pt x="16861" y="17869"/>
                    <a:pt x="21181" y="15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7782246" y="200346"/>
              <a:ext cx="146051" cy="14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96" fill="norm" stroke="1" extrusionOk="0">
                  <a:moveTo>
                    <a:pt x="6574" y="3148"/>
                  </a:moveTo>
                  <a:cubicBezTo>
                    <a:pt x="5009" y="3452"/>
                    <a:pt x="3443" y="3756"/>
                    <a:pt x="2191" y="5430"/>
                  </a:cubicBezTo>
                  <a:cubicBezTo>
                    <a:pt x="939" y="7103"/>
                    <a:pt x="0" y="10145"/>
                    <a:pt x="0" y="12731"/>
                  </a:cubicBezTo>
                  <a:cubicBezTo>
                    <a:pt x="0" y="15317"/>
                    <a:pt x="939" y="17447"/>
                    <a:pt x="1722" y="17599"/>
                  </a:cubicBezTo>
                  <a:cubicBezTo>
                    <a:pt x="2504" y="17751"/>
                    <a:pt x="3130" y="15925"/>
                    <a:pt x="4696" y="12731"/>
                  </a:cubicBezTo>
                  <a:cubicBezTo>
                    <a:pt x="6261" y="9537"/>
                    <a:pt x="8765" y="4973"/>
                    <a:pt x="11113" y="2387"/>
                  </a:cubicBezTo>
                  <a:cubicBezTo>
                    <a:pt x="13461" y="-199"/>
                    <a:pt x="15652" y="-807"/>
                    <a:pt x="17374" y="1170"/>
                  </a:cubicBezTo>
                  <a:cubicBezTo>
                    <a:pt x="19096" y="3148"/>
                    <a:pt x="20348" y="7711"/>
                    <a:pt x="20974" y="10754"/>
                  </a:cubicBezTo>
                  <a:cubicBezTo>
                    <a:pt x="21600" y="13796"/>
                    <a:pt x="21600" y="15317"/>
                    <a:pt x="21287" y="16838"/>
                  </a:cubicBezTo>
                  <a:cubicBezTo>
                    <a:pt x="20974" y="18359"/>
                    <a:pt x="20348" y="19880"/>
                    <a:pt x="20348" y="20337"/>
                  </a:cubicBezTo>
                  <a:cubicBezTo>
                    <a:pt x="20348" y="20793"/>
                    <a:pt x="20974" y="20185"/>
                    <a:pt x="21600" y="19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8034365" y="0"/>
              <a:ext cx="78082" cy="34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509" fill="norm" stroke="1" extrusionOk="0">
                  <a:moveTo>
                    <a:pt x="20968" y="0"/>
                  </a:moveTo>
                  <a:cubicBezTo>
                    <a:pt x="16989" y="2800"/>
                    <a:pt x="13010" y="5600"/>
                    <a:pt x="9315" y="8800"/>
                  </a:cubicBezTo>
                  <a:cubicBezTo>
                    <a:pt x="5621" y="12000"/>
                    <a:pt x="2210" y="15600"/>
                    <a:pt x="789" y="17800"/>
                  </a:cubicBezTo>
                  <a:cubicBezTo>
                    <a:pt x="-632" y="20000"/>
                    <a:pt x="-64" y="20800"/>
                    <a:pt x="1926" y="21200"/>
                  </a:cubicBezTo>
                  <a:cubicBezTo>
                    <a:pt x="3915" y="21600"/>
                    <a:pt x="7326" y="21600"/>
                    <a:pt x="10168" y="21267"/>
                  </a:cubicBezTo>
                  <a:cubicBezTo>
                    <a:pt x="13010" y="20933"/>
                    <a:pt x="15284" y="20267"/>
                    <a:pt x="17557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8023546" y="171450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8174966" y="152400"/>
              <a:ext cx="1042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9" h="21600" fill="norm" stroke="1" extrusionOk="0">
                  <a:moveTo>
                    <a:pt x="17638" y="0"/>
                  </a:moveTo>
                  <a:cubicBezTo>
                    <a:pt x="13484" y="240"/>
                    <a:pt x="9330" y="480"/>
                    <a:pt x="6423" y="1080"/>
                  </a:cubicBezTo>
                  <a:cubicBezTo>
                    <a:pt x="3515" y="1680"/>
                    <a:pt x="1853" y="2640"/>
                    <a:pt x="815" y="3720"/>
                  </a:cubicBezTo>
                  <a:cubicBezTo>
                    <a:pt x="-224" y="4800"/>
                    <a:pt x="-639" y="6000"/>
                    <a:pt x="1853" y="7320"/>
                  </a:cubicBezTo>
                  <a:cubicBezTo>
                    <a:pt x="4346" y="8640"/>
                    <a:pt x="9746" y="10080"/>
                    <a:pt x="13276" y="11280"/>
                  </a:cubicBezTo>
                  <a:cubicBezTo>
                    <a:pt x="16807" y="12480"/>
                    <a:pt x="18469" y="13440"/>
                    <a:pt x="19507" y="14640"/>
                  </a:cubicBezTo>
                  <a:cubicBezTo>
                    <a:pt x="20546" y="15840"/>
                    <a:pt x="20961" y="17280"/>
                    <a:pt x="19507" y="18480"/>
                  </a:cubicBezTo>
                  <a:cubicBezTo>
                    <a:pt x="18053" y="19680"/>
                    <a:pt x="14730" y="20640"/>
                    <a:pt x="11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8563296" y="336550"/>
              <a:ext cx="508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8751361" y="184766"/>
              <a:ext cx="167536" cy="16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871" fill="norm" stroke="1" extrusionOk="0">
                  <a:moveTo>
                    <a:pt x="4361" y="10584"/>
                  </a:moveTo>
                  <a:cubicBezTo>
                    <a:pt x="5711" y="10310"/>
                    <a:pt x="7061" y="10037"/>
                    <a:pt x="8141" y="8943"/>
                  </a:cubicBezTo>
                  <a:cubicBezTo>
                    <a:pt x="9221" y="7850"/>
                    <a:pt x="10031" y="5936"/>
                    <a:pt x="10436" y="4158"/>
                  </a:cubicBezTo>
                  <a:cubicBezTo>
                    <a:pt x="10841" y="2381"/>
                    <a:pt x="10841" y="741"/>
                    <a:pt x="10166" y="194"/>
                  </a:cubicBezTo>
                  <a:cubicBezTo>
                    <a:pt x="9491" y="-353"/>
                    <a:pt x="8141" y="194"/>
                    <a:pt x="6386" y="2655"/>
                  </a:cubicBezTo>
                  <a:cubicBezTo>
                    <a:pt x="4631" y="5115"/>
                    <a:pt x="2471" y="9490"/>
                    <a:pt x="1256" y="12634"/>
                  </a:cubicBezTo>
                  <a:cubicBezTo>
                    <a:pt x="41" y="15779"/>
                    <a:pt x="-229" y="17693"/>
                    <a:pt x="176" y="19060"/>
                  </a:cubicBezTo>
                  <a:cubicBezTo>
                    <a:pt x="581" y="20427"/>
                    <a:pt x="1661" y="21247"/>
                    <a:pt x="5306" y="20700"/>
                  </a:cubicBezTo>
                  <a:cubicBezTo>
                    <a:pt x="8951" y="20153"/>
                    <a:pt x="15161" y="18239"/>
                    <a:pt x="21371" y="16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8884776" y="194638"/>
              <a:ext cx="161121" cy="13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482" fill="norm" stroke="1" extrusionOk="0">
                  <a:moveTo>
                    <a:pt x="13779" y="6328"/>
                  </a:moveTo>
                  <a:cubicBezTo>
                    <a:pt x="13498" y="4667"/>
                    <a:pt x="13218" y="3005"/>
                    <a:pt x="12376" y="1676"/>
                  </a:cubicBezTo>
                  <a:cubicBezTo>
                    <a:pt x="11535" y="347"/>
                    <a:pt x="10132" y="-650"/>
                    <a:pt x="8309" y="513"/>
                  </a:cubicBezTo>
                  <a:cubicBezTo>
                    <a:pt x="6485" y="1676"/>
                    <a:pt x="4241" y="4999"/>
                    <a:pt x="2839" y="7658"/>
                  </a:cubicBezTo>
                  <a:cubicBezTo>
                    <a:pt x="1436" y="10316"/>
                    <a:pt x="875" y="12310"/>
                    <a:pt x="454" y="14304"/>
                  </a:cubicBezTo>
                  <a:cubicBezTo>
                    <a:pt x="34" y="16298"/>
                    <a:pt x="-247" y="18292"/>
                    <a:pt x="314" y="19455"/>
                  </a:cubicBezTo>
                  <a:cubicBezTo>
                    <a:pt x="875" y="20618"/>
                    <a:pt x="2278" y="20950"/>
                    <a:pt x="4101" y="19621"/>
                  </a:cubicBezTo>
                  <a:cubicBezTo>
                    <a:pt x="5924" y="18292"/>
                    <a:pt x="8169" y="15301"/>
                    <a:pt x="9992" y="12476"/>
                  </a:cubicBezTo>
                  <a:cubicBezTo>
                    <a:pt x="11815" y="9652"/>
                    <a:pt x="13218" y="6993"/>
                    <a:pt x="13919" y="6495"/>
                  </a:cubicBezTo>
                  <a:cubicBezTo>
                    <a:pt x="14621" y="5996"/>
                    <a:pt x="14621" y="7658"/>
                    <a:pt x="14621" y="9319"/>
                  </a:cubicBezTo>
                  <a:cubicBezTo>
                    <a:pt x="14621" y="10981"/>
                    <a:pt x="14621" y="12642"/>
                    <a:pt x="14901" y="14304"/>
                  </a:cubicBezTo>
                  <a:cubicBezTo>
                    <a:pt x="15182" y="15965"/>
                    <a:pt x="15743" y="17627"/>
                    <a:pt x="16865" y="18292"/>
                  </a:cubicBezTo>
                  <a:cubicBezTo>
                    <a:pt x="17987" y="18956"/>
                    <a:pt x="19670" y="18624"/>
                    <a:pt x="21353" y="18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9066683" y="203276"/>
              <a:ext cx="125264" cy="11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882" fill="norm" stroke="1" extrusionOk="0">
                  <a:moveTo>
                    <a:pt x="11585" y="4455"/>
                  </a:moveTo>
                  <a:cubicBezTo>
                    <a:pt x="11225" y="2593"/>
                    <a:pt x="10865" y="731"/>
                    <a:pt x="9785" y="173"/>
                  </a:cubicBezTo>
                  <a:cubicBezTo>
                    <a:pt x="8705" y="-386"/>
                    <a:pt x="6905" y="359"/>
                    <a:pt x="5105" y="3152"/>
                  </a:cubicBezTo>
                  <a:cubicBezTo>
                    <a:pt x="3305" y="5945"/>
                    <a:pt x="1505" y="10786"/>
                    <a:pt x="605" y="14138"/>
                  </a:cubicBezTo>
                  <a:cubicBezTo>
                    <a:pt x="-295" y="17490"/>
                    <a:pt x="-295" y="19352"/>
                    <a:pt x="1325" y="20283"/>
                  </a:cubicBezTo>
                  <a:cubicBezTo>
                    <a:pt x="2945" y="21214"/>
                    <a:pt x="6185" y="21214"/>
                    <a:pt x="9785" y="19166"/>
                  </a:cubicBezTo>
                  <a:cubicBezTo>
                    <a:pt x="13385" y="17117"/>
                    <a:pt x="17345" y="13021"/>
                    <a:pt x="21305" y="8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9192372" y="44450"/>
              <a:ext cx="135919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10899" y="0"/>
                  </a:moveTo>
                  <a:cubicBezTo>
                    <a:pt x="9238" y="141"/>
                    <a:pt x="7576" y="282"/>
                    <a:pt x="5915" y="2118"/>
                  </a:cubicBezTo>
                  <a:cubicBezTo>
                    <a:pt x="4253" y="3953"/>
                    <a:pt x="2591" y="7482"/>
                    <a:pt x="1595" y="10235"/>
                  </a:cubicBezTo>
                  <a:cubicBezTo>
                    <a:pt x="598" y="12988"/>
                    <a:pt x="265" y="14965"/>
                    <a:pt x="99" y="16447"/>
                  </a:cubicBezTo>
                  <a:cubicBezTo>
                    <a:pt x="-67" y="17929"/>
                    <a:pt x="-67" y="18918"/>
                    <a:pt x="431" y="19129"/>
                  </a:cubicBezTo>
                  <a:cubicBezTo>
                    <a:pt x="930" y="19341"/>
                    <a:pt x="1927" y="18776"/>
                    <a:pt x="3588" y="17788"/>
                  </a:cubicBezTo>
                  <a:cubicBezTo>
                    <a:pt x="5250" y="16800"/>
                    <a:pt x="7576" y="15388"/>
                    <a:pt x="9404" y="14471"/>
                  </a:cubicBezTo>
                  <a:cubicBezTo>
                    <a:pt x="11231" y="13553"/>
                    <a:pt x="12561" y="13129"/>
                    <a:pt x="14056" y="12918"/>
                  </a:cubicBezTo>
                  <a:cubicBezTo>
                    <a:pt x="15551" y="12706"/>
                    <a:pt x="17213" y="12706"/>
                    <a:pt x="18542" y="13059"/>
                  </a:cubicBezTo>
                  <a:cubicBezTo>
                    <a:pt x="19871" y="13412"/>
                    <a:pt x="20868" y="14118"/>
                    <a:pt x="21201" y="15600"/>
                  </a:cubicBezTo>
                  <a:cubicBezTo>
                    <a:pt x="21533" y="17082"/>
                    <a:pt x="21201" y="19341"/>
                    <a:pt x="208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9702832" y="28486"/>
              <a:ext cx="365415" cy="60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48" fill="norm" stroke="1" extrusionOk="0">
                  <a:moveTo>
                    <a:pt x="6907" y="8383"/>
                  </a:moveTo>
                  <a:cubicBezTo>
                    <a:pt x="6907" y="7787"/>
                    <a:pt x="6907" y="7191"/>
                    <a:pt x="6721" y="6744"/>
                  </a:cubicBezTo>
                  <a:cubicBezTo>
                    <a:pt x="6534" y="6297"/>
                    <a:pt x="6162" y="5999"/>
                    <a:pt x="5355" y="6074"/>
                  </a:cubicBezTo>
                  <a:cubicBezTo>
                    <a:pt x="4548" y="6148"/>
                    <a:pt x="3307" y="6595"/>
                    <a:pt x="2252" y="7563"/>
                  </a:cubicBezTo>
                  <a:cubicBezTo>
                    <a:pt x="1197" y="8532"/>
                    <a:pt x="328" y="10021"/>
                    <a:pt x="79" y="10952"/>
                  </a:cubicBezTo>
                  <a:cubicBezTo>
                    <a:pt x="-169" y="11883"/>
                    <a:pt x="203" y="12256"/>
                    <a:pt x="700" y="12293"/>
                  </a:cubicBezTo>
                  <a:cubicBezTo>
                    <a:pt x="1197" y="12330"/>
                    <a:pt x="1817" y="12032"/>
                    <a:pt x="2500" y="11511"/>
                  </a:cubicBezTo>
                  <a:cubicBezTo>
                    <a:pt x="3183" y="10989"/>
                    <a:pt x="3928" y="10245"/>
                    <a:pt x="4734" y="9463"/>
                  </a:cubicBezTo>
                  <a:cubicBezTo>
                    <a:pt x="5541" y="8680"/>
                    <a:pt x="6410" y="7861"/>
                    <a:pt x="7652" y="6744"/>
                  </a:cubicBezTo>
                  <a:cubicBezTo>
                    <a:pt x="8893" y="5627"/>
                    <a:pt x="10507" y="4212"/>
                    <a:pt x="11748" y="3132"/>
                  </a:cubicBezTo>
                  <a:cubicBezTo>
                    <a:pt x="12990" y="2052"/>
                    <a:pt x="13859" y="1307"/>
                    <a:pt x="14541" y="785"/>
                  </a:cubicBezTo>
                  <a:cubicBezTo>
                    <a:pt x="15224" y="264"/>
                    <a:pt x="15721" y="-34"/>
                    <a:pt x="15969" y="3"/>
                  </a:cubicBezTo>
                  <a:cubicBezTo>
                    <a:pt x="16217" y="40"/>
                    <a:pt x="16217" y="413"/>
                    <a:pt x="15534" y="1642"/>
                  </a:cubicBezTo>
                  <a:cubicBezTo>
                    <a:pt x="14852" y="2871"/>
                    <a:pt x="13486" y="4956"/>
                    <a:pt x="11997" y="7377"/>
                  </a:cubicBezTo>
                  <a:cubicBezTo>
                    <a:pt x="10507" y="9798"/>
                    <a:pt x="8893" y="12554"/>
                    <a:pt x="7900" y="14714"/>
                  </a:cubicBezTo>
                  <a:cubicBezTo>
                    <a:pt x="6907" y="16874"/>
                    <a:pt x="6534" y="18438"/>
                    <a:pt x="6348" y="19406"/>
                  </a:cubicBezTo>
                  <a:cubicBezTo>
                    <a:pt x="6162" y="20374"/>
                    <a:pt x="6162" y="20747"/>
                    <a:pt x="6410" y="21045"/>
                  </a:cubicBezTo>
                  <a:cubicBezTo>
                    <a:pt x="6659" y="21343"/>
                    <a:pt x="7155" y="21566"/>
                    <a:pt x="8086" y="21380"/>
                  </a:cubicBezTo>
                  <a:cubicBezTo>
                    <a:pt x="9017" y="21194"/>
                    <a:pt x="10383" y="20598"/>
                    <a:pt x="11624" y="19667"/>
                  </a:cubicBezTo>
                  <a:cubicBezTo>
                    <a:pt x="12865" y="18736"/>
                    <a:pt x="13983" y="17469"/>
                    <a:pt x="14541" y="16501"/>
                  </a:cubicBezTo>
                  <a:cubicBezTo>
                    <a:pt x="15100" y="15533"/>
                    <a:pt x="15100" y="14863"/>
                    <a:pt x="14665" y="14453"/>
                  </a:cubicBezTo>
                  <a:cubicBezTo>
                    <a:pt x="14231" y="14043"/>
                    <a:pt x="13362" y="13894"/>
                    <a:pt x="13238" y="13671"/>
                  </a:cubicBezTo>
                  <a:cubicBezTo>
                    <a:pt x="13114" y="13447"/>
                    <a:pt x="13734" y="13149"/>
                    <a:pt x="15224" y="12628"/>
                  </a:cubicBezTo>
                  <a:cubicBezTo>
                    <a:pt x="16714" y="12107"/>
                    <a:pt x="19072" y="11362"/>
                    <a:pt x="21431" y="1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10440644" y="196850"/>
              <a:ext cx="192027" cy="161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56" fill="norm" stroke="1" extrusionOk="0">
                  <a:moveTo>
                    <a:pt x="3067" y="0"/>
                  </a:moveTo>
                  <a:cubicBezTo>
                    <a:pt x="2128" y="4208"/>
                    <a:pt x="1189" y="8416"/>
                    <a:pt x="602" y="11922"/>
                  </a:cubicBezTo>
                  <a:cubicBezTo>
                    <a:pt x="15" y="15429"/>
                    <a:pt x="-220" y="18234"/>
                    <a:pt x="250" y="19777"/>
                  </a:cubicBezTo>
                  <a:cubicBezTo>
                    <a:pt x="719" y="21319"/>
                    <a:pt x="1893" y="21600"/>
                    <a:pt x="2950" y="21179"/>
                  </a:cubicBezTo>
                  <a:cubicBezTo>
                    <a:pt x="4006" y="20758"/>
                    <a:pt x="4945" y="19636"/>
                    <a:pt x="5650" y="18374"/>
                  </a:cubicBezTo>
                  <a:cubicBezTo>
                    <a:pt x="6354" y="17112"/>
                    <a:pt x="6823" y="15709"/>
                    <a:pt x="7293" y="14306"/>
                  </a:cubicBezTo>
                  <a:cubicBezTo>
                    <a:pt x="7763" y="12904"/>
                    <a:pt x="8232" y="11501"/>
                    <a:pt x="8467" y="11501"/>
                  </a:cubicBezTo>
                  <a:cubicBezTo>
                    <a:pt x="8702" y="11501"/>
                    <a:pt x="8702" y="12904"/>
                    <a:pt x="9054" y="14166"/>
                  </a:cubicBezTo>
                  <a:cubicBezTo>
                    <a:pt x="9406" y="15429"/>
                    <a:pt x="10110" y="16551"/>
                    <a:pt x="11167" y="17252"/>
                  </a:cubicBezTo>
                  <a:cubicBezTo>
                    <a:pt x="12223" y="17953"/>
                    <a:pt x="13632" y="18234"/>
                    <a:pt x="15158" y="17112"/>
                  </a:cubicBezTo>
                  <a:cubicBezTo>
                    <a:pt x="16684" y="15990"/>
                    <a:pt x="18328" y="13465"/>
                    <a:pt x="19384" y="10940"/>
                  </a:cubicBezTo>
                  <a:cubicBezTo>
                    <a:pt x="20441" y="8416"/>
                    <a:pt x="20910" y="5891"/>
                    <a:pt x="21145" y="3927"/>
                  </a:cubicBezTo>
                  <a:cubicBezTo>
                    <a:pt x="21380" y="1964"/>
                    <a:pt x="21380" y="561"/>
                    <a:pt x="20910" y="421"/>
                  </a:cubicBezTo>
                  <a:cubicBezTo>
                    <a:pt x="20441" y="281"/>
                    <a:pt x="19502" y="1403"/>
                    <a:pt x="18563" y="2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10652980" y="19050"/>
              <a:ext cx="126468" cy="31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32" fill="norm" stroke="1" extrusionOk="0">
                  <a:moveTo>
                    <a:pt x="9629" y="1751"/>
                  </a:moveTo>
                  <a:cubicBezTo>
                    <a:pt x="8909" y="876"/>
                    <a:pt x="8189" y="0"/>
                    <a:pt x="7649" y="0"/>
                  </a:cubicBezTo>
                  <a:cubicBezTo>
                    <a:pt x="7109" y="0"/>
                    <a:pt x="6749" y="876"/>
                    <a:pt x="6209" y="3503"/>
                  </a:cubicBezTo>
                  <a:cubicBezTo>
                    <a:pt x="5669" y="6130"/>
                    <a:pt x="4949" y="10508"/>
                    <a:pt x="4049" y="13573"/>
                  </a:cubicBezTo>
                  <a:cubicBezTo>
                    <a:pt x="3149" y="16638"/>
                    <a:pt x="2069" y="18389"/>
                    <a:pt x="1349" y="19630"/>
                  </a:cubicBezTo>
                  <a:cubicBezTo>
                    <a:pt x="629" y="20870"/>
                    <a:pt x="269" y="21600"/>
                    <a:pt x="89" y="21527"/>
                  </a:cubicBezTo>
                  <a:cubicBezTo>
                    <a:pt x="-91" y="21454"/>
                    <a:pt x="-91" y="20578"/>
                    <a:pt x="989" y="19119"/>
                  </a:cubicBezTo>
                  <a:cubicBezTo>
                    <a:pt x="2069" y="17659"/>
                    <a:pt x="4229" y="15616"/>
                    <a:pt x="6029" y="14376"/>
                  </a:cubicBezTo>
                  <a:cubicBezTo>
                    <a:pt x="7829" y="13135"/>
                    <a:pt x="9269" y="12697"/>
                    <a:pt x="10889" y="12551"/>
                  </a:cubicBezTo>
                  <a:cubicBezTo>
                    <a:pt x="12509" y="12405"/>
                    <a:pt x="14309" y="12551"/>
                    <a:pt x="15569" y="13208"/>
                  </a:cubicBezTo>
                  <a:cubicBezTo>
                    <a:pt x="16829" y="13865"/>
                    <a:pt x="17549" y="15032"/>
                    <a:pt x="18449" y="16492"/>
                  </a:cubicBezTo>
                  <a:cubicBezTo>
                    <a:pt x="19349" y="17951"/>
                    <a:pt x="20429" y="19703"/>
                    <a:pt x="21509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0808268" y="207104"/>
              <a:ext cx="79402" cy="12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0996" fill="norm" stroke="1" extrusionOk="0">
                  <a:moveTo>
                    <a:pt x="12396" y="2493"/>
                  </a:moveTo>
                  <a:cubicBezTo>
                    <a:pt x="10735" y="1100"/>
                    <a:pt x="9073" y="-294"/>
                    <a:pt x="7135" y="54"/>
                  </a:cubicBezTo>
                  <a:cubicBezTo>
                    <a:pt x="5196" y="403"/>
                    <a:pt x="2981" y="2493"/>
                    <a:pt x="1596" y="5629"/>
                  </a:cubicBezTo>
                  <a:cubicBezTo>
                    <a:pt x="212" y="8764"/>
                    <a:pt x="-342" y="12945"/>
                    <a:pt x="212" y="15732"/>
                  </a:cubicBezTo>
                  <a:cubicBezTo>
                    <a:pt x="766" y="18519"/>
                    <a:pt x="2427" y="19912"/>
                    <a:pt x="4643" y="20609"/>
                  </a:cubicBezTo>
                  <a:cubicBezTo>
                    <a:pt x="6858" y="21306"/>
                    <a:pt x="9627" y="21306"/>
                    <a:pt x="12950" y="18519"/>
                  </a:cubicBezTo>
                  <a:cubicBezTo>
                    <a:pt x="16273" y="15732"/>
                    <a:pt x="20150" y="10158"/>
                    <a:pt x="20704" y="6674"/>
                  </a:cubicBezTo>
                  <a:cubicBezTo>
                    <a:pt x="21258" y="3190"/>
                    <a:pt x="18489" y="1796"/>
                    <a:pt x="15720" y="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0925496" y="181570"/>
              <a:ext cx="205647" cy="12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989" fill="norm" stroke="1" extrusionOk="0">
                  <a:moveTo>
                    <a:pt x="0" y="4532"/>
                  </a:moveTo>
                  <a:cubicBezTo>
                    <a:pt x="441" y="6246"/>
                    <a:pt x="882" y="7960"/>
                    <a:pt x="1212" y="9675"/>
                  </a:cubicBezTo>
                  <a:cubicBezTo>
                    <a:pt x="1543" y="11389"/>
                    <a:pt x="1763" y="13103"/>
                    <a:pt x="2094" y="13103"/>
                  </a:cubicBezTo>
                  <a:cubicBezTo>
                    <a:pt x="2424" y="13103"/>
                    <a:pt x="2865" y="11389"/>
                    <a:pt x="3416" y="9675"/>
                  </a:cubicBezTo>
                  <a:cubicBezTo>
                    <a:pt x="3967" y="7960"/>
                    <a:pt x="4629" y="6246"/>
                    <a:pt x="5290" y="4703"/>
                  </a:cubicBezTo>
                  <a:cubicBezTo>
                    <a:pt x="5951" y="3160"/>
                    <a:pt x="6612" y="1789"/>
                    <a:pt x="7053" y="1960"/>
                  </a:cubicBezTo>
                  <a:cubicBezTo>
                    <a:pt x="7494" y="2132"/>
                    <a:pt x="7714" y="3846"/>
                    <a:pt x="7935" y="5560"/>
                  </a:cubicBezTo>
                  <a:cubicBezTo>
                    <a:pt x="8155" y="7275"/>
                    <a:pt x="8376" y="8989"/>
                    <a:pt x="8816" y="9160"/>
                  </a:cubicBezTo>
                  <a:cubicBezTo>
                    <a:pt x="9257" y="9332"/>
                    <a:pt x="9918" y="7960"/>
                    <a:pt x="10469" y="6418"/>
                  </a:cubicBezTo>
                  <a:cubicBezTo>
                    <a:pt x="11020" y="4875"/>
                    <a:pt x="11461" y="3160"/>
                    <a:pt x="12784" y="1789"/>
                  </a:cubicBezTo>
                  <a:cubicBezTo>
                    <a:pt x="14106" y="418"/>
                    <a:pt x="16310" y="-611"/>
                    <a:pt x="18073" y="418"/>
                  </a:cubicBezTo>
                  <a:cubicBezTo>
                    <a:pt x="19837" y="1446"/>
                    <a:pt x="21159" y="4532"/>
                    <a:pt x="21380" y="8303"/>
                  </a:cubicBezTo>
                  <a:cubicBezTo>
                    <a:pt x="21600" y="12075"/>
                    <a:pt x="20718" y="16532"/>
                    <a:pt x="19837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867096" y="933449"/>
              <a:ext cx="127001" cy="20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0"/>
                  </a:moveTo>
                  <a:cubicBezTo>
                    <a:pt x="3240" y="1125"/>
                    <a:pt x="6480" y="2250"/>
                    <a:pt x="8820" y="4950"/>
                  </a:cubicBezTo>
                  <a:cubicBezTo>
                    <a:pt x="11160" y="7650"/>
                    <a:pt x="12600" y="11925"/>
                    <a:pt x="13140" y="14738"/>
                  </a:cubicBezTo>
                  <a:cubicBezTo>
                    <a:pt x="13680" y="17550"/>
                    <a:pt x="13320" y="18900"/>
                    <a:pt x="12420" y="19912"/>
                  </a:cubicBezTo>
                  <a:cubicBezTo>
                    <a:pt x="11520" y="20925"/>
                    <a:pt x="10080" y="21600"/>
                    <a:pt x="8820" y="21150"/>
                  </a:cubicBezTo>
                  <a:cubicBezTo>
                    <a:pt x="7560" y="20700"/>
                    <a:pt x="6480" y="19125"/>
                    <a:pt x="6300" y="16425"/>
                  </a:cubicBezTo>
                  <a:cubicBezTo>
                    <a:pt x="6120" y="13725"/>
                    <a:pt x="6840" y="9900"/>
                    <a:pt x="8640" y="7312"/>
                  </a:cubicBezTo>
                  <a:cubicBezTo>
                    <a:pt x="10440" y="4725"/>
                    <a:pt x="13320" y="3375"/>
                    <a:pt x="15660" y="2587"/>
                  </a:cubicBezTo>
                  <a:cubicBezTo>
                    <a:pt x="18000" y="1800"/>
                    <a:pt x="19800" y="1575"/>
                    <a:pt x="21600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051246" y="925223"/>
              <a:ext cx="133351" cy="17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8714"/>
                  </a:moveTo>
                  <a:cubicBezTo>
                    <a:pt x="1714" y="8714"/>
                    <a:pt x="3429" y="8714"/>
                    <a:pt x="5486" y="7814"/>
                  </a:cubicBezTo>
                  <a:cubicBezTo>
                    <a:pt x="7543" y="6914"/>
                    <a:pt x="9943" y="5114"/>
                    <a:pt x="11314" y="3571"/>
                  </a:cubicBezTo>
                  <a:cubicBezTo>
                    <a:pt x="12686" y="2028"/>
                    <a:pt x="13029" y="743"/>
                    <a:pt x="12343" y="228"/>
                  </a:cubicBezTo>
                  <a:cubicBezTo>
                    <a:pt x="11657" y="-286"/>
                    <a:pt x="9943" y="-29"/>
                    <a:pt x="7714" y="2028"/>
                  </a:cubicBezTo>
                  <a:cubicBezTo>
                    <a:pt x="5486" y="4085"/>
                    <a:pt x="2743" y="7943"/>
                    <a:pt x="1371" y="11157"/>
                  </a:cubicBezTo>
                  <a:cubicBezTo>
                    <a:pt x="0" y="14371"/>
                    <a:pt x="0" y="16943"/>
                    <a:pt x="1886" y="18614"/>
                  </a:cubicBezTo>
                  <a:cubicBezTo>
                    <a:pt x="3771" y="20285"/>
                    <a:pt x="7543" y="21057"/>
                    <a:pt x="11143" y="21185"/>
                  </a:cubicBezTo>
                  <a:cubicBezTo>
                    <a:pt x="14743" y="21314"/>
                    <a:pt x="18171" y="20800"/>
                    <a:pt x="21600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246745" y="892629"/>
              <a:ext cx="115652" cy="21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119" fill="norm" stroke="1" extrusionOk="0">
                  <a:moveTo>
                    <a:pt x="19918" y="1543"/>
                  </a:moveTo>
                  <a:cubicBezTo>
                    <a:pt x="18375" y="908"/>
                    <a:pt x="16832" y="273"/>
                    <a:pt x="15096" y="61"/>
                  </a:cubicBezTo>
                  <a:cubicBezTo>
                    <a:pt x="13361" y="-151"/>
                    <a:pt x="11432" y="61"/>
                    <a:pt x="8732" y="2920"/>
                  </a:cubicBezTo>
                  <a:cubicBezTo>
                    <a:pt x="6032" y="5778"/>
                    <a:pt x="2561" y="11284"/>
                    <a:pt x="1018" y="14673"/>
                  </a:cubicBezTo>
                  <a:cubicBezTo>
                    <a:pt x="-525" y="18061"/>
                    <a:pt x="-139" y="19331"/>
                    <a:pt x="1018" y="20178"/>
                  </a:cubicBezTo>
                  <a:cubicBezTo>
                    <a:pt x="2175" y="21025"/>
                    <a:pt x="4104" y="21449"/>
                    <a:pt x="7575" y="20814"/>
                  </a:cubicBezTo>
                  <a:cubicBezTo>
                    <a:pt x="11046" y="20178"/>
                    <a:pt x="16061" y="18484"/>
                    <a:pt x="21075" y="16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382772" y="893931"/>
              <a:ext cx="132025" cy="17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047" fill="norm" stroke="1" extrusionOk="0">
                  <a:moveTo>
                    <a:pt x="5956" y="7031"/>
                  </a:moveTo>
                  <a:cubicBezTo>
                    <a:pt x="5271" y="8302"/>
                    <a:pt x="4585" y="9573"/>
                    <a:pt x="5099" y="10208"/>
                  </a:cubicBezTo>
                  <a:cubicBezTo>
                    <a:pt x="5614" y="10843"/>
                    <a:pt x="7328" y="10843"/>
                    <a:pt x="8871" y="10335"/>
                  </a:cubicBezTo>
                  <a:cubicBezTo>
                    <a:pt x="10414" y="9827"/>
                    <a:pt x="11785" y="8810"/>
                    <a:pt x="12985" y="7667"/>
                  </a:cubicBezTo>
                  <a:cubicBezTo>
                    <a:pt x="14185" y="6523"/>
                    <a:pt x="15214" y="5253"/>
                    <a:pt x="15728" y="3855"/>
                  </a:cubicBezTo>
                  <a:cubicBezTo>
                    <a:pt x="16242" y="2457"/>
                    <a:pt x="16242" y="933"/>
                    <a:pt x="15214" y="297"/>
                  </a:cubicBezTo>
                  <a:cubicBezTo>
                    <a:pt x="14185" y="-338"/>
                    <a:pt x="12128" y="-84"/>
                    <a:pt x="9385" y="2330"/>
                  </a:cubicBezTo>
                  <a:cubicBezTo>
                    <a:pt x="6642" y="4744"/>
                    <a:pt x="3214" y="9318"/>
                    <a:pt x="1499" y="12495"/>
                  </a:cubicBezTo>
                  <a:cubicBezTo>
                    <a:pt x="-215" y="15671"/>
                    <a:pt x="-215" y="17450"/>
                    <a:pt x="299" y="18848"/>
                  </a:cubicBezTo>
                  <a:cubicBezTo>
                    <a:pt x="814" y="20246"/>
                    <a:pt x="1842" y="21262"/>
                    <a:pt x="5442" y="21008"/>
                  </a:cubicBezTo>
                  <a:cubicBezTo>
                    <a:pt x="9042" y="20754"/>
                    <a:pt x="15214" y="19229"/>
                    <a:pt x="21385" y="17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1578296" y="971549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590996" y="882649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1637563" y="895349"/>
              <a:ext cx="93134" cy="15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2" y="1825"/>
                  </a:moveTo>
                  <a:cubicBezTo>
                    <a:pt x="491" y="5780"/>
                    <a:pt x="0" y="9735"/>
                    <a:pt x="0" y="12625"/>
                  </a:cubicBezTo>
                  <a:cubicBezTo>
                    <a:pt x="0" y="15515"/>
                    <a:pt x="491" y="17341"/>
                    <a:pt x="1473" y="18862"/>
                  </a:cubicBezTo>
                  <a:cubicBezTo>
                    <a:pt x="2455" y="20383"/>
                    <a:pt x="3927" y="21600"/>
                    <a:pt x="5400" y="21600"/>
                  </a:cubicBezTo>
                  <a:cubicBezTo>
                    <a:pt x="6873" y="21600"/>
                    <a:pt x="8345" y="20383"/>
                    <a:pt x="11045" y="16580"/>
                  </a:cubicBezTo>
                  <a:cubicBezTo>
                    <a:pt x="13745" y="12777"/>
                    <a:pt x="17673" y="63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1724346" y="909480"/>
              <a:ext cx="139701" cy="157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5777"/>
                  </a:moveTo>
                  <a:cubicBezTo>
                    <a:pt x="982" y="7198"/>
                    <a:pt x="1964" y="8619"/>
                    <a:pt x="4091" y="9329"/>
                  </a:cubicBezTo>
                  <a:cubicBezTo>
                    <a:pt x="6218" y="10040"/>
                    <a:pt x="9491" y="10040"/>
                    <a:pt x="11782" y="9329"/>
                  </a:cubicBezTo>
                  <a:cubicBezTo>
                    <a:pt x="14073" y="8619"/>
                    <a:pt x="15382" y="7198"/>
                    <a:pt x="16364" y="5350"/>
                  </a:cubicBezTo>
                  <a:cubicBezTo>
                    <a:pt x="17345" y="3503"/>
                    <a:pt x="18000" y="1229"/>
                    <a:pt x="17509" y="377"/>
                  </a:cubicBezTo>
                  <a:cubicBezTo>
                    <a:pt x="17018" y="-476"/>
                    <a:pt x="15382" y="92"/>
                    <a:pt x="13091" y="2366"/>
                  </a:cubicBezTo>
                  <a:cubicBezTo>
                    <a:pt x="10800" y="4640"/>
                    <a:pt x="7855" y="8619"/>
                    <a:pt x="6382" y="11461"/>
                  </a:cubicBezTo>
                  <a:cubicBezTo>
                    <a:pt x="4909" y="14303"/>
                    <a:pt x="4909" y="16008"/>
                    <a:pt x="7691" y="17429"/>
                  </a:cubicBezTo>
                  <a:cubicBezTo>
                    <a:pt x="10473" y="18850"/>
                    <a:pt x="16036" y="19987"/>
                    <a:pt x="21600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2321246" y="945091"/>
              <a:ext cx="177801" cy="172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5" fill="norm" stroke="1" extrusionOk="0">
                  <a:moveTo>
                    <a:pt x="0" y="10800"/>
                  </a:moveTo>
                  <a:cubicBezTo>
                    <a:pt x="2829" y="11308"/>
                    <a:pt x="5657" y="11817"/>
                    <a:pt x="7971" y="10673"/>
                  </a:cubicBezTo>
                  <a:cubicBezTo>
                    <a:pt x="10286" y="9530"/>
                    <a:pt x="12086" y="6734"/>
                    <a:pt x="12986" y="4701"/>
                  </a:cubicBezTo>
                  <a:cubicBezTo>
                    <a:pt x="13886" y="2668"/>
                    <a:pt x="13886" y="1398"/>
                    <a:pt x="13243" y="635"/>
                  </a:cubicBezTo>
                  <a:cubicBezTo>
                    <a:pt x="12600" y="-127"/>
                    <a:pt x="11314" y="-381"/>
                    <a:pt x="9514" y="890"/>
                  </a:cubicBezTo>
                  <a:cubicBezTo>
                    <a:pt x="7714" y="2160"/>
                    <a:pt x="5400" y="4955"/>
                    <a:pt x="3986" y="8259"/>
                  </a:cubicBezTo>
                  <a:cubicBezTo>
                    <a:pt x="2571" y="11563"/>
                    <a:pt x="2057" y="15374"/>
                    <a:pt x="3086" y="17788"/>
                  </a:cubicBezTo>
                  <a:cubicBezTo>
                    <a:pt x="4114" y="20203"/>
                    <a:pt x="6686" y="21219"/>
                    <a:pt x="10029" y="20457"/>
                  </a:cubicBezTo>
                  <a:cubicBezTo>
                    <a:pt x="13371" y="19694"/>
                    <a:pt x="17486" y="17153"/>
                    <a:pt x="21600" y="14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2520751" y="958849"/>
              <a:ext cx="15609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496" y="0"/>
                  </a:moveTo>
                  <a:cubicBezTo>
                    <a:pt x="-73" y="1091"/>
                    <a:pt x="-641" y="2182"/>
                    <a:pt x="1775" y="5018"/>
                  </a:cubicBezTo>
                  <a:cubicBezTo>
                    <a:pt x="4191" y="7855"/>
                    <a:pt x="9591" y="12436"/>
                    <a:pt x="13285" y="15491"/>
                  </a:cubicBezTo>
                  <a:cubicBezTo>
                    <a:pt x="16980" y="18545"/>
                    <a:pt x="18970" y="20073"/>
                    <a:pt x="209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2547387" y="958849"/>
              <a:ext cx="123110" cy="224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12" fill="norm" stroke="1" extrusionOk="0">
                  <a:moveTo>
                    <a:pt x="21293" y="0"/>
                  </a:moveTo>
                  <a:cubicBezTo>
                    <a:pt x="19462" y="0"/>
                    <a:pt x="17632" y="0"/>
                    <a:pt x="15435" y="1211"/>
                  </a:cubicBezTo>
                  <a:cubicBezTo>
                    <a:pt x="13239" y="2422"/>
                    <a:pt x="10676" y="4845"/>
                    <a:pt x="8113" y="7873"/>
                  </a:cubicBezTo>
                  <a:cubicBezTo>
                    <a:pt x="5551" y="10901"/>
                    <a:pt x="2988" y="14535"/>
                    <a:pt x="1524" y="16957"/>
                  </a:cubicBezTo>
                  <a:cubicBezTo>
                    <a:pt x="59" y="19379"/>
                    <a:pt x="-307" y="20591"/>
                    <a:pt x="242" y="21095"/>
                  </a:cubicBezTo>
                  <a:cubicBezTo>
                    <a:pt x="791" y="21600"/>
                    <a:pt x="2256" y="21398"/>
                    <a:pt x="372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2680752" y="997313"/>
              <a:ext cx="154845" cy="132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05" fill="norm" stroke="1" extrusionOk="0">
                  <a:moveTo>
                    <a:pt x="14348" y="955"/>
                  </a:moveTo>
                  <a:cubicBezTo>
                    <a:pt x="12888" y="280"/>
                    <a:pt x="11429" y="-395"/>
                    <a:pt x="9239" y="280"/>
                  </a:cubicBezTo>
                  <a:cubicBezTo>
                    <a:pt x="7050" y="955"/>
                    <a:pt x="4131" y="2980"/>
                    <a:pt x="2526" y="4836"/>
                  </a:cubicBezTo>
                  <a:cubicBezTo>
                    <a:pt x="921" y="6693"/>
                    <a:pt x="629" y="8380"/>
                    <a:pt x="337" y="10236"/>
                  </a:cubicBezTo>
                  <a:cubicBezTo>
                    <a:pt x="45" y="12093"/>
                    <a:pt x="-247" y="14118"/>
                    <a:pt x="337" y="15468"/>
                  </a:cubicBezTo>
                  <a:cubicBezTo>
                    <a:pt x="921" y="16818"/>
                    <a:pt x="2380" y="17493"/>
                    <a:pt x="4861" y="15805"/>
                  </a:cubicBezTo>
                  <a:cubicBezTo>
                    <a:pt x="7342" y="14118"/>
                    <a:pt x="10845" y="10068"/>
                    <a:pt x="12888" y="7199"/>
                  </a:cubicBezTo>
                  <a:cubicBezTo>
                    <a:pt x="14931" y="4330"/>
                    <a:pt x="15515" y="2642"/>
                    <a:pt x="15661" y="2811"/>
                  </a:cubicBezTo>
                  <a:cubicBezTo>
                    <a:pt x="15807" y="2980"/>
                    <a:pt x="15515" y="5005"/>
                    <a:pt x="15369" y="7030"/>
                  </a:cubicBezTo>
                  <a:cubicBezTo>
                    <a:pt x="15223" y="9055"/>
                    <a:pt x="15223" y="11080"/>
                    <a:pt x="16245" y="13443"/>
                  </a:cubicBezTo>
                  <a:cubicBezTo>
                    <a:pt x="17267" y="15805"/>
                    <a:pt x="19310" y="18505"/>
                    <a:pt x="21353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2918146" y="953762"/>
              <a:ext cx="95251" cy="174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17280" y="1390"/>
                  </a:moveTo>
                  <a:cubicBezTo>
                    <a:pt x="14880" y="876"/>
                    <a:pt x="12480" y="361"/>
                    <a:pt x="10080" y="104"/>
                  </a:cubicBezTo>
                  <a:cubicBezTo>
                    <a:pt x="7680" y="-153"/>
                    <a:pt x="5280" y="-153"/>
                    <a:pt x="3360" y="2804"/>
                  </a:cubicBezTo>
                  <a:cubicBezTo>
                    <a:pt x="1440" y="5761"/>
                    <a:pt x="0" y="11676"/>
                    <a:pt x="0" y="15276"/>
                  </a:cubicBezTo>
                  <a:cubicBezTo>
                    <a:pt x="0" y="18876"/>
                    <a:pt x="1440" y="20161"/>
                    <a:pt x="3360" y="20804"/>
                  </a:cubicBezTo>
                  <a:cubicBezTo>
                    <a:pt x="5280" y="21447"/>
                    <a:pt x="7680" y="21447"/>
                    <a:pt x="10800" y="20547"/>
                  </a:cubicBezTo>
                  <a:cubicBezTo>
                    <a:pt x="13920" y="19647"/>
                    <a:pt x="17760" y="17847"/>
                    <a:pt x="21600" y="16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3086716" y="806449"/>
              <a:ext cx="66381" cy="331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14" fill="norm" stroke="1" extrusionOk="0">
                  <a:moveTo>
                    <a:pt x="15093" y="0"/>
                  </a:moveTo>
                  <a:cubicBezTo>
                    <a:pt x="10368" y="2871"/>
                    <a:pt x="5643" y="5742"/>
                    <a:pt x="2943" y="8818"/>
                  </a:cubicBezTo>
                  <a:cubicBezTo>
                    <a:pt x="243" y="11894"/>
                    <a:pt x="-432" y="15175"/>
                    <a:pt x="243" y="17362"/>
                  </a:cubicBezTo>
                  <a:cubicBezTo>
                    <a:pt x="918" y="19549"/>
                    <a:pt x="2943" y="20643"/>
                    <a:pt x="5643" y="21122"/>
                  </a:cubicBezTo>
                  <a:cubicBezTo>
                    <a:pt x="8343" y="21600"/>
                    <a:pt x="11718" y="21463"/>
                    <a:pt x="14418" y="20916"/>
                  </a:cubicBezTo>
                  <a:cubicBezTo>
                    <a:pt x="17118" y="20370"/>
                    <a:pt x="19143" y="19413"/>
                    <a:pt x="21168" y="18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3089596" y="895349"/>
              <a:ext cx="1206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3197972" y="825499"/>
              <a:ext cx="44025" cy="31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84" fill="norm" stroke="1" extrusionOk="0">
                  <a:moveTo>
                    <a:pt x="21393" y="0"/>
                  </a:moveTo>
                  <a:cubicBezTo>
                    <a:pt x="17279" y="432"/>
                    <a:pt x="13164" y="864"/>
                    <a:pt x="9564" y="3024"/>
                  </a:cubicBezTo>
                  <a:cubicBezTo>
                    <a:pt x="5964" y="5184"/>
                    <a:pt x="2879" y="9072"/>
                    <a:pt x="1336" y="12168"/>
                  </a:cubicBezTo>
                  <a:cubicBezTo>
                    <a:pt x="-207" y="15264"/>
                    <a:pt x="-207" y="17568"/>
                    <a:pt x="307" y="19080"/>
                  </a:cubicBezTo>
                  <a:cubicBezTo>
                    <a:pt x="822" y="20592"/>
                    <a:pt x="1850" y="21312"/>
                    <a:pt x="4422" y="21456"/>
                  </a:cubicBezTo>
                  <a:cubicBezTo>
                    <a:pt x="6993" y="21600"/>
                    <a:pt x="11107" y="21168"/>
                    <a:pt x="15222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3293330" y="1009649"/>
              <a:ext cx="116284" cy="32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78" fill="norm" stroke="1" extrusionOk="0">
                  <a:moveTo>
                    <a:pt x="1060" y="0"/>
                  </a:moveTo>
                  <a:cubicBezTo>
                    <a:pt x="674" y="692"/>
                    <a:pt x="289" y="1385"/>
                    <a:pt x="96" y="2146"/>
                  </a:cubicBezTo>
                  <a:cubicBezTo>
                    <a:pt x="-97" y="2908"/>
                    <a:pt x="-97" y="3738"/>
                    <a:pt x="1060" y="4223"/>
                  </a:cubicBezTo>
                  <a:cubicBezTo>
                    <a:pt x="2217" y="4708"/>
                    <a:pt x="4532" y="4846"/>
                    <a:pt x="7039" y="4362"/>
                  </a:cubicBezTo>
                  <a:cubicBezTo>
                    <a:pt x="9546" y="3877"/>
                    <a:pt x="12246" y="2769"/>
                    <a:pt x="13982" y="1869"/>
                  </a:cubicBezTo>
                  <a:cubicBezTo>
                    <a:pt x="15717" y="969"/>
                    <a:pt x="16489" y="277"/>
                    <a:pt x="16296" y="277"/>
                  </a:cubicBezTo>
                  <a:cubicBezTo>
                    <a:pt x="16103" y="277"/>
                    <a:pt x="14946" y="969"/>
                    <a:pt x="14560" y="3115"/>
                  </a:cubicBezTo>
                  <a:cubicBezTo>
                    <a:pt x="14174" y="5262"/>
                    <a:pt x="14560" y="8862"/>
                    <a:pt x="15717" y="11562"/>
                  </a:cubicBezTo>
                  <a:cubicBezTo>
                    <a:pt x="16874" y="14262"/>
                    <a:pt x="18803" y="16062"/>
                    <a:pt x="19960" y="17446"/>
                  </a:cubicBezTo>
                  <a:cubicBezTo>
                    <a:pt x="21117" y="18831"/>
                    <a:pt x="21503" y="19800"/>
                    <a:pt x="20924" y="20492"/>
                  </a:cubicBezTo>
                  <a:cubicBezTo>
                    <a:pt x="20346" y="21185"/>
                    <a:pt x="18803" y="21600"/>
                    <a:pt x="15332" y="21254"/>
                  </a:cubicBezTo>
                  <a:cubicBezTo>
                    <a:pt x="11860" y="20908"/>
                    <a:pt x="6460" y="19800"/>
                    <a:pt x="1060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3839839" y="971499"/>
              <a:ext cx="81608" cy="148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46" fill="norm" stroke="1" extrusionOk="0">
                  <a:moveTo>
                    <a:pt x="21353" y="907"/>
                  </a:moveTo>
                  <a:cubicBezTo>
                    <a:pt x="18030" y="307"/>
                    <a:pt x="14707" y="-293"/>
                    <a:pt x="11938" y="157"/>
                  </a:cubicBezTo>
                  <a:cubicBezTo>
                    <a:pt x="9168" y="607"/>
                    <a:pt x="6953" y="2107"/>
                    <a:pt x="4738" y="5257"/>
                  </a:cubicBezTo>
                  <a:cubicBezTo>
                    <a:pt x="2522" y="8407"/>
                    <a:pt x="307" y="13207"/>
                    <a:pt x="30" y="16207"/>
                  </a:cubicBezTo>
                  <a:cubicBezTo>
                    <a:pt x="-247" y="19207"/>
                    <a:pt x="1415" y="20407"/>
                    <a:pt x="3630" y="20857"/>
                  </a:cubicBezTo>
                  <a:cubicBezTo>
                    <a:pt x="5845" y="21307"/>
                    <a:pt x="8615" y="21007"/>
                    <a:pt x="11384" y="19357"/>
                  </a:cubicBezTo>
                  <a:cubicBezTo>
                    <a:pt x="14153" y="17707"/>
                    <a:pt x="16922" y="14707"/>
                    <a:pt x="17476" y="11557"/>
                  </a:cubicBezTo>
                  <a:cubicBezTo>
                    <a:pt x="18030" y="8407"/>
                    <a:pt x="16368" y="5107"/>
                    <a:pt x="14707" y="1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3997646" y="934458"/>
              <a:ext cx="107951" cy="157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3276"/>
                  </a:moveTo>
                  <a:cubicBezTo>
                    <a:pt x="424" y="7539"/>
                    <a:pt x="847" y="11802"/>
                    <a:pt x="1059" y="15070"/>
                  </a:cubicBezTo>
                  <a:cubicBezTo>
                    <a:pt x="1271" y="18339"/>
                    <a:pt x="1271" y="20612"/>
                    <a:pt x="1059" y="21039"/>
                  </a:cubicBezTo>
                  <a:cubicBezTo>
                    <a:pt x="847" y="21465"/>
                    <a:pt x="424" y="20044"/>
                    <a:pt x="1482" y="16633"/>
                  </a:cubicBezTo>
                  <a:cubicBezTo>
                    <a:pt x="2541" y="13223"/>
                    <a:pt x="5082" y="7823"/>
                    <a:pt x="7200" y="4697"/>
                  </a:cubicBezTo>
                  <a:cubicBezTo>
                    <a:pt x="9318" y="1570"/>
                    <a:pt x="11012" y="718"/>
                    <a:pt x="12918" y="291"/>
                  </a:cubicBezTo>
                  <a:cubicBezTo>
                    <a:pt x="14824" y="-135"/>
                    <a:pt x="16941" y="-135"/>
                    <a:pt x="18212" y="576"/>
                  </a:cubicBezTo>
                  <a:cubicBezTo>
                    <a:pt x="19482" y="1286"/>
                    <a:pt x="19906" y="2707"/>
                    <a:pt x="20329" y="6118"/>
                  </a:cubicBezTo>
                  <a:cubicBezTo>
                    <a:pt x="20753" y="9528"/>
                    <a:pt x="21176" y="14928"/>
                    <a:pt x="21600" y="20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4150046" y="935466"/>
              <a:ext cx="171451" cy="140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800" y="8273"/>
                  </a:moveTo>
                  <a:cubicBezTo>
                    <a:pt x="1867" y="9226"/>
                    <a:pt x="2933" y="10179"/>
                    <a:pt x="4133" y="10338"/>
                  </a:cubicBezTo>
                  <a:cubicBezTo>
                    <a:pt x="5333" y="10497"/>
                    <a:pt x="6667" y="9862"/>
                    <a:pt x="7733" y="8909"/>
                  </a:cubicBezTo>
                  <a:cubicBezTo>
                    <a:pt x="8800" y="7956"/>
                    <a:pt x="9600" y="6685"/>
                    <a:pt x="10133" y="5097"/>
                  </a:cubicBezTo>
                  <a:cubicBezTo>
                    <a:pt x="10667" y="3509"/>
                    <a:pt x="10933" y="1603"/>
                    <a:pt x="10400" y="650"/>
                  </a:cubicBezTo>
                  <a:cubicBezTo>
                    <a:pt x="9867" y="-303"/>
                    <a:pt x="8533" y="-303"/>
                    <a:pt x="6933" y="1285"/>
                  </a:cubicBezTo>
                  <a:cubicBezTo>
                    <a:pt x="5333" y="2873"/>
                    <a:pt x="3467" y="6050"/>
                    <a:pt x="2133" y="9226"/>
                  </a:cubicBezTo>
                  <a:cubicBezTo>
                    <a:pt x="800" y="12403"/>
                    <a:pt x="0" y="15579"/>
                    <a:pt x="0" y="17803"/>
                  </a:cubicBezTo>
                  <a:cubicBezTo>
                    <a:pt x="0" y="20026"/>
                    <a:pt x="800" y="21297"/>
                    <a:pt x="4533" y="21138"/>
                  </a:cubicBezTo>
                  <a:cubicBezTo>
                    <a:pt x="8267" y="20979"/>
                    <a:pt x="14933" y="19391"/>
                    <a:pt x="21600" y="17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4695707" y="916730"/>
              <a:ext cx="95690" cy="19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260" fill="norm" stroke="1" extrusionOk="0">
                  <a:moveTo>
                    <a:pt x="20776" y="1114"/>
                  </a:moveTo>
                  <a:cubicBezTo>
                    <a:pt x="18938" y="432"/>
                    <a:pt x="17099" y="-250"/>
                    <a:pt x="13423" y="91"/>
                  </a:cubicBezTo>
                  <a:cubicBezTo>
                    <a:pt x="9746" y="432"/>
                    <a:pt x="4231" y="1796"/>
                    <a:pt x="1704" y="3729"/>
                  </a:cubicBezTo>
                  <a:cubicBezTo>
                    <a:pt x="-824" y="5662"/>
                    <a:pt x="-364" y="8163"/>
                    <a:pt x="1933" y="10095"/>
                  </a:cubicBezTo>
                  <a:cubicBezTo>
                    <a:pt x="4231" y="12028"/>
                    <a:pt x="8367" y="13392"/>
                    <a:pt x="11125" y="14529"/>
                  </a:cubicBezTo>
                  <a:cubicBezTo>
                    <a:pt x="13882" y="15666"/>
                    <a:pt x="15261" y="16575"/>
                    <a:pt x="15261" y="17485"/>
                  </a:cubicBezTo>
                  <a:cubicBezTo>
                    <a:pt x="15261" y="18394"/>
                    <a:pt x="13882" y="19304"/>
                    <a:pt x="12044" y="19986"/>
                  </a:cubicBezTo>
                  <a:cubicBezTo>
                    <a:pt x="10206" y="20668"/>
                    <a:pt x="7908" y="21123"/>
                    <a:pt x="5610" y="21236"/>
                  </a:cubicBezTo>
                  <a:cubicBezTo>
                    <a:pt x="3312" y="21350"/>
                    <a:pt x="1014" y="21123"/>
                    <a:pt x="1244" y="19076"/>
                  </a:cubicBezTo>
                  <a:cubicBezTo>
                    <a:pt x="1474" y="17030"/>
                    <a:pt x="4231" y="13165"/>
                    <a:pt x="6989" y="9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4873946" y="793749"/>
              <a:ext cx="1143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351"/>
                    <a:pt x="2400" y="4702"/>
                    <a:pt x="2800" y="7567"/>
                  </a:cubicBezTo>
                  <a:cubicBezTo>
                    <a:pt x="3200" y="10433"/>
                    <a:pt x="2800" y="13812"/>
                    <a:pt x="2200" y="15869"/>
                  </a:cubicBezTo>
                  <a:cubicBezTo>
                    <a:pt x="1600" y="17927"/>
                    <a:pt x="800" y="18661"/>
                    <a:pt x="400" y="18588"/>
                  </a:cubicBezTo>
                  <a:cubicBezTo>
                    <a:pt x="0" y="18514"/>
                    <a:pt x="0" y="17633"/>
                    <a:pt x="1200" y="16384"/>
                  </a:cubicBezTo>
                  <a:cubicBezTo>
                    <a:pt x="2400" y="15135"/>
                    <a:pt x="4800" y="13518"/>
                    <a:pt x="7000" y="12490"/>
                  </a:cubicBezTo>
                  <a:cubicBezTo>
                    <a:pt x="9200" y="11461"/>
                    <a:pt x="11200" y="11020"/>
                    <a:pt x="12800" y="11094"/>
                  </a:cubicBezTo>
                  <a:cubicBezTo>
                    <a:pt x="14400" y="11167"/>
                    <a:pt x="15600" y="11755"/>
                    <a:pt x="16200" y="12931"/>
                  </a:cubicBezTo>
                  <a:cubicBezTo>
                    <a:pt x="16800" y="14106"/>
                    <a:pt x="16800" y="15869"/>
                    <a:pt x="17600" y="17412"/>
                  </a:cubicBezTo>
                  <a:cubicBezTo>
                    <a:pt x="18400" y="18955"/>
                    <a:pt x="20000" y="20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5039989" y="958849"/>
              <a:ext cx="63776" cy="128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077" fill="norm" stroke="1" extrusionOk="0">
                  <a:moveTo>
                    <a:pt x="18503" y="4181"/>
                  </a:moveTo>
                  <a:cubicBezTo>
                    <a:pt x="16413" y="2787"/>
                    <a:pt x="14322" y="1394"/>
                    <a:pt x="11884" y="1394"/>
                  </a:cubicBezTo>
                  <a:cubicBezTo>
                    <a:pt x="9445" y="1394"/>
                    <a:pt x="6658" y="2787"/>
                    <a:pt x="4219" y="4529"/>
                  </a:cubicBezTo>
                  <a:cubicBezTo>
                    <a:pt x="1780" y="6271"/>
                    <a:pt x="-310" y="8361"/>
                    <a:pt x="38" y="11323"/>
                  </a:cubicBezTo>
                  <a:cubicBezTo>
                    <a:pt x="387" y="14284"/>
                    <a:pt x="3174" y="18116"/>
                    <a:pt x="6658" y="19858"/>
                  </a:cubicBezTo>
                  <a:cubicBezTo>
                    <a:pt x="10142" y="21600"/>
                    <a:pt x="14322" y="21252"/>
                    <a:pt x="17109" y="20206"/>
                  </a:cubicBezTo>
                  <a:cubicBezTo>
                    <a:pt x="19896" y="19161"/>
                    <a:pt x="21290" y="17419"/>
                    <a:pt x="20942" y="13935"/>
                  </a:cubicBezTo>
                  <a:cubicBezTo>
                    <a:pt x="20593" y="10452"/>
                    <a:pt x="18503" y="5226"/>
                    <a:pt x="16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5176630" y="738716"/>
              <a:ext cx="52917" cy="382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16416" y="1671"/>
                  </a:moveTo>
                  <a:cubicBezTo>
                    <a:pt x="16416" y="835"/>
                    <a:pt x="16416" y="0"/>
                    <a:pt x="16416" y="0"/>
                  </a:cubicBezTo>
                  <a:cubicBezTo>
                    <a:pt x="16416" y="0"/>
                    <a:pt x="16416" y="835"/>
                    <a:pt x="14256" y="3341"/>
                  </a:cubicBezTo>
                  <a:cubicBezTo>
                    <a:pt x="12096" y="5848"/>
                    <a:pt x="7776" y="10024"/>
                    <a:pt x="4752" y="13127"/>
                  </a:cubicBezTo>
                  <a:cubicBezTo>
                    <a:pt x="1728" y="16230"/>
                    <a:pt x="0" y="18259"/>
                    <a:pt x="0" y="19571"/>
                  </a:cubicBezTo>
                  <a:cubicBezTo>
                    <a:pt x="0" y="20884"/>
                    <a:pt x="1728" y="21481"/>
                    <a:pt x="4320" y="21540"/>
                  </a:cubicBezTo>
                  <a:cubicBezTo>
                    <a:pt x="6912" y="21600"/>
                    <a:pt x="10368" y="21123"/>
                    <a:pt x="13392" y="20287"/>
                  </a:cubicBezTo>
                  <a:cubicBezTo>
                    <a:pt x="16416" y="19452"/>
                    <a:pt x="19008" y="18259"/>
                    <a:pt x="21600" y="17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5159696" y="927099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8000"/>
                    <a:pt x="1964" y="14400"/>
                    <a:pt x="5564" y="10800"/>
                  </a:cubicBezTo>
                  <a:cubicBezTo>
                    <a:pt x="9164" y="7200"/>
                    <a:pt x="1538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5662622" y="730387"/>
              <a:ext cx="386075" cy="511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93" fill="norm" stroke="1" extrusionOk="0">
                  <a:moveTo>
                    <a:pt x="7011" y="9821"/>
                  </a:moveTo>
                  <a:cubicBezTo>
                    <a:pt x="7011" y="9290"/>
                    <a:pt x="7011" y="8758"/>
                    <a:pt x="6716" y="8404"/>
                  </a:cubicBezTo>
                  <a:cubicBezTo>
                    <a:pt x="6421" y="8050"/>
                    <a:pt x="5831" y="7873"/>
                    <a:pt x="4827" y="8139"/>
                  </a:cubicBezTo>
                  <a:cubicBezTo>
                    <a:pt x="3824" y="8404"/>
                    <a:pt x="2408" y="9113"/>
                    <a:pt x="1522" y="9776"/>
                  </a:cubicBezTo>
                  <a:cubicBezTo>
                    <a:pt x="637" y="10440"/>
                    <a:pt x="283" y="11060"/>
                    <a:pt x="106" y="11724"/>
                  </a:cubicBezTo>
                  <a:cubicBezTo>
                    <a:pt x="-71" y="12388"/>
                    <a:pt x="-71" y="13096"/>
                    <a:pt x="460" y="13362"/>
                  </a:cubicBezTo>
                  <a:cubicBezTo>
                    <a:pt x="991" y="13627"/>
                    <a:pt x="2054" y="13450"/>
                    <a:pt x="2880" y="12609"/>
                  </a:cubicBezTo>
                  <a:cubicBezTo>
                    <a:pt x="3706" y="11768"/>
                    <a:pt x="4296" y="10263"/>
                    <a:pt x="4886" y="8847"/>
                  </a:cubicBezTo>
                  <a:cubicBezTo>
                    <a:pt x="5477" y="7431"/>
                    <a:pt x="6067" y="6103"/>
                    <a:pt x="7011" y="4819"/>
                  </a:cubicBezTo>
                  <a:cubicBezTo>
                    <a:pt x="7955" y="3536"/>
                    <a:pt x="9254" y="2296"/>
                    <a:pt x="10021" y="1455"/>
                  </a:cubicBezTo>
                  <a:cubicBezTo>
                    <a:pt x="10788" y="614"/>
                    <a:pt x="11024" y="172"/>
                    <a:pt x="11437" y="39"/>
                  </a:cubicBezTo>
                  <a:cubicBezTo>
                    <a:pt x="11850" y="-94"/>
                    <a:pt x="12440" y="83"/>
                    <a:pt x="12795" y="1101"/>
                  </a:cubicBezTo>
                  <a:cubicBezTo>
                    <a:pt x="13149" y="2119"/>
                    <a:pt x="13267" y="3978"/>
                    <a:pt x="12854" y="6014"/>
                  </a:cubicBezTo>
                  <a:cubicBezTo>
                    <a:pt x="12440" y="8050"/>
                    <a:pt x="11496" y="10263"/>
                    <a:pt x="10493" y="12565"/>
                  </a:cubicBezTo>
                  <a:cubicBezTo>
                    <a:pt x="9490" y="14867"/>
                    <a:pt x="8427" y="17257"/>
                    <a:pt x="7896" y="18850"/>
                  </a:cubicBezTo>
                  <a:cubicBezTo>
                    <a:pt x="7365" y="20444"/>
                    <a:pt x="7365" y="21240"/>
                    <a:pt x="7778" y="21373"/>
                  </a:cubicBezTo>
                  <a:cubicBezTo>
                    <a:pt x="8191" y="21506"/>
                    <a:pt x="9018" y="20975"/>
                    <a:pt x="9785" y="20267"/>
                  </a:cubicBezTo>
                  <a:cubicBezTo>
                    <a:pt x="10552" y="19558"/>
                    <a:pt x="11260" y="18673"/>
                    <a:pt x="11732" y="18009"/>
                  </a:cubicBezTo>
                  <a:cubicBezTo>
                    <a:pt x="12204" y="17345"/>
                    <a:pt x="12440" y="16903"/>
                    <a:pt x="12618" y="16460"/>
                  </a:cubicBezTo>
                  <a:cubicBezTo>
                    <a:pt x="12795" y="16017"/>
                    <a:pt x="12913" y="15575"/>
                    <a:pt x="12618" y="15354"/>
                  </a:cubicBezTo>
                  <a:cubicBezTo>
                    <a:pt x="12322" y="15132"/>
                    <a:pt x="11614" y="15132"/>
                    <a:pt x="11850" y="14911"/>
                  </a:cubicBezTo>
                  <a:cubicBezTo>
                    <a:pt x="12086" y="14690"/>
                    <a:pt x="13267" y="14247"/>
                    <a:pt x="15037" y="13406"/>
                  </a:cubicBezTo>
                  <a:cubicBezTo>
                    <a:pt x="16808" y="12565"/>
                    <a:pt x="19168" y="11326"/>
                    <a:pt x="21529" y="10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6418551" y="874881"/>
              <a:ext cx="176246" cy="14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782" fill="norm" stroke="1" extrusionOk="0">
                  <a:moveTo>
                    <a:pt x="12154" y="4637"/>
                  </a:moveTo>
                  <a:cubicBezTo>
                    <a:pt x="11125" y="2862"/>
                    <a:pt x="10097" y="1086"/>
                    <a:pt x="8940" y="347"/>
                  </a:cubicBezTo>
                  <a:cubicBezTo>
                    <a:pt x="7782" y="-393"/>
                    <a:pt x="6497" y="-97"/>
                    <a:pt x="4954" y="2714"/>
                  </a:cubicBezTo>
                  <a:cubicBezTo>
                    <a:pt x="3411" y="5525"/>
                    <a:pt x="1611" y="10851"/>
                    <a:pt x="711" y="14254"/>
                  </a:cubicBezTo>
                  <a:cubicBezTo>
                    <a:pt x="-189" y="17656"/>
                    <a:pt x="-189" y="19136"/>
                    <a:pt x="454" y="20023"/>
                  </a:cubicBezTo>
                  <a:cubicBezTo>
                    <a:pt x="1097" y="20911"/>
                    <a:pt x="2382" y="21207"/>
                    <a:pt x="3925" y="19875"/>
                  </a:cubicBezTo>
                  <a:cubicBezTo>
                    <a:pt x="5468" y="18544"/>
                    <a:pt x="7268" y="15585"/>
                    <a:pt x="8682" y="12922"/>
                  </a:cubicBezTo>
                  <a:cubicBezTo>
                    <a:pt x="10097" y="10259"/>
                    <a:pt x="11125" y="7892"/>
                    <a:pt x="11640" y="7448"/>
                  </a:cubicBezTo>
                  <a:cubicBezTo>
                    <a:pt x="12154" y="7004"/>
                    <a:pt x="12154" y="8484"/>
                    <a:pt x="13697" y="10999"/>
                  </a:cubicBezTo>
                  <a:cubicBezTo>
                    <a:pt x="15240" y="13514"/>
                    <a:pt x="18325" y="17065"/>
                    <a:pt x="21411" y="20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6950396" y="867833"/>
              <a:ext cx="1143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2000" y="6092"/>
                    <a:pt x="4000" y="8585"/>
                    <a:pt x="5600" y="11215"/>
                  </a:cubicBezTo>
                  <a:cubicBezTo>
                    <a:pt x="7200" y="13846"/>
                    <a:pt x="8400" y="16615"/>
                    <a:pt x="9600" y="18554"/>
                  </a:cubicBezTo>
                  <a:cubicBezTo>
                    <a:pt x="10800" y="20492"/>
                    <a:pt x="12000" y="21600"/>
                    <a:pt x="13200" y="21600"/>
                  </a:cubicBezTo>
                  <a:cubicBezTo>
                    <a:pt x="14400" y="21600"/>
                    <a:pt x="15600" y="20492"/>
                    <a:pt x="16400" y="17169"/>
                  </a:cubicBezTo>
                  <a:cubicBezTo>
                    <a:pt x="17200" y="13846"/>
                    <a:pt x="17600" y="8308"/>
                    <a:pt x="17800" y="4846"/>
                  </a:cubicBezTo>
                  <a:cubicBezTo>
                    <a:pt x="18000" y="1385"/>
                    <a:pt x="18000" y="0"/>
                    <a:pt x="18600" y="0"/>
                  </a:cubicBezTo>
                  <a:cubicBezTo>
                    <a:pt x="19200" y="0"/>
                    <a:pt x="20400" y="1385"/>
                    <a:pt x="21600" y="2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7110089" y="853545"/>
              <a:ext cx="164158" cy="15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12" fill="norm" stroke="1" extrusionOk="0">
                  <a:moveTo>
                    <a:pt x="12339" y="8280"/>
                  </a:moveTo>
                  <a:cubicBezTo>
                    <a:pt x="11785" y="5400"/>
                    <a:pt x="11231" y="2520"/>
                    <a:pt x="10262" y="1080"/>
                  </a:cubicBezTo>
                  <a:cubicBezTo>
                    <a:pt x="9292" y="-360"/>
                    <a:pt x="7908" y="-360"/>
                    <a:pt x="6523" y="1080"/>
                  </a:cubicBezTo>
                  <a:cubicBezTo>
                    <a:pt x="5139" y="2520"/>
                    <a:pt x="3754" y="5400"/>
                    <a:pt x="2508" y="8568"/>
                  </a:cubicBezTo>
                  <a:cubicBezTo>
                    <a:pt x="1262" y="11736"/>
                    <a:pt x="154" y="15192"/>
                    <a:pt x="15" y="17496"/>
                  </a:cubicBezTo>
                  <a:cubicBezTo>
                    <a:pt x="-123" y="19800"/>
                    <a:pt x="708" y="20952"/>
                    <a:pt x="1677" y="21096"/>
                  </a:cubicBezTo>
                  <a:cubicBezTo>
                    <a:pt x="2646" y="21240"/>
                    <a:pt x="3754" y="20376"/>
                    <a:pt x="5277" y="18792"/>
                  </a:cubicBezTo>
                  <a:cubicBezTo>
                    <a:pt x="6800" y="17208"/>
                    <a:pt x="8739" y="14904"/>
                    <a:pt x="10815" y="13320"/>
                  </a:cubicBezTo>
                  <a:cubicBezTo>
                    <a:pt x="12892" y="11736"/>
                    <a:pt x="15108" y="10872"/>
                    <a:pt x="16354" y="11304"/>
                  </a:cubicBezTo>
                  <a:cubicBezTo>
                    <a:pt x="17600" y="11736"/>
                    <a:pt x="17877" y="13464"/>
                    <a:pt x="18569" y="14760"/>
                  </a:cubicBezTo>
                  <a:cubicBezTo>
                    <a:pt x="19262" y="16056"/>
                    <a:pt x="20369" y="16920"/>
                    <a:pt x="21477" y="17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7327427" y="837024"/>
              <a:ext cx="124620" cy="18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126" fill="norm" stroke="1" extrusionOk="0">
                  <a:moveTo>
                    <a:pt x="15795" y="4607"/>
                  </a:moveTo>
                  <a:cubicBezTo>
                    <a:pt x="15435" y="2869"/>
                    <a:pt x="15075" y="1131"/>
                    <a:pt x="13995" y="386"/>
                  </a:cubicBezTo>
                  <a:cubicBezTo>
                    <a:pt x="12915" y="-359"/>
                    <a:pt x="11115" y="-111"/>
                    <a:pt x="8595" y="1875"/>
                  </a:cubicBezTo>
                  <a:cubicBezTo>
                    <a:pt x="6075" y="3862"/>
                    <a:pt x="2835" y="7586"/>
                    <a:pt x="1215" y="10689"/>
                  </a:cubicBezTo>
                  <a:cubicBezTo>
                    <a:pt x="-405" y="13793"/>
                    <a:pt x="-405" y="16275"/>
                    <a:pt x="1215" y="18138"/>
                  </a:cubicBezTo>
                  <a:cubicBezTo>
                    <a:pt x="2835" y="20000"/>
                    <a:pt x="6075" y="21241"/>
                    <a:pt x="9675" y="21117"/>
                  </a:cubicBezTo>
                  <a:cubicBezTo>
                    <a:pt x="13275" y="20993"/>
                    <a:pt x="17235" y="19503"/>
                    <a:pt x="21195" y="18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7490652" y="814615"/>
              <a:ext cx="120145" cy="18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039" fill="norm" stroke="1" extrusionOk="0">
                  <a:moveTo>
                    <a:pt x="16963" y="3321"/>
                  </a:moveTo>
                  <a:cubicBezTo>
                    <a:pt x="16205" y="2147"/>
                    <a:pt x="15447" y="973"/>
                    <a:pt x="14121" y="386"/>
                  </a:cubicBezTo>
                  <a:cubicBezTo>
                    <a:pt x="12794" y="-201"/>
                    <a:pt x="10899" y="-201"/>
                    <a:pt x="8626" y="973"/>
                  </a:cubicBezTo>
                  <a:cubicBezTo>
                    <a:pt x="6352" y="2147"/>
                    <a:pt x="3699" y="4495"/>
                    <a:pt x="2184" y="6960"/>
                  </a:cubicBezTo>
                  <a:cubicBezTo>
                    <a:pt x="668" y="9425"/>
                    <a:pt x="289" y="12008"/>
                    <a:pt x="99" y="14356"/>
                  </a:cubicBezTo>
                  <a:cubicBezTo>
                    <a:pt x="-90" y="16703"/>
                    <a:pt x="-90" y="18816"/>
                    <a:pt x="857" y="19990"/>
                  </a:cubicBezTo>
                  <a:cubicBezTo>
                    <a:pt x="1805" y="21164"/>
                    <a:pt x="3699" y="21399"/>
                    <a:pt x="7299" y="20460"/>
                  </a:cubicBezTo>
                  <a:cubicBezTo>
                    <a:pt x="10899" y="19521"/>
                    <a:pt x="16205" y="17408"/>
                    <a:pt x="21510" y="15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7648896" y="869949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7674296" y="774699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7715311" y="838199"/>
              <a:ext cx="8889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600" fill="norm" stroke="1" extrusionOk="0">
                  <a:moveTo>
                    <a:pt x="6844" y="0"/>
                  </a:moveTo>
                  <a:cubicBezTo>
                    <a:pt x="5337" y="4800"/>
                    <a:pt x="3830" y="9600"/>
                    <a:pt x="3076" y="12720"/>
                  </a:cubicBezTo>
                  <a:cubicBezTo>
                    <a:pt x="2323" y="15840"/>
                    <a:pt x="2323" y="17280"/>
                    <a:pt x="1820" y="18720"/>
                  </a:cubicBezTo>
                  <a:cubicBezTo>
                    <a:pt x="1318" y="20160"/>
                    <a:pt x="313" y="21600"/>
                    <a:pt x="62" y="21600"/>
                  </a:cubicBezTo>
                  <a:cubicBezTo>
                    <a:pt x="-189" y="21600"/>
                    <a:pt x="313" y="20160"/>
                    <a:pt x="1820" y="17280"/>
                  </a:cubicBezTo>
                  <a:cubicBezTo>
                    <a:pt x="3327" y="14400"/>
                    <a:pt x="5839" y="10080"/>
                    <a:pt x="7848" y="7440"/>
                  </a:cubicBezTo>
                  <a:cubicBezTo>
                    <a:pt x="9858" y="4800"/>
                    <a:pt x="11364" y="3840"/>
                    <a:pt x="13374" y="3480"/>
                  </a:cubicBezTo>
                  <a:cubicBezTo>
                    <a:pt x="15383" y="3120"/>
                    <a:pt x="17895" y="3360"/>
                    <a:pt x="19402" y="5280"/>
                  </a:cubicBezTo>
                  <a:cubicBezTo>
                    <a:pt x="20909" y="7200"/>
                    <a:pt x="21411" y="10800"/>
                    <a:pt x="20909" y="13440"/>
                  </a:cubicBezTo>
                  <a:cubicBezTo>
                    <a:pt x="20406" y="16080"/>
                    <a:pt x="18899" y="17760"/>
                    <a:pt x="17392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7871146" y="815024"/>
              <a:ext cx="190501" cy="185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9210"/>
                  </a:moveTo>
                  <a:cubicBezTo>
                    <a:pt x="0" y="10424"/>
                    <a:pt x="0" y="11637"/>
                    <a:pt x="840" y="12487"/>
                  </a:cubicBezTo>
                  <a:cubicBezTo>
                    <a:pt x="1680" y="13336"/>
                    <a:pt x="3360" y="13821"/>
                    <a:pt x="5280" y="12972"/>
                  </a:cubicBezTo>
                  <a:cubicBezTo>
                    <a:pt x="7200" y="12123"/>
                    <a:pt x="9360" y="9938"/>
                    <a:pt x="10680" y="8118"/>
                  </a:cubicBezTo>
                  <a:cubicBezTo>
                    <a:pt x="12000" y="6298"/>
                    <a:pt x="12480" y="4842"/>
                    <a:pt x="12600" y="3507"/>
                  </a:cubicBezTo>
                  <a:cubicBezTo>
                    <a:pt x="12720" y="2172"/>
                    <a:pt x="12480" y="958"/>
                    <a:pt x="11640" y="352"/>
                  </a:cubicBezTo>
                  <a:cubicBezTo>
                    <a:pt x="10800" y="-255"/>
                    <a:pt x="9360" y="-255"/>
                    <a:pt x="7320" y="1808"/>
                  </a:cubicBezTo>
                  <a:cubicBezTo>
                    <a:pt x="5280" y="3871"/>
                    <a:pt x="2640" y="7997"/>
                    <a:pt x="1440" y="11273"/>
                  </a:cubicBezTo>
                  <a:cubicBezTo>
                    <a:pt x="240" y="14549"/>
                    <a:pt x="480" y="16976"/>
                    <a:pt x="2880" y="18675"/>
                  </a:cubicBezTo>
                  <a:cubicBezTo>
                    <a:pt x="5280" y="20374"/>
                    <a:pt x="9840" y="21345"/>
                    <a:pt x="13320" y="21224"/>
                  </a:cubicBezTo>
                  <a:cubicBezTo>
                    <a:pt x="16800" y="21102"/>
                    <a:pt x="19200" y="19889"/>
                    <a:pt x="21600" y="18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8448996" y="895349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8448996" y="81914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8504256" y="820257"/>
              <a:ext cx="160642" cy="17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199" fill="norm" stroke="1" extrusionOk="0">
                  <a:moveTo>
                    <a:pt x="2776" y="653"/>
                  </a:moveTo>
                  <a:cubicBezTo>
                    <a:pt x="2776" y="5658"/>
                    <a:pt x="2776" y="10662"/>
                    <a:pt x="2355" y="13823"/>
                  </a:cubicBezTo>
                  <a:cubicBezTo>
                    <a:pt x="1934" y="16984"/>
                    <a:pt x="1093" y="18301"/>
                    <a:pt x="532" y="18170"/>
                  </a:cubicBezTo>
                  <a:cubicBezTo>
                    <a:pt x="-29" y="18038"/>
                    <a:pt x="-310" y="16458"/>
                    <a:pt x="532" y="13297"/>
                  </a:cubicBezTo>
                  <a:cubicBezTo>
                    <a:pt x="1373" y="10136"/>
                    <a:pt x="3337" y="5394"/>
                    <a:pt x="5020" y="2760"/>
                  </a:cubicBezTo>
                  <a:cubicBezTo>
                    <a:pt x="6703" y="126"/>
                    <a:pt x="8106" y="-401"/>
                    <a:pt x="9789" y="258"/>
                  </a:cubicBezTo>
                  <a:cubicBezTo>
                    <a:pt x="11472" y="916"/>
                    <a:pt x="13435" y="2760"/>
                    <a:pt x="15399" y="6448"/>
                  </a:cubicBezTo>
                  <a:cubicBezTo>
                    <a:pt x="17363" y="10136"/>
                    <a:pt x="19326" y="15667"/>
                    <a:pt x="21290" y="2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8947717" y="827203"/>
              <a:ext cx="79131" cy="20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320" fill="norm" stroke="1" extrusionOk="0">
                  <a:moveTo>
                    <a:pt x="20705" y="5715"/>
                  </a:moveTo>
                  <a:cubicBezTo>
                    <a:pt x="20705" y="4624"/>
                    <a:pt x="20705" y="3533"/>
                    <a:pt x="20151" y="2442"/>
                  </a:cubicBezTo>
                  <a:cubicBezTo>
                    <a:pt x="19597" y="1351"/>
                    <a:pt x="18490" y="260"/>
                    <a:pt x="15443" y="42"/>
                  </a:cubicBezTo>
                  <a:cubicBezTo>
                    <a:pt x="12397" y="-176"/>
                    <a:pt x="7413" y="479"/>
                    <a:pt x="4090" y="1242"/>
                  </a:cubicBezTo>
                  <a:cubicBezTo>
                    <a:pt x="767" y="2006"/>
                    <a:pt x="-895" y="2879"/>
                    <a:pt x="490" y="4842"/>
                  </a:cubicBezTo>
                  <a:cubicBezTo>
                    <a:pt x="1874" y="6806"/>
                    <a:pt x="6305" y="9860"/>
                    <a:pt x="9628" y="11933"/>
                  </a:cubicBezTo>
                  <a:cubicBezTo>
                    <a:pt x="12951" y="14006"/>
                    <a:pt x="15167" y="15097"/>
                    <a:pt x="16551" y="16188"/>
                  </a:cubicBezTo>
                  <a:cubicBezTo>
                    <a:pt x="17936" y="17279"/>
                    <a:pt x="18490" y="18369"/>
                    <a:pt x="17659" y="19242"/>
                  </a:cubicBezTo>
                  <a:cubicBezTo>
                    <a:pt x="16828" y="20115"/>
                    <a:pt x="14613" y="20769"/>
                    <a:pt x="11843" y="21097"/>
                  </a:cubicBezTo>
                  <a:cubicBezTo>
                    <a:pt x="9074" y="21424"/>
                    <a:pt x="5751" y="21424"/>
                    <a:pt x="3813" y="20879"/>
                  </a:cubicBezTo>
                  <a:cubicBezTo>
                    <a:pt x="1874" y="20333"/>
                    <a:pt x="1320" y="19242"/>
                    <a:pt x="1320" y="18588"/>
                  </a:cubicBezTo>
                  <a:cubicBezTo>
                    <a:pt x="1320" y="17933"/>
                    <a:pt x="1874" y="17715"/>
                    <a:pt x="2428" y="17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9083996" y="861483"/>
              <a:ext cx="171451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3541"/>
                  </a:moveTo>
                  <a:cubicBezTo>
                    <a:pt x="533" y="1770"/>
                    <a:pt x="1067" y="0"/>
                    <a:pt x="1467" y="0"/>
                  </a:cubicBezTo>
                  <a:cubicBezTo>
                    <a:pt x="1867" y="0"/>
                    <a:pt x="2133" y="1770"/>
                    <a:pt x="2133" y="4957"/>
                  </a:cubicBezTo>
                  <a:cubicBezTo>
                    <a:pt x="2133" y="8144"/>
                    <a:pt x="1867" y="12748"/>
                    <a:pt x="1867" y="15934"/>
                  </a:cubicBezTo>
                  <a:cubicBezTo>
                    <a:pt x="1867" y="19121"/>
                    <a:pt x="2133" y="20892"/>
                    <a:pt x="3067" y="21246"/>
                  </a:cubicBezTo>
                  <a:cubicBezTo>
                    <a:pt x="4000" y="21600"/>
                    <a:pt x="5600" y="20538"/>
                    <a:pt x="7067" y="18413"/>
                  </a:cubicBezTo>
                  <a:cubicBezTo>
                    <a:pt x="8533" y="16289"/>
                    <a:pt x="9867" y="13102"/>
                    <a:pt x="10800" y="10623"/>
                  </a:cubicBezTo>
                  <a:cubicBezTo>
                    <a:pt x="11733" y="8144"/>
                    <a:pt x="12267" y="6374"/>
                    <a:pt x="12533" y="7082"/>
                  </a:cubicBezTo>
                  <a:cubicBezTo>
                    <a:pt x="12800" y="7790"/>
                    <a:pt x="12800" y="10977"/>
                    <a:pt x="13200" y="13279"/>
                  </a:cubicBezTo>
                  <a:cubicBezTo>
                    <a:pt x="13600" y="15580"/>
                    <a:pt x="14400" y="16997"/>
                    <a:pt x="15867" y="17528"/>
                  </a:cubicBezTo>
                  <a:cubicBezTo>
                    <a:pt x="17333" y="18059"/>
                    <a:pt x="19467" y="17705"/>
                    <a:pt x="21600" y="17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9278359" y="878416"/>
              <a:ext cx="91389" cy="110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195" fill="norm" stroke="1" extrusionOk="0">
                  <a:moveTo>
                    <a:pt x="13831" y="3260"/>
                  </a:moveTo>
                  <a:cubicBezTo>
                    <a:pt x="12359" y="1630"/>
                    <a:pt x="10886" y="0"/>
                    <a:pt x="9413" y="0"/>
                  </a:cubicBezTo>
                  <a:cubicBezTo>
                    <a:pt x="7940" y="0"/>
                    <a:pt x="6468" y="1630"/>
                    <a:pt x="4750" y="4279"/>
                  </a:cubicBezTo>
                  <a:cubicBezTo>
                    <a:pt x="3031" y="6928"/>
                    <a:pt x="1068" y="10596"/>
                    <a:pt x="331" y="13653"/>
                  </a:cubicBezTo>
                  <a:cubicBezTo>
                    <a:pt x="-405" y="16709"/>
                    <a:pt x="86" y="19155"/>
                    <a:pt x="1804" y="20377"/>
                  </a:cubicBezTo>
                  <a:cubicBezTo>
                    <a:pt x="3522" y="21600"/>
                    <a:pt x="6468" y="21600"/>
                    <a:pt x="9904" y="19358"/>
                  </a:cubicBezTo>
                  <a:cubicBezTo>
                    <a:pt x="13340" y="17117"/>
                    <a:pt x="17268" y="12634"/>
                    <a:pt x="21195" y="8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9383241" y="665736"/>
              <a:ext cx="132556" cy="286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60" fill="norm" stroke="1" extrusionOk="0">
                  <a:moveTo>
                    <a:pt x="11185" y="2913"/>
                  </a:moveTo>
                  <a:cubicBezTo>
                    <a:pt x="10842" y="1652"/>
                    <a:pt x="10500" y="391"/>
                    <a:pt x="9814" y="75"/>
                  </a:cubicBezTo>
                  <a:cubicBezTo>
                    <a:pt x="9128" y="-240"/>
                    <a:pt x="8100" y="391"/>
                    <a:pt x="6728" y="2756"/>
                  </a:cubicBezTo>
                  <a:cubicBezTo>
                    <a:pt x="5357" y="5121"/>
                    <a:pt x="3642" y="9220"/>
                    <a:pt x="2442" y="11821"/>
                  </a:cubicBezTo>
                  <a:cubicBezTo>
                    <a:pt x="1242" y="14423"/>
                    <a:pt x="557" y="15526"/>
                    <a:pt x="214" y="16551"/>
                  </a:cubicBezTo>
                  <a:cubicBezTo>
                    <a:pt x="-129" y="17576"/>
                    <a:pt x="-129" y="18522"/>
                    <a:pt x="728" y="18837"/>
                  </a:cubicBezTo>
                  <a:cubicBezTo>
                    <a:pt x="1585" y="19153"/>
                    <a:pt x="3300" y="18837"/>
                    <a:pt x="4842" y="18364"/>
                  </a:cubicBezTo>
                  <a:cubicBezTo>
                    <a:pt x="6385" y="17891"/>
                    <a:pt x="7757" y="17261"/>
                    <a:pt x="9642" y="16867"/>
                  </a:cubicBezTo>
                  <a:cubicBezTo>
                    <a:pt x="11528" y="16472"/>
                    <a:pt x="13928" y="16315"/>
                    <a:pt x="15985" y="17103"/>
                  </a:cubicBezTo>
                  <a:cubicBezTo>
                    <a:pt x="18042" y="17891"/>
                    <a:pt x="19757" y="19626"/>
                    <a:pt x="21471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9916322" y="864915"/>
              <a:ext cx="183675" cy="13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077" fill="norm" stroke="1" extrusionOk="0">
                  <a:moveTo>
                    <a:pt x="16881" y="6570"/>
                  </a:moveTo>
                  <a:cubicBezTo>
                    <a:pt x="15654" y="3990"/>
                    <a:pt x="14426" y="1411"/>
                    <a:pt x="12585" y="444"/>
                  </a:cubicBezTo>
                  <a:cubicBezTo>
                    <a:pt x="10744" y="-523"/>
                    <a:pt x="8290" y="122"/>
                    <a:pt x="6204" y="2056"/>
                  </a:cubicBezTo>
                  <a:cubicBezTo>
                    <a:pt x="4117" y="3990"/>
                    <a:pt x="2399" y="7214"/>
                    <a:pt x="1294" y="10277"/>
                  </a:cubicBezTo>
                  <a:cubicBezTo>
                    <a:pt x="190" y="13340"/>
                    <a:pt x="-301" y="16241"/>
                    <a:pt x="190" y="17692"/>
                  </a:cubicBezTo>
                  <a:cubicBezTo>
                    <a:pt x="681" y="19143"/>
                    <a:pt x="2154" y="19143"/>
                    <a:pt x="3872" y="18014"/>
                  </a:cubicBezTo>
                  <a:cubicBezTo>
                    <a:pt x="5590" y="16886"/>
                    <a:pt x="7554" y="14629"/>
                    <a:pt x="9272" y="12211"/>
                  </a:cubicBezTo>
                  <a:cubicBezTo>
                    <a:pt x="10990" y="9793"/>
                    <a:pt x="12463" y="7214"/>
                    <a:pt x="13199" y="7053"/>
                  </a:cubicBezTo>
                  <a:cubicBezTo>
                    <a:pt x="13935" y="6892"/>
                    <a:pt x="13935" y="9149"/>
                    <a:pt x="13935" y="11083"/>
                  </a:cubicBezTo>
                  <a:cubicBezTo>
                    <a:pt x="13935" y="13017"/>
                    <a:pt x="13935" y="14629"/>
                    <a:pt x="15163" y="16241"/>
                  </a:cubicBezTo>
                  <a:cubicBezTo>
                    <a:pt x="16390" y="17853"/>
                    <a:pt x="18844" y="19465"/>
                    <a:pt x="21299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0437052" y="882649"/>
              <a:ext cx="183645" cy="11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32" fill="norm" stroke="1" extrusionOk="0">
                  <a:moveTo>
                    <a:pt x="4410" y="0"/>
                  </a:moveTo>
                  <a:cubicBezTo>
                    <a:pt x="3169" y="785"/>
                    <a:pt x="1927" y="1571"/>
                    <a:pt x="1182" y="3927"/>
                  </a:cubicBezTo>
                  <a:cubicBezTo>
                    <a:pt x="438" y="6284"/>
                    <a:pt x="189" y="10211"/>
                    <a:pt x="65" y="13156"/>
                  </a:cubicBezTo>
                  <a:cubicBezTo>
                    <a:pt x="-59" y="16102"/>
                    <a:pt x="-59" y="18065"/>
                    <a:pt x="562" y="19047"/>
                  </a:cubicBezTo>
                  <a:cubicBezTo>
                    <a:pt x="1182" y="20029"/>
                    <a:pt x="2424" y="20029"/>
                    <a:pt x="3417" y="19244"/>
                  </a:cubicBezTo>
                  <a:cubicBezTo>
                    <a:pt x="4410" y="18458"/>
                    <a:pt x="5155" y="16887"/>
                    <a:pt x="6024" y="16691"/>
                  </a:cubicBezTo>
                  <a:cubicBezTo>
                    <a:pt x="6893" y="16495"/>
                    <a:pt x="7886" y="17673"/>
                    <a:pt x="8879" y="18851"/>
                  </a:cubicBezTo>
                  <a:cubicBezTo>
                    <a:pt x="9872" y="20029"/>
                    <a:pt x="10865" y="21207"/>
                    <a:pt x="12479" y="21404"/>
                  </a:cubicBezTo>
                  <a:cubicBezTo>
                    <a:pt x="14093" y="21600"/>
                    <a:pt x="16327" y="20815"/>
                    <a:pt x="17941" y="17476"/>
                  </a:cubicBezTo>
                  <a:cubicBezTo>
                    <a:pt x="19555" y="14138"/>
                    <a:pt x="20548" y="8247"/>
                    <a:pt x="21541" y="2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0654563" y="880668"/>
              <a:ext cx="267465" cy="34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62" fill="norm" stroke="1" extrusionOk="0">
                  <a:moveTo>
                    <a:pt x="5953" y="1684"/>
                  </a:moveTo>
                  <a:cubicBezTo>
                    <a:pt x="5783" y="1033"/>
                    <a:pt x="5613" y="382"/>
                    <a:pt x="5102" y="122"/>
                  </a:cubicBezTo>
                  <a:cubicBezTo>
                    <a:pt x="4592" y="-138"/>
                    <a:pt x="3742" y="-8"/>
                    <a:pt x="2891" y="773"/>
                  </a:cubicBezTo>
                  <a:cubicBezTo>
                    <a:pt x="2041" y="1554"/>
                    <a:pt x="1191" y="2985"/>
                    <a:pt x="680" y="4091"/>
                  </a:cubicBezTo>
                  <a:cubicBezTo>
                    <a:pt x="170" y="5197"/>
                    <a:pt x="0" y="5978"/>
                    <a:pt x="0" y="6693"/>
                  </a:cubicBezTo>
                  <a:cubicBezTo>
                    <a:pt x="0" y="7409"/>
                    <a:pt x="170" y="8060"/>
                    <a:pt x="680" y="8450"/>
                  </a:cubicBezTo>
                  <a:cubicBezTo>
                    <a:pt x="1191" y="8840"/>
                    <a:pt x="2041" y="8970"/>
                    <a:pt x="2976" y="8450"/>
                  </a:cubicBezTo>
                  <a:cubicBezTo>
                    <a:pt x="3912" y="7929"/>
                    <a:pt x="4932" y="6758"/>
                    <a:pt x="5443" y="5782"/>
                  </a:cubicBezTo>
                  <a:cubicBezTo>
                    <a:pt x="5953" y="4807"/>
                    <a:pt x="5953" y="4026"/>
                    <a:pt x="5953" y="4026"/>
                  </a:cubicBezTo>
                  <a:cubicBezTo>
                    <a:pt x="5953" y="4026"/>
                    <a:pt x="5953" y="4807"/>
                    <a:pt x="6378" y="5197"/>
                  </a:cubicBezTo>
                  <a:cubicBezTo>
                    <a:pt x="6803" y="5587"/>
                    <a:pt x="7654" y="5587"/>
                    <a:pt x="8504" y="5262"/>
                  </a:cubicBezTo>
                  <a:cubicBezTo>
                    <a:pt x="9354" y="4937"/>
                    <a:pt x="10205" y="4286"/>
                    <a:pt x="10970" y="3701"/>
                  </a:cubicBezTo>
                  <a:cubicBezTo>
                    <a:pt x="11735" y="3115"/>
                    <a:pt x="12416" y="2595"/>
                    <a:pt x="12756" y="2660"/>
                  </a:cubicBezTo>
                  <a:cubicBezTo>
                    <a:pt x="13096" y="2725"/>
                    <a:pt x="13096" y="3375"/>
                    <a:pt x="13436" y="4026"/>
                  </a:cubicBezTo>
                  <a:cubicBezTo>
                    <a:pt x="13776" y="4676"/>
                    <a:pt x="14457" y="5327"/>
                    <a:pt x="15222" y="5587"/>
                  </a:cubicBezTo>
                  <a:cubicBezTo>
                    <a:pt x="15987" y="5848"/>
                    <a:pt x="16838" y="5717"/>
                    <a:pt x="17858" y="5132"/>
                  </a:cubicBezTo>
                  <a:cubicBezTo>
                    <a:pt x="18879" y="4546"/>
                    <a:pt x="20069" y="3505"/>
                    <a:pt x="20750" y="2660"/>
                  </a:cubicBezTo>
                  <a:cubicBezTo>
                    <a:pt x="21430" y="1814"/>
                    <a:pt x="21600" y="1163"/>
                    <a:pt x="21430" y="1098"/>
                  </a:cubicBezTo>
                  <a:cubicBezTo>
                    <a:pt x="21260" y="1033"/>
                    <a:pt x="20750" y="1554"/>
                    <a:pt x="20409" y="2985"/>
                  </a:cubicBezTo>
                  <a:cubicBezTo>
                    <a:pt x="20069" y="4416"/>
                    <a:pt x="19899" y="6758"/>
                    <a:pt x="19984" y="9361"/>
                  </a:cubicBezTo>
                  <a:cubicBezTo>
                    <a:pt x="20069" y="11963"/>
                    <a:pt x="20409" y="14826"/>
                    <a:pt x="20069" y="16843"/>
                  </a:cubicBezTo>
                  <a:cubicBezTo>
                    <a:pt x="19729" y="18860"/>
                    <a:pt x="18709" y="20031"/>
                    <a:pt x="17773" y="20681"/>
                  </a:cubicBezTo>
                  <a:cubicBezTo>
                    <a:pt x="16838" y="21332"/>
                    <a:pt x="15987" y="21462"/>
                    <a:pt x="15052" y="20942"/>
                  </a:cubicBezTo>
                  <a:cubicBezTo>
                    <a:pt x="14117" y="20421"/>
                    <a:pt x="13096" y="19250"/>
                    <a:pt x="12076" y="18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1373085" y="724896"/>
              <a:ext cx="263613" cy="29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54" fill="norm" stroke="1" extrusionOk="0">
                  <a:moveTo>
                    <a:pt x="7006" y="1792"/>
                  </a:moveTo>
                  <a:cubicBezTo>
                    <a:pt x="7006" y="859"/>
                    <a:pt x="7006" y="-73"/>
                    <a:pt x="6919" y="5"/>
                  </a:cubicBezTo>
                  <a:cubicBezTo>
                    <a:pt x="6833" y="82"/>
                    <a:pt x="6660" y="1170"/>
                    <a:pt x="6055" y="3812"/>
                  </a:cubicBezTo>
                  <a:cubicBezTo>
                    <a:pt x="5451" y="6454"/>
                    <a:pt x="4414" y="10649"/>
                    <a:pt x="3895" y="13524"/>
                  </a:cubicBezTo>
                  <a:cubicBezTo>
                    <a:pt x="3377" y="16399"/>
                    <a:pt x="3377" y="17953"/>
                    <a:pt x="3463" y="19196"/>
                  </a:cubicBezTo>
                  <a:cubicBezTo>
                    <a:pt x="3550" y="20439"/>
                    <a:pt x="3723" y="21372"/>
                    <a:pt x="4155" y="21449"/>
                  </a:cubicBezTo>
                  <a:cubicBezTo>
                    <a:pt x="4587" y="21527"/>
                    <a:pt x="5278" y="20750"/>
                    <a:pt x="4932" y="19274"/>
                  </a:cubicBezTo>
                  <a:cubicBezTo>
                    <a:pt x="4587" y="17798"/>
                    <a:pt x="3204" y="15622"/>
                    <a:pt x="2081" y="14379"/>
                  </a:cubicBezTo>
                  <a:cubicBezTo>
                    <a:pt x="958" y="13136"/>
                    <a:pt x="94" y="12825"/>
                    <a:pt x="7" y="12436"/>
                  </a:cubicBezTo>
                  <a:cubicBezTo>
                    <a:pt x="-79" y="12048"/>
                    <a:pt x="612" y="11582"/>
                    <a:pt x="2945" y="9872"/>
                  </a:cubicBezTo>
                  <a:cubicBezTo>
                    <a:pt x="5278" y="8163"/>
                    <a:pt x="9252" y="5210"/>
                    <a:pt x="11758" y="3501"/>
                  </a:cubicBezTo>
                  <a:cubicBezTo>
                    <a:pt x="14263" y="1792"/>
                    <a:pt x="15300" y="1326"/>
                    <a:pt x="15559" y="1481"/>
                  </a:cubicBezTo>
                  <a:cubicBezTo>
                    <a:pt x="15819" y="1636"/>
                    <a:pt x="15300" y="2413"/>
                    <a:pt x="14523" y="4511"/>
                  </a:cubicBezTo>
                  <a:cubicBezTo>
                    <a:pt x="13745" y="6609"/>
                    <a:pt x="12708" y="10028"/>
                    <a:pt x="12103" y="12281"/>
                  </a:cubicBezTo>
                  <a:cubicBezTo>
                    <a:pt x="11499" y="14534"/>
                    <a:pt x="11326" y="15622"/>
                    <a:pt x="11326" y="15777"/>
                  </a:cubicBezTo>
                  <a:cubicBezTo>
                    <a:pt x="11326" y="15933"/>
                    <a:pt x="11499" y="15156"/>
                    <a:pt x="12103" y="14068"/>
                  </a:cubicBezTo>
                  <a:cubicBezTo>
                    <a:pt x="12708" y="12980"/>
                    <a:pt x="13745" y="11582"/>
                    <a:pt x="14695" y="10805"/>
                  </a:cubicBezTo>
                  <a:cubicBezTo>
                    <a:pt x="15646" y="10028"/>
                    <a:pt x="16510" y="9872"/>
                    <a:pt x="17115" y="10183"/>
                  </a:cubicBezTo>
                  <a:cubicBezTo>
                    <a:pt x="17719" y="10494"/>
                    <a:pt x="18065" y="11271"/>
                    <a:pt x="18324" y="12359"/>
                  </a:cubicBezTo>
                  <a:cubicBezTo>
                    <a:pt x="18583" y="13446"/>
                    <a:pt x="18756" y="14845"/>
                    <a:pt x="18843" y="16010"/>
                  </a:cubicBezTo>
                  <a:cubicBezTo>
                    <a:pt x="18929" y="17176"/>
                    <a:pt x="18929" y="18108"/>
                    <a:pt x="19361" y="18419"/>
                  </a:cubicBezTo>
                  <a:cubicBezTo>
                    <a:pt x="19793" y="18730"/>
                    <a:pt x="20657" y="18419"/>
                    <a:pt x="21521" y="18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1657069" y="675593"/>
              <a:ext cx="265378" cy="29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46" fill="norm" stroke="1" extrusionOk="0">
                  <a:moveTo>
                    <a:pt x="5550" y="18531"/>
                  </a:moveTo>
                  <a:cubicBezTo>
                    <a:pt x="5722" y="17770"/>
                    <a:pt x="5893" y="17010"/>
                    <a:pt x="5722" y="16325"/>
                  </a:cubicBezTo>
                  <a:cubicBezTo>
                    <a:pt x="5550" y="15641"/>
                    <a:pt x="5036" y="15032"/>
                    <a:pt x="4436" y="14956"/>
                  </a:cubicBezTo>
                  <a:cubicBezTo>
                    <a:pt x="3836" y="14880"/>
                    <a:pt x="3150" y="15337"/>
                    <a:pt x="2379" y="16173"/>
                  </a:cubicBezTo>
                  <a:cubicBezTo>
                    <a:pt x="1607" y="17010"/>
                    <a:pt x="750" y="18227"/>
                    <a:pt x="322" y="19215"/>
                  </a:cubicBezTo>
                  <a:cubicBezTo>
                    <a:pt x="-107" y="20204"/>
                    <a:pt x="-107" y="20965"/>
                    <a:pt x="322" y="21117"/>
                  </a:cubicBezTo>
                  <a:cubicBezTo>
                    <a:pt x="750" y="21269"/>
                    <a:pt x="1607" y="20813"/>
                    <a:pt x="2379" y="20280"/>
                  </a:cubicBezTo>
                  <a:cubicBezTo>
                    <a:pt x="3150" y="19748"/>
                    <a:pt x="3836" y="19139"/>
                    <a:pt x="4436" y="19292"/>
                  </a:cubicBezTo>
                  <a:cubicBezTo>
                    <a:pt x="5036" y="19444"/>
                    <a:pt x="5550" y="20356"/>
                    <a:pt x="6322" y="20813"/>
                  </a:cubicBezTo>
                  <a:cubicBezTo>
                    <a:pt x="7093" y="21269"/>
                    <a:pt x="8122" y="21269"/>
                    <a:pt x="9322" y="20280"/>
                  </a:cubicBezTo>
                  <a:cubicBezTo>
                    <a:pt x="10522" y="19292"/>
                    <a:pt x="11893" y="17314"/>
                    <a:pt x="13350" y="14424"/>
                  </a:cubicBezTo>
                  <a:cubicBezTo>
                    <a:pt x="14807" y="11534"/>
                    <a:pt x="16350" y="7731"/>
                    <a:pt x="17379" y="4993"/>
                  </a:cubicBezTo>
                  <a:cubicBezTo>
                    <a:pt x="18407" y="2255"/>
                    <a:pt x="18922" y="582"/>
                    <a:pt x="18922" y="125"/>
                  </a:cubicBezTo>
                  <a:cubicBezTo>
                    <a:pt x="18922" y="-331"/>
                    <a:pt x="18407" y="430"/>
                    <a:pt x="17379" y="2939"/>
                  </a:cubicBezTo>
                  <a:cubicBezTo>
                    <a:pt x="16350" y="5449"/>
                    <a:pt x="14807" y="9708"/>
                    <a:pt x="13950" y="12446"/>
                  </a:cubicBezTo>
                  <a:cubicBezTo>
                    <a:pt x="13093" y="15184"/>
                    <a:pt x="12922" y="16401"/>
                    <a:pt x="12922" y="17390"/>
                  </a:cubicBezTo>
                  <a:cubicBezTo>
                    <a:pt x="12922" y="18379"/>
                    <a:pt x="13093" y="19139"/>
                    <a:pt x="13607" y="19520"/>
                  </a:cubicBezTo>
                  <a:cubicBezTo>
                    <a:pt x="14122" y="19900"/>
                    <a:pt x="14979" y="19900"/>
                    <a:pt x="16350" y="19215"/>
                  </a:cubicBezTo>
                  <a:cubicBezTo>
                    <a:pt x="17722" y="18531"/>
                    <a:pt x="19607" y="17162"/>
                    <a:pt x="21493" y="15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11768914" y="806449"/>
              <a:ext cx="12813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3376" y="21600"/>
                  </a:moveTo>
                  <a:cubicBezTo>
                    <a:pt x="1605" y="18720"/>
                    <a:pt x="-165" y="15840"/>
                    <a:pt x="12" y="12960"/>
                  </a:cubicBezTo>
                  <a:cubicBezTo>
                    <a:pt x="189" y="10080"/>
                    <a:pt x="2314" y="7200"/>
                    <a:pt x="6209" y="5040"/>
                  </a:cubicBezTo>
                  <a:cubicBezTo>
                    <a:pt x="10104" y="2880"/>
                    <a:pt x="15769" y="144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937340" y="1628142"/>
              <a:ext cx="221857" cy="16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024" fill="norm" stroke="1" extrusionOk="0">
                  <a:moveTo>
                    <a:pt x="1780" y="8586"/>
                  </a:moveTo>
                  <a:cubicBezTo>
                    <a:pt x="2789" y="9126"/>
                    <a:pt x="3798" y="9666"/>
                    <a:pt x="5211" y="9126"/>
                  </a:cubicBezTo>
                  <a:cubicBezTo>
                    <a:pt x="6624" y="8586"/>
                    <a:pt x="8441" y="6966"/>
                    <a:pt x="9249" y="5211"/>
                  </a:cubicBezTo>
                  <a:cubicBezTo>
                    <a:pt x="10056" y="3456"/>
                    <a:pt x="9854" y="1566"/>
                    <a:pt x="9148" y="621"/>
                  </a:cubicBezTo>
                  <a:cubicBezTo>
                    <a:pt x="8441" y="-324"/>
                    <a:pt x="7230" y="-324"/>
                    <a:pt x="5615" y="1566"/>
                  </a:cubicBezTo>
                  <a:cubicBezTo>
                    <a:pt x="4000" y="3456"/>
                    <a:pt x="1981" y="7236"/>
                    <a:pt x="871" y="10071"/>
                  </a:cubicBezTo>
                  <a:cubicBezTo>
                    <a:pt x="-239" y="12906"/>
                    <a:pt x="-441" y="14796"/>
                    <a:pt x="1174" y="16551"/>
                  </a:cubicBezTo>
                  <a:cubicBezTo>
                    <a:pt x="2789" y="18306"/>
                    <a:pt x="6221" y="19926"/>
                    <a:pt x="9854" y="20601"/>
                  </a:cubicBezTo>
                  <a:cubicBezTo>
                    <a:pt x="13488" y="21276"/>
                    <a:pt x="17323" y="21006"/>
                    <a:pt x="21159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152846" y="1670049"/>
              <a:ext cx="165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6171"/>
                    <a:pt x="12185" y="12343"/>
                    <a:pt x="15785" y="15943"/>
                  </a:cubicBezTo>
                  <a:cubicBezTo>
                    <a:pt x="19385" y="19543"/>
                    <a:pt x="20492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249341" y="1638249"/>
              <a:ext cx="87656" cy="2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401" fill="norm" stroke="1" extrusionOk="0">
                  <a:moveTo>
                    <a:pt x="20802" y="616"/>
                  </a:moveTo>
                  <a:cubicBezTo>
                    <a:pt x="18290" y="209"/>
                    <a:pt x="15779" y="-199"/>
                    <a:pt x="14272" y="107"/>
                  </a:cubicBezTo>
                  <a:cubicBezTo>
                    <a:pt x="12765" y="412"/>
                    <a:pt x="12262" y="1431"/>
                    <a:pt x="9751" y="4182"/>
                  </a:cubicBezTo>
                  <a:cubicBezTo>
                    <a:pt x="7239" y="6933"/>
                    <a:pt x="2718" y="11416"/>
                    <a:pt x="960" y="14575"/>
                  </a:cubicBezTo>
                  <a:cubicBezTo>
                    <a:pt x="-798" y="17733"/>
                    <a:pt x="207" y="19567"/>
                    <a:pt x="1211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360873" y="1669411"/>
              <a:ext cx="128524" cy="140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061" fill="norm" stroke="1" extrusionOk="0">
                  <a:moveTo>
                    <a:pt x="15928" y="3908"/>
                  </a:moveTo>
                  <a:cubicBezTo>
                    <a:pt x="14883" y="2637"/>
                    <a:pt x="13838" y="1367"/>
                    <a:pt x="12444" y="573"/>
                  </a:cubicBezTo>
                  <a:cubicBezTo>
                    <a:pt x="11051" y="-221"/>
                    <a:pt x="9309" y="-539"/>
                    <a:pt x="7044" y="2002"/>
                  </a:cubicBezTo>
                  <a:cubicBezTo>
                    <a:pt x="4780" y="4543"/>
                    <a:pt x="1993" y="9943"/>
                    <a:pt x="773" y="13596"/>
                  </a:cubicBezTo>
                  <a:cubicBezTo>
                    <a:pt x="-446" y="17249"/>
                    <a:pt x="-98" y="19155"/>
                    <a:pt x="948" y="19949"/>
                  </a:cubicBezTo>
                  <a:cubicBezTo>
                    <a:pt x="1993" y="20743"/>
                    <a:pt x="3735" y="20426"/>
                    <a:pt x="5477" y="18679"/>
                  </a:cubicBezTo>
                  <a:cubicBezTo>
                    <a:pt x="7219" y="16932"/>
                    <a:pt x="8960" y="13755"/>
                    <a:pt x="10180" y="11214"/>
                  </a:cubicBezTo>
                  <a:cubicBezTo>
                    <a:pt x="11399" y="8673"/>
                    <a:pt x="12096" y="6767"/>
                    <a:pt x="12444" y="6767"/>
                  </a:cubicBezTo>
                  <a:cubicBezTo>
                    <a:pt x="12793" y="6767"/>
                    <a:pt x="12793" y="8673"/>
                    <a:pt x="13315" y="11373"/>
                  </a:cubicBezTo>
                  <a:cubicBezTo>
                    <a:pt x="13838" y="14073"/>
                    <a:pt x="14883" y="17567"/>
                    <a:pt x="16277" y="19314"/>
                  </a:cubicBezTo>
                  <a:cubicBezTo>
                    <a:pt x="17670" y="21061"/>
                    <a:pt x="19412" y="21061"/>
                    <a:pt x="21154" y="21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589561" y="1650999"/>
              <a:ext cx="96686" cy="16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313" fill="norm" stroke="1" extrusionOk="0">
                  <a:moveTo>
                    <a:pt x="20992" y="1620"/>
                  </a:moveTo>
                  <a:cubicBezTo>
                    <a:pt x="19154" y="810"/>
                    <a:pt x="17315" y="0"/>
                    <a:pt x="15477" y="0"/>
                  </a:cubicBezTo>
                  <a:cubicBezTo>
                    <a:pt x="13639" y="0"/>
                    <a:pt x="11801" y="810"/>
                    <a:pt x="9043" y="2970"/>
                  </a:cubicBezTo>
                  <a:cubicBezTo>
                    <a:pt x="6286" y="5130"/>
                    <a:pt x="2609" y="8640"/>
                    <a:pt x="1001" y="11880"/>
                  </a:cubicBezTo>
                  <a:cubicBezTo>
                    <a:pt x="-608" y="15120"/>
                    <a:pt x="-148" y="18090"/>
                    <a:pt x="1460" y="19710"/>
                  </a:cubicBezTo>
                  <a:cubicBezTo>
                    <a:pt x="3069" y="21330"/>
                    <a:pt x="5826" y="21600"/>
                    <a:pt x="8583" y="21060"/>
                  </a:cubicBezTo>
                  <a:cubicBezTo>
                    <a:pt x="11341" y="20520"/>
                    <a:pt x="14098" y="19170"/>
                    <a:pt x="16856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773030" y="1485899"/>
              <a:ext cx="71967" cy="29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12071" y="0"/>
                  </a:moveTo>
                  <a:cubicBezTo>
                    <a:pt x="8894" y="2604"/>
                    <a:pt x="5718" y="5209"/>
                    <a:pt x="3494" y="8349"/>
                  </a:cubicBezTo>
                  <a:cubicBezTo>
                    <a:pt x="1271" y="11489"/>
                    <a:pt x="0" y="15166"/>
                    <a:pt x="0" y="17464"/>
                  </a:cubicBezTo>
                  <a:cubicBezTo>
                    <a:pt x="0" y="19762"/>
                    <a:pt x="1271" y="20681"/>
                    <a:pt x="3812" y="21140"/>
                  </a:cubicBezTo>
                  <a:cubicBezTo>
                    <a:pt x="6353" y="21600"/>
                    <a:pt x="10165" y="21600"/>
                    <a:pt x="13341" y="21217"/>
                  </a:cubicBezTo>
                  <a:cubicBezTo>
                    <a:pt x="16518" y="20834"/>
                    <a:pt x="19059" y="20068"/>
                    <a:pt x="21600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1749485" y="1606549"/>
              <a:ext cx="159012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4298" y="21600"/>
                  </a:moveTo>
                  <a:cubicBezTo>
                    <a:pt x="2309" y="21046"/>
                    <a:pt x="319" y="20492"/>
                    <a:pt x="35" y="19938"/>
                  </a:cubicBezTo>
                  <a:cubicBezTo>
                    <a:pt x="-249" y="19385"/>
                    <a:pt x="1172" y="18831"/>
                    <a:pt x="5009" y="15508"/>
                  </a:cubicBezTo>
                  <a:cubicBezTo>
                    <a:pt x="8846" y="12185"/>
                    <a:pt x="15098" y="6092"/>
                    <a:pt x="213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1921667" y="1497468"/>
              <a:ext cx="182501" cy="478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29" fill="norm" stroke="1" extrusionOk="0">
                  <a:moveTo>
                    <a:pt x="3669" y="903"/>
                  </a:moveTo>
                  <a:cubicBezTo>
                    <a:pt x="3669" y="430"/>
                    <a:pt x="3669" y="-44"/>
                    <a:pt x="3545" y="3"/>
                  </a:cubicBezTo>
                  <a:cubicBezTo>
                    <a:pt x="3421" y="51"/>
                    <a:pt x="3173" y="619"/>
                    <a:pt x="2552" y="2088"/>
                  </a:cubicBezTo>
                  <a:cubicBezTo>
                    <a:pt x="1931" y="3556"/>
                    <a:pt x="938" y="5924"/>
                    <a:pt x="442" y="7440"/>
                  </a:cubicBezTo>
                  <a:cubicBezTo>
                    <a:pt x="-55" y="8956"/>
                    <a:pt x="-55" y="9619"/>
                    <a:pt x="69" y="10188"/>
                  </a:cubicBezTo>
                  <a:cubicBezTo>
                    <a:pt x="193" y="10756"/>
                    <a:pt x="442" y="11230"/>
                    <a:pt x="1062" y="11324"/>
                  </a:cubicBezTo>
                  <a:cubicBezTo>
                    <a:pt x="1683" y="11419"/>
                    <a:pt x="2676" y="11135"/>
                    <a:pt x="3545" y="10756"/>
                  </a:cubicBezTo>
                  <a:cubicBezTo>
                    <a:pt x="4414" y="10377"/>
                    <a:pt x="5159" y="9903"/>
                    <a:pt x="5655" y="9430"/>
                  </a:cubicBezTo>
                  <a:cubicBezTo>
                    <a:pt x="6152" y="8956"/>
                    <a:pt x="6400" y="8482"/>
                    <a:pt x="6648" y="8482"/>
                  </a:cubicBezTo>
                  <a:cubicBezTo>
                    <a:pt x="6897" y="8482"/>
                    <a:pt x="7145" y="8956"/>
                    <a:pt x="7890" y="9240"/>
                  </a:cubicBezTo>
                  <a:cubicBezTo>
                    <a:pt x="8635" y="9524"/>
                    <a:pt x="9876" y="9619"/>
                    <a:pt x="11117" y="9430"/>
                  </a:cubicBezTo>
                  <a:cubicBezTo>
                    <a:pt x="12359" y="9240"/>
                    <a:pt x="13600" y="8767"/>
                    <a:pt x="14593" y="8340"/>
                  </a:cubicBezTo>
                  <a:cubicBezTo>
                    <a:pt x="15586" y="7914"/>
                    <a:pt x="16331" y="7535"/>
                    <a:pt x="16455" y="7582"/>
                  </a:cubicBezTo>
                  <a:cubicBezTo>
                    <a:pt x="16579" y="7630"/>
                    <a:pt x="16083" y="8103"/>
                    <a:pt x="16331" y="9288"/>
                  </a:cubicBezTo>
                  <a:cubicBezTo>
                    <a:pt x="16579" y="10472"/>
                    <a:pt x="17573" y="12367"/>
                    <a:pt x="18566" y="14214"/>
                  </a:cubicBezTo>
                  <a:cubicBezTo>
                    <a:pt x="19559" y="16061"/>
                    <a:pt x="20552" y="17861"/>
                    <a:pt x="21048" y="19093"/>
                  </a:cubicBezTo>
                  <a:cubicBezTo>
                    <a:pt x="21545" y="20324"/>
                    <a:pt x="21545" y="20988"/>
                    <a:pt x="20924" y="21272"/>
                  </a:cubicBezTo>
                  <a:cubicBezTo>
                    <a:pt x="20304" y="21556"/>
                    <a:pt x="19062" y="21461"/>
                    <a:pt x="17324" y="20940"/>
                  </a:cubicBezTo>
                  <a:cubicBezTo>
                    <a:pt x="15586" y="20419"/>
                    <a:pt x="13352" y="19472"/>
                    <a:pt x="11117" y="18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2625996" y="1587428"/>
              <a:ext cx="28580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032" fill="norm" stroke="1" extrusionOk="0">
                  <a:moveTo>
                    <a:pt x="480" y="5792"/>
                  </a:moveTo>
                  <a:cubicBezTo>
                    <a:pt x="163" y="4828"/>
                    <a:pt x="-155" y="3864"/>
                    <a:pt x="83" y="2900"/>
                  </a:cubicBezTo>
                  <a:cubicBezTo>
                    <a:pt x="321" y="1935"/>
                    <a:pt x="1116" y="971"/>
                    <a:pt x="2069" y="392"/>
                  </a:cubicBezTo>
                  <a:cubicBezTo>
                    <a:pt x="3021" y="-186"/>
                    <a:pt x="4133" y="-379"/>
                    <a:pt x="4848" y="1646"/>
                  </a:cubicBezTo>
                  <a:cubicBezTo>
                    <a:pt x="5563" y="3671"/>
                    <a:pt x="5880" y="7914"/>
                    <a:pt x="5483" y="10903"/>
                  </a:cubicBezTo>
                  <a:cubicBezTo>
                    <a:pt x="5086" y="13892"/>
                    <a:pt x="3974" y="15628"/>
                    <a:pt x="2783" y="17075"/>
                  </a:cubicBezTo>
                  <a:cubicBezTo>
                    <a:pt x="1592" y="18521"/>
                    <a:pt x="321" y="19678"/>
                    <a:pt x="321" y="20353"/>
                  </a:cubicBezTo>
                  <a:cubicBezTo>
                    <a:pt x="321" y="21028"/>
                    <a:pt x="1592" y="21221"/>
                    <a:pt x="4769" y="20835"/>
                  </a:cubicBezTo>
                  <a:cubicBezTo>
                    <a:pt x="7945" y="20450"/>
                    <a:pt x="13027" y="19485"/>
                    <a:pt x="16124" y="18714"/>
                  </a:cubicBezTo>
                  <a:cubicBezTo>
                    <a:pt x="19221" y="17942"/>
                    <a:pt x="20333" y="17364"/>
                    <a:pt x="21445" y="16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3269513" y="1482258"/>
              <a:ext cx="321734" cy="51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7532" y="7822"/>
                  </a:moveTo>
                  <a:cubicBezTo>
                    <a:pt x="6111" y="7734"/>
                    <a:pt x="4689" y="7645"/>
                    <a:pt x="3482" y="7954"/>
                  </a:cubicBezTo>
                  <a:cubicBezTo>
                    <a:pt x="2274" y="8263"/>
                    <a:pt x="1279" y="8968"/>
                    <a:pt x="711" y="9585"/>
                  </a:cubicBezTo>
                  <a:cubicBezTo>
                    <a:pt x="142" y="10202"/>
                    <a:pt x="0" y="10731"/>
                    <a:pt x="0" y="11216"/>
                  </a:cubicBezTo>
                  <a:cubicBezTo>
                    <a:pt x="0" y="11701"/>
                    <a:pt x="142" y="12142"/>
                    <a:pt x="568" y="12406"/>
                  </a:cubicBezTo>
                  <a:cubicBezTo>
                    <a:pt x="995" y="12671"/>
                    <a:pt x="1705" y="12759"/>
                    <a:pt x="2274" y="12274"/>
                  </a:cubicBezTo>
                  <a:cubicBezTo>
                    <a:pt x="2842" y="11789"/>
                    <a:pt x="3268" y="10731"/>
                    <a:pt x="4476" y="9100"/>
                  </a:cubicBezTo>
                  <a:cubicBezTo>
                    <a:pt x="5684" y="7469"/>
                    <a:pt x="7674" y="5265"/>
                    <a:pt x="8882" y="3943"/>
                  </a:cubicBezTo>
                  <a:cubicBezTo>
                    <a:pt x="10089" y="2620"/>
                    <a:pt x="10516" y="2179"/>
                    <a:pt x="11013" y="1562"/>
                  </a:cubicBezTo>
                  <a:cubicBezTo>
                    <a:pt x="11511" y="945"/>
                    <a:pt x="12079" y="151"/>
                    <a:pt x="12505" y="19"/>
                  </a:cubicBezTo>
                  <a:cubicBezTo>
                    <a:pt x="12932" y="-113"/>
                    <a:pt x="13216" y="416"/>
                    <a:pt x="12861" y="2047"/>
                  </a:cubicBezTo>
                  <a:cubicBezTo>
                    <a:pt x="12505" y="3678"/>
                    <a:pt x="11511" y="6411"/>
                    <a:pt x="10374" y="9188"/>
                  </a:cubicBezTo>
                  <a:cubicBezTo>
                    <a:pt x="9237" y="11965"/>
                    <a:pt x="7958" y="14787"/>
                    <a:pt x="7247" y="16638"/>
                  </a:cubicBezTo>
                  <a:cubicBezTo>
                    <a:pt x="6537" y="18489"/>
                    <a:pt x="6395" y="19371"/>
                    <a:pt x="6395" y="20032"/>
                  </a:cubicBezTo>
                  <a:cubicBezTo>
                    <a:pt x="6395" y="20694"/>
                    <a:pt x="6537" y="21134"/>
                    <a:pt x="6963" y="21311"/>
                  </a:cubicBezTo>
                  <a:cubicBezTo>
                    <a:pt x="7389" y="21487"/>
                    <a:pt x="8100" y="21399"/>
                    <a:pt x="8953" y="20914"/>
                  </a:cubicBezTo>
                  <a:cubicBezTo>
                    <a:pt x="9805" y="20429"/>
                    <a:pt x="10800" y="19547"/>
                    <a:pt x="11226" y="18489"/>
                  </a:cubicBezTo>
                  <a:cubicBezTo>
                    <a:pt x="11653" y="17431"/>
                    <a:pt x="11511" y="16197"/>
                    <a:pt x="13145" y="14875"/>
                  </a:cubicBezTo>
                  <a:cubicBezTo>
                    <a:pt x="14779" y="13552"/>
                    <a:pt x="18189" y="12142"/>
                    <a:pt x="21600" y="10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4050563" y="1416049"/>
              <a:ext cx="245534" cy="38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12662" y="0"/>
                  </a:moveTo>
                  <a:cubicBezTo>
                    <a:pt x="10800" y="3404"/>
                    <a:pt x="8938" y="6809"/>
                    <a:pt x="7728" y="10213"/>
                  </a:cubicBezTo>
                  <a:cubicBezTo>
                    <a:pt x="6517" y="13617"/>
                    <a:pt x="5959" y="17022"/>
                    <a:pt x="5679" y="19017"/>
                  </a:cubicBezTo>
                  <a:cubicBezTo>
                    <a:pt x="5400" y="21013"/>
                    <a:pt x="5400" y="21600"/>
                    <a:pt x="5866" y="21541"/>
                  </a:cubicBezTo>
                  <a:cubicBezTo>
                    <a:pt x="6331" y="21483"/>
                    <a:pt x="7262" y="20778"/>
                    <a:pt x="7448" y="19780"/>
                  </a:cubicBezTo>
                  <a:cubicBezTo>
                    <a:pt x="7634" y="18783"/>
                    <a:pt x="7076" y="17491"/>
                    <a:pt x="5959" y="16611"/>
                  </a:cubicBezTo>
                  <a:cubicBezTo>
                    <a:pt x="4841" y="15730"/>
                    <a:pt x="3166" y="15261"/>
                    <a:pt x="1955" y="14850"/>
                  </a:cubicBezTo>
                  <a:cubicBezTo>
                    <a:pt x="745" y="14439"/>
                    <a:pt x="0" y="14087"/>
                    <a:pt x="0" y="13735"/>
                  </a:cubicBezTo>
                  <a:cubicBezTo>
                    <a:pt x="0" y="13383"/>
                    <a:pt x="745" y="13030"/>
                    <a:pt x="2886" y="11739"/>
                  </a:cubicBezTo>
                  <a:cubicBezTo>
                    <a:pt x="5028" y="10448"/>
                    <a:pt x="8566" y="8217"/>
                    <a:pt x="10707" y="6574"/>
                  </a:cubicBezTo>
                  <a:cubicBezTo>
                    <a:pt x="12848" y="4930"/>
                    <a:pt x="13593" y="3874"/>
                    <a:pt x="14152" y="3052"/>
                  </a:cubicBezTo>
                  <a:cubicBezTo>
                    <a:pt x="14710" y="2230"/>
                    <a:pt x="15083" y="1643"/>
                    <a:pt x="15269" y="1937"/>
                  </a:cubicBezTo>
                  <a:cubicBezTo>
                    <a:pt x="15455" y="2230"/>
                    <a:pt x="15455" y="3404"/>
                    <a:pt x="15083" y="5517"/>
                  </a:cubicBezTo>
                  <a:cubicBezTo>
                    <a:pt x="14710" y="7630"/>
                    <a:pt x="13966" y="10683"/>
                    <a:pt x="13407" y="12737"/>
                  </a:cubicBezTo>
                  <a:cubicBezTo>
                    <a:pt x="12848" y="14791"/>
                    <a:pt x="12476" y="15848"/>
                    <a:pt x="12010" y="16728"/>
                  </a:cubicBezTo>
                  <a:cubicBezTo>
                    <a:pt x="11545" y="17609"/>
                    <a:pt x="10986" y="18313"/>
                    <a:pt x="10707" y="18254"/>
                  </a:cubicBezTo>
                  <a:cubicBezTo>
                    <a:pt x="10428" y="18196"/>
                    <a:pt x="10428" y="17374"/>
                    <a:pt x="11452" y="16259"/>
                  </a:cubicBezTo>
                  <a:cubicBezTo>
                    <a:pt x="12476" y="15143"/>
                    <a:pt x="14524" y="13735"/>
                    <a:pt x="16107" y="13030"/>
                  </a:cubicBezTo>
                  <a:cubicBezTo>
                    <a:pt x="17690" y="12326"/>
                    <a:pt x="18807" y="12326"/>
                    <a:pt x="19645" y="12620"/>
                  </a:cubicBezTo>
                  <a:cubicBezTo>
                    <a:pt x="20483" y="12913"/>
                    <a:pt x="21041" y="13500"/>
                    <a:pt x="21321" y="14791"/>
                  </a:cubicBezTo>
                  <a:cubicBezTo>
                    <a:pt x="21600" y="16083"/>
                    <a:pt x="21600" y="18078"/>
                    <a:pt x="21600" y="20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4327846" y="1628579"/>
              <a:ext cx="292101" cy="14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16463"/>
                  </a:moveTo>
                  <a:cubicBezTo>
                    <a:pt x="1096" y="14272"/>
                    <a:pt x="2191" y="12081"/>
                    <a:pt x="2896" y="10202"/>
                  </a:cubicBezTo>
                  <a:cubicBezTo>
                    <a:pt x="3600" y="8324"/>
                    <a:pt x="3913" y="6759"/>
                    <a:pt x="4148" y="4881"/>
                  </a:cubicBezTo>
                  <a:cubicBezTo>
                    <a:pt x="4383" y="3002"/>
                    <a:pt x="4539" y="811"/>
                    <a:pt x="4226" y="185"/>
                  </a:cubicBezTo>
                  <a:cubicBezTo>
                    <a:pt x="3913" y="-441"/>
                    <a:pt x="3130" y="498"/>
                    <a:pt x="2426" y="3316"/>
                  </a:cubicBezTo>
                  <a:cubicBezTo>
                    <a:pt x="1722" y="6133"/>
                    <a:pt x="1096" y="10829"/>
                    <a:pt x="1017" y="14116"/>
                  </a:cubicBezTo>
                  <a:cubicBezTo>
                    <a:pt x="939" y="17402"/>
                    <a:pt x="1409" y="19281"/>
                    <a:pt x="2035" y="20220"/>
                  </a:cubicBezTo>
                  <a:cubicBezTo>
                    <a:pt x="2661" y="21159"/>
                    <a:pt x="3443" y="21159"/>
                    <a:pt x="4774" y="18498"/>
                  </a:cubicBezTo>
                  <a:cubicBezTo>
                    <a:pt x="6104" y="15837"/>
                    <a:pt x="7983" y="10516"/>
                    <a:pt x="9157" y="7072"/>
                  </a:cubicBezTo>
                  <a:cubicBezTo>
                    <a:pt x="10330" y="3629"/>
                    <a:pt x="10800" y="2063"/>
                    <a:pt x="11035" y="2063"/>
                  </a:cubicBezTo>
                  <a:cubicBezTo>
                    <a:pt x="11270" y="2063"/>
                    <a:pt x="11270" y="3629"/>
                    <a:pt x="11191" y="5194"/>
                  </a:cubicBezTo>
                  <a:cubicBezTo>
                    <a:pt x="11113" y="6759"/>
                    <a:pt x="10957" y="8324"/>
                    <a:pt x="10800" y="9889"/>
                  </a:cubicBezTo>
                  <a:cubicBezTo>
                    <a:pt x="10643" y="11455"/>
                    <a:pt x="10487" y="13020"/>
                    <a:pt x="10957" y="13646"/>
                  </a:cubicBezTo>
                  <a:cubicBezTo>
                    <a:pt x="11426" y="14272"/>
                    <a:pt x="12522" y="13959"/>
                    <a:pt x="13304" y="13020"/>
                  </a:cubicBezTo>
                  <a:cubicBezTo>
                    <a:pt x="14087" y="12081"/>
                    <a:pt x="14557" y="10516"/>
                    <a:pt x="14948" y="8950"/>
                  </a:cubicBezTo>
                  <a:cubicBezTo>
                    <a:pt x="15339" y="7385"/>
                    <a:pt x="15652" y="5820"/>
                    <a:pt x="16043" y="4255"/>
                  </a:cubicBezTo>
                  <a:cubicBezTo>
                    <a:pt x="16435" y="2689"/>
                    <a:pt x="16904" y="1124"/>
                    <a:pt x="17765" y="811"/>
                  </a:cubicBezTo>
                  <a:cubicBezTo>
                    <a:pt x="18626" y="498"/>
                    <a:pt x="19878" y="1437"/>
                    <a:pt x="20583" y="5037"/>
                  </a:cubicBezTo>
                  <a:cubicBezTo>
                    <a:pt x="21287" y="8637"/>
                    <a:pt x="21443" y="14898"/>
                    <a:pt x="2160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5209284" y="1619249"/>
              <a:ext cx="118460" cy="421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523" fill="norm" stroke="1" extrusionOk="0">
                  <a:moveTo>
                    <a:pt x="20680" y="0"/>
                  </a:moveTo>
                  <a:cubicBezTo>
                    <a:pt x="18785" y="0"/>
                    <a:pt x="16891" y="0"/>
                    <a:pt x="13670" y="756"/>
                  </a:cubicBezTo>
                  <a:cubicBezTo>
                    <a:pt x="10449" y="1512"/>
                    <a:pt x="5901" y="3024"/>
                    <a:pt x="3249" y="4050"/>
                  </a:cubicBezTo>
                  <a:cubicBezTo>
                    <a:pt x="596" y="5076"/>
                    <a:pt x="-162" y="5616"/>
                    <a:pt x="27" y="6102"/>
                  </a:cubicBezTo>
                  <a:cubicBezTo>
                    <a:pt x="217" y="6588"/>
                    <a:pt x="1354" y="7020"/>
                    <a:pt x="3627" y="6858"/>
                  </a:cubicBezTo>
                  <a:cubicBezTo>
                    <a:pt x="5901" y="6696"/>
                    <a:pt x="9312" y="5940"/>
                    <a:pt x="11585" y="5238"/>
                  </a:cubicBezTo>
                  <a:cubicBezTo>
                    <a:pt x="13859" y="4536"/>
                    <a:pt x="14996" y="3888"/>
                    <a:pt x="15754" y="3294"/>
                  </a:cubicBezTo>
                  <a:cubicBezTo>
                    <a:pt x="16512" y="2700"/>
                    <a:pt x="16891" y="2160"/>
                    <a:pt x="17080" y="2214"/>
                  </a:cubicBezTo>
                  <a:cubicBezTo>
                    <a:pt x="17270" y="2268"/>
                    <a:pt x="17270" y="2916"/>
                    <a:pt x="17838" y="4860"/>
                  </a:cubicBezTo>
                  <a:cubicBezTo>
                    <a:pt x="18406" y="6804"/>
                    <a:pt x="19543" y="10044"/>
                    <a:pt x="20301" y="12582"/>
                  </a:cubicBezTo>
                  <a:cubicBezTo>
                    <a:pt x="21059" y="15120"/>
                    <a:pt x="21438" y="16956"/>
                    <a:pt x="21059" y="18198"/>
                  </a:cubicBezTo>
                  <a:cubicBezTo>
                    <a:pt x="20680" y="19440"/>
                    <a:pt x="19543" y="20088"/>
                    <a:pt x="18217" y="20574"/>
                  </a:cubicBezTo>
                  <a:cubicBezTo>
                    <a:pt x="16891" y="21060"/>
                    <a:pt x="15375" y="21384"/>
                    <a:pt x="13291" y="21492"/>
                  </a:cubicBezTo>
                  <a:cubicBezTo>
                    <a:pt x="11206" y="21600"/>
                    <a:pt x="8554" y="21492"/>
                    <a:pt x="7606" y="20142"/>
                  </a:cubicBezTo>
                  <a:cubicBezTo>
                    <a:pt x="6659" y="18792"/>
                    <a:pt x="7417" y="16200"/>
                    <a:pt x="8175" y="13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5388296" y="1555749"/>
              <a:ext cx="184151" cy="19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14477"/>
                  </a:moveTo>
                  <a:cubicBezTo>
                    <a:pt x="1241" y="14706"/>
                    <a:pt x="2483" y="14936"/>
                    <a:pt x="3972" y="14247"/>
                  </a:cubicBezTo>
                  <a:cubicBezTo>
                    <a:pt x="5462" y="13557"/>
                    <a:pt x="7200" y="11949"/>
                    <a:pt x="8069" y="10570"/>
                  </a:cubicBezTo>
                  <a:cubicBezTo>
                    <a:pt x="8938" y="9191"/>
                    <a:pt x="8938" y="8043"/>
                    <a:pt x="8814" y="6894"/>
                  </a:cubicBezTo>
                  <a:cubicBezTo>
                    <a:pt x="8690" y="5745"/>
                    <a:pt x="8441" y="4596"/>
                    <a:pt x="7697" y="4251"/>
                  </a:cubicBezTo>
                  <a:cubicBezTo>
                    <a:pt x="6952" y="3906"/>
                    <a:pt x="5710" y="4366"/>
                    <a:pt x="4345" y="6664"/>
                  </a:cubicBezTo>
                  <a:cubicBezTo>
                    <a:pt x="2979" y="8962"/>
                    <a:pt x="1490" y="13098"/>
                    <a:pt x="745" y="15740"/>
                  </a:cubicBezTo>
                  <a:cubicBezTo>
                    <a:pt x="0" y="18383"/>
                    <a:pt x="0" y="19532"/>
                    <a:pt x="621" y="20336"/>
                  </a:cubicBezTo>
                  <a:cubicBezTo>
                    <a:pt x="1241" y="21140"/>
                    <a:pt x="2483" y="21600"/>
                    <a:pt x="5090" y="20566"/>
                  </a:cubicBezTo>
                  <a:cubicBezTo>
                    <a:pt x="7697" y="19532"/>
                    <a:pt x="11669" y="17004"/>
                    <a:pt x="14648" y="13328"/>
                  </a:cubicBezTo>
                  <a:cubicBezTo>
                    <a:pt x="17628" y="9651"/>
                    <a:pt x="19614" y="48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5553902" y="1417066"/>
              <a:ext cx="88395" cy="33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09" fill="norm" stroke="1" extrusionOk="0">
                  <a:moveTo>
                    <a:pt x="7591" y="5136"/>
                  </a:moveTo>
                  <a:cubicBezTo>
                    <a:pt x="8620" y="4336"/>
                    <a:pt x="9648" y="3536"/>
                    <a:pt x="10420" y="2469"/>
                  </a:cubicBezTo>
                  <a:cubicBezTo>
                    <a:pt x="11191" y="1403"/>
                    <a:pt x="11706" y="69"/>
                    <a:pt x="11191" y="3"/>
                  </a:cubicBezTo>
                  <a:cubicBezTo>
                    <a:pt x="10677" y="-64"/>
                    <a:pt x="9134" y="1136"/>
                    <a:pt x="7077" y="4136"/>
                  </a:cubicBezTo>
                  <a:cubicBezTo>
                    <a:pt x="5020" y="7136"/>
                    <a:pt x="2448" y="11936"/>
                    <a:pt x="1163" y="14803"/>
                  </a:cubicBezTo>
                  <a:cubicBezTo>
                    <a:pt x="-123" y="17669"/>
                    <a:pt x="-123" y="18603"/>
                    <a:pt x="134" y="19403"/>
                  </a:cubicBezTo>
                  <a:cubicBezTo>
                    <a:pt x="391" y="20203"/>
                    <a:pt x="906" y="20869"/>
                    <a:pt x="2448" y="21203"/>
                  </a:cubicBezTo>
                  <a:cubicBezTo>
                    <a:pt x="3991" y="21536"/>
                    <a:pt x="6563" y="21536"/>
                    <a:pt x="9906" y="20669"/>
                  </a:cubicBezTo>
                  <a:cubicBezTo>
                    <a:pt x="13248" y="19803"/>
                    <a:pt x="17363" y="18069"/>
                    <a:pt x="21477" y="16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5515817" y="1517649"/>
              <a:ext cx="202680" cy="5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74" fill="norm" stroke="1" extrusionOk="0">
                  <a:moveTo>
                    <a:pt x="3953" y="18514"/>
                  </a:moveTo>
                  <a:cubicBezTo>
                    <a:pt x="2171" y="20057"/>
                    <a:pt x="390" y="21600"/>
                    <a:pt x="56" y="21214"/>
                  </a:cubicBezTo>
                  <a:cubicBezTo>
                    <a:pt x="-278" y="20829"/>
                    <a:pt x="835" y="18514"/>
                    <a:pt x="4287" y="15429"/>
                  </a:cubicBezTo>
                  <a:cubicBezTo>
                    <a:pt x="7738" y="12343"/>
                    <a:pt x="13528" y="8486"/>
                    <a:pt x="16757" y="5786"/>
                  </a:cubicBezTo>
                  <a:cubicBezTo>
                    <a:pt x="19986" y="3086"/>
                    <a:pt x="20654" y="1543"/>
                    <a:pt x="213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6288772" y="1502490"/>
              <a:ext cx="126301" cy="314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12" fill="norm" stroke="1" extrusionOk="0">
                  <a:moveTo>
                    <a:pt x="7641" y="2327"/>
                  </a:moveTo>
                  <a:cubicBezTo>
                    <a:pt x="6225" y="6071"/>
                    <a:pt x="4808" y="9815"/>
                    <a:pt x="3923" y="12695"/>
                  </a:cubicBezTo>
                  <a:cubicBezTo>
                    <a:pt x="3038" y="15575"/>
                    <a:pt x="2684" y="17591"/>
                    <a:pt x="2330" y="19031"/>
                  </a:cubicBezTo>
                  <a:cubicBezTo>
                    <a:pt x="1976" y="20471"/>
                    <a:pt x="1621" y="21335"/>
                    <a:pt x="1090" y="21407"/>
                  </a:cubicBezTo>
                  <a:cubicBezTo>
                    <a:pt x="559" y="21479"/>
                    <a:pt x="-149" y="20759"/>
                    <a:pt x="28" y="18239"/>
                  </a:cubicBezTo>
                  <a:cubicBezTo>
                    <a:pt x="205" y="15719"/>
                    <a:pt x="1267" y="11399"/>
                    <a:pt x="2507" y="8303"/>
                  </a:cubicBezTo>
                  <a:cubicBezTo>
                    <a:pt x="3746" y="5207"/>
                    <a:pt x="5162" y="3335"/>
                    <a:pt x="6402" y="2111"/>
                  </a:cubicBezTo>
                  <a:cubicBezTo>
                    <a:pt x="7641" y="887"/>
                    <a:pt x="8703" y="311"/>
                    <a:pt x="10120" y="95"/>
                  </a:cubicBezTo>
                  <a:cubicBezTo>
                    <a:pt x="11536" y="-121"/>
                    <a:pt x="13307" y="23"/>
                    <a:pt x="15254" y="599"/>
                  </a:cubicBezTo>
                  <a:cubicBezTo>
                    <a:pt x="17202" y="1175"/>
                    <a:pt x="19326" y="2183"/>
                    <a:pt x="20389" y="3263"/>
                  </a:cubicBezTo>
                  <a:cubicBezTo>
                    <a:pt x="21451" y="4343"/>
                    <a:pt x="21451" y="5495"/>
                    <a:pt x="19858" y="6575"/>
                  </a:cubicBezTo>
                  <a:cubicBezTo>
                    <a:pt x="18264" y="7655"/>
                    <a:pt x="15077" y="8663"/>
                    <a:pt x="12599" y="9239"/>
                  </a:cubicBezTo>
                  <a:cubicBezTo>
                    <a:pt x="10120" y="9815"/>
                    <a:pt x="8349" y="9959"/>
                    <a:pt x="6579" y="9959"/>
                  </a:cubicBezTo>
                  <a:cubicBezTo>
                    <a:pt x="4808" y="9959"/>
                    <a:pt x="3038" y="9815"/>
                    <a:pt x="3038" y="9383"/>
                  </a:cubicBezTo>
                  <a:cubicBezTo>
                    <a:pt x="3038" y="8951"/>
                    <a:pt x="4808" y="8231"/>
                    <a:pt x="6579" y="7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6509802" y="1530349"/>
              <a:ext cx="2784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6277"/>
                    <a:pt x="4867" y="12554"/>
                    <a:pt x="1782" y="16154"/>
                  </a:cubicBezTo>
                  <a:cubicBezTo>
                    <a:pt x="-1304" y="19754"/>
                    <a:pt x="239" y="20677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6510441" y="1502687"/>
              <a:ext cx="135156" cy="7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025" fill="norm" stroke="1" extrusionOk="0">
                  <a:moveTo>
                    <a:pt x="284" y="21025"/>
                  </a:moveTo>
                  <a:cubicBezTo>
                    <a:pt x="-49" y="17322"/>
                    <a:pt x="-381" y="13619"/>
                    <a:pt x="1114" y="9916"/>
                  </a:cubicBezTo>
                  <a:cubicBezTo>
                    <a:pt x="2610" y="6214"/>
                    <a:pt x="5933" y="2511"/>
                    <a:pt x="9588" y="968"/>
                  </a:cubicBezTo>
                  <a:cubicBezTo>
                    <a:pt x="13244" y="-575"/>
                    <a:pt x="17231" y="42"/>
                    <a:pt x="21219" y="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6516480" y="1574799"/>
              <a:ext cx="141817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3224" y="19059"/>
                  </a:moveTo>
                  <a:cubicBezTo>
                    <a:pt x="1612" y="20329"/>
                    <a:pt x="0" y="21600"/>
                    <a:pt x="0" y="20965"/>
                  </a:cubicBezTo>
                  <a:cubicBezTo>
                    <a:pt x="0" y="20329"/>
                    <a:pt x="1612" y="17788"/>
                    <a:pt x="5481" y="13976"/>
                  </a:cubicBezTo>
                  <a:cubicBezTo>
                    <a:pt x="9349" y="10165"/>
                    <a:pt x="15475" y="50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6639246" y="1733549"/>
              <a:ext cx="50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7225164" y="1518595"/>
              <a:ext cx="233233" cy="27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25" fill="norm" stroke="1" extrusionOk="0">
                  <a:moveTo>
                    <a:pt x="1010" y="6309"/>
                  </a:moveTo>
                  <a:cubicBezTo>
                    <a:pt x="1399" y="4509"/>
                    <a:pt x="1788" y="2709"/>
                    <a:pt x="2372" y="1563"/>
                  </a:cubicBezTo>
                  <a:cubicBezTo>
                    <a:pt x="2956" y="418"/>
                    <a:pt x="3734" y="-73"/>
                    <a:pt x="5096" y="9"/>
                  </a:cubicBezTo>
                  <a:cubicBezTo>
                    <a:pt x="6458" y="91"/>
                    <a:pt x="8404" y="745"/>
                    <a:pt x="8793" y="3200"/>
                  </a:cubicBezTo>
                  <a:cubicBezTo>
                    <a:pt x="9183" y="5654"/>
                    <a:pt x="8015" y="9909"/>
                    <a:pt x="6458" y="12854"/>
                  </a:cubicBezTo>
                  <a:cubicBezTo>
                    <a:pt x="4901" y="15800"/>
                    <a:pt x="2956" y="17436"/>
                    <a:pt x="1691" y="18663"/>
                  </a:cubicBezTo>
                  <a:cubicBezTo>
                    <a:pt x="426" y="19891"/>
                    <a:pt x="-158" y="20709"/>
                    <a:pt x="37" y="21118"/>
                  </a:cubicBezTo>
                  <a:cubicBezTo>
                    <a:pt x="231" y="21527"/>
                    <a:pt x="1204" y="21527"/>
                    <a:pt x="3831" y="21118"/>
                  </a:cubicBezTo>
                  <a:cubicBezTo>
                    <a:pt x="6458" y="20709"/>
                    <a:pt x="10739" y="19891"/>
                    <a:pt x="13950" y="19072"/>
                  </a:cubicBezTo>
                  <a:cubicBezTo>
                    <a:pt x="17161" y="18254"/>
                    <a:pt x="19301" y="17436"/>
                    <a:pt x="21442" y="16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7609585" y="1641638"/>
              <a:ext cx="102812" cy="32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255" fill="norm" stroke="1" extrusionOk="0">
                  <a:moveTo>
                    <a:pt x="20983" y="2288"/>
                  </a:moveTo>
                  <a:cubicBezTo>
                    <a:pt x="19687" y="1731"/>
                    <a:pt x="18391" y="1174"/>
                    <a:pt x="16879" y="686"/>
                  </a:cubicBezTo>
                  <a:cubicBezTo>
                    <a:pt x="15367" y="198"/>
                    <a:pt x="13639" y="-220"/>
                    <a:pt x="10831" y="128"/>
                  </a:cubicBezTo>
                  <a:cubicBezTo>
                    <a:pt x="8023" y="477"/>
                    <a:pt x="4135" y="1592"/>
                    <a:pt x="1975" y="2706"/>
                  </a:cubicBezTo>
                  <a:cubicBezTo>
                    <a:pt x="-185" y="3821"/>
                    <a:pt x="-617" y="4936"/>
                    <a:pt x="895" y="5285"/>
                  </a:cubicBezTo>
                  <a:cubicBezTo>
                    <a:pt x="2407" y="5633"/>
                    <a:pt x="5863" y="5215"/>
                    <a:pt x="8455" y="4727"/>
                  </a:cubicBezTo>
                  <a:cubicBezTo>
                    <a:pt x="11047" y="4239"/>
                    <a:pt x="12775" y="3682"/>
                    <a:pt x="14503" y="3194"/>
                  </a:cubicBezTo>
                  <a:cubicBezTo>
                    <a:pt x="16231" y="2706"/>
                    <a:pt x="17959" y="2288"/>
                    <a:pt x="18823" y="2428"/>
                  </a:cubicBezTo>
                  <a:cubicBezTo>
                    <a:pt x="19687" y="2567"/>
                    <a:pt x="19687" y="3264"/>
                    <a:pt x="19903" y="5563"/>
                  </a:cubicBezTo>
                  <a:cubicBezTo>
                    <a:pt x="20119" y="7863"/>
                    <a:pt x="20551" y="11765"/>
                    <a:pt x="19903" y="14621"/>
                  </a:cubicBezTo>
                  <a:cubicBezTo>
                    <a:pt x="19255" y="17478"/>
                    <a:pt x="17527" y="19290"/>
                    <a:pt x="15583" y="20265"/>
                  </a:cubicBezTo>
                  <a:cubicBezTo>
                    <a:pt x="13639" y="21241"/>
                    <a:pt x="11479" y="21380"/>
                    <a:pt x="9535" y="21171"/>
                  </a:cubicBezTo>
                  <a:cubicBezTo>
                    <a:pt x="7591" y="20962"/>
                    <a:pt x="5863" y="20405"/>
                    <a:pt x="5863" y="19150"/>
                  </a:cubicBezTo>
                  <a:cubicBezTo>
                    <a:pt x="5863" y="17896"/>
                    <a:pt x="7591" y="15945"/>
                    <a:pt x="9319" y="13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7788596" y="1387389"/>
              <a:ext cx="254001" cy="369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19335"/>
                  </a:moveTo>
                  <a:cubicBezTo>
                    <a:pt x="1800" y="18599"/>
                    <a:pt x="3600" y="17862"/>
                    <a:pt x="4590" y="17126"/>
                  </a:cubicBezTo>
                  <a:cubicBezTo>
                    <a:pt x="5580" y="16389"/>
                    <a:pt x="5760" y="15653"/>
                    <a:pt x="5850" y="14978"/>
                  </a:cubicBezTo>
                  <a:cubicBezTo>
                    <a:pt x="5940" y="14303"/>
                    <a:pt x="5940" y="13689"/>
                    <a:pt x="5400" y="13505"/>
                  </a:cubicBezTo>
                  <a:cubicBezTo>
                    <a:pt x="4860" y="13321"/>
                    <a:pt x="3780" y="13567"/>
                    <a:pt x="2880" y="14364"/>
                  </a:cubicBezTo>
                  <a:cubicBezTo>
                    <a:pt x="1980" y="15162"/>
                    <a:pt x="1260" y="16512"/>
                    <a:pt x="990" y="17678"/>
                  </a:cubicBezTo>
                  <a:cubicBezTo>
                    <a:pt x="720" y="18844"/>
                    <a:pt x="900" y="19826"/>
                    <a:pt x="1530" y="20378"/>
                  </a:cubicBezTo>
                  <a:cubicBezTo>
                    <a:pt x="2160" y="20930"/>
                    <a:pt x="3240" y="21053"/>
                    <a:pt x="5400" y="20133"/>
                  </a:cubicBezTo>
                  <a:cubicBezTo>
                    <a:pt x="7560" y="19212"/>
                    <a:pt x="10800" y="17249"/>
                    <a:pt x="13230" y="14917"/>
                  </a:cubicBezTo>
                  <a:cubicBezTo>
                    <a:pt x="15660" y="12585"/>
                    <a:pt x="17280" y="9885"/>
                    <a:pt x="18540" y="7553"/>
                  </a:cubicBezTo>
                  <a:cubicBezTo>
                    <a:pt x="19800" y="5221"/>
                    <a:pt x="20700" y="3258"/>
                    <a:pt x="21150" y="1969"/>
                  </a:cubicBezTo>
                  <a:cubicBezTo>
                    <a:pt x="21600" y="680"/>
                    <a:pt x="21600" y="67"/>
                    <a:pt x="21330" y="5"/>
                  </a:cubicBezTo>
                  <a:cubicBezTo>
                    <a:pt x="21060" y="-56"/>
                    <a:pt x="20520" y="435"/>
                    <a:pt x="19530" y="2521"/>
                  </a:cubicBezTo>
                  <a:cubicBezTo>
                    <a:pt x="18540" y="4608"/>
                    <a:pt x="17100" y="8289"/>
                    <a:pt x="16110" y="11419"/>
                  </a:cubicBezTo>
                  <a:cubicBezTo>
                    <a:pt x="15120" y="14549"/>
                    <a:pt x="14580" y="17126"/>
                    <a:pt x="14400" y="18783"/>
                  </a:cubicBezTo>
                  <a:cubicBezTo>
                    <a:pt x="14220" y="20439"/>
                    <a:pt x="14400" y="21176"/>
                    <a:pt x="15210" y="21360"/>
                  </a:cubicBezTo>
                  <a:cubicBezTo>
                    <a:pt x="16020" y="21544"/>
                    <a:pt x="17460" y="21176"/>
                    <a:pt x="18630" y="20562"/>
                  </a:cubicBezTo>
                  <a:cubicBezTo>
                    <a:pt x="19800" y="19949"/>
                    <a:pt x="20700" y="19089"/>
                    <a:pt x="21600" y="18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7976980" y="1555749"/>
              <a:ext cx="10371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432" y="21600"/>
                  </a:moveTo>
                  <a:cubicBezTo>
                    <a:pt x="0" y="17600"/>
                    <a:pt x="-432" y="13600"/>
                    <a:pt x="864" y="10800"/>
                  </a:cubicBezTo>
                  <a:cubicBezTo>
                    <a:pt x="2160" y="8000"/>
                    <a:pt x="5184" y="6400"/>
                    <a:pt x="8856" y="4800"/>
                  </a:cubicBezTo>
                  <a:cubicBezTo>
                    <a:pt x="12528" y="3200"/>
                    <a:pt x="16848" y="1600"/>
                    <a:pt x="211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8589856" y="1454149"/>
              <a:ext cx="245312" cy="333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78" fill="norm" stroke="1" extrusionOk="0">
                  <a:moveTo>
                    <a:pt x="5437" y="4075"/>
                  </a:moveTo>
                  <a:cubicBezTo>
                    <a:pt x="4699" y="4483"/>
                    <a:pt x="3961" y="4891"/>
                    <a:pt x="3407" y="6181"/>
                  </a:cubicBezTo>
                  <a:cubicBezTo>
                    <a:pt x="2853" y="7472"/>
                    <a:pt x="2484" y="9645"/>
                    <a:pt x="2207" y="11819"/>
                  </a:cubicBezTo>
                  <a:cubicBezTo>
                    <a:pt x="1930" y="13992"/>
                    <a:pt x="1745" y="16166"/>
                    <a:pt x="1376" y="17932"/>
                  </a:cubicBezTo>
                  <a:cubicBezTo>
                    <a:pt x="1007" y="19698"/>
                    <a:pt x="453" y="21057"/>
                    <a:pt x="176" y="21328"/>
                  </a:cubicBezTo>
                  <a:cubicBezTo>
                    <a:pt x="-101" y="21600"/>
                    <a:pt x="-101" y="20785"/>
                    <a:pt x="545" y="18272"/>
                  </a:cubicBezTo>
                  <a:cubicBezTo>
                    <a:pt x="1191" y="15758"/>
                    <a:pt x="2484" y="11547"/>
                    <a:pt x="3314" y="9034"/>
                  </a:cubicBezTo>
                  <a:cubicBezTo>
                    <a:pt x="4145" y="6521"/>
                    <a:pt x="4514" y="5706"/>
                    <a:pt x="4791" y="5706"/>
                  </a:cubicBezTo>
                  <a:cubicBezTo>
                    <a:pt x="5068" y="5706"/>
                    <a:pt x="5253" y="6521"/>
                    <a:pt x="5622" y="7200"/>
                  </a:cubicBezTo>
                  <a:cubicBezTo>
                    <a:pt x="5991" y="7879"/>
                    <a:pt x="6545" y="8423"/>
                    <a:pt x="7284" y="8694"/>
                  </a:cubicBezTo>
                  <a:cubicBezTo>
                    <a:pt x="8022" y="8966"/>
                    <a:pt x="8945" y="8966"/>
                    <a:pt x="10884" y="7743"/>
                  </a:cubicBezTo>
                  <a:cubicBezTo>
                    <a:pt x="12822" y="6521"/>
                    <a:pt x="15776" y="4075"/>
                    <a:pt x="17714" y="2445"/>
                  </a:cubicBezTo>
                  <a:cubicBezTo>
                    <a:pt x="19653" y="815"/>
                    <a:pt x="20576" y="0"/>
                    <a:pt x="21037" y="0"/>
                  </a:cubicBezTo>
                  <a:cubicBezTo>
                    <a:pt x="21499" y="0"/>
                    <a:pt x="21499" y="815"/>
                    <a:pt x="21130" y="3125"/>
                  </a:cubicBezTo>
                  <a:cubicBezTo>
                    <a:pt x="20761" y="5434"/>
                    <a:pt x="20022" y="9238"/>
                    <a:pt x="19653" y="12023"/>
                  </a:cubicBezTo>
                  <a:cubicBezTo>
                    <a:pt x="19284" y="14808"/>
                    <a:pt x="19284" y="16574"/>
                    <a:pt x="19284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8893496" y="1488078"/>
              <a:ext cx="154645" cy="27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165" fill="norm" stroke="1" extrusionOk="0">
                  <a:moveTo>
                    <a:pt x="7776" y="3268"/>
                  </a:moveTo>
                  <a:cubicBezTo>
                    <a:pt x="6336" y="8014"/>
                    <a:pt x="4896" y="12759"/>
                    <a:pt x="4032" y="15950"/>
                  </a:cubicBezTo>
                  <a:cubicBezTo>
                    <a:pt x="3168" y="19141"/>
                    <a:pt x="2880" y="20777"/>
                    <a:pt x="2736" y="21105"/>
                  </a:cubicBezTo>
                  <a:cubicBezTo>
                    <a:pt x="2592" y="21432"/>
                    <a:pt x="2592" y="20450"/>
                    <a:pt x="3744" y="17668"/>
                  </a:cubicBezTo>
                  <a:cubicBezTo>
                    <a:pt x="4896" y="14887"/>
                    <a:pt x="7200" y="10305"/>
                    <a:pt x="8784" y="7032"/>
                  </a:cubicBezTo>
                  <a:cubicBezTo>
                    <a:pt x="10368" y="3759"/>
                    <a:pt x="11232" y="1796"/>
                    <a:pt x="12384" y="814"/>
                  </a:cubicBezTo>
                  <a:cubicBezTo>
                    <a:pt x="13536" y="-168"/>
                    <a:pt x="14976" y="-168"/>
                    <a:pt x="16272" y="323"/>
                  </a:cubicBezTo>
                  <a:cubicBezTo>
                    <a:pt x="17568" y="814"/>
                    <a:pt x="18720" y="1796"/>
                    <a:pt x="19728" y="3514"/>
                  </a:cubicBezTo>
                  <a:cubicBezTo>
                    <a:pt x="20736" y="5232"/>
                    <a:pt x="21600" y="7687"/>
                    <a:pt x="20592" y="10059"/>
                  </a:cubicBezTo>
                  <a:cubicBezTo>
                    <a:pt x="19584" y="12432"/>
                    <a:pt x="16704" y="14723"/>
                    <a:pt x="13680" y="16523"/>
                  </a:cubicBezTo>
                  <a:cubicBezTo>
                    <a:pt x="10656" y="18323"/>
                    <a:pt x="7488" y="19632"/>
                    <a:pt x="5184" y="20205"/>
                  </a:cubicBezTo>
                  <a:cubicBezTo>
                    <a:pt x="2880" y="20777"/>
                    <a:pt x="1440" y="20614"/>
                    <a:pt x="0" y="20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9109396" y="1752599"/>
              <a:ext cx="107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9365110" y="1506085"/>
              <a:ext cx="160704" cy="25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332" fill="norm" stroke="1" extrusionOk="0">
                  <a:moveTo>
                    <a:pt x="19714" y="17151"/>
                  </a:moveTo>
                  <a:cubicBezTo>
                    <a:pt x="18330" y="16977"/>
                    <a:pt x="16945" y="16803"/>
                    <a:pt x="15838" y="14451"/>
                  </a:cubicBezTo>
                  <a:cubicBezTo>
                    <a:pt x="14730" y="12100"/>
                    <a:pt x="13899" y="7571"/>
                    <a:pt x="13899" y="4871"/>
                  </a:cubicBezTo>
                  <a:cubicBezTo>
                    <a:pt x="13899" y="2171"/>
                    <a:pt x="14730" y="1300"/>
                    <a:pt x="16114" y="690"/>
                  </a:cubicBezTo>
                  <a:cubicBezTo>
                    <a:pt x="17499" y="80"/>
                    <a:pt x="19438" y="-268"/>
                    <a:pt x="20407" y="255"/>
                  </a:cubicBezTo>
                  <a:cubicBezTo>
                    <a:pt x="21376" y="777"/>
                    <a:pt x="21376" y="2171"/>
                    <a:pt x="19161" y="4609"/>
                  </a:cubicBezTo>
                  <a:cubicBezTo>
                    <a:pt x="16945" y="7048"/>
                    <a:pt x="12514" y="10532"/>
                    <a:pt x="9191" y="12884"/>
                  </a:cubicBezTo>
                  <a:cubicBezTo>
                    <a:pt x="5868" y="15235"/>
                    <a:pt x="3653" y="16455"/>
                    <a:pt x="2130" y="17413"/>
                  </a:cubicBezTo>
                  <a:cubicBezTo>
                    <a:pt x="607" y="18371"/>
                    <a:pt x="-224" y="19067"/>
                    <a:pt x="53" y="19677"/>
                  </a:cubicBezTo>
                  <a:cubicBezTo>
                    <a:pt x="330" y="20287"/>
                    <a:pt x="1714" y="20809"/>
                    <a:pt x="5314" y="21071"/>
                  </a:cubicBezTo>
                  <a:cubicBezTo>
                    <a:pt x="8914" y="21332"/>
                    <a:pt x="14730" y="21332"/>
                    <a:pt x="20545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9948031" y="1503739"/>
              <a:ext cx="190066" cy="27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252" fill="norm" stroke="1" extrusionOk="0">
                  <a:moveTo>
                    <a:pt x="663" y="4547"/>
                  </a:moveTo>
                  <a:cubicBezTo>
                    <a:pt x="1850" y="3063"/>
                    <a:pt x="3037" y="1579"/>
                    <a:pt x="4224" y="754"/>
                  </a:cubicBezTo>
                  <a:cubicBezTo>
                    <a:pt x="5411" y="-70"/>
                    <a:pt x="6598" y="-235"/>
                    <a:pt x="8140" y="342"/>
                  </a:cubicBezTo>
                  <a:cubicBezTo>
                    <a:pt x="9683" y="919"/>
                    <a:pt x="11582" y="2238"/>
                    <a:pt x="10989" y="5041"/>
                  </a:cubicBezTo>
                  <a:cubicBezTo>
                    <a:pt x="10395" y="7844"/>
                    <a:pt x="7310" y="12131"/>
                    <a:pt x="5173" y="14687"/>
                  </a:cubicBezTo>
                  <a:cubicBezTo>
                    <a:pt x="3037" y="17243"/>
                    <a:pt x="1850" y="18067"/>
                    <a:pt x="1019" y="18892"/>
                  </a:cubicBezTo>
                  <a:cubicBezTo>
                    <a:pt x="189" y="19716"/>
                    <a:pt x="-286" y="20541"/>
                    <a:pt x="189" y="20953"/>
                  </a:cubicBezTo>
                  <a:cubicBezTo>
                    <a:pt x="663" y="21365"/>
                    <a:pt x="2088" y="21365"/>
                    <a:pt x="5767" y="20870"/>
                  </a:cubicBezTo>
                  <a:cubicBezTo>
                    <a:pt x="9446" y="20376"/>
                    <a:pt x="15380" y="19386"/>
                    <a:pt x="21314" y="18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0288452" y="1643127"/>
              <a:ext cx="128133" cy="29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330" fill="norm" stroke="1" extrusionOk="0">
                  <a:moveTo>
                    <a:pt x="19150" y="2443"/>
                  </a:moveTo>
                  <a:cubicBezTo>
                    <a:pt x="19150" y="1666"/>
                    <a:pt x="19150" y="889"/>
                    <a:pt x="17582" y="423"/>
                  </a:cubicBezTo>
                  <a:cubicBezTo>
                    <a:pt x="16014" y="-44"/>
                    <a:pt x="12879" y="-199"/>
                    <a:pt x="9743" y="345"/>
                  </a:cubicBezTo>
                  <a:cubicBezTo>
                    <a:pt x="6608" y="889"/>
                    <a:pt x="3472" y="2132"/>
                    <a:pt x="1730" y="3142"/>
                  </a:cubicBezTo>
                  <a:cubicBezTo>
                    <a:pt x="-12" y="4152"/>
                    <a:pt x="-360" y="4929"/>
                    <a:pt x="337" y="5240"/>
                  </a:cubicBezTo>
                  <a:cubicBezTo>
                    <a:pt x="1034" y="5551"/>
                    <a:pt x="2775" y="5395"/>
                    <a:pt x="4517" y="5084"/>
                  </a:cubicBezTo>
                  <a:cubicBezTo>
                    <a:pt x="6259" y="4774"/>
                    <a:pt x="8001" y="4307"/>
                    <a:pt x="10092" y="3608"/>
                  </a:cubicBezTo>
                  <a:cubicBezTo>
                    <a:pt x="12182" y="2909"/>
                    <a:pt x="14621" y="1977"/>
                    <a:pt x="16014" y="2287"/>
                  </a:cubicBezTo>
                  <a:cubicBezTo>
                    <a:pt x="17408" y="2598"/>
                    <a:pt x="17756" y="4152"/>
                    <a:pt x="18453" y="6872"/>
                  </a:cubicBezTo>
                  <a:cubicBezTo>
                    <a:pt x="19150" y="9591"/>
                    <a:pt x="20195" y="13476"/>
                    <a:pt x="20717" y="15884"/>
                  </a:cubicBezTo>
                  <a:cubicBezTo>
                    <a:pt x="21240" y="18293"/>
                    <a:pt x="21240" y="19225"/>
                    <a:pt x="20543" y="20002"/>
                  </a:cubicBezTo>
                  <a:cubicBezTo>
                    <a:pt x="19846" y="20779"/>
                    <a:pt x="18453" y="21401"/>
                    <a:pt x="16188" y="21323"/>
                  </a:cubicBezTo>
                  <a:cubicBezTo>
                    <a:pt x="13924" y="21246"/>
                    <a:pt x="10788" y="20469"/>
                    <a:pt x="9743" y="19225"/>
                  </a:cubicBezTo>
                  <a:cubicBezTo>
                    <a:pt x="8698" y="17982"/>
                    <a:pt x="9743" y="16273"/>
                    <a:pt x="10788" y="14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0453552" y="1422399"/>
              <a:ext cx="281445" cy="33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41" fill="norm" stroke="1" extrusionOk="0">
                  <a:moveTo>
                    <a:pt x="639" y="18161"/>
                  </a:moveTo>
                  <a:cubicBezTo>
                    <a:pt x="2251" y="17885"/>
                    <a:pt x="3863" y="17610"/>
                    <a:pt x="4911" y="17197"/>
                  </a:cubicBezTo>
                  <a:cubicBezTo>
                    <a:pt x="5958" y="16785"/>
                    <a:pt x="6442" y="16234"/>
                    <a:pt x="6684" y="15546"/>
                  </a:cubicBezTo>
                  <a:cubicBezTo>
                    <a:pt x="6926" y="14859"/>
                    <a:pt x="6926" y="14033"/>
                    <a:pt x="6523" y="13552"/>
                  </a:cubicBezTo>
                  <a:cubicBezTo>
                    <a:pt x="6120" y="13070"/>
                    <a:pt x="5314" y="12932"/>
                    <a:pt x="4185" y="13620"/>
                  </a:cubicBezTo>
                  <a:cubicBezTo>
                    <a:pt x="3057" y="14308"/>
                    <a:pt x="1606" y="15822"/>
                    <a:pt x="800" y="17197"/>
                  </a:cubicBezTo>
                  <a:cubicBezTo>
                    <a:pt x="-6" y="18573"/>
                    <a:pt x="-167" y="19811"/>
                    <a:pt x="155" y="20568"/>
                  </a:cubicBezTo>
                  <a:cubicBezTo>
                    <a:pt x="478" y="21325"/>
                    <a:pt x="1284" y="21600"/>
                    <a:pt x="2493" y="21531"/>
                  </a:cubicBezTo>
                  <a:cubicBezTo>
                    <a:pt x="3702" y="21462"/>
                    <a:pt x="5314" y="21050"/>
                    <a:pt x="7651" y="19536"/>
                  </a:cubicBezTo>
                  <a:cubicBezTo>
                    <a:pt x="9988" y="18023"/>
                    <a:pt x="13051" y="15409"/>
                    <a:pt x="15308" y="12245"/>
                  </a:cubicBezTo>
                  <a:cubicBezTo>
                    <a:pt x="17564" y="9080"/>
                    <a:pt x="19015" y="5366"/>
                    <a:pt x="19660" y="3096"/>
                  </a:cubicBezTo>
                  <a:cubicBezTo>
                    <a:pt x="20305" y="825"/>
                    <a:pt x="20143" y="0"/>
                    <a:pt x="19660" y="0"/>
                  </a:cubicBezTo>
                  <a:cubicBezTo>
                    <a:pt x="19176" y="0"/>
                    <a:pt x="18370" y="825"/>
                    <a:pt x="17403" y="3164"/>
                  </a:cubicBezTo>
                  <a:cubicBezTo>
                    <a:pt x="16436" y="5503"/>
                    <a:pt x="15308" y="9355"/>
                    <a:pt x="14663" y="12313"/>
                  </a:cubicBezTo>
                  <a:cubicBezTo>
                    <a:pt x="14018" y="15271"/>
                    <a:pt x="13857" y="17335"/>
                    <a:pt x="14018" y="18642"/>
                  </a:cubicBezTo>
                  <a:cubicBezTo>
                    <a:pt x="14179" y="19949"/>
                    <a:pt x="14663" y="20499"/>
                    <a:pt x="15711" y="20568"/>
                  </a:cubicBezTo>
                  <a:cubicBezTo>
                    <a:pt x="16758" y="20637"/>
                    <a:pt x="18370" y="20224"/>
                    <a:pt x="19418" y="19743"/>
                  </a:cubicBezTo>
                  <a:cubicBezTo>
                    <a:pt x="20466" y="19261"/>
                    <a:pt x="20949" y="18711"/>
                    <a:pt x="21433" y="18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0582596" y="1543049"/>
              <a:ext cx="184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6" y="16560"/>
                    <a:pt x="9931" y="11520"/>
                    <a:pt x="13531" y="7920"/>
                  </a:cubicBezTo>
                  <a:cubicBezTo>
                    <a:pt x="17131" y="4320"/>
                    <a:pt x="19366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1192196" y="1463902"/>
              <a:ext cx="212815" cy="351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73" fill="norm" stroke="1" extrusionOk="0">
                  <a:moveTo>
                    <a:pt x="0" y="6000"/>
                  </a:moveTo>
                  <a:cubicBezTo>
                    <a:pt x="1711" y="4965"/>
                    <a:pt x="3422" y="3931"/>
                    <a:pt x="6630" y="3219"/>
                  </a:cubicBezTo>
                  <a:cubicBezTo>
                    <a:pt x="9838" y="2508"/>
                    <a:pt x="14543" y="2120"/>
                    <a:pt x="17430" y="1861"/>
                  </a:cubicBezTo>
                  <a:cubicBezTo>
                    <a:pt x="20317" y="1602"/>
                    <a:pt x="21386" y="1473"/>
                    <a:pt x="21493" y="1214"/>
                  </a:cubicBezTo>
                  <a:cubicBezTo>
                    <a:pt x="21600" y="956"/>
                    <a:pt x="20745" y="568"/>
                    <a:pt x="19141" y="309"/>
                  </a:cubicBezTo>
                  <a:cubicBezTo>
                    <a:pt x="17537" y="50"/>
                    <a:pt x="15184" y="-79"/>
                    <a:pt x="13473" y="50"/>
                  </a:cubicBezTo>
                  <a:cubicBezTo>
                    <a:pt x="11762" y="180"/>
                    <a:pt x="10693" y="568"/>
                    <a:pt x="10051" y="1085"/>
                  </a:cubicBezTo>
                  <a:cubicBezTo>
                    <a:pt x="9410" y="1602"/>
                    <a:pt x="9196" y="2249"/>
                    <a:pt x="9624" y="3931"/>
                  </a:cubicBezTo>
                  <a:cubicBezTo>
                    <a:pt x="10051" y="5612"/>
                    <a:pt x="11121" y="8328"/>
                    <a:pt x="12083" y="10915"/>
                  </a:cubicBezTo>
                  <a:cubicBezTo>
                    <a:pt x="13046" y="13502"/>
                    <a:pt x="13901" y="15959"/>
                    <a:pt x="14115" y="17576"/>
                  </a:cubicBezTo>
                  <a:cubicBezTo>
                    <a:pt x="14329" y="19193"/>
                    <a:pt x="13901" y="19969"/>
                    <a:pt x="12832" y="20486"/>
                  </a:cubicBezTo>
                  <a:cubicBezTo>
                    <a:pt x="11762" y="21004"/>
                    <a:pt x="10051" y="21262"/>
                    <a:pt x="8661" y="21392"/>
                  </a:cubicBezTo>
                  <a:cubicBezTo>
                    <a:pt x="7271" y="21521"/>
                    <a:pt x="6202" y="21521"/>
                    <a:pt x="5453" y="21198"/>
                  </a:cubicBezTo>
                  <a:cubicBezTo>
                    <a:pt x="4705" y="20874"/>
                    <a:pt x="4277" y="20228"/>
                    <a:pt x="4812" y="19322"/>
                  </a:cubicBezTo>
                  <a:cubicBezTo>
                    <a:pt x="5347" y="18417"/>
                    <a:pt x="6844" y="17253"/>
                    <a:pt x="8341" y="16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1465246" y="1460499"/>
              <a:ext cx="222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1646" y="13500"/>
                  </a:cubicBezTo>
                  <a:cubicBezTo>
                    <a:pt x="3291" y="11400"/>
                    <a:pt x="6583" y="10200"/>
                    <a:pt x="9566" y="9300"/>
                  </a:cubicBezTo>
                  <a:cubicBezTo>
                    <a:pt x="12549" y="8400"/>
                    <a:pt x="15223" y="7800"/>
                    <a:pt x="17177" y="7200"/>
                  </a:cubicBezTo>
                  <a:cubicBezTo>
                    <a:pt x="19131" y="6600"/>
                    <a:pt x="20366" y="6000"/>
                    <a:pt x="20983" y="4800"/>
                  </a:cubicBezTo>
                  <a:cubicBezTo>
                    <a:pt x="21600" y="3600"/>
                    <a:pt x="21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1477946" y="1485899"/>
              <a:ext cx="112323" cy="339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17" fill="norm" stroke="1" extrusionOk="0">
                  <a:moveTo>
                    <a:pt x="19200" y="0"/>
                  </a:moveTo>
                  <a:cubicBezTo>
                    <a:pt x="16400" y="667"/>
                    <a:pt x="13600" y="1333"/>
                    <a:pt x="12600" y="2467"/>
                  </a:cubicBezTo>
                  <a:cubicBezTo>
                    <a:pt x="11600" y="3600"/>
                    <a:pt x="12400" y="5200"/>
                    <a:pt x="14200" y="7600"/>
                  </a:cubicBezTo>
                  <a:cubicBezTo>
                    <a:pt x="16000" y="10000"/>
                    <a:pt x="18800" y="13200"/>
                    <a:pt x="20200" y="15267"/>
                  </a:cubicBezTo>
                  <a:cubicBezTo>
                    <a:pt x="21600" y="17333"/>
                    <a:pt x="21600" y="18267"/>
                    <a:pt x="20000" y="19200"/>
                  </a:cubicBezTo>
                  <a:cubicBezTo>
                    <a:pt x="18400" y="20133"/>
                    <a:pt x="15200" y="21067"/>
                    <a:pt x="11600" y="21333"/>
                  </a:cubicBezTo>
                  <a:cubicBezTo>
                    <a:pt x="8000" y="21600"/>
                    <a:pt x="4000" y="21200"/>
                    <a:pt x="2000" y="20533"/>
                  </a:cubicBezTo>
                  <a:cubicBezTo>
                    <a:pt x="0" y="19867"/>
                    <a:pt x="0" y="18933"/>
                    <a:pt x="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11712896" y="1720849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792300" y="2579188"/>
              <a:ext cx="169031" cy="64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51" fill="norm" stroke="1" extrusionOk="0">
                  <a:moveTo>
                    <a:pt x="3994" y="6759"/>
                  </a:moveTo>
                  <a:cubicBezTo>
                    <a:pt x="3041" y="8953"/>
                    <a:pt x="2089" y="11147"/>
                    <a:pt x="1612" y="13467"/>
                  </a:cubicBezTo>
                  <a:cubicBezTo>
                    <a:pt x="1136" y="15788"/>
                    <a:pt x="1136" y="18234"/>
                    <a:pt x="1136" y="19669"/>
                  </a:cubicBezTo>
                  <a:cubicBezTo>
                    <a:pt x="1136" y="21103"/>
                    <a:pt x="1136" y="21525"/>
                    <a:pt x="1294" y="21441"/>
                  </a:cubicBezTo>
                  <a:cubicBezTo>
                    <a:pt x="1453" y="21356"/>
                    <a:pt x="1771" y="20766"/>
                    <a:pt x="1453" y="19120"/>
                  </a:cubicBezTo>
                  <a:cubicBezTo>
                    <a:pt x="1136" y="17475"/>
                    <a:pt x="183" y="14775"/>
                    <a:pt x="24" y="12075"/>
                  </a:cubicBezTo>
                  <a:cubicBezTo>
                    <a:pt x="-135" y="9375"/>
                    <a:pt x="500" y="6675"/>
                    <a:pt x="1453" y="4861"/>
                  </a:cubicBezTo>
                  <a:cubicBezTo>
                    <a:pt x="2406" y="3047"/>
                    <a:pt x="3677" y="2119"/>
                    <a:pt x="5265" y="1444"/>
                  </a:cubicBezTo>
                  <a:cubicBezTo>
                    <a:pt x="6853" y="769"/>
                    <a:pt x="8759" y="347"/>
                    <a:pt x="10506" y="136"/>
                  </a:cubicBezTo>
                  <a:cubicBezTo>
                    <a:pt x="12253" y="-75"/>
                    <a:pt x="13841" y="-75"/>
                    <a:pt x="15747" y="389"/>
                  </a:cubicBezTo>
                  <a:cubicBezTo>
                    <a:pt x="17653" y="853"/>
                    <a:pt x="19877" y="1781"/>
                    <a:pt x="20671" y="3005"/>
                  </a:cubicBezTo>
                  <a:cubicBezTo>
                    <a:pt x="21465" y="4228"/>
                    <a:pt x="20830" y="5747"/>
                    <a:pt x="19083" y="6886"/>
                  </a:cubicBezTo>
                  <a:cubicBezTo>
                    <a:pt x="17336" y="8025"/>
                    <a:pt x="14477" y="8784"/>
                    <a:pt x="11459" y="9080"/>
                  </a:cubicBezTo>
                  <a:cubicBezTo>
                    <a:pt x="8441" y="9375"/>
                    <a:pt x="5265" y="9206"/>
                    <a:pt x="2089" y="9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977717" y="2891249"/>
              <a:ext cx="184065" cy="28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06" fill="norm" stroke="1" extrusionOk="0">
                  <a:moveTo>
                    <a:pt x="895" y="5207"/>
                  </a:moveTo>
                  <a:cubicBezTo>
                    <a:pt x="303" y="3857"/>
                    <a:pt x="-289" y="2507"/>
                    <a:pt x="155" y="1832"/>
                  </a:cubicBezTo>
                  <a:cubicBezTo>
                    <a:pt x="599" y="1157"/>
                    <a:pt x="2078" y="1157"/>
                    <a:pt x="3853" y="2121"/>
                  </a:cubicBezTo>
                  <a:cubicBezTo>
                    <a:pt x="5629" y="3086"/>
                    <a:pt x="7700" y="5014"/>
                    <a:pt x="9032" y="7618"/>
                  </a:cubicBezTo>
                  <a:cubicBezTo>
                    <a:pt x="10363" y="10221"/>
                    <a:pt x="10955" y="13500"/>
                    <a:pt x="11103" y="15814"/>
                  </a:cubicBezTo>
                  <a:cubicBezTo>
                    <a:pt x="11251" y="18129"/>
                    <a:pt x="10955" y="19479"/>
                    <a:pt x="10067" y="20346"/>
                  </a:cubicBezTo>
                  <a:cubicBezTo>
                    <a:pt x="9179" y="21214"/>
                    <a:pt x="7700" y="21600"/>
                    <a:pt x="6664" y="21311"/>
                  </a:cubicBezTo>
                  <a:cubicBezTo>
                    <a:pt x="5629" y="21021"/>
                    <a:pt x="5037" y="20057"/>
                    <a:pt x="5629" y="17357"/>
                  </a:cubicBezTo>
                  <a:cubicBezTo>
                    <a:pt x="6221" y="14657"/>
                    <a:pt x="7996" y="10221"/>
                    <a:pt x="10807" y="7039"/>
                  </a:cubicBezTo>
                  <a:cubicBezTo>
                    <a:pt x="13618" y="3857"/>
                    <a:pt x="17464" y="1929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272845" y="2651234"/>
              <a:ext cx="218611" cy="62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05" fill="norm" stroke="1" extrusionOk="0">
                  <a:moveTo>
                    <a:pt x="21485" y="1404"/>
                  </a:moveTo>
                  <a:cubicBezTo>
                    <a:pt x="21485" y="963"/>
                    <a:pt x="21485" y="522"/>
                    <a:pt x="20857" y="258"/>
                  </a:cubicBezTo>
                  <a:cubicBezTo>
                    <a:pt x="20229" y="-7"/>
                    <a:pt x="18973" y="-95"/>
                    <a:pt x="17843" y="125"/>
                  </a:cubicBezTo>
                  <a:cubicBezTo>
                    <a:pt x="16713" y="346"/>
                    <a:pt x="15708" y="875"/>
                    <a:pt x="13071" y="2682"/>
                  </a:cubicBezTo>
                  <a:cubicBezTo>
                    <a:pt x="10434" y="4489"/>
                    <a:pt x="6164" y="7575"/>
                    <a:pt x="3527" y="10176"/>
                  </a:cubicBezTo>
                  <a:cubicBezTo>
                    <a:pt x="890" y="12777"/>
                    <a:pt x="-115" y="14893"/>
                    <a:pt x="11" y="16436"/>
                  </a:cubicBezTo>
                  <a:cubicBezTo>
                    <a:pt x="136" y="17978"/>
                    <a:pt x="1392" y="18948"/>
                    <a:pt x="4657" y="19698"/>
                  </a:cubicBezTo>
                  <a:cubicBezTo>
                    <a:pt x="7922" y="20447"/>
                    <a:pt x="13197" y="20976"/>
                    <a:pt x="18471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704750" y="2730167"/>
              <a:ext cx="176397" cy="39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114" fill="norm" stroke="1" extrusionOk="0">
                  <a:moveTo>
                    <a:pt x="19062" y="4516"/>
                  </a:moveTo>
                  <a:cubicBezTo>
                    <a:pt x="19662" y="3832"/>
                    <a:pt x="20262" y="3148"/>
                    <a:pt x="20562" y="2465"/>
                  </a:cubicBezTo>
                  <a:cubicBezTo>
                    <a:pt x="20862" y="1781"/>
                    <a:pt x="20862" y="1098"/>
                    <a:pt x="18912" y="551"/>
                  </a:cubicBezTo>
                  <a:cubicBezTo>
                    <a:pt x="16962" y="4"/>
                    <a:pt x="13062" y="-406"/>
                    <a:pt x="9312" y="688"/>
                  </a:cubicBezTo>
                  <a:cubicBezTo>
                    <a:pt x="5562" y="1781"/>
                    <a:pt x="1962" y="4379"/>
                    <a:pt x="612" y="6498"/>
                  </a:cubicBezTo>
                  <a:cubicBezTo>
                    <a:pt x="-738" y="8617"/>
                    <a:pt x="162" y="10257"/>
                    <a:pt x="3162" y="11829"/>
                  </a:cubicBezTo>
                  <a:cubicBezTo>
                    <a:pt x="6162" y="13402"/>
                    <a:pt x="11262" y="14905"/>
                    <a:pt x="14262" y="15931"/>
                  </a:cubicBezTo>
                  <a:cubicBezTo>
                    <a:pt x="17262" y="16956"/>
                    <a:pt x="18162" y="17503"/>
                    <a:pt x="18762" y="18118"/>
                  </a:cubicBezTo>
                  <a:cubicBezTo>
                    <a:pt x="19362" y="18733"/>
                    <a:pt x="19662" y="19417"/>
                    <a:pt x="19212" y="19964"/>
                  </a:cubicBezTo>
                  <a:cubicBezTo>
                    <a:pt x="18762" y="20510"/>
                    <a:pt x="17562" y="20921"/>
                    <a:pt x="15462" y="21057"/>
                  </a:cubicBezTo>
                  <a:cubicBezTo>
                    <a:pt x="13362" y="21194"/>
                    <a:pt x="10362" y="21057"/>
                    <a:pt x="7362" y="20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2028134" y="3067586"/>
              <a:ext cx="15335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2166137" y="2944917"/>
              <a:ext cx="122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200"/>
                    <a:pt x="3600" y="10800"/>
                    <a:pt x="7200" y="7200"/>
                  </a:cubicBezTo>
                  <a:cubicBezTo>
                    <a:pt x="10800" y="3600"/>
                    <a:pt x="16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2204472" y="3075253"/>
              <a:ext cx="138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2548003" y="2747497"/>
              <a:ext cx="177221" cy="426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43" fill="norm" stroke="1" extrusionOk="0">
                  <a:moveTo>
                    <a:pt x="7478" y="6847"/>
                  </a:moveTo>
                  <a:cubicBezTo>
                    <a:pt x="5957" y="9804"/>
                    <a:pt x="4435" y="12761"/>
                    <a:pt x="3675" y="14883"/>
                  </a:cubicBezTo>
                  <a:cubicBezTo>
                    <a:pt x="2914" y="17004"/>
                    <a:pt x="2914" y="18290"/>
                    <a:pt x="2610" y="19383"/>
                  </a:cubicBezTo>
                  <a:cubicBezTo>
                    <a:pt x="2306" y="20475"/>
                    <a:pt x="1697" y="21375"/>
                    <a:pt x="1089" y="21440"/>
                  </a:cubicBezTo>
                  <a:cubicBezTo>
                    <a:pt x="480" y="21504"/>
                    <a:pt x="-128" y="20733"/>
                    <a:pt x="24" y="18483"/>
                  </a:cubicBezTo>
                  <a:cubicBezTo>
                    <a:pt x="176" y="16233"/>
                    <a:pt x="1089" y="12504"/>
                    <a:pt x="2458" y="9418"/>
                  </a:cubicBezTo>
                  <a:cubicBezTo>
                    <a:pt x="3827" y="6333"/>
                    <a:pt x="5652" y="3890"/>
                    <a:pt x="7173" y="2411"/>
                  </a:cubicBezTo>
                  <a:cubicBezTo>
                    <a:pt x="8695" y="933"/>
                    <a:pt x="9911" y="418"/>
                    <a:pt x="11737" y="161"/>
                  </a:cubicBezTo>
                  <a:cubicBezTo>
                    <a:pt x="13562" y="-96"/>
                    <a:pt x="15996" y="-96"/>
                    <a:pt x="17973" y="547"/>
                  </a:cubicBezTo>
                  <a:cubicBezTo>
                    <a:pt x="19951" y="1190"/>
                    <a:pt x="21472" y="2475"/>
                    <a:pt x="21016" y="4211"/>
                  </a:cubicBezTo>
                  <a:cubicBezTo>
                    <a:pt x="20559" y="5947"/>
                    <a:pt x="18126" y="8133"/>
                    <a:pt x="14779" y="9418"/>
                  </a:cubicBezTo>
                  <a:cubicBezTo>
                    <a:pt x="11433" y="10704"/>
                    <a:pt x="7173" y="11090"/>
                    <a:pt x="2914" y="1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2833152" y="2822247"/>
              <a:ext cx="53669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580"/>
                    <a:pt x="15429" y="3161"/>
                    <a:pt x="11829" y="6761"/>
                  </a:cubicBezTo>
                  <a:cubicBezTo>
                    <a:pt x="8229" y="10361"/>
                    <a:pt x="4114" y="159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2848486" y="2752618"/>
              <a:ext cx="245340" cy="84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2700" y="14768"/>
                    <a:pt x="5400" y="8415"/>
                    <a:pt x="8663" y="4603"/>
                  </a:cubicBezTo>
                  <a:cubicBezTo>
                    <a:pt x="11925" y="792"/>
                    <a:pt x="15750" y="-479"/>
                    <a:pt x="18000" y="156"/>
                  </a:cubicBezTo>
                  <a:cubicBezTo>
                    <a:pt x="20250" y="792"/>
                    <a:pt x="20925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2879154" y="2937250"/>
              <a:ext cx="153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2994156" y="3167255"/>
              <a:ext cx="6900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3565022" y="2790272"/>
              <a:ext cx="188083" cy="38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333" fill="norm" stroke="1" extrusionOk="0">
                  <a:moveTo>
                    <a:pt x="19811" y="1790"/>
                  </a:moveTo>
                  <a:cubicBezTo>
                    <a:pt x="18969" y="1217"/>
                    <a:pt x="18128" y="645"/>
                    <a:pt x="16304" y="288"/>
                  </a:cubicBezTo>
                  <a:cubicBezTo>
                    <a:pt x="14481" y="-70"/>
                    <a:pt x="11676" y="-213"/>
                    <a:pt x="8871" y="574"/>
                  </a:cubicBezTo>
                  <a:cubicBezTo>
                    <a:pt x="6065" y="1361"/>
                    <a:pt x="3260" y="3077"/>
                    <a:pt x="1577" y="4722"/>
                  </a:cubicBezTo>
                  <a:cubicBezTo>
                    <a:pt x="-106" y="6367"/>
                    <a:pt x="-667" y="7941"/>
                    <a:pt x="1016" y="9443"/>
                  </a:cubicBezTo>
                  <a:cubicBezTo>
                    <a:pt x="2699" y="10945"/>
                    <a:pt x="6626" y="12375"/>
                    <a:pt x="10133" y="13591"/>
                  </a:cubicBezTo>
                  <a:cubicBezTo>
                    <a:pt x="13639" y="14807"/>
                    <a:pt x="16725" y="15808"/>
                    <a:pt x="18549" y="16666"/>
                  </a:cubicBezTo>
                  <a:cubicBezTo>
                    <a:pt x="20372" y="17525"/>
                    <a:pt x="20933" y="18240"/>
                    <a:pt x="20512" y="18955"/>
                  </a:cubicBezTo>
                  <a:cubicBezTo>
                    <a:pt x="20091" y="19670"/>
                    <a:pt x="18689" y="20386"/>
                    <a:pt x="16865" y="20815"/>
                  </a:cubicBezTo>
                  <a:cubicBezTo>
                    <a:pt x="15042" y="21244"/>
                    <a:pt x="12798" y="21387"/>
                    <a:pt x="10834" y="21315"/>
                  </a:cubicBezTo>
                  <a:cubicBezTo>
                    <a:pt x="8871" y="21244"/>
                    <a:pt x="7188" y="20958"/>
                    <a:pt x="7047" y="20815"/>
                  </a:cubicBezTo>
                  <a:cubicBezTo>
                    <a:pt x="6907" y="20672"/>
                    <a:pt x="8310" y="20672"/>
                    <a:pt x="9712" y="20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3799174" y="3111990"/>
              <a:ext cx="176338" cy="195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3" fill="norm" stroke="1" extrusionOk="0">
                  <a:moveTo>
                    <a:pt x="0" y="3452"/>
                  </a:moveTo>
                  <a:cubicBezTo>
                    <a:pt x="939" y="2358"/>
                    <a:pt x="1878" y="1265"/>
                    <a:pt x="3287" y="581"/>
                  </a:cubicBezTo>
                  <a:cubicBezTo>
                    <a:pt x="4696" y="-103"/>
                    <a:pt x="6574" y="-376"/>
                    <a:pt x="8139" y="854"/>
                  </a:cubicBezTo>
                  <a:cubicBezTo>
                    <a:pt x="9704" y="2085"/>
                    <a:pt x="10957" y="4819"/>
                    <a:pt x="10643" y="7416"/>
                  </a:cubicBezTo>
                  <a:cubicBezTo>
                    <a:pt x="10330" y="10014"/>
                    <a:pt x="8452" y="12475"/>
                    <a:pt x="6730" y="14662"/>
                  </a:cubicBezTo>
                  <a:cubicBezTo>
                    <a:pt x="5009" y="16849"/>
                    <a:pt x="3444" y="18763"/>
                    <a:pt x="3444" y="19857"/>
                  </a:cubicBezTo>
                  <a:cubicBezTo>
                    <a:pt x="3444" y="20951"/>
                    <a:pt x="5009" y="21224"/>
                    <a:pt x="8296" y="20540"/>
                  </a:cubicBezTo>
                  <a:cubicBezTo>
                    <a:pt x="11583" y="19857"/>
                    <a:pt x="16591" y="18216"/>
                    <a:pt x="21600" y="16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4098181" y="3021585"/>
              <a:ext cx="11500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6200"/>
                    <a:pt x="3840" y="10800"/>
                    <a:pt x="7440" y="7200"/>
                  </a:cubicBezTo>
                  <a:cubicBezTo>
                    <a:pt x="11040" y="3600"/>
                    <a:pt x="163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4113186" y="3090587"/>
              <a:ext cx="169000" cy="2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868" fill="norm" stroke="1" extrusionOk="0">
                  <a:moveTo>
                    <a:pt x="2943" y="11782"/>
                  </a:moveTo>
                  <a:cubicBezTo>
                    <a:pt x="1331" y="15709"/>
                    <a:pt x="-281" y="19636"/>
                    <a:pt x="41" y="20618"/>
                  </a:cubicBezTo>
                  <a:cubicBezTo>
                    <a:pt x="364" y="21600"/>
                    <a:pt x="2620" y="19636"/>
                    <a:pt x="6489" y="15709"/>
                  </a:cubicBezTo>
                  <a:cubicBezTo>
                    <a:pt x="10358" y="11782"/>
                    <a:pt x="15838" y="5891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4539299" y="2682910"/>
              <a:ext cx="291414" cy="461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39" fill="norm" stroke="1" extrusionOk="0">
                  <a:moveTo>
                    <a:pt x="3643" y="6827"/>
                  </a:moveTo>
                  <a:cubicBezTo>
                    <a:pt x="3643" y="6233"/>
                    <a:pt x="3643" y="5640"/>
                    <a:pt x="3455" y="5640"/>
                  </a:cubicBezTo>
                  <a:cubicBezTo>
                    <a:pt x="3267" y="5640"/>
                    <a:pt x="2891" y="6233"/>
                    <a:pt x="2703" y="7954"/>
                  </a:cubicBezTo>
                  <a:cubicBezTo>
                    <a:pt x="2516" y="9675"/>
                    <a:pt x="2516" y="12523"/>
                    <a:pt x="2422" y="14659"/>
                  </a:cubicBezTo>
                  <a:cubicBezTo>
                    <a:pt x="2328" y="16796"/>
                    <a:pt x="2140" y="18220"/>
                    <a:pt x="1764" y="19347"/>
                  </a:cubicBezTo>
                  <a:cubicBezTo>
                    <a:pt x="1389" y="20475"/>
                    <a:pt x="825" y="21306"/>
                    <a:pt x="449" y="21424"/>
                  </a:cubicBezTo>
                  <a:cubicBezTo>
                    <a:pt x="74" y="21543"/>
                    <a:pt x="-114" y="20950"/>
                    <a:pt x="74" y="19288"/>
                  </a:cubicBezTo>
                  <a:cubicBezTo>
                    <a:pt x="262" y="17627"/>
                    <a:pt x="825" y="14897"/>
                    <a:pt x="1389" y="11870"/>
                  </a:cubicBezTo>
                  <a:cubicBezTo>
                    <a:pt x="1952" y="8844"/>
                    <a:pt x="2516" y="5521"/>
                    <a:pt x="2985" y="3325"/>
                  </a:cubicBezTo>
                  <a:cubicBezTo>
                    <a:pt x="3455" y="1130"/>
                    <a:pt x="3830" y="62"/>
                    <a:pt x="4488" y="2"/>
                  </a:cubicBezTo>
                  <a:cubicBezTo>
                    <a:pt x="5145" y="-57"/>
                    <a:pt x="6084" y="892"/>
                    <a:pt x="7023" y="2257"/>
                  </a:cubicBezTo>
                  <a:cubicBezTo>
                    <a:pt x="7963" y="3622"/>
                    <a:pt x="8902" y="5402"/>
                    <a:pt x="9747" y="6589"/>
                  </a:cubicBezTo>
                  <a:cubicBezTo>
                    <a:pt x="10592" y="7776"/>
                    <a:pt x="11343" y="8369"/>
                    <a:pt x="12189" y="8607"/>
                  </a:cubicBezTo>
                  <a:cubicBezTo>
                    <a:pt x="13034" y="8844"/>
                    <a:pt x="13973" y="8725"/>
                    <a:pt x="15006" y="8013"/>
                  </a:cubicBezTo>
                  <a:cubicBezTo>
                    <a:pt x="16039" y="7301"/>
                    <a:pt x="17166" y="5996"/>
                    <a:pt x="18105" y="4928"/>
                  </a:cubicBezTo>
                  <a:cubicBezTo>
                    <a:pt x="19044" y="3859"/>
                    <a:pt x="19796" y="3029"/>
                    <a:pt x="20359" y="2969"/>
                  </a:cubicBezTo>
                  <a:cubicBezTo>
                    <a:pt x="20923" y="2910"/>
                    <a:pt x="21298" y="3622"/>
                    <a:pt x="21392" y="5699"/>
                  </a:cubicBezTo>
                  <a:cubicBezTo>
                    <a:pt x="21486" y="7776"/>
                    <a:pt x="21298" y="11218"/>
                    <a:pt x="21204" y="13651"/>
                  </a:cubicBezTo>
                  <a:cubicBezTo>
                    <a:pt x="21110" y="16084"/>
                    <a:pt x="21110" y="17508"/>
                    <a:pt x="21110" y="18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4902870" y="2686321"/>
              <a:ext cx="161855" cy="431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317" fill="norm" stroke="1" extrusionOk="0">
                  <a:moveTo>
                    <a:pt x="5933" y="6718"/>
                  </a:moveTo>
                  <a:cubicBezTo>
                    <a:pt x="4951" y="10002"/>
                    <a:pt x="3970" y="13286"/>
                    <a:pt x="3315" y="15623"/>
                  </a:cubicBezTo>
                  <a:cubicBezTo>
                    <a:pt x="2660" y="17960"/>
                    <a:pt x="2333" y="19350"/>
                    <a:pt x="2333" y="19476"/>
                  </a:cubicBezTo>
                  <a:cubicBezTo>
                    <a:pt x="2333" y="19602"/>
                    <a:pt x="2660" y="18465"/>
                    <a:pt x="3806" y="15813"/>
                  </a:cubicBezTo>
                  <a:cubicBezTo>
                    <a:pt x="4951" y="13160"/>
                    <a:pt x="6915" y="8992"/>
                    <a:pt x="8388" y="6213"/>
                  </a:cubicBezTo>
                  <a:cubicBezTo>
                    <a:pt x="9860" y="3434"/>
                    <a:pt x="10842" y="2044"/>
                    <a:pt x="11988" y="1160"/>
                  </a:cubicBezTo>
                  <a:cubicBezTo>
                    <a:pt x="13133" y="276"/>
                    <a:pt x="14442" y="-103"/>
                    <a:pt x="15915" y="23"/>
                  </a:cubicBezTo>
                  <a:cubicBezTo>
                    <a:pt x="17388" y="150"/>
                    <a:pt x="19024" y="781"/>
                    <a:pt x="20006" y="3055"/>
                  </a:cubicBezTo>
                  <a:cubicBezTo>
                    <a:pt x="20988" y="5329"/>
                    <a:pt x="21315" y="9244"/>
                    <a:pt x="18697" y="12465"/>
                  </a:cubicBezTo>
                  <a:cubicBezTo>
                    <a:pt x="16079" y="15686"/>
                    <a:pt x="10515" y="18213"/>
                    <a:pt x="6588" y="19665"/>
                  </a:cubicBezTo>
                  <a:cubicBezTo>
                    <a:pt x="2660" y="21118"/>
                    <a:pt x="370" y="21497"/>
                    <a:pt x="42" y="21244"/>
                  </a:cubicBezTo>
                  <a:cubicBezTo>
                    <a:pt x="-285" y="20992"/>
                    <a:pt x="1351" y="20108"/>
                    <a:pt x="2988" y="19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5048869" y="3098254"/>
              <a:ext cx="122670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5609997" y="2660127"/>
              <a:ext cx="157385" cy="39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316" fill="norm" stroke="1" extrusionOk="0">
                  <a:moveTo>
                    <a:pt x="18033" y="5077"/>
                  </a:moveTo>
                  <a:cubicBezTo>
                    <a:pt x="18033" y="4381"/>
                    <a:pt x="18033" y="3684"/>
                    <a:pt x="18202" y="2778"/>
                  </a:cubicBezTo>
                  <a:cubicBezTo>
                    <a:pt x="18371" y="1872"/>
                    <a:pt x="18709" y="757"/>
                    <a:pt x="16177" y="270"/>
                  </a:cubicBezTo>
                  <a:cubicBezTo>
                    <a:pt x="13646" y="-218"/>
                    <a:pt x="8246" y="-79"/>
                    <a:pt x="4702" y="967"/>
                  </a:cubicBezTo>
                  <a:cubicBezTo>
                    <a:pt x="1158" y="2012"/>
                    <a:pt x="-529" y="3963"/>
                    <a:pt x="146" y="5914"/>
                  </a:cubicBezTo>
                  <a:cubicBezTo>
                    <a:pt x="821" y="7865"/>
                    <a:pt x="3859" y="9816"/>
                    <a:pt x="7740" y="11697"/>
                  </a:cubicBezTo>
                  <a:cubicBezTo>
                    <a:pt x="11621" y="13578"/>
                    <a:pt x="16346" y="15390"/>
                    <a:pt x="18709" y="16783"/>
                  </a:cubicBezTo>
                  <a:cubicBezTo>
                    <a:pt x="21071" y="18177"/>
                    <a:pt x="21071" y="19152"/>
                    <a:pt x="20396" y="19849"/>
                  </a:cubicBezTo>
                  <a:cubicBezTo>
                    <a:pt x="19721" y="20546"/>
                    <a:pt x="18371" y="20964"/>
                    <a:pt x="15840" y="21173"/>
                  </a:cubicBezTo>
                  <a:cubicBezTo>
                    <a:pt x="13309" y="21382"/>
                    <a:pt x="9596" y="21382"/>
                    <a:pt x="7402" y="21034"/>
                  </a:cubicBezTo>
                  <a:cubicBezTo>
                    <a:pt x="5208" y="20685"/>
                    <a:pt x="4534" y="19988"/>
                    <a:pt x="3859" y="19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5838553" y="2963765"/>
              <a:ext cx="112947" cy="27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13" fill="norm" stroke="1" extrusionOk="0">
                  <a:moveTo>
                    <a:pt x="7200" y="2675"/>
                  </a:moveTo>
                  <a:cubicBezTo>
                    <a:pt x="5280" y="1890"/>
                    <a:pt x="3360" y="1104"/>
                    <a:pt x="3600" y="613"/>
                  </a:cubicBezTo>
                  <a:cubicBezTo>
                    <a:pt x="3840" y="122"/>
                    <a:pt x="6240" y="-74"/>
                    <a:pt x="8640" y="24"/>
                  </a:cubicBezTo>
                  <a:cubicBezTo>
                    <a:pt x="11040" y="122"/>
                    <a:pt x="13440" y="515"/>
                    <a:pt x="15840" y="1497"/>
                  </a:cubicBezTo>
                  <a:cubicBezTo>
                    <a:pt x="18240" y="2479"/>
                    <a:pt x="20640" y="4050"/>
                    <a:pt x="21120" y="5228"/>
                  </a:cubicBezTo>
                  <a:cubicBezTo>
                    <a:pt x="21600" y="6406"/>
                    <a:pt x="20160" y="7191"/>
                    <a:pt x="18480" y="7879"/>
                  </a:cubicBezTo>
                  <a:cubicBezTo>
                    <a:pt x="16800" y="8566"/>
                    <a:pt x="14880" y="9155"/>
                    <a:pt x="15120" y="10628"/>
                  </a:cubicBezTo>
                  <a:cubicBezTo>
                    <a:pt x="15360" y="12101"/>
                    <a:pt x="17760" y="14457"/>
                    <a:pt x="18960" y="16126"/>
                  </a:cubicBezTo>
                  <a:cubicBezTo>
                    <a:pt x="20160" y="17795"/>
                    <a:pt x="20160" y="18777"/>
                    <a:pt x="18960" y="19562"/>
                  </a:cubicBezTo>
                  <a:cubicBezTo>
                    <a:pt x="17760" y="20348"/>
                    <a:pt x="15360" y="20937"/>
                    <a:pt x="12960" y="21231"/>
                  </a:cubicBezTo>
                  <a:cubicBezTo>
                    <a:pt x="10560" y="21526"/>
                    <a:pt x="8160" y="21526"/>
                    <a:pt x="6000" y="20741"/>
                  </a:cubicBezTo>
                  <a:cubicBezTo>
                    <a:pt x="3840" y="19955"/>
                    <a:pt x="1920" y="18384"/>
                    <a:pt x="0" y="16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6145227" y="2829914"/>
              <a:ext cx="176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6184963" y="2944917"/>
              <a:ext cx="21327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2148" y="21600"/>
                  </a:moveTo>
                  <a:cubicBezTo>
                    <a:pt x="878" y="21600"/>
                    <a:pt x="-393" y="21600"/>
                    <a:pt x="115" y="20250"/>
                  </a:cubicBezTo>
                  <a:cubicBezTo>
                    <a:pt x="623" y="18900"/>
                    <a:pt x="2911" y="16200"/>
                    <a:pt x="6722" y="12600"/>
                  </a:cubicBezTo>
                  <a:cubicBezTo>
                    <a:pt x="10534" y="9000"/>
                    <a:pt x="15871" y="4500"/>
                    <a:pt x="212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6568305" y="2703072"/>
              <a:ext cx="328273" cy="50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04" fill="norm" stroke="1" extrusionOk="0">
                  <a:moveTo>
                    <a:pt x="1405" y="21204"/>
                  </a:moveTo>
                  <a:cubicBezTo>
                    <a:pt x="574" y="15804"/>
                    <a:pt x="-257" y="10404"/>
                    <a:pt x="75" y="6624"/>
                  </a:cubicBezTo>
                  <a:cubicBezTo>
                    <a:pt x="408" y="2844"/>
                    <a:pt x="1903" y="684"/>
                    <a:pt x="5641" y="144"/>
                  </a:cubicBezTo>
                  <a:cubicBezTo>
                    <a:pt x="9380" y="-396"/>
                    <a:pt x="15361" y="684"/>
                    <a:pt x="21343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6671829" y="2707245"/>
              <a:ext cx="152121" cy="29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315" fill="norm" stroke="1" extrusionOk="0">
                  <a:moveTo>
                    <a:pt x="11826" y="0"/>
                  </a:moveTo>
                  <a:cubicBezTo>
                    <a:pt x="10084" y="0"/>
                    <a:pt x="8342" y="0"/>
                    <a:pt x="8167" y="549"/>
                  </a:cubicBezTo>
                  <a:cubicBezTo>
                    <a:pt x="7993" y="1098"/>
                    <a:pt x="9387" y="2197"/>
                    <a:pt x="11826" y="4668"/>
                  </a:cubicBezTo>
                  <a:cubicBezTo>
                    <a:pt x="14264" y="7139"/>
                    <a:pt x="17748" y="10983"/>
                    <a:pt x="19490" y="13729"/>
                  </a:cubicBezTo>
                  <a:cubicBezTo>
                    <a:pt x="21232" y="16475"/>
                    <a:pt x="21232" y="18122"/>
                    <a:pt x="18967" y="19403"/>
                  </a:cubicBezTo>
                  <a:cubicBezTo>
                    <a:pt x="16703" y="20685"/>
                    <a:pt x="12174" y="21600"/>
                    <a:pt x="8516" y="21234"/>
                  </a:cubicBezTo>
                  <a:cubicBezTo>
                    <a:pt x="4858" y="20868"/>
                    <a:pt x="2071" y="19220"/>
                    <a:pt x="851" y="17939"/>
                  </a:cubicBezTo>
                  <a:cubicBezTo>
                    <a:pt x="-368" y="16658"/>
                    <a:pt x="-20" y="15742"/>
                    <a:pt x="329" y="14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7042247" y="2691911"/>
              <a:ext cx="24534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6800"/>
                    <a:pt x="9900" y="12000"/>
                    <a:pt x="13500" y="8400"/>
                  </a:cubicBezTo>
                  <a:cubicBezTo>
                    <a:pt x="17100" y="4800"/>
                    <a:pt x="193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7147297" y="2684244"/>
              <a:ext cx="117631" cy="365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0" h="21466" fill="norm" stroke="1" extrusionOk="0">
                  <a:moveTo>
                    <a:pt x="1717" y="0"/>
                  </a:moveTo>
                  <a:cubicBezTo>
                    <a:pt x="8329" y="4050"/>
                    <a:pt x="14942" y="8100"/>
                    <a:pt x="18027" y="11325"/>
                  </a:cubicBezTo>
                  <a:cubicBezTo>
                    <a:pt x="21113" y="14550"/>
                    <a:pt x="20672" y="16950"/>
                    <a:pt x="18909" y="18525"/>
                  </a:cubicBezTo>
                  <a:cubicBezTo>
                    <a:pt x="17146" y="20100"/>
                    <a:pt x="14060" y="20850"/>
                    <a:pt x="10533" y="21225"/>
                  </a:cubicBezTo>
                  <a:cubicBezTo>
                    <a:pt x="7007" y="21600"/>
                    <a:pt x="3040" y="21600"/>
                    <a:pt x="1276" y="20775"/>
                  </a:cubicBezTo>
                  <a:cubicBezTo>
                    <a:pt x="-487" y="19950"/>
                    <a:pt x="-46" y="18300"/>
                    <a:pt x="395" y="16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7325920" y="2558651"/>
              <a:ext cx="166269" cy="516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509" fill="norm" stroke="1" extrusionOk="0">
                  <a:moveTo>
                    <a:pt x="6770" y="1399"/>
                  </a:moveTo>
                  <a:cubicBezTo>
                    <a:pt x="8060" y="760"/>
                    <a:pt x="9349" y="122"/>
                    <a:pt x="10478" y="15"/>
                  </a:cubicBezTo>
                  <a:cubicBezTo>
                    <a:pt x="11606" y="-91"/>
                    <a:pt x="12573" y="335"/>
                    <a:pt x="14507" y="1984"/>
                  </a:cubicBezTo>
                  <a:cubicBezTo>
                    <a:pt x="16442" y="3633"/>
                    <a:pt x="19343" y="6506"/>
                    <a:pt x="20472" y="9113"/>
                  </a:cubicBezTo>
                  <a:cubicBezTo>
                    <a:pt x="21600" y="11720"/>
                    <a:pt x="20955" y="14061"/>
                    <a:pt x="17248" y="16082"/>
                  </a:cubicBezTo>
                  <a:cubicBezTo>
                    <a:pt x="13540" y="18104"/>
                    <a:pt x="6770" y="19807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7916267" y="2829914"/>
              <a:ext cx="26834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7954601" y="2983251"/>
              <a:ext cx="214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21600"/>
                    <a:pt x="10800" y="21600"/>
                    <a:pt x="14400" y="18000"/>
                  </a:cubicBezTo>
                  <a:cubicBezTo>
                    <a:pt x="18000" y="14400"/>
                    <a:pt x="198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8737259" y="3121254"/>
              <a:ext cx="789046" cy="7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945" fill="norm" stroke="1" extrusionOk="0">
                  <a:moveTo>
                    <a:pt x="1237" y="15641"/>
                  </a:moveTo>
                  <a:cubicBezTo>
                    <a:pt x="679" y="17131"/>
                    <a:pt x="122" y="18621"/>
                    <a:pt x="18" y="19738"/>
                  </a:cubicBezTo>
                  <a:cubicBezTo>
                    <a:pt x="-87" y="20855"/>
                    <a:pt x="261" y="21600"/>
                    <a:pt x="1550" y="20110"/>
                  </a:cubicBezTo>
                  <a:cubicBezTo>
                    <a:pt x="2839" y="18621"/>
                    <a:pt x="5069" y="14897"/>
                    <a:pt x="7543" y="11545"/>
                  </a:cubicBezTo>
                  <a:cubicBezTo>
                    <a:pt x="10016" y="8193"/>
                    <a:pt x="12734" y="5214"/>
                    <a:pt x="15103" y="3352"/>
                  </a:cubicBezTo>
                  <a:cubicBezTo>
                    <a:pt x="17472" y="1490"/>
                    <a:pt x="19492" y="745"/>
                    <a:pt x="215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8861155" y="3335274"/>
              <a:ext cx="220473" cy="33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77" fill="norm" stroke="1" extrusionOk="0">
                  <a:moveTo>
                    <a:pt x="13971" y="5483"/>
                  </a:moveTo>
                  <a:cubicBezTo>
                    <a:pt x="14716" y="4824"/>
                    <a:pt x="15460" y="4164"/>
                    <a:pt x="16205" y="3504"/>
                  </a:cubicBezTo>
                  <a:cubicBezTo>
                    <a:pt x="16950" y="2845"/>
                    <a:pt x="17695" y="2185"/>
                    <a:pt x="17695" y="1526"/>
                  </a:cubicBezTo>
                  <a:cubicBezTo>
                    <a:pt x="17695" y="866"/>
                    <a:pt x="16950" y="207"/>
                    <a:pt x="14219" y="42"/>
                  </a:cubicBezTo>
                  <a:cubicBezTo>
                    <a:pt x="11488" y="-123"/>
                    <a:pt x="6771" y="207"/>
                    <a:pt x="4040" y="866"/>
                  </a:cubicBezTo>
                  <a:cubicBezTo>
                    <a:pt x="1309" y="1526"/>
                    <a:pt x="564" y="2515"/>
                    <a:pt x="191" y="3587"/>
                  </a:cubicBezTo>
                  <a:cubicBezTo>
                    <a:pt x="-181" y="4659"/>
                    <a:pt x="-181" y="5813"/>
                    <a:pt x="1805" y="6308"/>
                  </a:cubicBezTo>
                  <a:cubicBezTo>
                    <a:pt x="3791" y="6802"/>
                    <a:pt x="7764" y="6637"/>
                    <a:pt x="10495" y="6060"/>
                  </a:cubicBezTo>
                  <a:cubicBezTo>
                    <a:pt x="13226" y="5483"/>
                    <a:pt x="14716" y="4494"/>
                    <a:pt x="15833" y="3669"/>
                  </a:cubicBezTo>
                  <a:cubicBezTo>
                    <a:pt x="16950" y="2845"/>
                    <a:pt x="17695" y="2185"/>
                    <a:pt x="18191" y="2350"/>
                  </a:cubicBezTo>
                  <a:cubicBezTo>
                    <a:pt x="18688" y="2515"/>
                    <a:pt x="18936" y="3504"/>
                    <a:pt x="18936" y="6555"/>
                  </a:cubicBezTo>
                  <a:cubicBezTo>
                    <a:pt x="18936" y="9605"/>
                    <a:pt x="18688" y="14717"/>
                    <a:pt x="18564" y="17685"/>
                  </a:cubicBezTo>
                  <a:cubicBezTo>
                    <a:pt x="18440" y="20653"/>
                    <a:pt x="18440" y="21477"/>
                    <a:pt x="18936" y="21477"/>
                  </a:cubicBezTo>
                  <a:cubicBezTo>
                    <a:pt x="19433" y="21477"/>
                    <a:pt x="20426" y="20653"/>
                    <a:pt x="21419" y="19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9121587" y="3366593"/>
              <a:ext cx="173220" cy="28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4" h="20424" fill="norm" stroke="1" extrusionOk="0">
                  <a:moveTo>
                    <a:pt x="18709" y="3267"/>
                  </a:moveTo>
                  <a:cubicBezTo>
                    <a:pt x="18109" y="2359"/>
                    <a:pt x="17509" y="1452"/>
                    <a:pt x="15409" y="726"/>
                  </a:cubicBezTo>
                  <a:cubicBezTo>
                    <a:pt x="13309" y="0"/>
                    <a:pt x="9709" y="-545"/>
                    <a:pt x="6709" y="1179"/>
                  </a:cubicBezTo>
                  <a:cubicBezTo>
                    <a:pt x="3709" y="2904"/>
                    <a:pt x="1309" y="6897"/>
                    <a:pt x="409" y="10346"/>
                  </a:cubicBezTo>
                  <a:cubicBezTo>
                    <a:pt x="-491" y="13795"/>
                    <a:pt x="109" y="16699"/>
                    <a:pt x="2059" y="18514"/>
                  </a:cubicBezTo>
                  <a:cubicBezTo>
                    <a:pt x="4009" y="20329"/>
                    <a:pt x="7309" y="21055"/>
                    <a:pt x="11059" y="19784"/>
                  </a:cubicBezTo>
                  <a:cubicBezTo>
                    <a:pt x="14809" y="18514"/>
                    <a:pt x="19009" y="15247"/>
                    <a:pt x="20059" y="11979"/>
                  </a:cubicBezTo>
                  <a:cubicBezTo>
                    <a:pt x="21109" y="8712"/>
                    <a:pt x="19009" y="5445"/>
                    <a:pt x="16159" y="3448"/>
                  </a:cubicBezTo>
                  <a:cubicBezTo>
                    <a:pt x="13309" y="1452"/>
                    <a:pt x="9709" y="726"/>
                    <a:pt x="61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10323655" y="3128921"/>
              <a:ext cx="23000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4400"/>
                    <a:pt x="9120" y="7200"/>
                    <a:pt x="12720" y="3600"/>
                  </a:cubicBezTo>
                  <a:cubicBezTo>
                    <a:pt x="16320" y="0"/>
                    <a:pt x="189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0354322" y="3282258"/>
              <a:ext cx="13800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1251342" y="2791580"/>
              <a:ext cx="15335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44"/>
                    <a:pt x="14400" y="10888"/>
                    <a:pt x="10800" y="14488"/>
                  </a:cubicBezTo>
                  <a:cubicBezTo>
                    <a:pt x="7200" y="18088"/>
                    <a:pt x="3600" y="198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1044337" y="3216750"/>
              <a:ext cx="414011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000" y="2735"/>
                    <a:pt x="8000" y="-1585"/>
                    <a:pt x="11600" y="575"/>
                  </a:cubicBezTo>
                  <a:cubicBezTo>
                    <a:pt x="15200" y="2735"/>
                    <a:pt x="184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11105672" y="3542930"/>
              <a:ext cx="15335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82"/>
                    <a:pt x="0" y="10165"/>
                    <a:pt x="3600" y="13765"/>
                  </a:cubicBezTo>
                  <a:cubicBezTo>
                    <a:pt x="7200" y="17365"/>
                    <a:pt x="144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11256071" y="3516316"/>
              <a:ext cx="168920" cy="315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348" fill="norm" stroke="1" extrusionOk="0">
                  <a:moveTo>
                    <a:pt x="16325" y="245"/>
                  </a:moveTo>
                  <a:cubicBezTo>
                    <a:pt x="11630" y="72"/>
                    <a:pt x="6934" y="-101"/>
                    <a:pt x="3960" y="72"/>
                  </a:cubicBezTo>
                  <a:cubicBezTo>
                    <a:pt x="986" y="245"/>
                    <a:pt x="-266" y="763"/>
                    <a:pt x="47" y="1886"/>
                  </a:cubicBezTo>
                  <a:cubicBezTo>
                    <a:pt x="360" y="3009"/>
                    <a:pt x="2238" y="4737"/>
                    <a:pt x="5838" y="6638"/>
                  </a:cubicBezTo>
                  <a:cubicBezTo>
                    <a:pt x="9438" y="8539"/>
                    <a:pt x="14760" y="10613"/>
                    <a:pt x="17734" y="12513"/>
                  </a:cubicBezTo>
                  <a:cubicBezTo>
                    <a:pt x="20708" y="14414"/>
                    <a:pt x="21334" y="16142"/>
                    <a:pt x="20082" y="17611"/>
                  </a:cubicBezTo>
                  <a:cubicBezTo>
                    <a:pt x="18830" y="19080"/>
                    <a:pt x="15699" y="20289"/>
                    <a:pt x="13351" y="20894"/>
                  </a:cubicBezTo>
                  <a:cubicBezTo>
                    <a:pt x="11004" y="21499"/>
                    <a:pt x="9438" y="21499"/>
                    <a:pt x="7873" y="20894"/>
                  </a:cubicBezTo>
                  <a:cubicBezTo>
                    <a:pt x="6308" y="20289"/>
                    <a:pt x="4743" y="19080"/>
                    <a:pt x="3177" y="17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11335678" y="3450928"/>
              <a:ext cx="253006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8889956" y="2578089"/>
              <a:ext cx="180795" cy="28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64" fill="norm" stroke="1" extrusionOk="0">
                  <a:moveTo>
                    <a:pt x="0" y="3996"/>
                  </a:moveTo>
                  <a:cubicBezTo>
                    <a:pt x="0" y="3024"/>
                    <a:pt x="0" y="2051"/>
                    <a:pt x="750" y="1369"/>
                  </a:cubicBezTo>
                  <a:cubicBezTo>
                    <a:pt x="1500" y="688"/>
                    <a:pt x="3000" y="299"/>
                    <a:pt x="5250" y="105"/>
                  </a:cubicBezTo>
                  <a:cubicBezTo>
                    <a:pt x="7500" y="-90"/>
                    <a:pt x="10500" y="-90"/>
                    <a:pt x="12600" y="786"/>
                  </a:cubicBezTo>
                  <a:cubicBezTo>
                    <a:pt x="14700" y="1661"/>
                    <a:pt x="15900" y="3413"/>
                    <a:pt x="16050" y="4775"/>
                  </a:cubicBezTo>
                  <a:cubicBezTo>
                    <a:pt x="16200" y="6137"/>
                    <a:pt x="15300" y="7110"/>
                    <a:pt x="14100" y="8083"/>
                  </a:cubicBezTo>
                  <a:cubicBezTo>
                    <a:pt x="12900" y="9056"/>
                    <a:pt x="11400" y="10029"/>
                    <a:pt x="11400" y="10613"/>
                  </a:cubicBezTo>
                  <a:cubicBezTo>
                    <a:pt x="11400" y="11196"/>
                    <a:pt x="12900" y="11391"/>
                    <a:pt x="14850" y="12169"/>
                  </a:cubicBezTo>
                  <a:cubicBezTo>
                    <a:pt x="16800" y="12948"/>
                    <a:pt x="19200" y="14310"/>
                    <a:pt x="20400" y="15478"/>
                  </a:cubicBezTo>
                  <a:cubicBezTo>
                    <a:pt x="21600" y="16645"/>
                    <a:pt x="21600" y="17618"/>
                    <a:pt x="19650" y="18591"/>
                  </a:cubicBezTo>
                  <a:cubicBezTo>
                    <a:pt x="17700" y="19564"/>
                    <a:pt x="13800" y="20537"/>
                    <a:pt x="11100" y="21024"/>
                  </a:cubicBezTo>
                  <a:cubicBezTo>
                    <a:pt x="8400" y="21510"/>
                    <a:pt x="6900" y="21510"/>
                    <a:pt x="5400" y="21413"/>
                  </a:cubicBezTo>
                  <a:cubicBezTo>
                    <a:pt x="3900" y="21315"/>
                    <a:pt x="2400" y="21121"/>
                    <a:pt x="2400" y="20440"/>
                  </a:cubicBezTo>
                  <a:cubicBezTo>
                    <a:pt x="2400" y="19759"/>
                    <a:pt x="3900" y="18591"/>
                    <a:pt x="5400" y="17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9227296" y="2477240"/>
              <a:ext cx="30669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927"/>
                    <a:pt x="0" y="7855"/>
                    <a:pt x="3600" y="11455"/>
                  </a:cubicBezTo>
                  <a:cubicBezTo>
                    <a:pt x="7200" y="15055"/>
                    <a:pt x="144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9257964" y="2914249"/>
              <a:ext cx="30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1" name="Drawing"/>
          <p:cNvGrpSpPr/>
          <p:nvPr/>
        </p:nvGrpSpPr>
        <p:grpSpPr>
          <a:xfrm>
            <a:off x="828895" y="88769"/>
            <a:ext cx="9391002" cy="7762075"/>
            <a:chOff x="0" y="0"/>
            <a:chExt cx="9391001" cy="7762074"/>
          </a:xfrm>
        </p:grpSpPr>
        <p:sp>
          <p:nvSpPr>
            <p:cNvPr id="1020" name="Line"/>
            <p:cNvSpPr/>
            <p:nvPr/>
          </p:nvSpPr>
          <p:spPr>
            <a:xfrm>
              <a:off x="0" y="516910"/>
              <a:ext cx="179402" cy="612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58" fill="norm" stroke="1" extrusionOk="0">
                  <a:moveTo>
                    <a:pt x="7197" y="6750"/>
                  </a:moveTo>
                  <a:cubicBezTo>
                    <a:pt x="5676" y="6930"/>
                    <a:pt x="4155" y="7110"/>
                    <a:pt x="3090" y="8145"/>
                  </a:cubicBezTo>
                  <a:cubicBezTo>
                    <a:pt x="2026" y="9180"/>
                    <a:pt x="1417" y="11070"/>
                    <a:pt x="1265" y="13275"/>
                  </a:cubicBezTo>
                  <a:cubicBezTo>
                    <a:pt x="1113" y="15480"/>
                    <a:pt x="1417" y="18000"/>
                    <a:pt x="1265" y="19530"/>
                  </a:cubicBezTo>
                  <a:cubicBezTo>
                    <a:pt x="1113" y="21060"/>
                    <a:pt x="504" y="21600"/>
                    <a:pt x="200" y="21555"/>
                  </a:cubicBezTo>
                  <a:cubicBezTo>
                    <a:pt x="-104" y="21510"/>
                    <a:pt x="-104" y="20880"/>
                    <a:pt x="504" y="19035"/>
                  </a:cubicBezTo>
                  <a:cubicBezTo>
                    <a:pt x="1113" y="17190"/>
                    <a:pt x="2330" y="14130"/>
                    <a:pt x="3395" y="11205"/>
                  </a:cubicBezTo>
                  <a:cubicBezTo>
                    <a:pt x="4459" y="8280"/>
                    <a:pt x="5372" y="5490"/>
                    <a:pt x="6285" y="3735"/>
                  </a:cubicBezTo>
                  <a:cubicBezTo>
                    <a:pt x="7197" y="1980"/>
                    <a:pt x="8110" y="1260"/>
                    <a:pt x="9327" y="765"/>
                  </a:cubicBezTo>
                  <a:cubicBezTo>
                    <a:pt x="10544" y="270"/>
                    <a:pt x="12065" y="0"/>
                    <a:pt x="13738" y="0"/>
                  </a:cubicBezTo>
                  <a:cubicBezTo>
                    <a:pt x="15411" y="0"/>
                    <a:pt x="17237" y="270"/>
                    <a:pt x="18758" y="1215"/>
                  </a:cubicBezTo>
                  <a:cubicBezTo>
                    <a:pt x="20279" y="2160"/>
                    <a:pt x="21496" y="3780"/>
                    <a:pt x="21344" y="5220"/>
                  </a:cubicBezTo>
                  <a:cubicBezTo>
                    <a:pt x="21192" y="6660"/>
                    <a:pt x="19671" y="7920"/>
                    <a:pt x="18302" y="8685"/>
                  </a:cubicBezTo>
                  <a:cubicBezTo>
                    <a:pt x="16933" y="9450"/>
                    <a:pt x="15716" y="9720"/>
                    <a:pt x="13890" y="9900"/>
                  </a:cubicBezTo>
                  <a:cubicBezTo>
                    <a:pt x="12065" y="10080"/>
                    <a:pt x="9631" y="10170"/>
                    <a:pt x="7654" y="10080"/>
                  </a:cubicBezTo>
                  <a:cubicBezTo>
                    <a:pt x="5676" y="9990"/>
                    <a:pt x="4155" y="9720"/>
                    <a:pt x="4003" y="9450"/>
                  </a:cubicBezTo>
                  <a:cubicBezTo>
                    <a:pt x="3851" y="9180"/>
                    <a:pt x="5068" y="8910"/>
                    <a:pt x="6285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152459" y="800583"/>
              <a:ext cx="222340" cy="302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6534"/>
                  </a:moveTo>
                  <a:cubicBezTo>
                    <a:pt x="0" y="5082"/>
                    <a:pt x="0" y="3630"/>
                    <a:pt x="993" y="2904"/>
                  </a:cubicBezTo>
                  <a:cubicBezTo>
                    <a:pt x="1986" y="2178"/>
                    <a:pt x="3972" y="2178"/>
                    <a:pt x="5959" y="2995"/>
                  </a:cubicBezTo>
                  <a:cubicBezTo>
                    <a:pt x="7945" y="3812"/>
                    <a:pt x="9931" y="5445"/>
                    <a:pt x="11048" y="8350"/>
                  </a:cubicBezTo>
                  <a:cubicBezTo>
                    <a:pt x="12166" y="11254"/>
                    <a:pt x="12414" y="15429"/>
                    <a:pt x="11917" y="17970"/>
                  </a:cubicBezTo>
                  <a:cubicBezTo>
                    <a:pt x="11421" y="20511"/>
                    <a:pt x="10179" y="21418"/>
                    <a:pt x="9062" y="21509"/>
                  </a:cubicBezTo>
                  <a:cubicBezTo>
                    <a:pt x="7945" y="21600"/>
                    <a:pt x="6952" y="20874"/>
                    <a:pt x="6455" y="18968"/>
                  </a:cubicBezTo>
                  <a:cubicBezTo>
                    <a:pt x="5959" y="17062"/>
                    <a:pt x="5959" y="13976"/>
                    <a:pt x="8566" y="10618"/>
                  </a:cubicBezTo>
                  <a:cubicBezTo>
                    <a:pt x="11172" y="7261"/>
                    <a:pt x="16386" y="36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456201" y="560282"/>
              <a:ext cx="186937" cy="54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173" fill="norm" stroke="1" extrusionOk="0">
                  <a:moveTo>
                    <a:pt x="21351" y="2183"/>
                  </a:moveTo>
                  <a:cubicBezTo>
                    <a:pt x="21059" y="1291"/>
                    <a:pt x="20767" y="399"/>
                    <a:pt x="19892" y="102"/>
                  </a:cubicBezTo>
                  <a:cubicBezTo>
                    <a:pt x="19016" y="-195"/>
                    <a:pt x="17556" y="102"/>
                    <a:pt x="14783" y="1737"/>
                  </a:cubicBezTo>
                  <a:cubicBezTo>
                    <a:pt x="12010" y="3372"/>
                    <a:pt x="7924" y="6344"/>
                    <a:pt x="5005" y="9317"/>
                  </a:cubicBezTo>
                  <a:cubicBezTo>
                    <a:pt x="2086" y="12289"/>
                    <a:pt x="335" y="15262"/>
                    <a:pt x="43" y="17343"/>
                  </a:cubicBezTo>
                  <a:cubicBezTo>
                    <a:pt x="-249" y="19423"/>
                    <a:pt x="919" y="20612"/>
                    <a:pt x="4421" y="21009"/>
                  </a:cubicBezTo>
                  <a:cubicBezTo>
                    <a:pt x="7924" y="21405"/>
                    <a:pt x="13762" y="21009"/>
                    <a:pt x="19600" y="20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869203" y="648648"/>
              <a:ext cx="135696" cy="323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203" fill="norm" stroke="1" extrusionOk="0">
                  <a:moveTo>
                    <a:pt x="20635" y="3927"/>
                  </a:moveTo>
                  <a:cubicBezTo>
                    <a:pt x="20242" y="3090"/>
                    <a:pt x="19849" y="2253"/>
                    <a:pt x="17100" y="1415"/>
                  </a:cubicBezTo>
                  <a:cubicBezTo>
                    <a:pt x="14351" y="578"/>
                    <a:pt x="9245" y="-259"/>
                    <a:pt x="5711" y="76"/>
                  </a:cubicBezTo>
                  <a:cubicBezTo>
                    <a:pt x="2176" y="411"/>
                    <a:pt x="213" y="1918"/>
                    <a:pt x="16" y="3843"/>
                  </a:cubicBezTo>
                  <a:cubicBezTo>
                    <a:pt x="-180" y="5769"/>
                    <a:pt x="1391" y="8113"/>
                    <a:pt x="5122" y="10374"/>
                  </a:cubicBezTo>
                  <a:cubicBezTo>
                    <a:pt x="8853" y="12634"/>
                    <a:pt x="14744" y="14811"/>
                    <a:pt x="17885" y="16318"/>
                  </a:cubicBezTo>
                  <a:cubicBezTo>
                    <a:pt x="21027" y="17825"/>
                    <a:pt x="21420" y="18662"/>
                    <a:pt x="20242" y="19415"/>
                  </a:cubicBezTo>
                  <a:cubicBezTo>
                    <a:pt x="19064" y="20169"/>
                    <a:pt x="16315" y="20839"/>
                    <a:pt x="13173" y="21090"/>
                  </a:cubicBezTo>
                  <a:cubicBezTo>
                    <a:pt x="10031" y="21341"/>
                    <a:pt x="6496" y="21174"/>
                    <a:pt x="4140" y="20588"/>
                  </a:cubicBezTo>
                  <a:cubicBezTo>
                    <a:pt x="1784" y="20001"/>
                    <a:pt x="605" y="18997"/>
                    <a:pt x="1391" y="18578"/>
                  </a:cubicBezTo>
                  <a:cubicBezTo>
                    <a:pt x="2176" y="18160"/>
                    <a:pt x="4925" y="18327"/>
                    <a:pt x="7675" y="18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1103147" y="930920"/>
              <a:ext cx="766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960"/>
                    <a:pt x="14400" y="7920"/>
                    <a:pt x="18000" y="11520"/>
                  </a:cubicBezTo>
                  <a:cubicBezTo>
                    <a:pt x="21600" y="15120"/>
                    <a:pt x="21600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310152" y="823584"/>
              <a:ext cx="15333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310152" y="946253"/>
              <a:ext cx="122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697987" y="631903"/>
              <a:ext cx="111578" cy="36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384" fill="norm" stroke="1" extrusionOk="0">
                  <a:moveTo>
                    <a:pt x="4809" y="6658"/>
                  </a:moveTo>
                  <a:cubicBezTo>
                    <a:pt x="4340" y="10209"/>
                    <a:pt x="3870" y="13760"/>
                    <a:pt x="3635" y="15979"/>
                  </a:cubicBezTo>
                  <a:cubicBezTo>
                    <a:pt x="3401" y="18198"/>
                    <a:pt x="3401" y="19086"/>
                    <a:pt x="2931" y="19900"/>
                  </a:cubicBezTo>
                  <a:cubicBezTo>
                    <a:pt x="2461" y="20713"/>
                    <a:pt x="1522" y="21453"/>
                    <a:pt x="818" y="21379"/>
                  </a:cubicBezTo>
                  <a:cubicBezTo>
                    <a:pt x="114" y="21305"/>
                    <a:pt x="-356" y="20417"/>
                    <a:pt x="348" y="17163"/>
                  </a:cubicBezTo>
                  <a:cubicBezTo>
                    <a:pt x="1053" y="13908"/>
                    <a:pt x="2931" y="8286"/>
                    <a:pt x="4340" y="5105"/>
                  </a:cubicBezTo>
                  <a:cubicBezTo>
                    <a:pt x="5748" y="1924"/>
                    <a:pt x="6687" y="1185"/>
                    <a:pt x="8331" y="667"/>
                  </a:cubicBezTo>
                  <a:cubicBezTo>
                    <a:pt x="9974" y="149"/>
                    <a:pt x="12322" y="-147"/>
                    <a:pt x="14435" y="75"/>
                  </a:cubicBezTo>
                  <a:cubicBezTo>
                    <a:pt x="16548" y="297"/>
                    <a:pt x="18427" y="1037"/>
                    <a:pt x="19601" y="2294"/>
                  </a:cubicBezTo>
                  <a:cubicBezTo>
                    <a:pt x="20774" y="3552"/>
                    <a:pt x="21244" y="5327"/>
                    <a:pt x="18192" y="6806"/>
                  </a:cubicBezTo>
                  <a:cubicBezTo>
                    <a:pt x="15140" y="8286"/>
                    <a:pt x="8566" y="9469"/>
                    <a:pt x="1992" y="10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900499" y="677914"/>
              <a:ext cx="61336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138"/>
                    <a:pt x="12600" y="6277"/>
                    <a:pt x="9000" y="9877"/>
                  </a:cubicBezTo>
                  <a:cubicBezTo>
                    <a:pt x="5400" y="13477"/>
                    <a:pt x="2700" y="175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954167" y="631913"/>
              <a:ext cx="21467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1543" y="10400"/>
                  </a:cubicBezTo>
                  <a:cubicBezTo>
                    <a:pt x="3086" y="7200"/>
                    <a:pt x="6171" y="4800"/>
                    <a:pt x="9771" y="3200"/>
                  </a:cubicBezTo>
                  <a:cubicBezTo>
                    <a:pt x="13371" y="1600"/>
                    <a:pt x="17486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969500" y="776107"/>
              <a:ext cx="153338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600" y="11040"/>
                    <a:pt x="7200" y="1783"/>
                    <a:pt x="10800" y="240"/>
                  </a:cubicBezTo>
                  <a:cubicBezTo>
                    <a:pt x="14400" y="-1303"/>
                    <a:pt x="180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2038502" y="976921"/>
              <a:ext cx="84336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2752661" y="647247"/>
              <a:ext cx="136861" cy="30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21421" y="3749"/>
                  </a:moveTo>
                  <a:cubicBezTo>
                    <a:pt x="21421" y="2856"/>
                    <a:pt x="21421" y="1964"/>
                    <a:pt x="20621" y="1250"/>
                  </a:cubicBezTo>
                  <a:cubicBezTo>
                    <a:pt x="19821" y="536"/>
                    <a:pt x="18221" y="0"/>
                    <a:pt x="15221" y="0"/>
                  </a:cubicBezTo>
                  <a:cubicBezTo>
                    <a:pt x="12221" y="0"/>
                    <a:pt x="7821" y="536"/>
                    <a:pt x="4821" y="1607"/>
                  </a:cubicBezTo>
                  <a:cubicBezTo>
                    <a:pt x="1821" y="2678"/>
                    <a:pt x="221" y="4284"/>
                    <a:pt x="21" y="5891"/>
                  </a:cubicBezTo>
                  <a:cubicBezTo>
                    <a:pt x="-179" y="7498"/>
                    <a:pt x="1021" y="9104"/>
                    <a:pt x="4421" y="10800"/>
                  </a:cubicBezTo>
                  <a:cubicBezTo>
                    <a:pt x="7821" y="12496"/>
                    <a:pt x="13421" y="14281"/>
                    <a:pt x="16421" y="15709"/>
                  </a:cubicBezTo>
                  <a:cubicBezTo>
                    <a:pt x="19421" y="17137"/>
                    <a:pt x="19821" y="18208"/>
                    <a:pt x="19221" y="19012"/>
                  </a:cubicBezTo>
                  <a:cubicBezTo>
                    <a:pt x="18621" y="19815"/>
                    <a:pt x="17021" y="20350"/>
                    <a:pt x="14621" y="20797"/>
                  </a:cubicBezTo>
                  <a:cubicBezTo>
                    <a:pt x="12221" y="21243"/>
                    <a:pt x="9021" y="21600"/>
                    <a:pt x="6421" y="21600"/>
                  </a:cubicBezTo>
                  <a:cubicBezTo>
                    <a:pt x="3821" y="21600"/>
                    <a:pt x="1821" y="21243"/>
                    <a:pt x="1621" y="20797"/>
                  </a:cubicBezTo>
                  <a:cubicBezTo>
                    <a:pt x="1421" y="20350"/>
                    <a:pt x="3021" y="19815"/>
                    <a:pt x="4621" y="19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2958523" y="877896"/>
              <a:ext cx="191672" cy="17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4486"/>
                  </a:moveTo>
                  <a:cubicBezTo>
                    <a:pt x="864" y="3269"/>
                    <a:pt x="1728" y="2053"/>
                    <a:pt x="2880" y="1292"/>
                  </a:cubicBezTo>
                  <a:cubicBezTo>
                    <a:pt x="4032" y="531"/>
                    <a:pt x="5472" y="227"/>
                    <a:pt x="7056" y="75"/>
                  </a:cubicBezTo>
                  <a:cubicBezTo>
                    <a:pt x="8640" y="-77"/>
                    <a:pt x="10368" y="-77"/>
                    <a:pt x="11376" y="836"/>
                  </a:cubicBezTo>
                  <a:cubicBezTo>
                    <a:pt x="12384" y="1748"/>
                    <a:pt x="12672" y="3574"/>
                    <a:pt x="11664" y="6008"/>
                  </a:cubicBezTo>
                  <a:cubicBezTo>
                    <a:pt x="10656" y="8441"/>
                    <a:pt x="8352" y="11484"/>
                    <a:pt x="6480" y="14069"/>
                  </a:cubicBezTo>
                  <a:cubicBezTo>
                    <a:pt x="4608" y="16655"/>
                    <a:pt x="3168" y="18785"/>
                    <a:pt x="3312" y="20002"/>
                  </a:cubicBezTo>
                  <a:cubicBezTo>
                    <a:pt x="3456" y="21219"/>
                    <a:pt x="5184" y="21523"/>
                    <a:pt x="8496" y="20610"/>
                  </a:cubicBezTo>
                  <a:cubicBezTo>
                    <a:pt x="11808" y="19698"/>
                    <a:pt x="16704" y="17568"/>
                    <a:pt x="21600" y="15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3295864" y="785250"/>
              <a:ext cx="130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5840"/>
                    <a:pt x="2541" y="10080"/>
                    <a:pt x="6141" y="6480"/>
                  </a:cubicBezTo>
                  <a:cubicBezTo>
                    <a:pt x="9741" y="2880"/>
                    <a:pt x="156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3257529" y="930920"/>
              <a:ext cx="168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3849192" y="592213"/>
              <a:ext cx="297692" cy="356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97" fill="norm" stroke="1" extrusionOk="0">
                  <a:moveTo>
                    <a:pt x="3228" y="5597"/>
                  </a:moveTo>
                  <a:cubicBezTo>
                    <a:pt x="2674" y="10499"/>
                    <a:pt x="2120" y="15401"/>
                    <a:pt x="1567" y="18159"/>
                  </a:cubicBezTo>
                  <a:cubicBezTo>
                    <a:pt x="1013" y="20916"/>
                    <a:pt x="459" y="21529"/>
                    <a:pt x="182" y="21376"/>
                  </a:cubicBezTo>
                  <a:cubicBezTo>
                    <a:pt x="-95" y="21223"/>
                    <a:pt x="-95" y="20303"/>
                    <a:pt x="459" y="17469"/>
                  </a:cubicBezTo>
                  <a:cubicBezTo>
                    <a:pt x="1013" y="14635"/>
                    <a:pt x="2120" y="9886"/>
                    <a:pt x="2859" y="6976"/>
                  </a:cubicBezTo>
                  <a:cubicBezTo>
                    <a:pt x="3597" y="4065"/>
                    <a:pt x="3967" y="2993"/>
                    <a:pt x="4428" y="1997"/>
                  </a:cubicBezTo>
                  <a:cubicBezTo>
                    <a:pt x="4890" y="1001"/>
                    <a:pt x="5443" y="82"/>
                    <a:pt x="5905" y="6"/>
                  </a:cubicBezTo>
                  <a:cubicBezTo>
                    <a:pt x="6367" y="-71"/>
                    <a:pt x="6736" y="695"/>
                    <a:pt x="7290" y="1920"/>
                  </a:cubicBezTo>
                  <a:cubicBezTo>
                    <a:pt x="7843" y="3146"/>
                    <a:pt x="8582" y="4831"/>
                    <a:pt x="9228" y="6057"/>
                  </a:cubicBezTo>
                  <a:cubicBezTo>
                    <a:pt x="9874" y="7282"/>
                    <a:pt x="10428" y="8048"/>
                    <a:pt x="11167" y="8278"/>
                  </a:cubicBezTo>
                  <a:cubicBezTo>
                    <a:pt x="11905" y="8508"/>
                    <a:pt x="12828" y="8201"/>
                    <a:pt x="13843" y="7282"/>
                  </a:cubicBezTo>
                  <a:cubicBezTo>
                    <a:pt x="14859" y="6363"/>
                    <a:pt x="15967" y="4831"/>
                    <a:pt x="17074" y="3606"/>
                  </a:cubicBezTo>
                  <a:cubicBezTo>
                    <a:pt x="18182" y="2380"/>
                    <a:pt x="19290" y="1461"/>
                    <a:pt x="19936" y="1384"/>
                  </a:cubicBezTo>
                  <a:cubicBezTo>
                    <a:pt x="20582" y="1308"/>
                    <a:pt x="20767" y="2074"/>
                    <a:pt x="20951" y="4678"/>
                  </a:cubicBezTo>
                  <a:cubicBezTo>
                    <a:pt x="21136" y="7282"/>
                    <a:pt x="21320" y="11725"/>
                    <a:pt x="21413" y="14329"/>
                  </a:cubicBezTo>
                  <a:cubicBezTo>
                    <a:pt x="21505" y="16933"/>
                    <a:pt x="21505" y="17699"/>
                    <a:pt x="21505" y="1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4270250" y="581975"/>
              <a:ext cx="172760" cy="371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532" fill="norm" stroke="1" extrusionOk="0">
                  <a:moveTo>
                    <a:pt x="8367" y="4222"/>
                  </a:moveTo>
                  <a:cubicBezTo>
                    <a:pt x="6489" y="7181"/>
                    <a:pt x="4611" y="10140"/>
                    <a:pt x="3358" y="12729"/>
                  </a:cubicBezTo>
                  <a:cubicBezTo>
                    <a:pt x="2106" y="15318"/>
                    <a:pt x="1480" y="17537"/>
                    <a:pt x="1011" y="19091"/>
                  </a:cubicBezTo>
                  <a:cubicBezTo>
                    <a:pt x="541" y="20644"/>
                    <a:pt x="228" y="21532"/>
                    <a:pt x="72" y="21532"/>
                  </a:cubicBezTo>
                  <a:cubicBezTo>
                    <a:pt x="-85" y="21532"/>
                    <a:pt x="-85" y="20644"/>
                    <a:pt x="1167" y="17611"/>
                  </a:cubicBezTo>
                  <a:cubicBezTo>
                    <a:pt x="2419" y="14579"/>
                    <a:pt x="4924" y="9400"/>
                    <a:pt x="6645" y="6368"/>
                  </a:cubicBezTo>
                  <a:cubicBezTo>
                    <a:pt x="8367" y="3335"/>
                    <a:pt x="9306" y="2447"/>
                    <a:pt x="10245" y="1633"/>
                  </a:cubicBezTo>
                  <a:cubicBezTo>
                    <a:pt x="11185" y="820"/>
                    <a:pt x="12124" y="80"/>
                    <a:pt x="13219" y="6"/>
                  </a:cubicBezTo>
                  <a:cubicBezTo>
                    <a:pt x="14315" y="-68"/>
                    <a:pt x="15567" y="524"/>
                    <a:pt x="17132" y="2743"/>
                  </a:cubicBezTo>
                  <a:cubicBezTo>
                    <a:pt x="18698" y="4962"/>
                    <a:pt x="20576" y="8809"/>
                    <a:pt x="21045" y="11620"/>
                  </a:cubicBezTo>
                  <a:cubicBezTo>
                    <a:pt x="21515" y="14431"/>
                    <a:pt x="20576" y="16206"/>
                    <a:pt x="18072" y="17611"/>
                  </a:cubicBezTo>
                  <a:cubicBezTo>
                    <a:pt x="15567" y="19017"/>
                    <a:pt x="11498" y="20053"/>
                    <a:pt x="8367" y="20570"/>
                  </a:cubicBezTo>
                  <a:cubicBezTo>
                    <a:pt x="5237" y="21088"/>
                    <a:pt x="3045" y="21088"/>
                    <a:pt x="1950" y="20718"/>
                  </a:cubicBezTo>
                  <a:cubicBezTo>
                    <a:pt x="854" y="20348"/>
                    <a:pt x="854" y="19609"/>
                    <a:pt x="854" y="18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4461223" y="961587"/>
              <a:ext cx="145671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5008076" y="602665"/>
              <a:ext cx="138283" cy="343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1201" fill="norm" stroke="1" extrusionOk="0">
                  <a:moveTo>
                    <a:pt x="16681" y="5116"/>
                  </a:moveTo>
                  <a:cubicBezTo>
                    <a:pt x="17817" y="4485"/>
                    <a:pt x="18954" y="3854"/>
                    <a:pt x="19712" y="3066"/>
                  </a:cubicBezTo>
                  <a:cubicBezTo>
                    <a:pt x="20470" y="2278"/>
                    <a:pt x="20849" y="1332"/>
                    <a:pt x="20091" y="701"/>
                  </a:cubicBezTo>
                  <a:cubicBezTo>
                    <a:pt x="19333" y="70"/>
                    <a:pt x="17438" y="-245"/>
                    <a:pt x="14028" y="228"/>
                  </a:cubicBezTo>
                  <a:cubicBezTo>
                    <a:pt x="10617" y="701"/>
                    <a:pt x="5691" y="1962"/>
                    <a:pt x="2849" y="3854"/>
                  </a:cubicBezTo>
                  <a:cubicBezTo>
                    <a:pt x="7" y="5746"/>
                    <a:pt x="-751" y="8269"/>
                    <a:pt x="765" y="10397"/>
                  </a:cubicBezTo>
                  <a:cubicBezTo>
                    <a:pt x="2281" y="12526"/>
                    <a:pt x="6070" y="14260"/>
                    <a:pt x="9102" y="15679"/>
                  </a:cubicBezTo>
                  <a:cubicBezTo>
                    <a:pt x="12133" y="17098"/>
                    <a:pt x="14407" y="18202"/>
                    <a:pt x="15165" y="19148"/>
                  </a:cubicBezTo>
                  <a:cubicBezTo>
                    <a:pt x="15923" y="20094"/>
                    <a:pt x="15165" y="20882"/>
                    <a:pt x="12702" y="21119"/>
                  </a:cubicBezTo>
                  <a:cubicBezTo>
                    <a:pt x="10238" y="21355"/>
                    <a:pt x="6070" y="21040"/>
                    <a:pt x="1902" y="20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5212574" y="908694"/>
              <a:ext cx="120924" cy="22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196" fill="norm" stroke="1" extrusionOk="0">
                  <a:moveTo>
                    <a:pt x="2700" y="5751"/>
                  </a:moveTo>
                  <a:cubicBezTo>
                    <a:pt x="2250" y="4537"/>
                    <a:pt x="1800" y="3324"/>
                    <a:pt x="2700" y="2353"/>
                  </a:cubicBezTo>
                  <a:cubicBezTo>
                    <a:pt x="3600" y="1382"/>
                    <a:pt x="5850" y="654"/>
                    <a:pt x="8100" y="290"/>
                  </a:cubicBezTo>
                  <a:cubicBezTo>
                    <a:pt x="10350" y="-74"/>
                    <a:pt x="12600" y="-74"/>
                    <a:pt x="14850" y="169"/>
                  </a:cubicBezTo>
                  <a:cubicBezTo>
                    <a:pt x="17100" y="411"/>
                    <a:pt x="19350" y="897"/>
                    <a:pt x="20475" y="1868"/>
                  </a:cubicBezTo>
                  <a:cubicBezTo>
                    <a:pt x="21600" y="2838"/>
                    <a:pt x="21600" y="4295"/>
                    <a:pt x="20250" y="5751"/>
                  </a:cubicBezTo>
                  <a:cubicBezTo>
                    <a:pt x="18900" y="7207"/>
                    <a:pt x="16200" y="8663"/>
                    <a:pt x="15525" y="9877"/>
                  </a:cubicBezTo>
                  <a:cubicBezTo>
                    <a:pt x="14850" y="11090"/>
                    <a:pt x="16200" y="12061"/>
                    <a:pt x="17550" y="13032"/>
                  </a:cubicBezTo>
                  <a:cubicBezTo>
                    <a:pt x="18900" y="14002"/>
                    <a:pt x="20250" y="14973"/>
                    <a:pt x="19575" y="16429"/>
                  </a:cubicBezTo>
                  <a:cubicBezTo>
                    <a:pt x="18900" y="17886"/>
                    <a:pt x="16200" y="19827"/>
                    <a:pt x="12600" y="20677"/>
                  </a:cubicBezTo>
                  <a:cubicBezTo>
                    <a:pt x="9000" y="21526"/>
                    <a:pt x="4500" y="21283"/>
                    <a:pt x="2250" y="20313"/>
                  </a:cubicBezTo>
                  <a:cubicBezTo>
                    <a:pt x="0" y="19342"/>
                    <a:pt x="0" y="17643"/>
                    <a:pt x="0" y="15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5503913" y="785250"/>
              <a:ext cx="14567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5511580" y="915586"/>
              <a:ext cx="168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6009924" y="639580"/>
              <a:ext cx="26067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0800"/>
                    <a:pt x="9741" y="0"/>
                    <a:pt x="13341" y="0"/>
                  </a:cubicBezTo>
                  <a:cubicBezTo>
                    <a:pt x="16941" y="0"/>
                    <a:pt x="1927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6098924" y="631913"/>
              <a:ext cx="146482" cy="32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560" fill="norm" stroke="1" extrusionOk="0">
                  <a:moveTo>
                    <a:pt x="10143" y="0"/>
                  </a:moveTo>
                  <a:cubicBezTo>
                    <a:pt x="7623" y="0"/>
                    <a:pt x="5103" y="0"/>
                    <a:pt x="4023" y="502"/>
                  </a:cubicBezTo>
                  <a:cubicBezTo>
                    <a:pt x="2943" y="1005"/>
                    <a:pt x="3303" y="2009"/>
                    <a:pt x="5823" y="3684"/>
                  </a:cubicBezTo>
                  <a:cubicBezTo>
                    <a:pt x="8343" y="5358"/>
                    <a:pt x="13023" y="7702"/>
                    <a:pt x="16263" y="9963"/>
                  </a:cubicBezTo>
                  <a:cubicBezTo>
                    <a:pt x="19503" y="12223"/>
                    <a:pt x="21303" y="14400"/>
                    <a:pt x="20403" y="16242"/>
                  </a:cubicBezTo>
                  <a:cubicBezTo>
                    <a:pt x="19503" y="18084"/>
                    <a:pt x="15903" y="19591"/>
                    <a:pt x="13203" y="20428"/>
                  </a:cubicBezTo>
                  <a:cubicBezTo>
                    <a:pt x="10503" y="21265"/>
                    <a:pt x="8703" y="21433"/>
                    <a:pt x="6723" y="21516"/>
                  </a:cubicBezTo>
                  <a:cubicBezTo>
                    <a:pt x="4743" y="21600"/>
                    <a:pt x="2583" y="21600"/>
                    <a:pt x="1323" y="21181"/>
                  </a:cubicBezTo>
                  <a:cubicBezTo>
                    <a:pt x="63" y="20763"/>
                    <a:pt x="-297" y="19926"/>
                    <a:pt x="243" y="19256"/>
                  </a:cubicBezTo>
                  <a:cubicBezTo>
                    <a:pt x="783" y="18586"/>
                    <a:pt x="2223" y="18084"/>
                    <a:pt x="3663" y="17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6372541" y="654913"/>
              <a:ext cx="25839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2353" y="21600"/>
                  </a:moveTo>
                  <a:cubicBezTo>
                    <a:pt x="1083" y="16800"/>
                    <a:pt x="-188" y="12000"/>
                    <a:pt x="24" y="8400"/>
                  </a:cubicBezTo>
                  <a:cubicBezTo>
                    <a:pt x="236" y="4800"/>
                    <a:pt x="1930" y="2400"/>
                    <a:pt x="5741" y="1200"/>
                  </a:cubicBezTo>
                  <a:cubicBezTo>
                    <a:pt x="9553" y="0"/>
                    <a:pt x="15483" y="0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6444379" y="639580"/>
              <a:ext cx="117974" cy="327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456" fill="norm" stroke="1" extrusionOk="0">
                  <a:moveTo>
                    <a:pt x="12600" y="0"/>
                  </a:moveTo>
                  <a:cubicBezTo>
                    <a:pt x="9900" y="502"/>
                    <a:pt x="7200" y="1005"/>
                    <a:pt x="6300" y="1674"/>
                  </a:cubicBezTo>
                  <a:cubicBezTo>
                    <a:pt x="5400" y="2344"/>
                    <a:pt x="6300" y="3181"/>
                    <a:pt x="9225" y="4940"/>
                  </a:cubicBezTo>
                  <a:cubicBezTo>
                    <a:pt x="12150" y="6698"/>
                    <a:pt x="17100" y="9377"/>
                    <a:pt x="19350" y="11637"/>
                  </a:cubicBezTo>
                  <a:cubicBezTo>
                    <a:pt x="21600" y="13898"/>
                    <a:pt x="21150" y="15740"/>
                    <a:pt x="18225" y="17330"/>
                  </a:cubicBezTo>
                  <a:cubicBezTo>
                    <a:pt x="15300" y="18921"/>
                    <a:pt x="9900" y="20260"/>
                    <a:pt x="6075" y="20930"/>
                  </a:cubicBezTo>
                  <a:cubicBezTo>
                    <a:pt x="2250" y="21600"/>
                    <a:pt x="0" y="21600"/>
                    <a:pt x="0" y="21098"/>
                  </a:cubicBezTo>
                  <a:cubicBezTo>
                    <a:pt x="0" y="20595"/>
                    <a:pt x="2250" y="19591"/>
                    <a:pt x="4500" y="18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6577271" y="570578"/>
              <a:ext cx="225357" cy="50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12106" y="0"/>
                  </a:moveTo>
                  <a:cubicBezTo>
                    <a:pt x="14954" y="1091"/>
                    <a:pt x="17802" y="2182"/>
                    <a:pt x="19464" y="4145"/>
                  </a:cubicBezTo>
                  <a:cubicBezTo>
                    <a:pt x="21125" y="6109"/>
                    <a:pt x="21600" y="8945"/>
                    <a:pt x="19701" y="11891"/>
                  </a:cubicBezTo>
                  <a:cubicBezTo>
                    <a:pt x="17802" y="14836"/>
                    <a:pt x="13530" y="17891"/>
                    <a:pt x="9851" y="19527"/>
                  </a:cubicBezTo>
                  <a:cubicBezTo>
                    <a:pt x="6171" y="21164"/>
                    <a:pt x="3086" y="21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957478" y="1214593"/>
              <a:ext cx="86635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8" y="14400"/>
                    <a:pt x="4715" y="7200"/>
                    <a:pt x="7136" y="3600"/>
                  </a:cubicBezTo>
                  <a:cubicBezTo>
                    <a:pt x="9558" y="0"/>
                    <a:pt x="12042" y="0"/>
                    <a:pt x="14273" y="1440"/>
                  </a:cubicBezTo>
                  <a:cubicBezTo>
                    <a:pt x="16503" y="2880"/>
                    <a:pt x="18478" y="5760"/>
                    <a:pt x="19657" y="5760"/>
                  </a:cubicBezTo>
                  <a:cubicBezTo>
                    <a:pt x="20835" y="5760"/>
                    <a:pt x="2121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110814" y="1329595"/>
              <a:ext cx="62868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7" y="18900"/>
                    <a:pt x="4215" y="16200"/>
                    <a:pt x="6893" y="13050"/>
                  </a:cubicBezTo>
                  <a:cubicBezTo>
                    <a:pt x="9571" y="9900"/>
                    <a:pt x="12820" y="6300"/>
                    <a:pt x="15366" y="4050"/>
                  </a:cubicBezTo>
                  <a:cubicBezTo>
                    <a:pt x="17912" y="1800"/>
                    <a:pt x="1975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281085" y="1495344"/>
              <a:ext cx="167071" cy="393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81" fill="norm" stroke="1" extrusionOk="0">
                  <a:moveTo>
                    <a:pt x="11577" y="6849"/>
                  </a:moveTo>
                  <a:cubicBezTo>
                    <a:pt x="9613" y="9775"/>
                    <a:pt x="7650" y="12702"/>
                    <a:pt x="6177" y="14862"/>
                  </a:cubicBezTo>
                  <a:cubicBezTo>
                    <a:pt x="4704" y="17022"/>
                    <a:pt x="3722" y="18415"/>
                    <a:pt x="2740" y="19530"/>
                  </a:cubicBezTo>
                  <a:cubicBezTo>
                    <a:pt x="1759" y="20645"/>
                    <a:pt x="777" y="21481"/>
                    <a:pt x="286" y="21481"/>
                  </a:cubicBezTo>
                  <a:cubicBezTo>
                    <a:pt x="-205" y="21481"/>
                    <a:pt x="-205" y="20645"/>
                    <a:pt x="1431" y="17718"/>
                  </a:cubicBezTo>
                  <a:cubicBezTo>
                    <a:pt x="3068" y="14792"/>
                    <a:pt x="6340" y="9775"/>
                    <a:pt x="8304" y="6779"/>
                  </a:cubicBezTo>
                  <a:cubicBezTo>
                    <a:pt x="10268" y="3783"/>
                    <a:pt x="10922" y="2807"/>
                    <a:pt x="11740" y="1902"/>
                  </a:cubicBezTo>
                  <a:cubicBezTo>
                    <a:pt x="12559" y="996"/>
                    <a:pt x="13540" y="160"/>
                    <a:pt x="14522" y="20"/>
                  </a:cubicBezTo>
                  <a:cubicBezTo>
                    <a:pt x="15504" y="-119"/>
                    <a:pt x="16486" y="438"/>
                    <a:pt x="17468" y="2738"/>
                  </a:cubicBezTo>
                  <a:cubicBezTo>
                    <a:pt x="18450" y="5037"/>
                    <a:pt x="19431" y="9078"/>
                    <a:pt x="19922" y="11447"/>
                  </a:cubicBezTo>
                  <a:cubicBezTo>
                    <a:pt x="20413" y="13816"/>
                    <a:pt x="20413" y="14513"/>
                    <a:pt x="20413" y="15210"/>
                  </a:cubicBezTo>
                  <a:cubicBezTo>
                    <a:pt x="20413" y="15907"/>
                    <a:pt x="20413" y="16604"/>
                    <a:pt x="20577" y="16743"/>
                  </a:cubicBezTo>
                  <a:cubicBezTo>
                    <a:pt x="20740" y="16882"/>
                    <a:pt x="21068" y="16464"/>
                    <a:pt x="21395" y="16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348486" y="1651603"/>
              <a:ext cx="153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2963634" y="1191592"/>
              <a:ext cx="111424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9" y="21600"/>
                  </a:moveTo>
                  <a:cubicBezTo>
                    <a:pt x="991" y="20000"/>
                    <a:pt x="743" y="18400"/>
                    <a:pt x="495" y="17200"/>
                  </a:cubicBezTo>
                  <a:cubicBezTo>
                    <a:pt x="248" y="16000"/>
                    <a:pt x="0" y="15200"/>
                    <a:pt x="0" y="15200"/>
                  </a:cubicBezTo>
                  <a:cubicBezTo>
                    <a:pt x="0" y="15200"/>
                    <a:pt x="248" y="16000"/>
                    <a:pt x="1288" y="14800"/>
                  </a:cubicBezTo>
                  <a:cubicBezTo>
                    <a:pt x="2328" y="13600"/>
                    <a:pt x="4161" y="10400"/>
                    <a:pt x="6044" y="7600"/>
                  </a:cubicBezTo>
                  <a:cubicBezTo>
                    <a:pt x="7927" y="4800"/>
                    <a:pt x="9859" y="2400"/>
                    <a:pt x="11816" y="1200"/>
                  </a:cubicBezTo>
                  <a:cubicBezTo>
                    <a:pt x="13772" y="0"/>
                    <a:pt x="15754" y="0"/>
                    <a:pt x="17389" y="0"/>
                  </a:cubicBezTo>
                  <a:cubicBezTo>
                    <a:pt x="19024" y="0"/>
                    <a:pt x="2031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188528" y="1283594"/>
              <a:ext cx="83568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46" y="19200"/>
                    <a:pt x="4492" y="16800"/>
                    <a:pt x="6903" y="14400"/>
                  </a:cubicBezTo>
                  <a:cubicBezTo>
                    <a:pt x="9314" y="12000"/>
                    <a:pt x="11890" y="9600"/>
                    <a:pt x="14367" y="7200"/>
                  </a:cubicBezTo>
                  <a:cubicBezTo>
                    <a:pt x="16844" y="4800"/>
                    <a:pt x="1922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3618748" y="1528933"/>
              <a:ext cx="29791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823"/>
                    <a:pt x="6582" y="1646"/>
                    <a:pt x="2982" y="4834"/>
                  </a:cubicBezTo>
                  <a:cubicBezTo>
                    <a:pt x="-618" y="8023"/>
                    <a:pt x="-618" y="13577"/>
                    <a:pt x="1182" y="16766"/>
                  </a:cubicBezTo>
                  <a:cubicBezTo>
                    <a:pt x="2982" y="19954"/>
                    <a:pt x="6582" y="20777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3648538" y="1475265"/>
              <a:ext cx="211324" cy="332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32" fill="norm" stroke="1" extrusionOk="0">
                  <a:moveTo>
                    <a:pt x="2314" y="2473"/>
                  </a:moveTo>
                  <a:cubicBezTo>
                    <a:pt x="2314" y="1649"/>
                    <a:pt x="2314" y="824"/>
                    <a:pt x="2957" y="412"/>
                  </a:cubicBezTo>
                  <a:cubicBezTo>
                    <a:pt x="3600" y="0"/>
                    <a:pt x="4886" y="0"/>
                    <a:pt x="6171" y="0"/>
                  </a:cubicBezTo>
                  <a:cubicBezTo>
                    <a:pt x="7457" y="0"/>
                    <a:pt x="8743" y="0"/>
                    <a:pt x="10029" y="742"/>
                  </a:cubicBezTo>
                  <a:cubicBezTo>
                    <a:pt x="11314" y="1484"/>
                    <a:pt x="12600" y="2968"/>
                    <a:pt x="12729" y="4205"/>
                  </a:cubicBezTo>
                  <a:cubicBezTo>
                    <a:pt x="12857" y="5441"/>
                    <a:pt x="11829" y="6431"/>
                    <a:pt x="11700" y="7255"/>
                  </a:cubicBezTo>
                  <a:cubicBezTo>
                    <a:pt x="11571" y="8079"/>
                    <a:pt x="12343" y="8739"/>
                    <a:pt x="14143" y="9893"/>
                  </a:cubicBezTo>
                  <a:cubicBezTo>
                    <a:pt x="15943" y="11047"/>
                    <a:pt x="18771" y="12696"/>
                    <a:pt x="20186" y="14015"/>
                  </a:cubicBezTo>
                  <a:cubicBezTo>
                    <a:pt x="21600" y="15334"/>
                    <a:pt x="21600" y="16324"/>
                    <a:pt x="20314" y="17478"/>
                  </a:cubicBezTo>
                  <a:cubicBezTo>
                    <a:pt x="19029" y="18632"/>
                    <a:pt x="16457" y="19951"/>
                    <a:pt x="13500" y="20693"/>
                  </a:cubicBezTo>
                  <a:cubicBezTo>
                    <a:pt x="10543" y="21435"/>
                    <a:pt x="7200" y="21600"/>
                    <a:pt x="4886" y="21270"/>
                  </a:cubicBezTo>
                  <a:cubicBezTo>
                    <a:pt x="2571" y="20940"/>
                    <a:pt x="1286" y="20116"/>
                    <a:pt x="0" y="19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5227907" y="1233440"/>
              <a:ext cx="1058025" cy="65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21288"/>
                  </a:moveTo>
                  <a:cubicBezTo>
                    <a:pt x="1617" y="18796"/>
                    <a:pt x="3235" y="16303"/>
                    <a:pt x="4983" y="13396"/>
                  </a:cubicBezTo>
                  <a:cubicBezTo>
                    <a:pt x="6730" y="10488"/>
                    <a:pt x="8609" y="7165"/>
                    <a:pt x="10513" y="4673"/>
                  </a:cubicBezTo>
                  <a:cubicBezTo>
                    <a:pt x="12417" y="2180"/>
                    <a:pt x="14348" y="519"/>
                    <a:pt x="16122" y="103"/>
                  </a:cubicBezTo>
                  <a:cubicBezTo>
                    <a:pt x="17896" y="-312"/>
                    <a:pt x="19513" y="519"/>
                    <a:pt x="20400" y="2596"/>
                  </a:cubicBezTo>
                  <a:cubicBezTo>
                    <a:pt x="21287" y="4673"/>
                    <a:pt x="21443" y="7996"/>
                    <a:pt x="21600" y="1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5419578" y="1298928"/>
              <a:ext cx="989023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4" y="18450"/>
                    <a:pt x="3349" y="15300"/>
                    <a:pt x="5247" y="12600"/>
                  </a:cubicBezTo>
                  <a:cubicBezTo>
                    <a:pt x="7144" y="9900"/>
                    <a:pt x="9265" y="7650"/>
                    <a:pt x="11358" y="5850"/>
                  </a:cubicBezTo>
                  <a:cubicBezTo>
                    <a:pt x="13451" y="4050"/>
                    <a:pt x="15516" y="2700"/>
                    <a:pt x="17219" y="1800"/>
                  </a:cubicBezTo>
                  <a:cubicBezTo>
                    <a:pt x="18921" y="900"/>
                    <a:pt x="20260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5718003" y="1585670"/>
              <a:ext cx="253588" cy="226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12" fill="norm" stroke="1" extrusionOk="0">
                  <a:moveTo>
                    <a:pt x="16897" y="4752"/>
                  </a:moveTo>
                  <a:cubicBezTo>
                    <a:pt x="16897" y="3072"/>
                    <a:pt x="16897" y="1392"/>
                    <a:pt x="16357" y="552"/>
                  </a:cubicBezTo>
                  <a:cubicBezTo>
                    <a:pt x="15817" y="-288"/>
                    <a:pt x="14737" y="-288"/>
                    <a:pt x="12037" y="1392"/>
                  </a:cubicBezTo>
                  <a:cubicBezTo>
                    <a:pt x="9337" y="3072"/>
                    <a:pt x="5017" y="6432"/>
                    <a:pt x="2641" y="8712"/>
                  </a:cubicBezTo>
                  <a:cubicBezTo>
                    <a:pt x="265" y="10992"/>
                    <a:pt x="-167" y="12192"/>
                    <a:pt x="49" y="13872"/>
                  </a:cubicBezTo>
                  <a:cubicBezTo>
                    <a:pt x="265" y="15552"/>
                    <a:pt x="1129" y="17712"/>
                    <a:pt x="4801" y="19032"/>
                  </a:cubicBezTo>
                  <a:cubicBezTo>
                    <a:pt x="8473" y="20352"/>
                    <a:pt x="14953" y="20832"/>
                    <a:pt x="21433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7443624" y="785250"/>
              <a:ext cx="24534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4400"/>
                    <a:pt x="12150" y="7200"/>
                    <a:pt x="15750" y="3600"/>
                  </a:cubicBezTo>
                  <a:cubicBezTo>
                    <a:pt x="19350" y="0"/>
                    <a:pt x="204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7497292" y="961587"/>
              <a:ext cx="161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4400"/>
                    <a:pt x="2057" y="7200"/>
                    <a:pt x="5657" y="3600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8762320" y="516910"/>
              <a:ext cx="15335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600"/>
                    <a:pt x="7200" y="11200"/>
                    <a:pt x="10800" y="14800"/>
                  </a:cubicBezTo>
                  <a:cubicBezTo>
                    <a:pt x="14400" y="18400"/>
                    <a:pt x="180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8593650" y="877252"/>
              <a:ext cx="31434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4" y="14400"/>
                    <a:pt x="5268" y="7200"/>
                    <a:pt x="8868" y="3600"/>
                  </a:cubicBezTo>
                  <a:cubicBezTo>
                    <a:pt x="12468" y="0"/>
                    <a:pt x="1703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8693319" y="1038255"/>
              <a:ext cx="766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850"/>
                    <a:pt x="21600" y="11700"/>
                    <a:pt x="18000" y="15300"/>
                  </a:cubicBezTo>
                  <a:cubicBezTo>
                    <a:pt x="14400" y="18900"/>
                    <a:pt x="720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8818836" y="1022242"/>
              <a:ext cx="112155" cy="29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163" fill="norm" stroke="1" extrusionOk="0">
                  <a:moveTo>
                    <a:pt x="21065" y="593"/>
                  </a:moveTo>
                  <a:cubicBezTo>
                    <a:pt x="18665" y="230"/>
                    <a:pt x="16265" y="-133"/>
                    <a:pt x="12665" y="49"/>
                  </a:cubicBezTo>
                  <a:cubicBezTo>
                    <a:pt x="9065" y="230"/>
                    <a:pt x="4265" y="956"/>
                    <a:pt x="1865" y="2227"/>
                  </a:cubicBezTo>
                  <a:cubicBezTo>
                    <a:pt x="-535" y="3497"/>
                    <a:pt x="-535" y="5312"/>
                    <a:pt x="1385" y="6764"/>
                  </a:cubicBezTo>
                  <a:cubicBezTo>
                    <a:pt x="3305" y="8217"/>
                    <a:pt x="7145" y="9306"/>
                    <a:pt x="10505" y="10667"/>
                  </a:cubicBezTo>
                  <a:cubicBezTo>
                    <a:pt x="13865" y="12028"/>
                    <a:pt x="16745" y="13662"/>
                    <a:pt x="18185" y="14933"/>
                  </a:cubicBezTo>
                  <a:cubicBezTo>
                    <a:pt x="19625" y="16203"/>
                    <a:pt x="19625" y="17111"/>
                    <a:pt x="19385" y="18018"/>
                  </a:cubicBezTo>
                  <a:cubicBezTo>
                    <a:pt x="19145" y="18926"/>
                    <a:pt x="18665" y="19833"/>
                    <a:pt x="17225" y="20469"/>
                  </a:cubicBezTo>
                  <a:cubicBezTo>
                    <a:pt x="15785" y="21104"/>
                    <a:pt x="13385" y="21467"/>
                    <a:pt x="10745" y="20832"/>
                  </a:cubicBezTo>
                  <a:cubicBezTo>
                    <a:pt x="8105" y="20196"/>
                    <a:pt x="5225" y="18563"/>
                    <a:pt x="2345" y="16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8877323" y="997512"/>
              <a:ext cx="191672" cy="5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168" y="13094"/>
                    <a:pt x="6336" y="5581"/>
                    <a:pt x="9936" y="2294"/>
                  </a:cubicBezTo>
                  <a:cubicBezTo>
                    <a:pt x="13536" y="-993"/>
                    <a:pt x="17568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841112" y="3621980"/>
              <a:ext cx="492042" cy="27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0879" fill="norm" stroke="1" extrusionOk="0">
                  <a:moveTo>
                    <a:pt x="1403" y="11782"/>
                  </a:moveTo>
                  <a:cubicBezTo>
                    <a:pt x="731" y="13746"/>
                    <a:pt x="60" y="15709"/>
                    <a:pt x="4" y="17673"/>
                  </a:cubicBezTo>
                  <a:cubicBezTo>
                    <a:pt x="-52" y="19636"/>
                    <a:pt x="508" y="21600"/>
                    <a:pt x="2802" y="20618"/>
                  </a:cubicBezTo>
                  <a:cubicBezTo>
                    <a:pt x="5096" y="19636"/>
                    <a:pt x="9125" y="15709"/>
                    <a:pt x="12539" y="11782"/>
                  </a:cubicBezTo>
                  <a:cubicBezTo>
                    <a:pt x="15952" y="7855"/>
                    <a:pt x="18750" y="3927"/>
                    <a:pt x="2154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1900499" y="3583646"/>
              <a:ext cx="52901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21600"/>
                    <a:pt x="8139" y="21600"/>
                    <a:pt x="11739" y="18000"/>
                  </a:cubicBezTo>
                  <a:cubicBezTo>
                    <a:pt x="15339" y="14400"/>
                    <a:pt x="1847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004524" y="3545312"/>
              <a:ext cx="49067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7" y="20400"/>
                    <a:pt x="8775" y="19200"/>
                    <a:pt x="12375" y="15600"/>
                  </a:cubicBezTo>
                  <a:cubicBezTo>
                    <a:pt x="15975" y="12000"/>
                    <a:pt x="18787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4078522" y="3552979"/>
              <a:ext cx="436370" cy="18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055" fill="norm" stroke="1" extrusionOk="0">
                  <a:moveTo>
                    <a:pt x="2229" y="0"/>
                  </a:moveTo>
                  <a:cubicBezTo>
                    <a:pt x="1224" y="0"/>
                    <a:pt x="220" y="0"/>
                    <a:pt x="31" y="4050"/>
                  </a:cubicBezTo>
                  <a:cubicBezTo>
                    <a:pt x="-157" y="8100"/>
                    <a:pt x="471" y="16200"/>
                    <a:pt x="2857" y="18900"/>
                  </a:cubicBezTo>
                  <a:cubicBezTo>
                    <a:pt x="5243" y="21600"/>
                    <a:pt x="9387" y="18900"/>
                    <a:pt x="12778" y="17550"/>
                  </a:cubicBezTo>
                  <a:cubicBezTo>
                    <a:pt x="16169" y="16200"/>
                    <a:pt x="18806" y="16200"/>
                    <a:pt x="21443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5028569" y="3529978"/>
              <a:ext cx="46001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4400"/>
                    <a:pt x="9360" y="7200"/>
                    <a:pt x="12960" y="3600"/>
                  </a:cubicBezTo>
                  <a:cubicBezTo>
                    <a:pt x="16560" y="0"/>
                    <a:pt x="190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5917923" y="3407309"/>
              <a:ext cx="429344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386" y="8640"/>
                    <a:pt x="771" y="17280"/>
                    <a:pt x="2186" y="19440"/>
                  </a:cubicBezTo>
                  <a:cubicBezTo>
                    <a:pt x="3600" y="21600"/>
                    <a:pt x="6043" y="17280"/>
                    <a:pt x="9450" y="12960"/>
                  </a:cubicBezTo>
                  <a:cubicBezTo>
                    <a:pt x="12857" y="8640"/>
                    <a:pt x="17229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839787" y="3870839"/>
              <a:ext cx="169189" cy="371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8" h="21372" fill="norm" stroke="1" extrusionOk="0">
                  <a:moveTo>
                    <a:pt x="17913" y="4647"/>
                  </a:moveTo>
                  <a:cubicBezTo>
                    <a:pt x="18530" y="3912"/>
                    <a:pt x="19147" y="3178"/>
                    <a:pt x="19456" y="2443"/>
                  </a:cubicBezTo>
                  <a:cubicBezTo>
                    <a:pt x="19764" y="1708"/>
                    <a:pt x="19764" y="974"/>
                    <a:pt x="18993" y="533"/>
                  </a:cubicBezTo>
                  <a:cubicBezTo>
                    <a:pt x="18221" y="92"/>
                    <a:pt x="16679" y="-55"/>
                    <a:pt x="14056" y="18"/>
                  </a:cubicBezTo>
                  <a:cubicBezTo>
                    <a:pt x="11433" y="92"/>
                    <a:pt x="7730" y="386"/>
                    <a:pt x="4644" y="1782"/>
                  </a:cubicBezTo>
                  <a:cubicBezTo>
                    <a:pt x="1559" y="3178"/>
                    <a:pt x="-910" y="5676"/>
                    <a:pt x="324" y="7880"/>
                  </a:cubicBezTo>
                  <a:cubicBezTo>
                    <a:pt x="1559" y="10084"/>
                    <a:pt x="6496" y="11994"/>
                    <a:pt x="9890" y="13169"/>
                  </a:cubicBezTo>
                  <a:cubicBezTo>
                    <a:pt x="13284" y="14345"/>
                    <a:pt x="15136" y="14786"/>
                    <a:pt x="16679" y="15300"/>
                  </a:cubicBezTo>
                  <a:cubicBezTo>
                    <a:pt x="18221" y="15814"/>
                    <a:pt x="19456" y="16402"/>
                    <a:pt x="20073" y="17063"/>
                  </a:cubicBezTo>
                  <a:cubicBezTo>
                    <a:pt x="20690" y="17725"/>
                    <a:pt x="20690" y="18459"/>
                    <a:pt x="18530" y="19267"/>
                  </a:cubicBezTo>
                  <a:cubicBezTo>
                    <a:pt x="16370" y="20076"/>
                    <a:pt x="12050" y="20957"/>
                    <a:pt x="8964" y="21251"/>
                  </a:cubicBezTo>
                  <a:cubicBezTo>
                    <a:pt x="5879" y="21545"/>
                    <a:pt x="4027" y="21251"/>
                    <a:pt x="2176" y="209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1118481" y="4235328"/>
              <a:ext cx="23002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429"/>
                    <a:pt x="9600" y="6857"/>
                    <a:pt x="13200" y="10457"/>
                  </a:cubicBezTo>
                  <a:cubicBezTo>
                    <a:pt x="16800" y="14057"/>
                    <a:pt x="19200" y="17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2032507" y="3945191"/>
              <a:ext cx="171790" cy="318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519" fill="norm" stroke="1" extrusionOk="0">
                  <a:moveTo>
                    <a:pt x="16230" y="4585"/>
                  </a:moveTo>
                  <a:cubicBezTo>
                    <a:pt x="16230" y="3721"/>
                    <a:pt x="16230" y="2857"/>
                    <a:pt x="16077" y="1906"/>
                  </a:cubicBezTo>
                  <a:cubicBezTo>
                    <a:pt x="15925" y="956"/>
                    <a:pt x="15621" y="-81"/>
                    <a:pt x="12883" y="5"/>
                  </a:cubicBezTo>
                  <a:cubicBezTo>
                    <a:pt x="10145" y="92"/>
                    <a:pt x="4973" y="1301"/>
                    <a:pt x="2235" y="3029"/>
                  </a:cubicBezTo>
                  <a:cubicBezTo>
                    <a:pt x="-503" y="4757"/>
                    <a:pt x="-807" y="7004"/>
                    <a:pt x="1779" y="9077"/>
                  </a:cubicBezTo>
                  <a:cubicBezTo>
                    <a:pt x="4365" y="11151"/>
                    <a:pt x="9841" y="13052"/>
                    <a:pt x="13492" y="14434"/>
                  </a:cubicBezTo>
                  <a:cubicBezTo>
                    <a:pt x="17142" y="15817"/>
                    <a:pt x="18968" y="16681"/>
                    <a:pt x="19880" y="17545"/>
                  </a:cubicBezTo>
                  <a:cubicBezTo>
                    <a:pt x="20793" y="18409"/>
                    <a:pt x="20793" y="19273"/>
                    <a:pt x="18511" y="20050"/>
                  </a:cubicBezTo>
                  <a:cubicBezTo>
                    <a:pt x="16230" y="20828"/>
                    <a:pt x="11666" y="21519"/>
                    <a:pt x="8776" y="21519"/>
                  </a:cubicBezTo>
                  <a:cubicBezTo>
                    <a:pt x="5886" y="21519"/>
                    <a:pt x="4669" y="20828"/>
                    <a:pt x="3452" y="201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2327110" y="4174952"/>
              <a:ext cx="209738" cy="184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124" fill="norm" stroke="1" extrusionOk="0">
                  <a:moveTo>
                    <a:pt x="278" y="4268"/>
                  </a:moveTo>
                  <a:cubicBezTo>
                    <a:pt x="18" y="2809"/>
                    <a:pt x="-242" y="1349"/>
                    <a:pt x="409" y="620"/>
                  </a:cubicBezTo>
                  <a:cubicBezTo>
                    <a:pt x="1059" y="-110"/>
                    <a:pt x="2621" y="-110"/>
                    <a:pt x="4052" y="182"/>
                  </a:cubicBezTo>
                  <a:cubicBezTo>
                    <a:pt x="5483" y="474"/>
                    <a:pt x="6785" y="1058"/>
                    <a:pt x="7565" y="2809"/>
                  </a:cubicBezTo>
                  <a:cubicBezTo>
                    <a:pt x="8346" y="4560"/>
                    <a:pt x="8606" y="7479"/>
                    <a:pt x="8086" y="9814"/>
                  </a:cubicBezTo>
                  <a:cubicBezTo>
                    <a:pt x="7565" y="12149"/>
                    <a:pt x="6264" y="13901"/>
                    <a:pt x="4703" y="15798"/>
                  </a:cubicBezTo>
                  <a:cubicBezTo>
                    <a:pt x="3141" y="17695"/>
                    <a:pt x="1319" y="19739"/>
                    <a:pt x="1319" y="20614"/>
                  </a:cubicBezTo>
                  <a:cubicBezTo>
                    <a:pt x="1319" y="21490"/>
                    <a:pt x="3141" y="21198"/>
                    <a:pt x="6785" y="20031"/>
                  </a:cubicBezTo>
                  <a:cubicBezTo>
                    <a:pt x="10428" y="18863"/>
                    <a:pt x="15893" y="16820"/>
                    <a:pt x="21358" y="147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3196195" y="3889012"/>
              <a:ext cx="162286" cy="349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126" fill="norm" stroke="1" extrusionOk="0">
                  <a:moveTo>
                    <a:pt x="14727" y="7484"/>
                  </a:moveTo>
                  <a:cubicBezTo>
                    <a:pt x="16364" y="5941"/>
                    <a:pt x="18000" y="4399"/>
                    <a:pt x="19145" y="3164"/>
                  </a:cubicBezTo>
                  <a:cubicBezTo>
                    <a:pt x="20291" y="1930"/>
                    <a:pt x="20945" y="1004"/>
                    <a:pt x="20127" y="464"/>
                  </a:cubicBezTo>
                  <a:cubicBezTo>
                    <a:pt x="19309" y="-76"/>
                    <a:pt x="17018" y="-230"/>
                    <a:pt x="13745" y="464"/>
                  </a:cubicBezTo>
                  <a:cubicBezTo>
                    <a:pt x="10473" y="1159"/>
                    <a:pt x="6218" y="2701"/>
                    <a:pt x="3764" y="4476"/>
                  </a:cubicBezTo>
                  <a:cubicBezTo>
                    <a:pt x="1309" y="6250"/>
                    <a:pt x="655" y="8256"/>
                    <a:pt x="2782" y="10030"/>
                  </a:cubicBezTo>
                  <a:cubicBezTo>
                    <a:pt x="4909" y="11804"/>
                    <a:pt x="9818" y="13347"/>
                    <a:pt x="13091" y="14273"/>
                  </a:cubicBezTo>
                  <a:cubicBezTo>
                    <a:pt x="16364" y="15199"/>
                    <a:pt x="18000" y="15507"/>
                    <a:pt x="19309" y="16047"/>
                  </a:cubicBezTo>
                  <a:cubicBezTo>
                    <a:pt x="20618" y="16587"/>
                    <a:pt x="21600" y="17359"/>
                    <a:pt x="19800" y="18361"/>
                  </a:cubicBezTo>
                  <a:cubicBezTo>
                    <a:pt x="18000" y="19364"/>
                    <a:pt x="13418" y="20599"/>
                    <a:pt x="9655" y="20984"/>
                  </a:cubicBezTo>
                  <a:cubicBezTo>
                    <a:pt x="5891" y="21370"/>
                    <a:pt x="2945" y="20907"/>
                    <a:pt x="1473" y="20290"/>
                  </a:cubicBezTo>
                  <a:cubicBezTo>
                    <a:pt x="0" y="19673"/>
                    <a:pt x="0" y="18901"/>
                    <a:pt x="0" y="181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3426200" y="4180186"/>
              <a:ext cx="160999" cy="272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43" fill="norm" stroke="1" extrusionOk="0">
                  <a:moveTo>
                    <a:pt x="6075" y="3115"/>
                  </a:moveTo>
                  <a:cubicBezTo>
                    <a:pt x="5063" y="2315"/>
                    <a:pt x="4050" y="1515"/>
                    <a:pt x="4725" y="915"/>
                  </a:cubicBezTo>
                  <a:cubicBezTo>
                    <a:pt x="5400" y="315"/>
                    <a:pt x="7762" y="-85"/>
                    <a:pt x="9787" y="15"/>
                  </a:cubicBezTo>
                  <a:cubicBezTo>
                    <a:pt x="11812" y="115"/>
                    <a:pt x="13500" y="715"/>
                    <a:pt x="14175" y="2215"/>
                  </a:cubicBezTo>
                  <a:cubicBezTo>
                    <a:pt x="14850" y="3715"/>
                    <a:pt x="14513" y="6115"/>
                    <a:pt x="13669" y="7615"/>
                  </a:cubicBezTo>
                  <a:cubicBezTo>
                    <a:pt x="12825" y="9115"/>
                    <a:pt x="11475" y="9715"/>
                    <a:pt x="11475" y="10315"/>
                  </a:cubicBezTo>
                  <a:cubicBezTo>
                    <a:pt x="11475" y="10915"/>
                    <a:pt x="12825" y="11515"/>
                    <a:pt x="14512" y="11915"/>
                  </a:cubicBezTo>
                  <a:cubicBezTo>
                    <a:pt x="16200" y="12315"/>
                    <a:pt x="18225" y="12515"/>
                    <a:pt x="19575" y="13115"/>
                  </a:cubicBezTo>
                  <a:cubicBezTo>
                    <a:pt x="20925" y="13715"/>
                    <a:pt x="21600" y="14715"/>
                    <a:pt x="21094" y="16115"/>
                  </a:cubicBezTo>
                  <a:cubicBezTo>
                    <a:pt x="20587" y="17515"/>
                    <a:pt x="18900" y="19315"/>
                    <a:pt x="16031" y="20315"/>
                  </a:cubicBezTo>
                  <a:cubicBezTo>
                    <a:pt x="13162" y="21315"/>
                    <a:pt x="9112" y="21515"/>
                    <a:pt x="6244" y="21215"/>
                  </a:cubicBezTo>
                  <a:cubicBezTo>
                    <a:pt x="3375" y="20915"/>
                    <a:pt x="1687" y="20115"/>
                    <a:pt x="0" y="193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4200227" y="3875965"/>
              <a:ext cx="184329" cy="315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61" fill="norm" stroke="1" extrusionOk="0">
                  <a:moveTo>
                    <a:pt x="21342" y="3044"/>
                  </a:moveTo>
                  <a:cubicBezTo>
                    <a:pt x="20750" y="2180"/>
                    <a:pt x="20158" y="1316"/>
                    <a:pt x="18235" y="711"/>
                  </a:cubicBezTo>
                  <a:cubicBezTo>
                    <a:pt x="16312" y="107"/>
                    <a:pt x="13057" y="-239"/>
                    <a:pt x="10098" y="193"/>
                  </a:cubicBezTo>
                  <a:cubicBezTo>
                    <a:pt x="7139" y="625"/>
                    <a:pt x="4476" y="1835"/>
                    <a:pt x="4032" y="3995"/>
                  </a:cubicBezTo>
                  <a:cubicBezTo>
                    <a:pt x="3589" y="6155"/>
                    <a:pt x="5364" y="9265"/>
                    <a:pt x="7583" y="11425"/>
                  </a:cubicBezTo>
                  <a:cubicBezTo>
                    <a:pt x="9802" y="13585"/>
                    <a:pt x="12465" y="14795"/>
                    <a:pt x="14093" y="15831"/>
                  </a:cubicBezTo>
                  <a:cubicBezTo>
                    <a:pt x="15720" y="16868"/>
                    <a:pt x="16312" y="17732"/>
                    <a:pt x="15868" y="18510"/>
                  </a:cubicBezTo>
                  <a:cubicBezTo>
                    <a:pt x="15424" y="19287"/>
                    <a:pt x="13945" y="19979"/>
                    <a:pt x="11578" y="20497"/>
                  </a:cubicBezTo>
                  <a:cubicBezTo>
                    <a:pt x="9211" y="21015"/>
                    <a:pt x="5956" y="21361"/>
                    <a:pt x="3589" y="21361"/>
                  </a:cubicBezTo>
                  <a:cubicBezTo>
                    <a:pt x="1221" y="21361"/>
                    <a:pt x="-258" y="21015"/>
                    <a:pt x="38" y="20843"/>
                  </a:cubicBezTo>
                  <a:cubicBezTo>
                    <a:pt x="334" y="20670"/>
                    <a:pt x="2405" y="20670"/>
                    <a:pt x="4476" y="206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4428046" y="4112658"/>
              <a:ext cx="131667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16294" y="0"/>
                  </a:moveTo>
                  <a:cubicBezTo>
                    <a:pt x="14257" y="185"/>
                    <a:pt x="12219" y="369"/>
                    <a:pt x="9570" y="1477"/>
                  </a:cubicBezTo>
                  <a:cubicBezTo>
                    <a:pt x="6921" y="2585"/>
                    <a:pt x="3660" y="4615"/>
                    <a:pt x="1827" y="6277"/>
                  </a:cubicBezTo>
                  <a:cubicBezTo>
                    <a:pt x="-7" y="7938"/>
                    <a:pt x="-415" y="9231"/>
                    <a:pt x="400" y="9877"/>
                  </a:cubicBezTo>
                  <a:cubicBezTo>
                    <a:pt x="1215" y="10523"/>
                    <a:pt x="3253" y="10523"/>
                    <a:pt x="5087" y="10246"/>
                  </a:cubicBezTo>
                  <a:cubicBezTo>
                    <a:pt x="6921" y="9969"/>
                    <a:pt x="8551" y="9415"/>
                    <a:pt x="11200" y="8954"/>
                  </a:cubicBezTo>
                  <a:cubicBezTo>
                    <a:pt x="13849" y="8492"/>
                    <a:pt x="17517" y="8123"/>
                    <a:pt x="19351" y="9231"/>
                  </a:cubicBezTo>
                  <a:cubicBezTo>
                    <a:pt x="21185" y="10338"/>
                    <a:pt x="21185" y="12923"/>
                    <a:pt x="20777" y="15231"/>
                  </a:cubicBezTo>
                  <a:cubicBezTo>
                    <a:pt x="20370" y="17538"/>
                    <a:pt x="19555" y="19569"/>
                    <a:pt x="187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5186044" y="3865481"/>
              <a:ext cx="164534" cy="31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271" fill="norm" stroke="1" extrusionOk="0">
                  <a:moveTo>
                    <a:pt x="20756" y="2738"/>
                  </a:moveTo>
                  <a:cubicBezTo>
                    <a:pt x="20434" y="1867"/>
                    <a:pt x="20111" y="996"/>
                    <a:pt x="18983" y="474"/>
                  </a:cubicBezTo>
                  <a:cubicBezTo>
                    <a:pt x="17854" y="-49"/>
                    <a:pt x="15920" y="-223"/>
                    <a:pt x="12696" y="387"/>
                  </a:cubicBezTo>
                  <a:cubicBezTo>
                    <a:pt x="9472" y="996"/>
                    <a:pt x="4959" y="2390"/>
                    <a:pt x="2380" y="3958"/>
                  </a:cubicBezTo>
                  <a:cubicBezTo>
                    <a:pt x="-199" y="5525"/>
                    <a:pt x="-844" y="7267"/>
                    <a:pt x="1252" y="9009"/>
                  </a:cubicBezTo>
                  <a:cubicBezTo>
                    <a:pt x="3347" y="10751"/>
                    <a:pt x="8183" y="12493"/>
                    <a:pt x="11407" y="13800"/>
                  </a:cubicBezTo>
                  <a:cubicBezTo>
                    <a:pt x="14631" y="15106"/>
                    <a:pt x="16243" y="15977"/>
                    <a:pt x="17210" y="16848"/>
                  </a:cubicBezTo>
                  <a:cubicBezTo>
                    <a:pt x="18177" y="17719"/>
                    <a:pt x="18499" y="18590"/>
                    <a:pt x="18016" y="19287"/>
                  </a:cubicBezTo>
                  <a:cubicBezTo>
                    <a:pt x="17532" y="19983"/>
                    <a:pt x="16243" y="20506"/>
                    <a:pt x="13986" y="20854"/>
                  </a:cubicBezTo>
                  <a:cubicBezTo>
                    <a:pt x="11729" y="21203"/>
                    <a:pt x="8505" y="21377"/>
                    <a:pt x="6249" y="21203"/>
                  </a:cubicBezTo>
                  <a:cubicBezTo>
                    <a:pt x="3992" y="21029"/>
                    <a:pt x="2702" y="20506"/>
                    <a:pt x="3025" y="20332"/>
                  </a:cubicBezTo>
                  <a:cubicBezTo>
                    <a:pt x="3347" y="20158"/>
                    <a:pt x="5281" y="20332"/>
                    <a:pt x="7216" y="205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5427245" y="4069097"/>
              <a:ext cx="99670" cy="29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21600" y="2593"/>
                  </a:moveTo>
                  <a:cubicBezTo>
                    <a:pt x="19938" y="1854"/>
                    <a:pt x="18277" y="1116"/>
                    <a:pt x="15508" y="562"/>
                  </a:cubicBezTo>
                  <a:cubicBezTo>
                    <a:pt x="12738" y="8"/>
                    <a:pt x="8862" y="-361"/>
                    <a:pt x="5815" y="562"/>
                  </a:cubicBezTo>
                  <a:cubicBezTo>
                    <a:pt x="2769" y="1485"/>
                    <a:pt x="554" y="3701"/>
                    <a:pt x="2769" y="6193"/>
                  </a:cubicBezTo>
                  <a:cubicBezTo>
                    <a:pt x="4985" y="8685"/>
                    <a:pt x="11631" y="11454"/>
                    <a:pt x="14954" y="13485"/>
                  </a:cubicBezTo>
                  <a:cubicBezTo>
                    <a:pt x="18277" y="15516"/>
                    <a:pt x="18277" y="16808"/>
                    <a:pt x="16892" y="18008"/>
                  </a:cubicBezTo>
                  <a:cubicBezTo>
                    <a:pt x="15508" y="19208"/>
                    <a:pt x="12738" y="20316"/>
                    <a:pt x="9969" y="20777"/>
                  </a:cubicBezTo>
                  <a:cubicBezTo>
                    <a:pt x="7200" y="21239"/>
                    <a:pt x="4431" y="21054"/>
                    <a:pt x="2769" y="20408"/>
                  </a:cubicBezTo>
                  <a:cubicBezTo>
                    <a:pt x="1108" y="19762"/>
                    <a:pt x="554" y="18654"/>
                    <a:pt x="0" y="175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5496247" y="4043656"/>
              <a:ext cx="176338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6154972" y="3881948"/>
              <a:ext cx="161628" cy="322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144" fill="norm" stroke="1" extrusionOk="0">
                  <a:moveTo>
                    <a:pt x="21345" y="1051"/>
                  </a:moveTo>
                  <a:cubicBezTo>
                    <a:pt x="18307" y="381"/>
                    <a:pt x="15270" y="-289"/>
                    <a:pt x="11895" y="130"/>
                  </a:cubicBezTo>
                  <a:cubicBezTo>
                    <a:pt x="8520" y="548"/>
                    <a:pt x="4808" y="2055"/>
                    <a:pt x="2614" y="3730"/>
                  </a:cubicBezTo>
                  <a:cubicBezTo>
                    <a:pt x="420" y="5404"/>
                    <a:pt x="-255" y="7246"/>
                    <a:pt x="83" y="8418"/>
                  </a:cubicBezTo>
                  <a:cubicBezTo>
                    <a:pt x="420" y="9590"/>
                    <a:pt x="1770" y="10092"/>
                    <a:pt x="5145" y="11097"/>
                  </a:cubicBezTo>
                  <a:cubicBezTo>
                    <a:pt x="8520" y="12102"/>
                    <a:pt x="13920" y="13609"/>
                    <a:pt x="16789" y="14864"/>
                  </a:cubicBezTo>
                  <a:cubicBezTo>
                    <a:pt x="19657" y="16120"/>
                    <a:pt x="19995" y="17125"/>
                    <a:pt x="19320" y="18046"/>
                  </a:cubicBezTo>
                  <a:cubicBezTo>
                    <a:pt x="18645" y="18967"/>
                    <a:pt x="16958" y="19804"/>
                    <a:pt x="13920" y="20390"/>
                  </a:cubicBezTo>
                  <a:cubicBezTo>
                    <a:pt x="10883" y="20976"/>
                    <a:pt x="6495" y="21311"/>
                    <a:pt x="3964" y="21060"/>
                  </a:cubicBezTo>
                  <a:cubicBezTo>
                    <a:pt x="1433" y="20809"/>
                    <a:pt x="758" y="19971"/>
                    <a:pt x="1095" y="19302"/>
                  </a:cubicBezTo>
                  <a:cubicBezTo>
                    <a:pt x="1432" y="18632"/>
                    <a:pt x="2782" y="18130"/>
                    <a:pt x="4301" y="17795"/>
                  </a:cubicBezTo>
                  <a:cubicBezTo>
                    <a:pt x="5820" y="17460"/>
                    <a:pt x="7508" y="17292"/>
                    <a:pt x="9195" y="171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6346925" y="4173471"/>
              <a:ext cx="133410" cy="27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168" fill="norm" stroke="1" extrusionOk="0">
                  <a:moveTo>
                    <a:pt x="20082" y="4127"/>
                  </a:moveTo>
                  <a:cubicBezTo>
                    <a:pt x="20474" y="2375"/>
                    <a:pt x="20867" y="624"/>
                    <a:pt x="19885" y="137"/>
                  </a:cubicBezTo>
                  <a:cubicBezTo>
                    <a:pt x="18903" y="-349"/>
                    <a:pt x="16547" y="429"/>
                    <a:pt x="12816" y="2959"/>
                  </a:cubicBezTo>
                  <a:cubicBezTo>
                    <a:pt x="9085" y="5489"/>
                    <a:pt x="3980" y="9770"/>
                    <a:pt x="1623" y="12883"/>
                  </a:cubicBezTo>
                  <a:cubicBezTo>
                    <a:pt x="-733" y="15997"/>
                    <a:pt x="-340" y="17943"/>
                    <a:pt x="1623" y="19208"/>
                  </a:cubicBezTo>
                  <a:cubicBezTo>
                    <a:pt x="3587" y="20473"/>
                    <a:pt x="7122" y="21056"/>
                    <a:pt x="9871" y="21154"/>
                  </a:cubicBezTo>
                  <a:cubicBezTo>
                    <a:pt x="12620" y="21251"/>
                    <a:pt x="14583" y="20862"/>
                    <a:pt x="16154" y="20278"/>
                  </a:cubicBezTo>
                  <a:cubicBezTo>
                    <a:pt x="17725" y="19694"/>
                    <a:pt x="18903" y="18916"/>
                    <a:pt x="18511" y="18137"/>
                  </a:cubicBezTo>
                  <a:cubicBezTo>
                    <a:pt x="18118" y="17359"/>
                    <a:pt x="16154" y="16581"/>
                    <a:pt x="13405" y="15802"/>
                  </a:cubicBezTo>
                  <a:cubicBezTo>
                    <a:pt x="10656" y="15024"/>
                    <a:pt x="7122" y="14246"/>
                    <a:pt x="3587" y="134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574131" y="170329"/>
              <a:ext cx="1565461" cy="166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20" fill="norm" stroke="1" extrusionOk="0">
                  <a:moveTo>
                    <a:pt x="13991" y="1707"/>
                  </a:moveTo>
                  <a:cubicBezTo>
                    <a:pt x="13535" y="1443"/>
                    <a:pt x="13079" y="1178"/>
                    <a:pt x="12659" y="996"/>
                  </a:cubicBezTo>
                  <a:cubicBezTo>
                    <a:pt x="12238" y="814"/>
                    <a:pt x="11852" y="715"/>
                    <a:pt x="11396" y="549"/>
                  </a:cubicBezTo>
                  <a:cubicBezTo>
                    <a:pt x="10940" y="384"/>
                    <a:pt x="10414" y="152"/>
                    <a:pt x="9766" y="53"/>
                  </a:cubicBezTo>
                  <a:cubicBezTo>
                    <a:pt x="9117" y="-46"/>
                    <a:pt x="8346" y="-13"/>
                    <a:pt x="7644" y="202"/>
                  </a:cubicBezTo>
                  <a:cubicBezTo>
                    <a:pt x="6943" y="417"/>
                    <a:pt x="6312" y="814"/>
                    <a:pt x="5716" y="1393"/>
                  </a:cubicBezTo>
                  <a:cubicBezTo>
                    <a:pt x="5120" y="1972"/>
                    <a:pt x="4559" y="2733"/>
                    <a:pt x="4015" y="3394"/>
                  </a:cubicBezTo>
                  <a:cubicBezTo>
                    <a:pt x="3472" y="4056"/>
                    <a:pt x="2946" y="4618"/>
                    <a:pt x="2420" y="5263"/>
                  </a:cubicBezTo>
                  <a:cubicBezTo>
                    <a:pt x="1894" y="5908"/>
                    <a:pt x="1368" y="6636"/>
                    <a:pt x="929" y="7529"/>
                  </a:cubicBezTo>
                  <a:cubicBezTo>
                    <a:pt x="491" y="8422"/>
                    <a:pt x="140" y="9480"/>
                    <a:pt x="35" y="10440"/>
                  </a:cubicBezTo>
                  <a:cubicBezTo>
                    <a:pt x="-70" y="11399"/>
                    <a:pt x="70" y="12259"/>
                    <a:pt x="333" y="13301"/>
                  </a:cubicBezTo>
                  <a:cubicBezTo>
                    <a:pt x="596" y="14343"/>
                    <a:pt x="982" y="15567"/>
                    <a:pt x="1385" y="16576"/>
                  </a:cubicBezTo>
                  <a:cubicBezTo>
                    <a:pt x="1788" y="17585"/>
                    <a:pt x="2209" y="18379"/>
                    <a:pt x="2788" y="19057"/>
                  </a:cubicBezTo>
                  <a:cubicBezTo>
                    <a:pt x="3366" y="19735"/>
                    <a:pt x="4103" y="20297"/>
                    <a:pt x="5032" y="20694"/>
                  </a:cubicBezTo>
                  <a:cubicBezTo>
                    <a:pt x="5961" y="21091"/>
                    <a:pt x="7083" y="21322"/>
                    <a:pt x="8205" y="21438"/>
                  </a:cubicBezTo>
                  <a:cubicBezTo>
                    <a:pt x="9327" y="21554"/>
                    <a:pt x="10449" y="21554"/>
                    <a:pt x="11642" y="21389"/>
                  </a:cubicBezTo>
                  <a:cubicBezTo>
                    <a:pt x="12834" y="21223"/>
                    <a:pt x="14096" y="20892"/>
                    <a:pt x="15061" y="20545"/>
                  </a:cubicBezTo>
                  <a:cubicBezTo>
                    <a:pt x="16025" y="20198"/>
                    <a:pt x="16691" y="19834"/>
                    <a:pt x="17445" y="19239"/>
                  </a:cubicBezTo>
                  <a:cubicBezTo>
                    <a:pt x="18199" y="18643"/>
                    <a:pt x="19040" y="17816"/>
                    <a:pt x="19724" y="16973"/>
                  </a:cubicBezTo>
                  <a:cubicBezTo>
                    <a:pt x="20408" y="16129"/>
                    <a:pt x="20934" y="15269"/>
                    <a:pt x="21214" y="14310"/>
                  </a:cubicBezTo>
                  <a:cubicBezTo>
                    <a:pt x="21495" y="13351"/>
                    <a:pt x="21530" y="12292"/>
                    <a:pt x="21425" y="11250"/>
                  </a:cubicBezTo>
                  <a:cubicBezTo>
                    <a:pt x="21320" y="10208"/>
                    <a:pt x="21074" y="9183"/>
                    <a:pt x="20706" y="8091"/>
                  </a:cubicBezTo>
                  <a:cubicBezTo>
                    <a:pt x="20338" y="7000"/>
                    <a:pt x="19847" y="5842"/>
                    <a:pt x="19391" y="4800"/>
                  </a:cubicBezTo>
                  <a:cubicBezTo>
                    <a:pt x="18935" y="3758"/>
                    <a:pt x="18514" y="2832"/>
                    <a:pt x="17708" y="2154"/>
                  </a:cubicBezTo>
                  <a:cubicBezTo>
                    <a:pt x="16901" y="1476"/>
                    <a:pt x="15709" y="1046"/>
                    <a:pt x="15008" y="831"/>
                  </a:cubicBezTo>
                  <a:cubicBezTo>
                    <a:pt x="14307" y="616"/>
                    <a:pt x="14096" y="616"/>
                    <a:pt x="13886" y="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21792" y="1643936"/>
              <a:ext cx="15335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63"/>
                    <a:pt x="14400" y="12126"/>
                    <a:pt x="10800" y="15726"/>
                  </a:cubicBezTo>
                  <a:cubicBezTo>
                    <a:pt x="7200" y="19326"/>
                    <a:pt x="3600" y="20463"/>
                    <a:pt x="1800" y="21032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229128" y="1682270"/>
              <a:ext cx="99670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4094"/>
                    <a:pt x="11631" y="8188"/>
                    <a:pt x="8031" y="11788"/>
                  </a:cubicBezTo>
                  <a:cubicBezTo>
                    <a:pt x="4431" y="15388"/>
                    <a:pt x="2215" y="184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298129" y="1845829"/>
              <a:ext cx="176281" cy="334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fill="norm" stroke="1" extrusionOk="0">
                  <a:moveTo>
                    <a:pt x="9127" y="4287"/>
                  </a:moveTo>
                  <a:cubicBezTo>
                    <a:pt x="8214" y="3627"/>
                    <a:pt x="7301" y="2968"/>
                    <a:pt x="7454" y="2308"/>
                  </a:cubicBezTo>
                  <a:cubicBezTo>
                    <a:pt x="7606" y="1649"/>
                    <a:pt x="8823" y="989"/>
                    <a:pt x="10496" y="577"/>
                  </a:cubicBezTo>
                  <a:cubicBezTo>
                    <a:pt x="12169" y="165"/>
                    <a:pt x="14299" y="0"/>
                    <a:pt x="16124" y="0"/>
                  </a:cubicBezTo>
                  <a:cubicBezTo>
                    <a:pt x="17949" y="0"/>
                    <a:pt x="19470" y="165"/>
                    <a:pt x="20231" y="742"/>
                  </a:cubicBezTo>
                  <a:cubicBezTo>
                    <a:pt x="20992" y="1319"/>
                    <a:pt x="20992" y="2308"/>
                    <a:pt x="19927" y="3545"/>
                  </a:cubicBezTo>
                  <a:cubicBezTo>
                    <a:pt x="18862" y="4782"/>
                    <a:pt x="16732" y="6266"/>
                    <a:pt x="15059" y="7255"/>
                  </a:cubicBezTo>
                  <a:cubicBezTo>
                    <a:pt x="13386" y="8244"/>
                    <a:pt x="12169" y="8739"/>
                    <a:pt x="12473" y="9234"/>
                  </a:cubicBezTo>
                  <a:cubicBezTo>
                    <a:pt x="12777" y="9728"/>
                    <a:pt x="14603" y="10223"/>
                    <a:pt x="16276" y="10635"/>
                  </a:cubicBezTo>
                  <a:cubicBezTo>
                    <a:pt x="17949" y="11047"/>
                    <a:pt x="19470" y="11377"/>
                    <a:pt x="20383" y="12449"/>
                  </a:cubicBezTo>
                  <a:cubicBezTo>
                    <a:pt x="21296" y="13521"/>
                    <a:pt x="21600" y="15334"/>
                    <a:pt x="18101" y="16983"/>
                  </a:cubicBezTo>
                  <a:cubicBezTo>
                    <a:pt x="14603" y="18632"/>
                    <a:pt x="7301" y="201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854506" y="3056183"/>
              <a:ext cx="112597" cy="441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329" fill="norm" stroke="1" extrusionOk="0">
                  <a:moveTo>
                    <a:pt x="2016" y="5479"/>
                  </a:moveTo>
                  <a:cubicBezTo>
                    <a:pt x="2485" y="9923"/>
                    <a:pt x="2955" y="14366"/>
                    <a:pt x="2720" y="17143"/>
                  </a:cubicBezTo>
                  <a:cubicBezTo>
                    <a:pt x="2485" y="19920"/>
                    <a:pt x="1546" y="21031"/>
                    <a:pt x="1077" y="21278"/>
                  </a:cubicBezTo>
                  <a:cubicBezTo>
                    <a:pt x="607" y="21525"/>
                    <a:pt x="607" y="20908"/>
                    <a:pt x="372" y="18563"/>
                  </a:cubicBezTo>
                  <a:cubicBezTo>
                    <a:pt x="138" y="16218"/>
                    <a:pt x="-332" y="12144"/>
                    <a:pt x="372" y="8997"/>
                  </a:cubicBezTo>
                  <a:cubicBezTo>
                    <a:pt x="1077" y="5850"/>
                    <a:pt x="2955" y="3628"/>
                    <a:pt x="4833" y="2270"/>
                  </a:cubicBezTo>
                  <a:cubicBezTo>
                    <a:pt x="6711" y="912"/>
                    <a:pt x="8590" y="419"/>
                    <a:pt x="10703" y="172"/>
                  </a:cubicBezTo>
                  <a:cubicBezTo>
                    <a:pt x="12816" y="-75"/>
                    <a:pt x="15164" y="-75"/>
                    <a:pt x="16807" y="295"/>
                  </a:cubicBezTo>
                  <a:cubicBezTo>
                    <a:pt x="18451" y="666"/>
                    <a:pt x="19390" y="1406"/>
                    <a:pt x="20094" y="2579"/>
                  </a:cubicBezTo>
                  <a:cubicBezTo>
                    <a:pt x="20798" y="3751"/>
                    <a:pt x="21268" y="5356"/>
                    <a:pt x="19155" y="6837"/>
                  </a:cubicBezTo>
                  <a:cubicBezTo>
                    <a:pt x="17042" y="8318"/>
                    <a:pt x="12346" y="9676"/>
                    <a:pt x="8590" y="10293"/>
                  </a:cubicBezTo>
                  <a:cubicBezTo>
                    <a:pt x="4833" y="10910"/>
                    <a:pt x="2016" y="10787"/>
                    <a:pt x="1311" y="10416"/>
                  </a:cubicBezTo>
                  <a:cubicBezTo>
                    <a:pt x="607" y="10046"/>
                    <a:pt x="2016" y="9429"/>
                    <a:pt x="3425" y="8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090369" y="3101838"/>
              <a:ext cx="20446" cy="38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5400" y="1617"/>
                  </a:moveTo>
                  <a:cubicBezTo>
                    <a:pt x="2700" y="776"/>
                    <a:pt x="0" y="-66"/>
                    <a:pt x="0" y="4"/>
                  </a:cubicBezTo>
                  <a:cubicBezTo>
                    <a:pt x="0" y="74"/>
                    <a:pt x="2700" y="1056"/>
                    <a:pt x="6750" y="4072"/>
                  </a:cubicBezTo>
                  <a:cubicBezTo>
                    <a:pt x="10800" y="7087"/>
                    <a:pt x="16200" y="12137"/>
                    <a:pt x="18900" y="15152"/>
                  </a:cubicBezTo>
                  <a:cubicBezTo>
                    <a:pt x="21600" y="18168"/>
                    <a:pt x="21600" y="19150"/>
                    <a:pt x="20250" y="19991"/>
                  </a:cubicBezTo>
                  <a:cubicBezTo>
                    <a:pt x="18900" y="20833"/>
                    <a:pt x="16200" y="21534"/>
                    <a:pt x="14850" y="21324"/>
                  </a:cubicBezTo>
                  <a:cubicBezTo>
                    <a:pt x="13500" y="21113"/>
                    <a:pt x="13500" y="19991"/>
                    <a:pt x="14850" y="19079"/>
                  </a:cubicBezTo>
                  <a:cubicBezTo>
                    <a:pt x="16200" y="18168"/>
                    <a:pt x="18900" y="17466"/>
                    <a:pt x="21600" y="16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079467" y="3069968"/>
              <a:ext cx="238353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750" y="21600"/>
                  </a:moveTo>
                  <a:cubicBezTo>
                    <a:pt x="291" y="19029"/>
                    <a:pt x="-169" y="16457"/>
                    <a:pt x="61" y="14143"/>
                  </a:cubicBezTo>
                  <a:cubicBezTo>
                    <a:pt x="291" y="11829"/>
                    <a:pt x="1210" y="9771"/>
                    <a:pt x="4886" y="7457"/>
                  </a:cubicBezTo>
                  <a:cubicBezTo>
                    <a:pt x="8563" y="5143"/>
                    <a:pt x="14997" y="2571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149148" y="3238639"/>
              <a:ext cx="176339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298129" y="2543762"/>
              <a:ext cx="1512267" cy="245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75" fill="norm" stroke="1" extrusionOk="0">
                  <a:moveTo>
                    <a:pt x="8305" y="515"/>
                  </a:moveTo>
                  <a:cubicBezTo>
                    <a:pt x="8196" y="425"/>
                    <a:pt x="8086" y="335"/>
                    <a:pt x="8159" y="268"/>
                  </a:cubicBezTo>
                  <a:cubicBezTo>
                    <a:pt x="8232" y="200"/>
                    <a:pt x="8487" y="155"/>
                    <a:pt x="9234" y="99"/>
                  </a:cubicBezTo>
                  <a:cubicBezTo>
                    <a:pt x="9980" y="42"/>
                    <a:pt x="11219" y="-25"/>
                    <a:pt x="12567" y="9"/>
                  </a:cubicBezTo>
                  <a:cubicBezTo>
                    <a:pt x="13914" y="42"/>
                    <a:pt x="15371" y="177"/>
                    <a:pt x="16646" y="357"/>
                  </a:cubicBezTo>
                  <a:cubicBezTo>
                    <a:pt x="17921" y="537"/>
                    <a:pt x="19014" y="762"/>
                    <a:pt x="19797" y="1167"/>
                  </a:cubicBezTo>
                  <a:cubicBezTo>
                    <a:pt x="20580" y="1572"/>
                    <a:pt x="21054" y="2157"/>
                    <a:pt x="21309" y="2832"/>
                  </a:cubicBezTo>
                  <a:cubicBezTo>
                    <a:pt x="21564" y="3507"/>
                    <a:pt x="21600" y="4272"/>
                    <a:pt x="21509" y="5094"/>
                  </a:cubicBezTo>
                  <a:cubicBezTo>
                    <a:pt x="21418" y="5915"/>
                    <a:pt x="21199" y="6793"/>
                    <a:pt x="20908" y="7659"/>
                  </a:cubicBezTo>
                  <a:cubicBezTo>
                    <a:pt x="20617" y="8525"/>
                    <a:pt x="20252" y="9380"/>
                    <a:pt x="19906" y="10167"/>
                  </a:cubicBezTo>
                  <a:cubicBezTo>
                    <a:pt x="19560" y="10955"/>
                    <a:pt x="19232" y="11675"/>
                    <a:pt x="18795" y="12384"/>
                  </a:cubicBezTo>
                  <a:cubicBezTo>
                    <a:pt x="18358" y="13093"/>
                    <a:pt x="17812" y="13790"/>
                    <a:pt x="17065" y="14454"/>
                  </a:cubicBezTo>
                  <a:cubicBezTo>
                    <a:pt x="16318" y="15118"/>
                    <a:pt x="15371" y="15748"/>
                    <a:pt x="14279" y="16344"/>
                  </a:cubicBezTo>
                  <a:cubicBezTo>
                    <a:pt x="13186" y="16940"/>
                    <a:pt x="11947" y="17503"/>
                    <a:pt x="10709" y="17986"/>
                  </a:cubicBezTo>
                  <a:cubicBezTo>
                    <a:pt x="9470" y="18470"/>
                    <a:pt x="8232" y="18875"/>
                    <a:pt x="6939" y="19258"/>
                  </a:cubicBezTo>
                  <a:cubicBezTo>
                    <a:pt x="5646" y="19640"/>
                    <a:pt x="4298" y="20000"/>
                    <a:pt x="3187" y="20326"/>
                  </a:cubicBezTo>
                  <a:cubicBezTo>
                    <a:pt x="2076" y="20653"/>
                    <a:pt x="1202" y="20945"/>
                    <a:pt x="710" y="21148"/>
                  </a:cubicBezTo>
                  <a:cubicBezTo>
                    <a:pt x="219" y="21350"/>
                    <a:pt x="109" y="21463"/>
                    <a:pt x="0" y="2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3625607" y="2493198"/>
              <a:ext cx="153269" cy="58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20" fill="norm" stroke="1" extrusionOk="0">
                  <a:moveTo>
                    <a:pt x="21236" y="3137"/>
                  </a:moveTo>
                  <a:cubicBezTo>
                    <a:pt x="21236" y="2671"/>
                    <a:pt x="21236" y="2206"/>
                    <a:pt x="20705" y="1647"/>
                  </a:cubicBezTo>
                  <a:cubicBezTo>
                    <a:pt x="20174" y="1088"/>
                    <a:pt x="19111" y="437"/>
                    <a:pt x="17695" y="157"/>
                  </a:cubicBezTo>
                  <a:cubicBezTo>
                    <a:pt x="16279" y="-122"/>
                    <a:pt x="14508" y="-29"/>
                    <a:pt x="11675" y="437"/>
                  </a:cubicBezTo>
                  <a:cubicBezTo>
                    <a:pt x="8843" y="902"/>
                    <a:pt x="4947" y="1740"/>
                    <a:pt x="2646" y="2392"/>
                  </a:cubicBezTo>
                  <a:cubicBezTo>
                    <a:pt x="344" y="3044"/>
                    <a:pt x="-364" y="3509"/>
                    <a:pt x="167" y="3835"/>
                  </a:cubicBezTo>
                  <a:cubicBezTo>
                    <a:pt x="698" y="4161"/>
                    <a:pt x="2469" y="4347"/>
                    <a:pt x="5656" y="4580"/>
                  </a:cubicBezTo>
                  <a:cubicBezTo>
                    <a:pt x="8843" y="4812"/>
                    <a:pt x="13446" y="5092"/>
                    <a:pt x="15925" y="6023"/>
                  </a:cubicBezTo>
                  <a:cubicBezTo>
                    <a:pt x="18403" y="6954"/>
                    <a:pt x="18757" y="8537"/>
                    <a:pt x="17518" y="9747"/>
                  </a:cubicBezTo>
                  <a:cubicBezTo>
                    <a:pt x="16279" y="10957"/>
                    <a:pt x="13446" y="11795"/>
                    <a:pt x="11144" y="12261"/>
                  </a:cubicBezTo>
                  <a:cubicBezTo>
                    <a:pt x="8843" y="12726"/>
                    <a:pt x="7072" y="12819"/>
                    <a:pt x="6895" y="12726"/>
                  </a:cubicBezTo>
                  <a:cubicBezTo>
                    <a:pt x="6718" y="12633"/>
                    <a:pt x="8134" y="12354"/>
                    <a:pt x="9374" y="12400"/>
                  </a:cubicBezTo>
                  <a:cubicBezTo>
                    <a:pt x="10613" y="12447"/>
                    <a:pt x="11675" y="12819"/>
                    <a:pt x="11852" y="13518"/>
                  </a:cubicBezTo>
                  <a:cubicBezTo>
                    <a:pt x="12029" y="14216"/>
                    <a:pt x="11321" y="15240"/>
                    <a:pt x="10082" y="16357"/>
                  </a:cubicBezTo>
                  <a:cubicBezTo>
                    <a:pt x="8843" y="17475"/>
                    <a:pt x="7072" y="18685"/>
                    <a:pt x="6187" y="19523"/>
                  </a:cubicBezTo>
                  <a:cubicBezTo>
                    <a:pt x="5302" y="20361"/>
                    <a:pt x="5302" y="20826"/>
                    <a:pt x="6187" y="21106"/>
                  </a:cubicBezTo>
                  <a:cubicBezTo>
                    <a:pt x="7072" y="21385"/>
                    <a:pt x="8843" y="21478"/>
                    <a:pt x="11498" y="21385"/>
                  </a:cubicBezTo>
                  <a:cubicBezTo>
                    <a:pt x="14154" y="21292"/>
                    <a:pt x="17695" y="21012"/>
                    <a:pt x="21236" y="20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3893172" y="2566512"/>
              <a:ext cx="118484" cy="39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8" h="21600" fill="norm" stroke="1" extrusionOk="0">
                  <a:moveTo>
                    <a:pt x="11783" y="10800"/>
                  </a:moveTo>
                  <a:cubicBezTo>
                    <a:pt x="10055" y="12904"/>
                    <a:pt x="8327" y="15008"/>
                    <a:pt x="7679" y="16481"/>
                  </a:cubicBezTo>
                  <a:cubicBezTo>
                    <a:pt x="7031" y="17953"/>
                    <a:pt x="7463" y="18795"/>
                    <a:pt x="7895" y="19706"/>
                  </a:cubicBezTo>
                  <a:cubicBezTo>
                    <a:pt x="8327" y="20618"/>
                    <a:pt x="8759" y="21600"/>
                    <a:pt x="8543" y="21600"/>
                  </a:cubicBezTo>
                  <a:cubicBezTo>
                    <a:pt x="8327" y="21600"/>
                    <a:pt x="7463" y="20618"/>
                    <a:pt x="6815" y="17813"/>
                  </a:cubicBezTo>
                  <a:cubicBezTo>
                    <a:pt x="6167" y="15008"/>
                    <a:pt x="5735" y="10379"/>
                    <a:pt x="5735" y="7294"/>
                  </a:cubicBezTo>
                  <a:cubicBezTo>
                    <a:pt x="5735" y="4208"/>
                    <a:pt x="6167" y="2665"/>
                    <a:pt x="7031" y="1613"/>
                  </a:cubicBezTo>
                  <a:cubicBezTo>
                    <a:pt x="7895" y="561"/>
                    <a:pt x="9191" y="0"/>
                    <a:pt x="10703" y="0"/>
                  </a:cubicBezTo>
                  <a:cubicBezTo>
                    <a:pt x="12215" y="0"/>
                    <a:pt x="13943" y="561"/>
                    <a:pt x="16103" y="1894"/>
                  </a:cubicBezTo>
                  <a:cubicBezTo>
                    <a:pt x="18263" y="3226"/>
                    <a:pt x="20855" y="5330"/>
                    <a:pt x="19775" y="7364"/>
                  </a:cubicBezTo>
                  <a:cubicBezTo>
                    <a:pt x="18695" y="9397"/>
                    <a:pt x="13943" y="11361"/>
                    <a:pt x="9623" y="12553"/>
                  </a:cubicBezTo>
                  <a:cubicBezTo>
                    <a:pt x="5303" y="13745"/>
                    <a:pt x="1415" y="14166"/>
                    <a:pt x="335" y="13956"/>
                  </a:cubicBezTo>
                  <a:cubicBezTo>
                    <a:pt x="-745" y="13745"/>
                    <a:pt x="983" y="12904"/>
                    <a:pt x="2711" y="12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4093215" y="2617624"/>
              <a:ext cx="30668" cy="32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88"/>
                    <a:pt x="7200" y="9377"/>
                    <a:pt x="3600" y="12977"/>
                  </a:cubicBezTo>
                  <a:cubicBezTo>
                    <a:pt x="0" y="16577"/>
                    <a:pt x="0" y="19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4100882" y="2586277"/>
              <a:ext cx="168671" cy="6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20966"/>
                  </a:moveTo>
                  <a:cubicBezTo>
                    <a:pt x="327" y="16646"/>
                    <a:pt x="655" y="12326"/>
                    <a:pt x="3273" y="8438"/>
                  </a:cubicBezTo>
                  <a:cubicBezTo>
                    <a:pt x="5891" y="4550"/>
                    <a:pt x="10800" y="1094"/>
                    <a:pt x="14236" y="230"/>
                  </a:cubicBezTo>
                  <a:cubicBezTo>
                    <a:pt x="17673" y="-634"/>
                    <a:pt x="19636" y="1094"/>
                    <a:pt x="21600" y="2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4116216" y="2709626"/>
              <a:ext cx="20700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5300"/>
                    <a:pt x="8533" y="9000"/>
                    <a:pt x="12133" y="5400"/>
                  </a:cubicBezTo>
                  <a:cubicBezTo>
                    <a:pt x="15733" y="1800"/>
                    <a:pt x="1866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4238885" y="2878297"/>
              <a:ext cx="61336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4618068" y="2553347"/>
              <a:ext cx="241832" cy="40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23" fill="norm" stroke="1" extrusionOk="0">
                  <a:moveTo>
                    <a:pt x="4462" y="6594"/>
                  </a:moveTo>
                  <a:cubicBezTo>
                    <a:pt x="4008" y="9277"/>
                    <a:pt x="3553" y="11961"/>
                    <a:pt x="3212" y="14174"/>
                  </a:cubicBezTo>
                  <a:cubicBezTo>
                    <a:pt x="2871" y="16388"/>
                    <a:pt x="2643" y="18132"/>
                    <a:pt x="2189" y="19406"/>
                  </a:cubicBezTo>
                  <a:cubicBezTo>
                    <a:pt x="1734" y="20681"/>
                    <a:pt x="1052" y="21486"/>
                    <a:pt x="597" y="21419"/>
                  </a:cubicBezTo>
                  <a:cubicBezTo>
                    <a:pt x="142" y="21352"/>
                    <a:pt x="-85" y="20413"/>
                    <a:pt x="29" y="17729"/>
                  </a:cubicBezTo>
                  <a:cubicBezTo>
                    <a:pt x="142" y="15046"/>
                    <a:pt x="597" y="10619"/>
                    <a:pt x="1052" y="8070"/>
                  </a:cubicBezTo>
                  <a:cubicBezTo>
                    <a:pt x="1507" y="5521"/>
                    <a:pt x="1961" y="4850"/>
                    <a:pt x="2302" y="4179"/>
                  </a:cubicBezTo>
                  <a:cubicBezTo>
                    <a:pt x="2643" y="3508"/>
                    <a:pt x="2871" y="2838"/>
                    <a:pt x="3553" y="2770"/>
                  </a:cubicBezTo>
                  <a:cubicBezTo>
                    <a:pt x="4235" y="2703"/>
                    <a:pt x="5372" y="3240"/>
                    <a:pt x="6509" y="4045"/>
                  </a:cubicBezTo>
                  <a:cubicBezTo>
                    <a:pt x="7646" y="4850"/>
                    <a:pt x="8782" y="5923"/>
                    <a:pt x="9919" y="6594"/>
                  </a:cubicBezTo>
                  <a:cubicBezTo>
                    <a:pt x="11056" y="7265"/>
                    <a:pt x="12193" y="7533"/>
                    <a:pt x="12989" y="7265"/>
                  </a:cubicBezTo>
                  <a:cubicBezTo>
                    <a:pt x="13784" y="6997"/>
                    <a:pt x="14239" y="6192"/>
                    <a:pt x="15035" y="5051"/>
                  </a:cubicBezTo>
                  <a:cubicBezTo>
                    <a:pt x="15831" y="3911"/>
                    <a:pt x="16968" y="2435"/>
                    <a:pt x="17991" y="1429"/>
                  </a:cubicBezTo>
                  <a:cubicBezTo>
                    <a:pt x="19014" y="423"/>
                    <a:pt x="19923" y="-114"/>
                    <a:pt x="20378" y="20"/>
                  </a:cubicBezTo>
                  <a:cubicBezTo>
                    <a:pt x="20833" y="154"/>
                    <a:pt x="20833" y="959"/>
                    <a:pt x="20606" y="3039"/>
                  </a:cubicBezTo>
                  <a:cubicBezTo>
                    <a:pt x="20378" y="5118"/>
                    <a:pt x="19923" y="8472"/>
                    <a:pt x="20037" y="10954"/>
                  </a:cubicBezTo>
                  <a:cubicBezTo>
                    <a:pt x="20151" y="13436"/>
                    <a:pt x="20833" y="15046"/>
                    <a:pt x="21515" y="16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4944234" y="2574486"/>
              <a:ext cx="103235" cy="367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433" fill="norm" stroke="1" extrusionOk="0">
                  <a:moveTo>
                    <a:pt x="7714" y="6983"/>
                  </a:moveTo>
                  <a:cubicBezTo>
                    <a:pt x="5143" y="10559"/>
                    <a:pt x="2571" y="14134"/>
                    <a:pt x="1286" y="16294"/>
                  </a:cubicBezTo>
                  <a:cubicBezTo>
                    <a:pt x="0" y="18454"/>
                    <a:pt x="0" y="19199"/>
                    <a:pt x="0" y="19943"/>
                  </a:cubicBezTo>
                  <a:cubicBezTo>
                    <a:pt x="0" y="20688"/>
                    <a:pt x="0" y="21433"/>
                    <a:pt x="257" y="21433"/>
                  </a:cubicBezTo>
                  <a:cubicBezTo>
                    <a:pt x="514" y="21433"/>
                    <a:pt x="1029" y="20688"/>
                    <a:pt x="1543" y="17783"/>
                  </a:cubicBezTo>
                  <a:cubicBezTo>
                    <a:pt x="2057" y="14879"/>
                    <a:pt x="2571" y="9814"/>
                    <a:pt x="3086" y="6834"/>
                  </a:cubicBezTo>
                  <a:cubicBezTo>
                    <a:pt x="3600" y="3855"/>
                    <a:pt x="4114" y="2961"/>
                    <a:pt x="5143" y="2067"/>
                  </a:cubicBezTo>
                  <a:cubicBezTo>
                    <a:pt x="6171" y="1174"/>
                    <a:pt x="7714" y="280"/>
                    <a:pt x="9514" y="56"/>
                  </a:cubicBezTo>
                  <a:cubicBezTo>
                    <a:pt x="11314" y="-167"/>
                    <a:pt x="13371" y="280"/>
                    <a:pt x="15943" y="1248"/>
                  </a:cubicBezTo>
                  <a:cubicBezTo>
                    <a:pt x="18514" y="2216"/>
                    <a:pt x="21600" y="3706"/>
                    <a:pt x="20571" y="6239"/>
                  </a:cubicBezTo>
                  <a:cubicBezTo>
                    <a:pt x="19543" y="8771"/>
                    <a:pt x="14400" y="12346"/>
                    <a:pt x="10286" y="14804"/>
                  </a:cubicBezTo>
                  <a:cubicBezTo>
                    <a:pt x="6171" y="17262"/>
                    <a:pt x="3086" y="18603"/>
                    <a:pt x="0" y="19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5005569" y="2962632"/>
              <a:ext cx="13800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1662"/>
                    <a:pt x="12800" y="3323"/>
                    <a:pt x="9200" y="6923"/>
                  </a:cubicBezTo>
                  <a:cubicBezTo>
                    <a:pt x="5600" y="10523"/>
                    <a:pt x="2800" y="160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5266242" y="2627425"/>
              <a:ext cx="176338" cy="303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1878" y="7819"/>
                  </a:moveTo>
                  <a:cubicBezTo>
                    <a:pt x="1878" y="11183"/>
                    <a:pt x="1878" y="14547"/>
                    <a:pt x="1565" y="16937"/>
                  </a:cubicBezTo>
                  <a:cubicBezTo>
                    <a:pt x="1252" y="19327"/>
                    <a:pt x="626" y="20744"/>
                    <a:pt x="313" y="21009"/>
                  </a:cubicBezTo>
                  <a:cubicBezTo>
                    <a:pt x="0" y="21275"/>
                    <a:pt x="0" y="20390"/>
                    <a:pt x="0" y="17380"/>
                  </a:cubicBezTo>
                  <a:cubicBezTo>
                    <a:pt x="0" y="14370"/>
                    <a:pt x="0" y="9236"/>
                    <a:pt x="470" y="5783"/>
                  </a:cubicBezTo>
                  <a:cubicBezTo>
                    <a:pt x="939" y="2331"/>
                    <a:pt x="1878" y="560"/>
                    <a:pt x="2348" y="118"/>
                  </a:cubicBezTo>
                  <a:cubicBezTo>
                    <a:pt x="2817" y="-325"/>
                    <a:pt x="2817" y="560"/>
                    <a:pt x="3130" y="1445"/>
                  </a:cubicBezTo>
                  <a:cubicBezTo>
                    <a:pt x="3443" y="2331"/>
                    <a:pt x="4070" y="3216"/>
                    <a:pt x="5165" y="3836"/>
                  </a:cubicBezTo>
                  <a:cubicBezTo>
                    <a:pt x="6261" y="4455"/>
                    <a:pt x="7826" y="4809"/>
                    <a:pt x="9235" y="4721"/>
                  </a:cubicBezTo>
                  <a:cubicBezTo>
                    <a:pt x="10643" y="4632"/>
                    <a:pt x="11896" y="4101"/>
                    <a:pt x="13304" y="3127"/>
                  </a:cubicBezTo>
                  <a:cubicBezTo>
                    <a:pt x="14713" y="2154"/>
                    <a:pt x="16278" y="737"/>
                    <a:pt x="17061" y="826"/>
                  </a:cubicBezTo>
                  <a:cubicBezTo>
                    <a:pt x="17843" y="914"/>
                    <a:pt x="17843" y="2508"/>
                    <a:pt x="18157" y="5429"/>
                  </a:cubicBezTo>
                  <a:cubicBezTo>
                    <a:pt x="18470" y="8350"/>
                    <a:pt x="19096" y="12600"/>
                    <a:pt x="19722" y="14990"/>
                  </a:cubicBezTo>
                  <a:cubicBezTo>
                    <a:pt x="20348" y="17380"/>
                    <a:pt x="20974" y="17911"/>
                    <a:pt x="21600" y="18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5473246" y="2567683"/>
              <a:ext cx="133293" cy="34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28" fill="norm" stroke="1" extrusionOk="0">
                  <a:moveTo>
                    <a:pt x="13449" y="6865"/>
                  </a:moveTo>
                  <a:cubicBezTo>
                    <a:pt x="11004" y="10334"/>
                    <a:pt x="8558" y="13802"/>
                    <a:pt x="7743" y="13881"/>
                  </a:cubicBezTo>
                  <a:cubicBezTo>
                    <a:pt x="6928" y="13960"/>
                    <a:pt x="7743" y="10649"/>
                    <a:pt x="8762" y="7969"/>
                  </a:cubicBezTo>
                  <a:cubicBezTo>
                    <a:pt x="9781" y="5289"/>
                    <a:pt x="11004" y="3239"/>
                    <a:pt x="12226" y="1899"/>
                  </a:cubicBezTo>
                  <a:cubicBezTo>
                    <a:pt x="13449" y="559"/>
                    <a:pt x="14672" y="-72"/>
                    <a:pt x="15691" y="7"/>
                  </a:cubicBezTo>
                  <a:cubicBezTo>
                    <a:pt x="16709" y="86"/>
                    <a:pt x="17525" y="874"/>
                    <a:pt x="18747" y="3081"/>
                  </a:cubicBezTo>
                  <a:cubicBezTo>
                    <a:pt x="19970" y="5289"/>
                    <a:pt x="21600" y="8915"/>
                    <a:pt x="21192" y="11989"/>
                  </a:cubicBezTo>
                  <a:cubicBezTo>
                    <a:pt x="20785" y="15064"/>
                    <a:pt x="18340" y="17586"/>
                    <a:pt x="14468" y="19084"/>
                  </a:cubicBezTo>
                  <a:cubicBezTo>
                    <a:pt x="10596" y="20582"/>
                    <a:pt x="5298" y="21055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5649583" y="2839963"/>
              <a:ext cx="76670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5910256" y="2636443"/>
              <a:ext cx="260674" cy="3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21039"/>
                  </a:moveTo>
                  <a:cubicBezTo>
                    <a:pt x="1906" y="16410"/>
                    <a:pt x="3812" y="11782"/>
                    <a:pt x="6882" y="7925"/>
                  </a:cubicBezTo>
                  <a:cubicBezTo>
                    <a:pt x="9953" y="4068"/>
                    <a:pt x="14188" y="982"/>
                    <a:pt x="16835" y="210"/>
                  </a:cubicBezTo>
                  <a:cubicBezTo>
                    <a:pt x="19482" y="-561"/>
                    <a:pt x="20541" y="982"/>
                    <a:pt x="21071" y="1753"/>
                  </a:cubicBezTo>
                  <a:cubicBezTo>
                    <a:pt x="21600" y="2525"/>
                    <a:pt x="21600" y="2525"/>
                    <a:pt x="21600" y="2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5957400" y="2648292"/>
              <a:ext cx="125724" cy="29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5" h="21421" fill="norm" stroke="1" extrusionOk="0">
                  <a:moveTo>
                    <a:pt x="17260" y="0"/>
                  </a:moveTo>
                  <a:cubicBezTo>
                    <a:pt x="16014" y="745"/>
                    <a:pt x="14768" y="1490"/>
                    <a:pt x="14976" y="3072"/>
                  </a:cubicBezTo>
                  <a:cubicBezTo>
                    <a:pt x="15184" y="4655"/>
                    <a:pt x="16845" y="7076"/>
                    <a:pt x="18299" y="9776"/>
                  </a:cubicBezTo>
                  <a:cubicBezTo>
                    <a:pt x="19753" y="12476"/>
                    <a:pt x="20999" y="15455"/>
                    <a:pt x="20168" y="17410"/>
                  </a:cubicBezTo>
                  <a:cubicBezTo>
                    <a:pt x="19337" y="19366"/>
                    <a:pt x="16430" y="20297"/>
                    <a:pt x="12899" y="20855"/>
                  </a:cubicBezTo>
                  <a:cubicBezTo>
                    <a:pt x="9368" y="21414"/>
                    <a:pt x="5214" y="21600"/>
                    <a:pt x="2722" y="21228"/>
                  </a:cubicBezTo>
                  <a:cubicBezTo>
                    <a:pt x="230" y="20855"/>
                    <a:pt x="-601" y="19924"/>
                    <a:pt x="437" y="18900"/>
                  </a:cubicBezTo>
                  <a:cubicBezTo>
                    <a:pt x="1476" y="17876"/>
                    <a:pt x="4384" y="16759"/>
                    <a:pt x="7291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6184896" y="2648292"/>
              <a:ext cx="200705" cy="33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360" fill="norm" stroke="1" extrusionOk="0">
                  <a:moveTo>
                    <a:pt x="2607" y="18514"/>
                  </a:moveTo>
                  <a:cubicBezTo>
                    <a:pt x="1240" y="18514"/>
                    <a:pt x="-127" y="18514"/>
                    <a:pt x="10" y="19286"/>
                  </a:cubicBezTo>
                  <a:cubicBezTo>
                    <a:pt x="146" y="20057"/>
                    <a:pt x="1787" y="21600"/>
                    <a:pt x="5615" y="18514"/>
                  </a:cubicBezTo>
                  <a:cubicBezTo>
                    <a:pt x="9443" y="15429"/>
                    <a:pt x="15458" y="7714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6239930" y="2632958"/>
              <a:ext cx="120039" cy="273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600" fill="norm" stroke="1" extrusionOk="0">
                  <a:moveTo>
                    <a:pt x="16200" y="0"/>
                  </a:moveTo>
                  <a:cubicBezTo>
                    <a:pt x="14400" y="606"/>
                    <a:pt x="12600" y="1211"/>
                    <a:pt x="12150" y="2120"/>
                  </a:cubicBezTo>
                  <a:cubicBezTo>
                    <a:pt x="11700" y="3028"/>
                    <a:pt x="12600" y="4239"/>
                    <a:pt x="14400" y="6763"/>
                  </a:cubicBezTo>
                  <a:cubicBezTo>
                    <a:pt x="16200" y="9286"/>
                    <a:pt x="18900" y="13122"/>
                    <a:pt x="20250" y="15544"/>
                  </a:cubicBezTo>
                  <a:cubicBezTo>
                    <a:pt x="21600" y="17966"/>
                    <a:pt x="21600" y="18976"/>
                    <a:pt x="18900" y="19884"/>
                  </a:cubicBezTo>
                  <a:cubicBezTo>
                    <a:pt x="16200" y="20793"/>
                    <a:pt x="10800" y="21600"/>
                    <a:pt x="7200" y="21600"/>
                  </a:cubicBezTo>
                  <a:cubicBezTo>
                    <a:pt x="3600" y="21600"/>
                    <a:pt x="1800" y="20793"/>
                    <a:pt x="0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6416267" y="2908964"/>
              <a:ext cx="138004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514"/>
                    <a:pt x="17600" y="1029"/>
                    <a:pt x="14000" y="4629"/>
                  </a:cubicBezTo>
                  <a:cubicBezTo>
                    <a:pt x="10400" y="8229"/>
                    <a:pt x="5200" y="14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6629579" y="2640625"/>
              <a:ext cx="28503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1248" y="21600"/>
                  </a:moveTo>
                  <a:cubicBezTo>
                    <a:pt x="484" y="18514"/>
                    <a:pt x="-281" y="15429"/>
                    <a:pt x="101" y="12857"/>
                  </a:cubicBezTo>
                  <a:cubicBezTo>
                    <a:pt x="484" y="10286"/>
                    <a:pt x="2013" y="8229"/>
                    <a:pt x="5740" y="6171"/>
                  </a:cubicBezTo>
                  <a:cubicBezTo>
                    <a:pt x="9468" y="4114"/>
                    <a:pt x="15393" y="2057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6684607" y="2686626"/>
              <a:ext cx="124022" cy="26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344" fill="norm" stroke="1" extrusionOk="0">
                  <a:moveTo>
                    <a:pt x="12960" y="0"/>
                  </a:moveTo>
                  <a:cubicBezTo>
                    <a:pt x="16416" y="3946"/>
                    <a:pt x="19872" y="7892"/>
                    <a:pt x="20736" y="11008"/>
                  </a:cubicBezTo>
                  <a:cubicBezTo>
                    <a:pt x="21600" y="14123"/>
                    <a:pt x="19872" y="16408"/>
                    <a:pt x="17928" y="17965"/>
                  </a:cubicBezTo>
                  <a:cubicBezTo>
                    <a:pt x="15984" y="19523"/>
                    <a:pt x="13824" y="20354"/>
                    <a:pt x="10800" y="20873"/>
                  </a:cubicBezTo>
                  <a:cubicBezTo>
                    <a:pt x="7776" y="21392"/>
                    <a:pt x="3888" y="21600"/>
                    <a:pt x="1944" y="20873"/>
                  </a:cubicBezTo>
                  <a:cubicBezTo>
                    <a:pt x="0" y="20146"/>
                    <a:pt x="0" y="18485"/>
                    <a:pt x="0" y="16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7037904" y="2640625"/>
              <a:ext cx="19104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5047" y="21600"/>
                  </a:moveTo>
                  <a:cubicBezTo>
                    <a:pt x="2773" y="14400"/>
                    <a:pt x="500" y="7200"/>
                    <a:pt x="73" y="3600"/>
                  </a:cubicBezTo>
                  <a:cubicBezTo>
                    <a:pt x="-353" y="0"/>
                    <a:pt x="1068" y="0"/>
                    <a:pt x="4905" y="0"/>
                  </a:cubicBezTo>
                  <a:cubicBezTo>
                    <a:pt x="8742" y="0"/>
                    <a:pt x="14994" y="0"/>
                    <a:pt x="212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7067949" y="2632958"/>
              <a:ext cx="113602" cy="30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39" fill="norm" stroke="1" extrusionOk="0">
                  <a:moveTo>
                    <a:pt x="11270" y="0"/>
                  </a:moveTo>
                  <a:cubicBezTo>
                    <a:pt x="15496" y="4780"/>
                    <a:pt x="19722" y="9561"/>
                    <a:pt x="20661" y="12836"/>
                  </a:cubicBezTo>
                  <a:cubicBezTo>
                    <a:pt x="21600" y="16111"/>
                    <a:pt x="19252" y="17882"/>
                    <a:pt x="16904" y="19033"/>
                  </a:cubicBezTo>
                  <a:cubicBezTo>
                    <a:pt x="14556" y="20184"/>
                    <a:pt x="12209" y="20715"/>
                    <a:pt x="9391" y="21069"/>
                  </a:cubicBezTo>
                  <a:cubicBezTo>
                    <a:pt x="6574" y="21423"/>
                    <a:pt x="3287" y="21600"/>
                    <a:pt x="1643" y="21246"/>
                  </a:cubicBezTo>
                  <a:cubicBezTo>
                    <a:pt x="0" y="20892"/>
                    <a:pt x="0" y="20007"/>
                    <a:pt x="0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7320955" y="2427428"/>
              <a:ext cx="112100" cy="613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323" fill="norm" stroke="1" extrusionOk="0">
                  <a:moveTo>
                    <a:pt x="5635" y="2082"/>
                  </a:moveTo>
                  <a:cubicBezTo>
                    <a:pt x="3757" y="1371"/>
                    <a:pt x="1878" y="660"/>
                    <a:pt x="2113" y="305"/>
                  </a:cubicBezTo>
                  <a:cubicBezTo>
                    <a:pt x="2348" y="-51"/>
                    <a:pt x="4696" y="-51"/>
                    <a:pt x="6809" y="82"/>
                  </a:cubicBezTo>
                  <a:cubicBezTo>
                    <a:pt x="8922" y="216"/>
                    <a:pt x="10800" y="482"/>
                    <a:pt x="12209" y="1105"/>
                  </a:cubicBezTo>
                  <a:cubicBezTo>
                    <a:pt x="13617" y="1727"/>
                    <a:pt x="14557" y="2705"/>
                    <a:pt x="13617" y="3949"/>
                  </a:cubicBezTo>
                  <a:cubicBezTo>
                    <a:pt x="12678" y="5193"/>
                    <a:pt x="9861" y="6705"/>
                    <a:pt x="7983" y="7682"/>
                  </a:cubicBezTo>
                  <a:cubicBezTo>
                    <a:pt x="6104" y="8660"/>
                    <a:pt x="5165" y="9105"/>
                    <a:pt x="5165" y="9549"/>
                  </a:cubicBezTo>
                  <a:cubicBezTo>
                    <a:pt x="5165" y="9993"/>
                    <a:pt x="6104" y="10438"/>
                    <a:pt x="8687" y="11193"/>
                  </a:cubicBezTo>
                  <a:cubicBezTo>
                    <a:pt x="11270" y="11949"/>
                    <a:pt x="15496" y="13016"/>
                    <a:pt x="18078" y="14171"/>
                  </a:cubicBezTo>
                  <a:cubicBezTo>
                    <a:pt x="20661" y="15327"/>
                    <a:pt x="21600" y="16571"/>
                    <a:pt x="19252" y="17860"/>
                  </a:cubicBezTo>
                  <a:cubicBezTo>
                    <a:pt x="16904" y="19149"/>
                    <a:pt x="11270" y="20482"/>
                    <a:pt x="7513" y="21016"/>
                  </a:cubicBezTo>
                  <a:cubicBezTo>
                    <a:pt x="3757" y="21549"/>
                    <a:pt x="1878" y="21282"/>
                    <a:pt x="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2440766" y="256806"/>
              <a:ext cx="2152779" cy="1599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64" fill="norm" stroke="1" extrusionOk="0">
                  <a:moveTo>
                    <a:pt x="14918" y="922"/>
                  </a:moveTo>
                  <a:cubicBezTo>
                    <a:pt x="14892" y="750"/>
                    <a:pt x="14867" y="578"/>
                    <a:pt x="14803" y="423"/>
                  </a:cubicBezTo>
                  <a:cubicBezTo>
                    <a:pt x="14739" y="268"/>
                    <a:pt x="14637" y="130"/>
                    <a:pt x="14355" y="61"/>
                  </a:cubicBezTo>
                  <a:cubicBezTo>
                    <a:pt x="14074" y="-8"/>
                    <a:pt x="13614" y="-8"/>
                    <a:pt x="12937" y="9"/>
                  </a:cubicBezTo>
                  <a:cubicBezTo>
                    <a:pt x="12259" y="26"/>
                    <a:pt x="11365" y="61"/>
                    <a:pt x="10457" y="233"/>
                  </a:cubicBezTo>
                  <a:cubicBezTo>
                    <a:pt x="9550" y="405"/>
                    <a:pt x="8630" y="715"/>
                    <a:pt x="7748" y="1146"/>
                  </a:cubicBezTo>
                  <a:cubicBezTo>
                    <a:pt x="6866" y="1577"/>
                    <a:pt x="6022" y="2128"/>
                    <a:pt x="5281" y="2782"/>
                  </a:cubicBezTo>
                  <a:cubicBezTo>
                    <a:pt x="4540" y="3437"/>
                    <a:pt x="3901" y="4195"/>
                    <a:pt x="3236" y="5004"/>
                  </a:cubicBezTo>
                  <a:cubicBezTo>
                    <a:pt x="2571" y="5814"/>
                    <a:pt x="1881" y="6675"/>
                    <a:pt x="1357" y="7640"/>
                  </a:cubicBezTo>
                  <a:cubicBezTo>
                    <a:pt x="833" y="8604"/>
                    <a:pt x="475" y="9672"/>
                    <a:pt x="258" y="10671"/>
                  </a:cubicBezTo>
                  <a:cubicBezTo>
                    <a:pt x="41" y="11670"/>
                    <a:pt x="-36" y="12601"/>
                    <a:pt x="15" y="13496"/>
                  </a:cubicBezTo>
                  <a:cubicBezTo>
                    <a:pt x="66" y="14392"/>
                    <a:pt x="245" y="15253"/>
                    <a:pt x="552" y="15994"/>
                  </a:cubicBezTo>
                  <a:cubicBezTo>
                    <a:pt x="859" y="16735"/>
                    <a:pt x="1293" y="17355"/>
                    <a:pt x="1920" y="17906"/>
                  </a:cubicBezTo>
                  <a:cubicBezTo>
                    <a:pt x="2546" y="18457"/>
                    <a:pt x="3364" y="18939"/>
                    <a:pt x="4207" y="19422"/>
                  </a:cubicBezTo>
                  <a:cubicBezTo>
                    <a:pt x="5051" y="19904"/>
                    <a:pt x="5920" y="20386"/>
                    <a:pt x="6789" y="20748"/>
                  </a:cubicBezTo>
                  <a:cubicBezTo>
                    <a:pt x="7658" y="21110"/>
                    <a:pt x="8527" y="21351"/>
                    <a:pt x="9345" y="21471"/>
                  </a:cubicBezTo>
                  <a:cubicBezTo>
                    <a:pt x="10163" y="21592"/>
                    <a:pt x="10930" y="21592"/>
                    <a:pt x="11671" y="21489"/>
                  </a:cubicBezTo>
                  <a:cubicBezTo>
                    <a:pt x="12413" y="21385"/>
                    <a:pt x="13128" y="21179"/>
                    <a:pt x="13870" y="20972"/>
                  </a:cubicBezTo>
                  <a:cubicBezTo>
                    <a:pt x="14611" y="20765"/>
                    <a:pt x="15378" y="20559"/>
                    <a:pt x="16068" y="20317"/>
                  </a:cubicBezTo>
                  <a:cubicBezTo>
                    <a:pt x="16758" y="20076"/>
                    <a:pt x="17372" y="19801"/>
                    <a:pt x="17998" y="19404"/>
                  </a:cubicBezTo>
                  <a:cubicBezTo>
                    <a:pt x="18624" y="19008"/>
                    <a:pt x="19263" y="18492"/>
                    <a:pt x="19775" y="17906"/>
                  </a:cubicBezTo>
                  <a:cubicBezTo>
                    <a:pt x="20286" y="17320"/>
                    <a:pt x="20669" y="16666"/>
                    <a:pt x="20938" y="15873"/>
                  </a:cubicBezTo>
                  <a:cubicBezTo>
                    <a:pt x="21206" y="15081"/>
                    <a:pt x="21360" y="14151"/>
                    <a:pt x="21449" y="12980"/>
                  </a:cubicBezTo>
                  <a:cubicBezTo>
                    <a:pt x="21538" y="11808"/>
                    <a:pt x="21564" y="10396"/>
                    <a:pt x="21487" y="9190"/>
                  </a:cubicBezTo>
                  <a:cubicBezTo>
                    <a:pt x="21411" y="7984"/>
                    <a:pt x="21232" y="6985"/>
                    <a:pt x="20938" y="6055"/>
                  </a:cubicBezTo>
                  <a:cubicBezTo>
                    <a:pt x="20644" y="5125"/>
                    <a:pt x="20235" y="4264"/>
                    <a:pt x="19724" y="3592"/>
                  </a:cubicBezTo>
                  <a:cubicBezTo>
                    <a:pt x="19212" y="2920"/>
                    <a:pt x="18599" y="2438"/>
                    <a:pt x="17845" y="1956"/>
                  </a:cubicBezTo>
                  <a:cubicBezTo>
                    <a:pt x="17091" y="1473"/>
                    <a:pt x="16196" y="991"/>
                    <a:pt x="15314" y="629"/>
                  </a:cubicBezTo>
                  <a:cubicBezTo>
                    <a:pt x="14432" y="268"/>
                    <a:pt x="13563" y="26"/>
                    <a:pt x="12911" y="9"/>
                  </a:cubicBezTo>
                  <a:cubicBezTo>
                    <a:pt x="12259" y="-8"/>
                    <a:pt x="11825" y="199"/>
                    <a:pt x="11390" y="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4334129" y="45719"/>
              <a:ext cx="196097" cy="236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55" fill="norm" stroke="1" extrusionOk="0">
                  <a:moveTo>
                    <a:pt x="480" y="5197"/>
                  </a:moveTo>
                  <a:cubicBezTo>
                    <a:pt x="480" y="4036"/>
                    <a:pt x="480" y="2874"/>
                    <a:pt x="1311" y="1945"/>
                  </a:cubicBezTo>
                  <a:cubicBezTo>
                    <a:pt x="2141" y="1016"/>
                    <a:pt x="3803" y="320"/>
                    <a:pt x="5326" y="87"/>
                  </a:cubicBezTo>
                  <a:cubicBezTo>
                    <a:pt x="6849" y="-145"/>
                    <a:pt x="8234" y="87"/>
                    <a:pt x="9064" y="784"/>
                  </a:cubicBezTo>
                  <a:cubicBezTo>
                    <a:pt x="9895" y="1481"/>
                    <a:pt x="10172" y="2642"/>
                    <a:pt x="9064" y="5778"/>
                  </a:cubicBezTo>
                  <a:cubicBezTo>
                    <a:pt x="7957" y="8913"/>
                    <a:pt x="5464" y="14023"/>
                    <a:pt x="3387" y="17158"/>
                  </a:cubicBezTo>
                  <a:cubicBezTo>
                    <a:pt x="1311" y="20294"/>
                    <a:pt x="-351" y="21455"/>
                    <a:pt x="64" y="21455"/>
                  </a:cubicBezTo>
                  <a:cubicBezTo>
                    <a:pt x="480" y="21455"/>
                    <a:pt x="2972" y="20294"/>
                    <a:pt x="6849" y="19016"/>
                  </a:cubicBezTo>
                  <a:cubicBezTo>
                    <a:pt x="10726" y="17739"/>
                    <a:pt x="15987" y="16345"/>
                    <a:pt x="21249" y="14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4530225" y="-1"/>
              <a:ext cx="122670" cy="38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180"/>
                  </a:moveTo>
                  <a:cubicBezTo>
                    <a:pt x="19350" y="38"/>
                    <a:pt x="17100" y="-104"/>
                    <a:pt x="15300" y="109"/>
                  </a:cubicBezTo>
                  <a:cubicBezTo>
                    <a:pt x="13500" y="322"/>
                    <a:pt x="12150" y="891"/>
                    <a:pt x="10800" y="2738"/>
                  </a:cubicBezTo>
                  <a:cubicBezTo>
                    <a:pt x="9450" y="4585"/>
                    <a:pt x="8100" y="7712"/>
                    <a:pt x="6300" y="11051"/>
                  </a:cubicBezTo>
                  <a:cubicBezTo>
                    <a:pt x="4500" y="14391"/>
                    <a:pt x="2250" y="17943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4675895" y="150326"/>
              <a:ext cx="93858" cy="294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1" h="21297" fill="norm" stroke="1" extrusionOk="0">
                  <a:moveTo>
                    <a:pt x="11631" y="2666"/>
                  </a:moveTo>
                  <a:cubicBezTo>
                    <a:pt x="11631" y="1743"/>
                    <a:pt x="11631" y="820"/>
                    <a:pt x="10246" y="359"/>
                  </a:cubicBezTo>
                  <a:cubicBezTo>
                    <a:pt x="8862" y="-103"/>
                    <a:pt x="6092" y="-103"/>
                    <a:pt x="3877" y="266"/>
                  </a:cubicBezTo>
                  <a:cubicBezTo>
                    <a:pt x="1662" y="635"/>
                    <a:pt x="0" y="1374"/>
                    <a:pt x="0" y="2851"/>
                  </a:cubicBezTo>
                  <a:cubicBezTo>
                    <a:pt x="0" y="4328"/>
                    <a:pt x="1662" y="6543"/>
                    <a:pt x="5815" y="8759"/>
                  </a:cubicBezTo>
                  <a:cubicBezTo>
                    <a:pt x="9969" y="10974"/>
                    <a:pt x="16615" y="13189"/>
                    <a:pt x="19108" y="15312"/>
                  </a:cubicBezTo>
                  <a:cubicBezTo>
                    <a:pt x="21600" y="17435"/>
                    <a:pt x="19938" y="19466"/>
                    <a:pt x="17446" y="20482"/>
                  </a:cubicBezTo>
                  <a:cubicBezTo>
                    <a:pt x="14954" y="21497"/>
                    <a:pt x="11631" y="21497"/>
                    <a:pt x="9138" y="20851"/>
                  </a:cubicBezTo>
                  <a:cubicBezTo>
                    <a:pt x="6646" y="20205"/>
                    <a:pt x="4985" y="18912"/>
                    <a:pt x="3323" y="17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4691229" y="79901"/>
              <a:ext cx="199338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7169"/>
                    <a:pt x="4985" y="12738"/>
                    <a:pt x="8585" y="9138"/>
                  </a:cubicBezTo>
                  <a:cubicBezTo>
                    <a:pt x="12185" y="5538"/>
                    <a:pt x="16892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2039016" y="3125693"/>
              <a:ext cx="191158" cy="28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158" fill="norm" stroke="1" extrusionOk="0">
                  <a:moveTo>
                    <a:pt x="3398" y="2103"/>
                  </a:moveTo>
                  <a:cubicBezTo>
                    <a:pt x="2534" y="6799"/>
                    <a:pt x="1670" y="11494"/>
                    <a:pt x="1238" y="14406"/>
                  </a:cubicBezTo>
                  <a:cubicBezTo>
                    <a:pt x="806" y="17317"/>
                    <a:pt x="806" y="18444"/>
                    <a:pt x="662" y="19477"/>
                  </a:cubicBezTo>
                  <a:cubicBezTo>
                    <a:pt x="518" y="20510"/>
                    <a:pt x="230" y="21449"/>
                    <a:pt x="86" y="21073"/>
                  </a:cubicBezTo>
                  <a:cubicBezTo>
                    <a:pt x="-58" y="20698"/>
                    <a:pt x="-58" y="19007"/>
                    <a:pt x="374" y="15626"/>
                  </a:cubicBezTo>
                  <a:cubicBezTo>
                    <a:pt x="806" y="12246"/>
                    <a:pt x="1670" y="7174"/>
                    <a:pt x="2246" y="4169"/>
                  </a:cubicBezTo>
                  <a:cubicBezTo>
                    <a:pt x="2822" y="1164"/>
                    <a:pt x="3110" y="225"/>
                    <a:pt x="3830" y="37"/>
                  </a:cubicBezTo>
                  <a:cubicBezTo>
                    <a:pt x="4550" y="-151"/>
                    <a:pt x="5702" y="412"/>
                    <a:pt x="6710" y="1070"/>
                  </a:cubicBezTo>
                  <a:cubicBezTo>
                    <a:pt x="7718" y="1727"/>
                    <a:pt x="8582" y="2479"/>
                    <a:pt x="9734" y="2760"/>
                  </a:cubicBezTo>
                  <a:cubicBezTo>
                    <a:pt x="10886" y="3042"/>
                    <a:pt x="12326" y="2854"/>
                    <a:pt x="13910" y="2197"/>
                  </a:cubicBezTo>
                  <a:cubicBezTo>
                    <a:pt x="15494" y="1539"/>
                    <a:pt x="17222" y="412"/>
                    <a:pt x="18374" y="319"/>
                  </a:cubicBezTo>
                  <a:cubicBezTo>
                    <a:pt x="19526" y="225"/>
                    <a:pt x="20102" y="1164"/>
                    <a:pt x="20390" y="4263"/>
                  </a:cubicBezTo>
                  <a:cubicBezTo>
                    <a:pt x="20678" y="7362"/>
                    <a:pt x="20678" y="12621"/>
                    <a:pt x="20822" y="15720"/>
                  </a:cubicBezTo>
                  <a:cubicBezTo>
                    <a:pt x="20966" y="18819"/>
                    <a:pt x="21254" y="19759"/>
                    <a:pt x="21542" y="206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2337509" y="3200304"/>
              <a:ext cx="7667" cy="22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0"/>
                  </a:moveTo>
                  <a:cubicBezTo>
                    <a:pt x="7200" y="6409"/>
                    <a:pt x="14400" y="12818"/>
                    <a:pt x="18000" y="16615"/>
                  </a:cubicBezTo>
                  <a:cubicBezTo>
                    <a:pt x="21600" y="20413"/>
                    <a:pt x="21600" y="21600"/>
                    <a:pt x="21600" y="21244"/>
                  </a:cubicBezTo>
                  <a:cubicBezTo>
                    <a:pt x="21600" y="20888"/>
                    <a:pt x="21600" y="18989"/>
                    <a:pt x="21600" y="170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2341233" y="3098397"/>
              <a:ext cx="137645" cy="347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423" fill="norm" stroke="1" extrusionOk="0">
                  <a:moveTo>
                    <a:pt x="2859" y="2030"/>
                  </a:moveTo>
                  <a:cubicBezTo>
                    <a:pt x="1343" y="1242"/>
                    <a:pt x="-173" y="454"/>
                    <a:pt x="16" y="138"/>
                  </a:cubicBezTo>
                  <a:cubicBezTo>
                    <a:pt x="206" y="-177"/>
                    <a:pt x="2101" y="-19"/>
                    <a:pt x="6080" y="1321"/>
                  </a:cubicBezTo>
                  <a:cubicBezTo>
                    <a:pt x="10059" y="2661"/>
                    <a:pt x="16122" y="5184"/>
                    <a:pt x="18774" y="8100"/>
                  </a:cubicBezTo>
                  <a:cubicBezTo>
                    <a:pt x="21427" y="11017"/>
                    <a:pt x="20669" y="14328"/>
                    <a:pt x="17827" y="16614"/>
                  </a:cubicBezTo>
                  <a:cubicBezTo>
                    <a:pt x="14985" y="18900"/>
                    <a:pt x="10059" y="20162"/>
                    <a:pt x="5132" y="214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179816" y="2461403"/>
              <a:ext cx="1746443" cy="3207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85" fill="norm" stroke="1" extrusionOk="0">
                  <a:moveTo>
                    <a:pt x="13642" y="174"/>
                  </a:moveTo>
                  <a:cubicBezTo>
                    <a:pt x="13453" y="105"/>
                    <a:pt x="13263" y="37"/>
                    <a:pt x="13263" y="11"/>
                  </a:cubicBezTo>
                  <a:cubicBezTo>
                    <a:pt x="13263" y="-15"/>
                    <a:pt x="13453" y="2"/>
                    <a:pt x="13974" y="97"/>
                  </a:cubicBezTo>
                  <a:cubicBezTo>
                    <a:pt x="14495" y="191"/>
                    <a:pt x="15347" y="363"/>
                    <a:pt x="16011" y="561"/>
                  </a:cubicBezTo>
                  <a:cubicBezTo>
                    <a:pt x="16674" y="759"/>
                    <a:pt x="17147" y="982"/>
                    <a:pt x="17621" y="1275"/>
                  </a:cubicBezTo>
                  <a:cubicBezTo>
                    <a:pt x="18095" y="1567"/>
                    <a:pt x="18568" y="1928"/>
                    <a:pt x="18853" y="2341"/>
                  </a:cubicBezTo>
                  <a:cubicBezTo>
                    <a:pt x="19137" y="2754"/>
                    <a:pt x="19232" y="3218"/>
                    <a:pt x="19358" y="3691"/>
                  </a:cubicBezTo>
                  <a:cubicBezTo>
                    <a:pt x="19484" y="4164"/>
                    <a:pt x="19642" y="4646"/>
                    <a:pt x="19942" y="5153"/>
                  </a:cubicBezTo>
                  <a:cubicBezTo>
                    <a:pt x="20242" y="5660"/>
                    <a:pt x="20684" y="6193"/>
                    <a:pt x="20984" y="6778"/>
                  </a:cubicBezTo>
                  <a:cubicBezTo>
                    <a:pt x="21284" y="7363"/>
                    <a:pt x="21442" y="7999"/>
                    <a:pt x="21521" y="8678"/>
                  </a:cubicBezTo>
                  <a:cubicBezTo>
                    <a:pt x="21600" y="9358"/>
                    <a:pt x="21600" y="10080"/>
                    <a:pt x="21521" y="10725"/>
                  </a:cubicBezTo>
                  <a:cubicBezTo>
                    <a:pt x="21442" y="11370"/>
                    <a:pt x="21284" y="11937"/>
                    <a:pt x="21032" y="12531"/>
                  </a:cubicBezTo>
                  <a:cubicBezTo>
                    <a:pt x="20779" y="13124"/>
                    <a:pt x="20432" y="13743"/>
                    <a:pt x="20037" y="14396"/>
                  </a:cubicBezTo>
                  <a:cubicBezTo>
                    <a:pt x="19642" y="15050"/>
                    <a:pt x="19200" y="15738"/>
                    <a:pt x="18742" y="16331"/>
                  </a:cubicBezTo>
                  <a:cubicBezTo>
                    <a:pt x="18284" y="16924"/>
                    <a:pt x="17811" y="17423"/>
                    <a:pt x="17258" y="17870"/>
                  </a:cubicBezTo>
                  <a:cubicBezTo>
                    <a:pt x="16705" y="18317"/>
                    <a:pt x="16074" y="18713"/>
                    <a:pt x="15189" y="19023"/>
                  </a:cubicBezTo>
                  <a:cubicBezTo>
                    <a:pt x="14305" y="19332"/>
                    <a:pt x="13168" y="19556"/>
                    <a:pt x="12000" y="19745"/>
                  </a:cubicBezTo>
                  <a:cubicBezTo>
                    <a:pt x="10832" y="19934"/>
                    <a:pt x="9632" y="20089"/>
                    <a:pt x="8463" y="20235"/>
                  </a:cubicBezTo>
                  <a:cubicBezTo>
                    <a:pt x="7295" y="20381"/>
                    <a:pt x="6158" y="20519"/>
                    <a:pt x="4753" y="20742"/>
                  </a:cubicBezTo>
                  <a:cubicBezTo>
                    <a:pt x="3347" y="20966"/>
                    <a:pt x="1674" y="21275"/>
                    <a:pt x="0" y="215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4585110" y="4954644"/>
              <a:ext cx="182788" cy="46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51" fill="norm" stroke="1" extrusionOk="0">
                  <a:moveTo>
                    <a:pt x="21457" y="2880"/>
                  </a:moveTo>
                  <a:cubicBezTo>
                    <a:pt x="21457" y="2293"/>
                    <a:pt x="21457" y="1706"/>
                    <a:pt x="21157" y="1119"/>
                  </a:cubicBezTo>
                  <a:cubicBezTo>
                    <a:pt x="20857" y="532"/>
                    <a:pt x="20257" y="-55"/>
                    <a:pt x="17557" y="4"/>
                  </a:cubicBezTo>
                  <a:cubicBezTo>
                    <a:pt x="14857" y="62"/>
                    <a:pt x="10057" y="767"/>
                    <a:pt x="6757" y="1765"/>
                  </a:cubicBezTo>
                  <a:cubicBezTo>
                    <a:pt x="3457" y="2762"/>
                    <a:pt x="1657" y="4054"/>
                    <a:pt x="1507" y="5228"/>
                  </a:cubicBezTo>
                  <a:cubicBezTo>
                    <a:pt x="1357" y="6402"/>
                    <a:pt x="2857" y="7458"/>
                    <a:pt x="4507" y="8162"/>
                  </a:cubicBezTo>
                  <a:cubicBezTo>
                    <a:pt x="6157" y="8867"/>
                    <a:pt x="7957" y="9219"/>
                    <a:pt x="9457" y="9571"/>
                  </a:cubicBezTo>
                  <a:cubicBezTo>
                    <a:pt x="10957" y="9923"/>
                    <a:pt x="12157" y="10275"/>
                    <a:pt x="12757" y="10862"/>
                  </a:cubicBezTo>
                  <a:cubicBezTo>
                    <a:pt x="13357" y="11449"/>
                    <a:pt x="13357" y="12271"/>
                    <a:pt x="11557" y="13445"/>
                  </a:cubicBezTo>
                  <a:cubicBezTo>
                    <a:pt x="9757" y="14619"/>
                    <a:pt x="6157" y="16145"/>
                    <a:pt x="3907" y="17143"/>
                  </a:cubicBezTo>
                  <a:cubicBezTo>
                    <a:pt x="1657" y="18141"/>
                    <a:pt x="757" y="18610"/>
                    <a:pt x="307" y="19138"/>
                  </a:cubicBezTo>
                  <a:cubicBezTo>
                    <a:pt x="-143" y="19667"/>
                    <a:pt x="-143" y="20254"/>
                    <a:pt x="607" y="20723"/>
                  </a:cubicBezTo>
                  <a:cubicBezTo>
                    <a:pt x="1357" y="21193"/>
                    <a:pt x="2857" y="21545"/>
                    <a:pt x="6157" y="21428"/>
                  </a:cubicBezTo>
                  <a:cubicBezTo>
                    <a:pt x="9457" y="21310"/>
                    <a:pt x="14557" y="20723"/>
                    <a:pt x="19657" y="201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4867566" y="5009627"/>
              <a:ext cx="115695" cy="383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2" h="21197" fill="norm" stroke="1" extrusionOk="0">
                  <a:moveTo>
                    <a:pt x="4050" y="8473"/>
                  </a:moveTo>
                  <a:cubicBezTo>
                    <a:pt x="2700" y="10873"/>
                    <a:pt x="1350" y="13273"/>
                    <a:pt x="675" y="15179"/>
                  </a:cubicBezTo>
                  <a:cubicBezTo>
                    <a:pt x="0" y="17085"/>
                    <a:pt x="0" y="18496"/>
                    <a:pt x="0" y="19555"/>
                  </a:cubicBezTo>
                  <a:cubicBezTo>
                    <a:pt x="0" y="20614"/>
                    <a:pt x="0" y="21320"/>
                    <a:pt x="225" y="21179"/>
                  </a:cubicBezTo>
                  <a:cubicBezTo>
                    <a:pt x="450" y="21038"/>
                    <a:pt x="900" y="20049"/>
                    <a:pt x="1575" y="17085"/>
                  </a:cubicBezTo>
                  <a:cubicBezTo>
                    <a:pt x="2250" y="14120"/>
                    <a:pt x="3150" y="9179"/>
                    <a:pt x="4050" y="6144"/>
                  </a:cubicBezTo>
                  <a:cubicBezTo>
                    <a:pt x="4950" y="3108"/>
                    <a:pt x="5850" y="1979"/>
                    <a:pt x="8325" y="1132"/>
                  </a:cubicBezTo>
                  <a:cubicBezTo>
                    <a:pt x="10800" y="285"/>
                    <a:pt x="14850" y="-280"/>
                    <a:pt x="17550" y="144"/>
                  </a:cubicBezTo>
                  <a:cubicBezTo>
                    <a:pt x="20250" y="567"/>
                    <a:pt x="21600" y="1979"/>
                    <a:pt x="18900" y="4520"/>
                  </a:cubicBezTo>
                  <a:cubicBezTo>
                    <a:pt x="16200" y="7061"/>
                    <a:pt x="9450" y="10732"/>
                    <a:pt x="2700" y="144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5051570" y="5055680"/>
              <a:ext cx="38335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688"/>
                    <a:pt x="10080" y="7376"/>
                    <a:pt x="6480" y="10976"/>
                  </a:cubicBezTo>
                  <a:cubicBezTo>
                    <a:pt x="2880" y="14576"/>
                    <a:pt x="1440" y="18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5055148" y="4986678"/>
              <a:ext cx="21109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600" fill="norm" stroke="1" extrusionOk="0">
                  <a:moveTo>
                    <a:pt x="406" y="21600"/>
                  </a:moveTo>
                  <a:cubicBezTo>
                    <a:pt x="-102" y="18600"/>
                    <a:pt x="-610" y="15600"/>
                    <a:pt x="2058" y="12000"/>
                  </a:cubicBezTo>
                  <a:cubicBezTo>
                    <a:pt x="4726" y="8400"/>
                    <a:pt x="10571" y="4200"/>
                    <a:pt x="14256" y="2100"/>
                  </a:cubicBezTo>
                  <a:cubicBezTo>
                    <a:pt x="17941" y="0"/>
                    <a:pt x="19465" y="0"/>
                    <a:pt x="2099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5059237" y="5198940"/>
              <a:ext cx="184005" cy="5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900" y="13094"/>
                    <a:pt x="7800" y="5581"/>
                    <a:pt x="11400" y="2294"/>
                  </a:cubicBezTo>
                  <a:cubicBezTo>
                    <a:pt x="15000" y="-993"/>
                    <a:pt x="18300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5158905" y="5278018"/>
              <a:ext cx="130338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5542686" y="5039016"/>
              <a:ext cx="229568" cy="311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258" fill="norm" stroke="1" extrusionOk="0">
                  <a:moveTo>
                    <a:pt x="3559" y="4794"/>
                  </a:moveTo>
                  <a:cubicBezTo>
                    <a:pt x="2839" y="4097"/>
                    <a:pt x="2119" y="3400"/>
                    <a:pt x="1759" y="3661"/>
                  </a:cubicBezTo>
                  <a:cubicBezTo>
                    <a:pt x="1399" y="3923"/>
                    <a:pt x="1399" y="5142"/>
                    <a:pt x="1399" y="7581"/>
                  </a:cubicBezTo>
                  <a:cubicBezTo>
                    <a:pt x="1399" y="10019"/>
                    <a:pt x="1399" y="13677"/>
                    <a:pt x="1159" y="16465"/>
                  </a:cubicBezTo>
                  <a:cubicBezTo>
                    <a:pt x="919" y="19252"/>
                    <a:pt x="439" y="21168"/>
                    <a:pt x="199" y="21255"/>
                  </a:cubicBezTo>
                  <a:cubicBezTo>
                    <a:pt x="-41" y="21342"/>
                    <a:pt x="-41" y="19600"/>
                    <a:pt x="79" y="16290"/>
                  </a:cubicBezTo>
                  <a:cubicBezTo>
                    <a:pt x="199" y="12981"/>
                    <a:pt x="439" y="8103"/>
                    <a:pt x="799" y="4968"/>
                  </a:cubicBezTo>
                  <a:cubicBezTo>
                    <a:pt x="1159" y="1832"/>
                    <a:pt x="1639" y="439"/>
                    <a:pt x="2359" y="90"/>
                  </a:cubicBezTo>
                  <a:cubicBezTo>
                    <a:pt x="3079" y="-258"/>
                    <a:pt x="4039" y="439"/>
                    <a:pt x="5359" y="1484"/>
                  </a:cubicBezTo>
                  <a:cubicBezTo>
                    <a:pt x="6679" y="2529"/>
                    <a:pt x="8359" y="3923"/>
                    <a:pt x="9799" y="4707"/>
                  </a:cubicBezTo>
                  <a:cubicBezTo>
                    <a:pt x="11239" y="5490"/>
                    <a:pt x="12439" y="5665"/>
                    <a:pt x="13639" y="5403"/>
                  </a:cubicBezTo>
                  <a:cubicBezTo>
                    <a:pt x="14839" y="5142"/>
                    <a:pt x="16039" y="4445"/>
                    <a:pt x="16999" y="3487"/>
                  </a:cubicBezTo>
                  <a:cubicBezTo>
                    <a:pt x="17959" y="2529"/>
                    <a:pt x="18679" y="1310"/>
                    <a:pt x="18919" y="1223"/>
                  </a:cubicBezTo>
                  <a:cubicBezTo>
                    <a:pt x="19159" y="1136"/>
                    <a:pt x="18919" y="2181"/>
                    <a:pt x="18679" y="4619"/>
                  </a:cubicBezTo>
                  <a:cubicBezTo>
                    <a:pt x="18439" y="7058"/>
                    <a:pt x="18199" y="10890"/>
                    <a:pt x="18679" y="13503"/>
                  </a:cubicBezTo>
                  <a:cubicBezTo>
                    <a:pt x="19159" y="16116"/>
                    <a:pt x="20359" y="17510"/>
                    <a:pt x="21559" y="189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5818254" y="4934499"/>
              <a:ext cx="144468" cy="40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86" fill="norm" stroke="1" extrusionOk="0">
                  <a:moveTo>
                    <a:pt x="10232" y="8021"/>
                  </a:moveTo>
                  <a:cubicBezTo>
                    <a:pt x="9474" y="11126"/>
                    <a:pt x="8716" y="14231"/>
                    <a:pt x="8337" y="16188"/>
                  </a:cubicBezTo>
                  <a:cubicBezTo>
                    <a:pt x="7958" y="18146"/>
                    <a:pt x="7958" y="18956"/>
                    <a:pt x="7958" y="19698"/>
                  </a:cubicBezTo>
                  <a:cubicBezTo>
                    <a:pt x="7958" y="20441"/>
                    <a:pt x="7958" y="21116"/>
                    <a:pt x="8337" y="21116"/>
                  </a:cubicBezTo>
                  <a:cubicBezTo>
                    <a:pt x="8716" y="21116"/>
                    <a:pt x="9474" y="20441"/>
                    <a:pt x="9853" y="17741"/>
                  </a:cubicBezTo>
                  <a:cubicBezTo>
                    <a:pt x="10232" y="15041"/>
                    <a:pt x="10232" y="10316"/>
                    <a:pt x="10232" y="7481"/>
                  </a:cubicBezTo>
                  <a:cubicBezTo>
                    <a:pt x="10232" y="4646"/>
                    <a:pt x="10232" y="3701"/>
                    <a:pt x="10611" y="2621"/>
                  </a:cubicBezTo>
                  <a:cubicBezTo>
                    <a:pt x="10989" y="1541"/>
                    <a:pt x="11747" y="326"/>
                    <a:pt x="12884" y="56"/>
                  </a:cubicBezTo>
                  <a:cubicBezTo>
                    <a:pt x="14021" y="-214"/>
                    <a:pt x="15537" y="461"/>
                    <a:pt x="17432" y="2621"/>
                  </a:cubicBezTo>
                  <a:cubicBezTo>
                    <a:pt x="19326" y="4781"/>
                    <a:pt x="21600" y="8426"/>
                    <a:pt x="21411" y="11599"/>
                  </a:cubicBezTo>
                  <a:cubicBezTo>
                    <a:pt x="21221" y="14771"/>
                    <a:pt x="18568" y="17471"/>
                    <a:pt x="14589" y="19023"/>
                  </a:cubicBezTo>
                  <a:cubicBezTo>
                    <a:pt x="10611" y="20576"/>
                    <a:pt x="5305" y="20981"/>
                    <a:pt x="0" y="21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5986924" y="5293352"/>
              <a:ext cx="13033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6261571" y="4940677"/>
              <a:ext cx="29270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1217" y="21600"/>
                  </a:moveTo>
                  <a:cubicBezTo>
                    <a:pt x="472" y="18514"/>
                    <a:pt x="-273" y="15429"/>
                    <a:pt x="99" y="12343"/>
                  </a:cubicBezTo>
                  <a:cubicBezTo>
                    <a:pt x="472" y="9257"/>
                    <a:pt x="1962" y="6171"/>
                    <a:pt x="5686" y="4114"/>
                  </a:cubicBezTo>
                  <a:cubicBezTo>
                    <a:pt x="9410" y="2057"/>
                    <a:pt x="15368" y="1029"/>
                    <a:pt x="2132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6371768" y="4994345"/>
              <a:ext cx="114247" cy="27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7" h="21508" fill="norm" stroke="1" extrusionOk="0">
                  <a:moveTo>
                    <a:pt x="15935" y="0"/>
                  </a:moveTo>
                  <a:cubicBezTo>
                    <a:pt x="16385" y="2826"/>
                    <a:pt x="16835" y="5652"/>
                    <a:pt x="17960" y="8882"/>
                  </a:cubicBezTo>
                  <a:cubicBezTo>
                    <a:pt x="19085" y="12112"/>
                    <a:pt x="20885" y="15746"/>
                    <a:pt x="19760" y="18067"/>
                  </a:cubicBezTo>
                  <a:cubicBezTo>
                    <a:pt x="18635" y="20389"/>
                    <a:pt x="14585" y="21398"/>
                    <a:pt x="10535" y="21499"/>
                  </a:cubicBezTo>
                  <a:cubicBezTo>
                    <a:pt x="6485" y="21600"/>
                    <a:pt x="2435" y="20793"/>
                    <a:pt x="860" y="19279"/>
                  </a:cubicBezTo>
                  <a:cubicBezTo>
                    <a:pt x="-715" y="17764"/>
                    <a:pt x="185" y="15544"/>
                    <a:pt x="1085" y="133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6666322" y="5009679"/>
              <a:ext cx="202290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312" y="21600"/>
                  </a:moveTo>
                  <a:cubicBezTo>
                    <a:pt x="42" y="18327"/>
                    <a:pt x="-228" y="15055"/>
                    <a:pt x="312" y="12764"/>
                  </a:cubicBezTo>
                  <a:cubicBezTo>
                    <a:pt x="852" y="10473"/>
                    <a:pt x="2202" y="9164"/>
                    <a:pt x="5847" y="7200"/>
                  </a:cubicBezTo>
                  <a:cubicBezTo>
                    <a:pt x="9492" y="5236"/>
                    <a:pt x="15432" y="2618"/>
                    <a:pt x="2137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6669273" y="5009679"/>
              <a:ext cx="153660" cy="268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46" fill="norm" stroke="1" extrusionOk="0">
                  <a:moveTo>
                    <a:pt x="16997" y="0"/>
                  </a:moveTo>
                  <a:cubicBezTo>
                    <a:pt x="16643" y="1019"/>
                    <a:pt x="16288" y="2038"/>
                    <a:pt x="17351" y="4381"/>
                  </a:cubicBezTo>
                  <a:cubicBezTo>
                    <a:pt x="18413" y="6725"/>
                    <a:pt x="20892" y="10392"/>
                    <a:pt x="21246" y="13347"/>
                  </a:cubicBezTo>
                  <a:cubicBezTo>
                    <a:pt x="21600" y="16302"/>
                    <a:pt x="19830" y="18543"/>
                    <a:pt x="16466" y="19868"/>
                  </a:cubicBezTo>
                  <a:cubicBezTo>
                    <a:pt x="13102" y="21192"/>
                    <a:pt x="8144" y="21600"/>
                    <a:pt x="5134" y="21396"/>
                  </a:cubicBezTo>
                  <a:cubicBezTo>
                    <a:pt x="2125" y="21192"/>
                    <a:pt x="1062" y="20377"/>
                    <a:pt x="0" y="195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6799610" y="5278018"/>
              <a:ext cx="19167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7159950" y="4940677"/>
              <a:ext cx="32200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1" y="16200"/>
                    <a:pt x="9943" y="10800"/>
                    <a:pt x="13543" y="7200"/>
                  </a:cubicBezTo>
                  <a:cubicBezTo>
                    <a:pt x="17143" y="3600"/>
                    <a:pt x="193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7248450" y="4963677"/>
              <a:ext cx="168826" cy="27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406" fill="norm" stroke="1" extrusionOk="0">
                  <a:moveTo>
                    <a:pt x="10759" y="0"/>
                  </a:moveTo>
                  <a:cubicBezTo>
                    <a:pt x="14203" y="4643"/>
                    <a:pt x="17646" y="9286"/>
                    <a:pt x="19368" y="12314"/>
                  </a:cubicBezTo>
                  <a:cubicBezTo>
                    <a:pt x="21090" y="15342"/>
                    <a:pt x="21090" y="16755"/>
                    <a:pt x="19525" y="17966"/>
                  </a:cubicBezTo>
                  <a:cubicBezTo>
                    <a:pt x="17960" y="19178"/>
                    <a:pt x="14829" y="20187"/>
                    <a:pt x="11542" y="20793"/>
                  </a:cubicBezTo>
                  <a:cubicBezTo>
                    <a:pt x="8255" y="21398"/>
                    <a:pt x="4812" y="21600"/>
                    <a:pt x="2620" y="21196"/>
                  </a:cubicBezTo>
                  <a:cubicBezTo>
                    <a:pt x="429" y="20793"/>
                    <a:pt x="-510" y="19783"/>
                    <a:pt x="273" y="18875"/>
                  </a:cubicBezTo>
                  <a:cubicBezTo>
                    <a:pt x="1055" y="17966"/>
                    <a:pt x="3560" y="17159"/>
                    <a:pt x="6064" y="163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7584441" y="4940677"/>
              <a:ext cx="28852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928" y="21600"/>
                  </a:moveTo>
                  <a:cubicBezTo>
                    <a:pt x="359" y="18400"/>
                    <a:pt x="-209" y="15200"/>
                    <a:pt x="75" y="12400"/>
                  </a:cubicBezTo>
                  <a:cubicBezTo>
                    <a:pt x="359" y="9600"/>
                    <a:pt x="1496" y="7200"/>
                    <a:pt x="5191" y="5200"/>
                  </a:cubicBezTo>
                  <a:cubicBezTo>
                    <a:pt x="8886" y="3200"/>
                    <a:pt x="15138" y="1600"/>
                    <a:pt x="2139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7630442" y="4963677"/>
              <a:ext cx="165937" cy="303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530" fill="norm" stroke="1" extrusionOk="0">
                  <a:moveTo>
                    <a:pt x="10132" y="0"/>
                  </a:moveTo>
                  <a:cubicBezTo>
                    <a:pt x="13626" y="2360"/>
                    <a:pt x="17121" y="4719"/>
                    <a:pt x="19026" y="7351"/>
                  </a:cubicBezTo>
                  <a:cubicBezTo>
                    <a:pt x="20932" y="9983"/>
                    <a:pt x="21250" y="12887"/>
                    <a:pt x="19344" y="15247"/>
                  </a:cubicBezTo>
                  <a:cubicBezTo>
                    <a:pt x="17438" y="17607"/>
                    <a:pt x="13309" y="19422"/>
                    <a:pt x="10450" y="20420"/>
                  </a:cubicBezTo>
                  <a:cubicBezTo>
                    <a:pt x="7591" y="21418"/>
                    <a:pt x="6003" y="21600"/>
                    <a:pt x="4256" y="21509"/>
                  </a:cubicBezTo>
                  <a:cubicBezTo>
                    <a:pt x="2509" y="21418"/>
                    <a:pt x="603" y="21055"/>
                    <a:pt x="126" y="20057"/>
                  </a:cubicBezTo>
                  <a:cubicBezTo>
                    <a:pt x="-350" y="19059"/>
                    <a:pt x="603" y="17425"/>
                    <a:pt x="1556" y="157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7926635" y="4760195"/>
              <a:ext cx="130662" cy="623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08" fill="norm" stroke="1" extrusionOk="0">
                  <a:moveTo>
                    <a:pt x="3739" y="2513"/>
                  </a:moveTo>
                  <a:cubicBezTo>
                    <a:pt x="3323" y="1811"/>
                    <a:pt x="2908" y="1108"/>
                    <a:pt x="3738" y="625"/>
                  </a:cubicBezTo>
                  <a:cubicBezTo>
                    <a:pt x="4569" y="142"/>
                    <a:pt x="6646" y="-121"/>
                    <a:pt x="9762" y="55"/>
                  </a:cubicBezTo>
                  <a:cubicBezTo>
                    <a:pt x="12877" y="230"/>
                    <a:pt x="17031" y="845"/>
                    <a:pt x="19108" y="1591"/>
                  </a:cubicBezTo>
                  <a:cubicBezTo>
                    <a:pt x="21185" y="2338"/>
                    <a:pt x="21185" y="3216"/>
                    <a:pt x="19523" y="4357"/>
                  </a:cubicBezTo>
                  <a:cubicBezTo>
                    <a:pt x="17862" y="5499"/>
                    <a:pt x="14538" y="6903"/>
                    <a:pt x="13500" y="8220"/>
                  </a:cubicBezTo>
                  <a:cubicBezTo>
                    <a:pt x="12462" y="9538"/>
                    <a:pt x="13708" y="10767"/>
                    <a:pt x="15785" y="12040"/>
                  </a:cubicBezTo>
                  <a:cubicBezTo>
                    <a:pt x="17862" y="13313"/>
                    <a:pt x="20769" y="14630"/>
                    <a:pt x="21185" y="16035"/>
                  </a:cubicBezTo>
                  <a:cubicBezTo>
                    <a:pt x="21600" y="17440"/>
                    <a:pt x="19523" y="18933"/>
                    <a:pt x="16408" y="19899"/>
                  </a:cubicBezTo>
                  <a:cubicBezTo>
                    <a:pt x="13292" y="20864"/>
                    <a:pt x="9138" y="21303"/>
                    <a:pt x="6231" y="21391"/>
                  </a:cubicBezTo>
                  <a:cubicBezTo>
                    <a:pt x="3323" y="21479"/>
                    <a:pt x="1662" y="21216"/>
                    <a:pt x="0" y="209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4892645" y="234323"/>
              <a:ext cx="1944161" cy="166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44" fill="norm" stroke="1" extrusionOk="0">
                  <a:moveTo>
                    <a:pt x="10607" y="1871"/>
                  </a:moveTo>
                  <a:cubicBezTo>
                    <a:pt x="10607" y="1706"/>
                    <a:pt x="10607" y="1541"/>
                    <a:pt x="10394" y="1309"/>
                  </a:cubicBezTo>
                  <a:cubicBezTo>
                    <a:pt x="10182" y="1078"/>
                    <a:pt x="9757" y="780"/>
                    <a:pt x="9303" y="548"/>
                  </a:cubicBezTo>
                  <a:cubicBezTo>
                    <a:pt x="8849" y="317"/>
                    <a:pt x="8368" y="151"/>
                    <a:pt x="7829" y="85"/>
                  </a:cubicBezTo>
                  <a:cubicBezTo>
                    <a:pt x="7290" y="19"/>
                    <a:pt x="6695" y="52"/>
                    <a:pt x="6157" y="201"/>
                  </a:cubicBezTo>
                  <a:cubicBezTo>
                    <a:pt x="5618" y="350"/>
                    <a:pt x="5136" y="614"/>
                    <a:pt x="4541" y="1028"/>
                  </a:cubicBezTo>
                  <a:cubicBezTo>
                    <a:pt x="3946" y="1441"/>
                    <a:pt x="3237" y="2004"/>
                    <a:pt x="2613" y="2649"/>
                  </a:cubicBezTo>
                  <a:cubicBezTo>
                    <a:pt x="1990" y="3294"/>
                    <a:pt x="1451" y="4022"/>
                    <a:pt x="1083" y="4782"/>
                  </a:cubicBezTo>
                  <a:cubicBezTo>
                    <a:pt x="714" y="5543"/>
                    <a:pt x="516" y="6337"/>
                    <a:pt x="346" y="7230"/>
                  </a:cubicBezTo>
                  <a:cubicBezTo>
                    <a:pt x="175" y="8123"/>
                    <a:pt x="34" y="9116"/>
                    <a:pt x="5" y="10025"/>
                  </a:cubicBezTo>
                  <a:cubicBezTo>
                    <a:pt x="-23" y="10935"/>
                    <a:pt x="62" y="11762"/>
                    <a:pt x="275" y="12605"/>
                  </a:cubicBezTo>
                  <a:cubicBezTo>
                    <a:pt x="487" y="13449"/>
                    <a:pt x="827" y="14309"/>
                    <a:pt x="1238" y="15103"/>
                  </a:cubicBezTo>
                  <a:cubicBezTo>
                    <a:pt x="1649" y="15897"/>
                    <a:pt x="2131" y="16624"/>
                    <a:pt x="2698" y="17253"/>
                  </a:cubicBezTo>
                  <a:cubicBezTo>
                    <a:pt x="3265" y="17881"/>
                    <a:pt x="3917" y="18411"/>
                    <a:pt x="4555" y="18874"/>
                  </a:cubicBezTo>
                  <a:cubicBezTo>
                    <a:pt x="5193" y="19337"/>
                    <a:pt x="5816" y="19734"/>
                    <a:pt x="6454" y="20081"/>
                  </a:cubicBezTo>
                  <a:cubicBezTo>
                    <a:pt x="7092" y="20428"/>
                    <a:pt x="7744" y="20726"/>
                    <a:pt x="8438" y="20958"/>
                  </a:cubicBezTo>
                  <a:cubicBezTo>
                    <a:pt x="9133" y="21189"/>
                    <a:pt x="9870" y="21354"/>
                    <a:pt x="10522" y="21454"/>
                  </a:cubicBezTo>
                  <a:cubicBezTo>
                    <a:pt x="11174" y="21553"/>
                    <a:pt x="11741" y="21586"/>
                    <a:pt x="12364" y="21470"/>
                  </a:cubicBezTo>
                  <a:cubicBezTo>
                    <a:pt x="12988" y="21354"/>
                    <a:pt x="13668" y="21090"/>
                    <a:pt x="14377" y="20660"/>
                  </a:cubicBezTo>
                  <a:cubicBezTo>
                    <a:pt x="15086" y="20230"/>
                    <a:pt x="15823" y="19634"/>
                    <a:pt x="16489" y="18940"/>
                  </a:cubicBezTo>
                  <a:cubicBezTo>
                    <a:pt x="17155" y="18245"/>
                    <a:pt x="17750" y="17451"/>
                    <a:pt x="18374" y="16674"/>
                  </a:cubicBezTo>
                  <a:cubicBezTo>
                    <a:pt x="18997" y="15897"/>
                    <a:pt x="19649" y="15136"/>
                    <a:pt x="20145" y="14375"/>
                  </a:cubicBezTo>
                  <a:cubicBezTo>
                    <a:pt x="20642" y="13614"/>
                    <a:pt x="20982" y="12853"/>
                    <a:pt x="21208" y="12043"/>
                  </a:cubicBezTo>
                  <a:cubicBezTo>
                    <a:pt x="21435" y="11233"/>
                    <a:pt x="21549" y="10373"/>
                    <a:pt x="21563" y="9496"/>
                  </a:cubicBezTo>
                  <a:cubicBezTo>
                    <a:pt x="21577" y="8619"/>
                    <a:pt x="21492" y="7726"/>
                    <a:pt x="21379" y="7015"/>
                  </a:cubicBezTo>
                  <a:cubicBezTo>
                    <a:pt x="21265" y="6304"/>
                    <a:pt x="21123" y="5775"/>
                    <a:pt x="20769" y="5163"/>
                  </a:cubicBezTo>
                  <a:cubicBezTo>
                    <a:pt x="20415" y="4551"/>
                    <a:pt x="19848" y="3856"/>
                    <a:pt x="19125" y="3211"/>
                  </a:cubicBezTo>
                  <a:cubicBezTo>
                    <a:pt x="18402" y="2566"/>
                    <a:pt x="17523" y="1971"/>
                    <a:pt x="16645" y="1475"/>
                  </a:cubicBezTo>
                  <a:cubicBezTo>
                    <a:pt x="15766" y="978"/>
                    <a:pt x="14887" y="581"/>
                    <a:pt x="14008" y="350"/>
                  </a:cubicBezTo>
                  <a:cubicBezTo>
                    <a:pt x="13130" y="118"/>
                    <a:pt x="12251" y="52"/>
                    <a:pt x="11301" y="19"/>
                  </a:cubicBezTo>
                  <a:cubicBezTo>
                    <a:pt x="10352" y="-14"/>
                    <a:pt x="9331" y="-14"/>
                    <a:pt x="8552" y="102"/>
                  </a:cubicBezTo>
                  <a:cubicBezTo>
                    <a:pt x="7772" y="218"/>
                    <a:pt x="7234" y="449"/>
                    <a:pt x="6695" y="6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6804337" y="127040"/>
              <a:ext cx="202278" cy="25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42" fill="norm" stroke="1" extrusionOk="0">
                  <a:moveTo>
                    <a:pt x="310" y="4440"/>
                  </a:moveTo>
                  <a:cubicBezTo>
                    <a:pt x="40" y="3360"/>
                    <a:pt x="-230" y="2280"/>
                    <a:pt x="445" y="1416"/>
                  </a:cubicBezTo>
                  <a:cubicBezTo>
                    <a:pt x="1120" y="552"/>
                    <a:pt x="2740" y="-96"/>
                    <a:pt x="4765" y="12"/>
                  </a:cubicBezTo>
                  <a:cubicBezTo>
                    <a:pt x="6790" y="120"/>
                    <a:pt x="9220" y="984"/>
                    <a:pt x="10705" y="2604"/>
                  </a:cubicBezTo>
                  <a:cubicBezTo>
                    <a:pt x="12190" y="4224"/>
                    <a:pt x="12730" y="6600"/>
                    <a:pt x="11110" y="9516"/>
                  </a:cubicBezTo>
                  <a:cubicBezTo>
                    <a:pt x="9490" y="12432"/>
                    <a:pt x="5710" y="15888"/>
                    <a:pt x="3280" y="18048"/>
                  </a:cubicBezTo>
                  <a:cubicBezTo>
                    <a:pt x="850" y="20208"/>
                    <a:pt x="-230" y="21072"/>
                    <a:pt x="40" y="21288"/>
                  </a:cubicBezTo>
                  <a:cubicBezTo>
                    <a:pt x="310" y="21504"/>
                    <a:pt x="1930" y="21072"/>
                    <a:pt x="5710" y="19992"/>
                  </a:cubicBezTo>
                  <a:cubicBezTo>
                    <a:pt x="9490" y="18912"/>
                    <a:pt x="15430" y="17184"/>
                    <a:pt x="21370" y="154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7037281" y="26233"/>
              <a:ext cx="122670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252"/>
                    <a:pt x="14400" y="6503"/>
                    <a:pt x="10800" y="9755"/>
                  </a:cubicBezTo>
                  <a:cubicBezTo>
                    <a:pt x="7200" y="13006"/>
                    <a:pt x="3600" y="16258"/>
                    <a:pt x="1800" y="18232"/>
                  </a:cubicBezTo>
                  <a:cubicBezTo>
                    <a:pt x="0" y="20206"/>
                    <a:pt x="0" y="20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7146214" y="263905"/>
              <a:ext cx="144074" cy="22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33" fill="norm" stroke="1" extrusionOk="0">
                  <a:moveTo>
                    <a:pt x="5447" y="0"/>
                  </a:moveTo>
                  <a:cubicBezTo>
                    <a:pt x="3552" y="5280"/>
                    <a:pt x="1658" y="10560"/>
                    <a:pt x="710" y="14160"/>
                  </a:cubicBezTo>
                  <a:cubicBezTo>
                    <a:pt x="-237" y="17760"/>
                    <a:pt x="-237" y="19680"/>
                    <a:pt x="710" y="20640"/>
                  </a:cubicBezTo>
                  <a:cubicBezTo>
                    <a:pt x="1658" y="21600"/>
                    <a:pt x="3552" y="21600"/>
                    <a:pt x="7152" y="20400"/>
                  </a:cubicBezTo>
                  <a:cubicBezTo>
                    <a:pt x="10752" y="19200"/>
                    <a:pt x="16058" y="16800"/>
                    <a:pt x="21363" y="14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7244286" y="386574"/>
              <a:ext cx="30668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41"/>
                    <a:pt x="7200" y="12282"/>
                    <a:pt x="3600" y="15882"/>
                  </a:cubicBezTo>
                  <a:cubicBezTo>
                    <a:pt x="0" y="19482"/>
                    <a:pt x="0" y="20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52790" y="6221039"/>
              <a:ext cx="8648197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755"/>
                  </a:moveTo>
                  <a:cubicBezTo>
                    <a:pt x="249" y="8826"/>
                    <a:pt x="498" y="7897"/>
                    <a:pt x="709" y="7200"/>
                  </a:cubicBezTo>
                  <a:cubicBezTo>
                    <a:pt x="919" y="6503"/>
                    <a:pt x="1091" y="6039"/>
                    <a:pt x="1296" y="5574"/>
                  </a:cubicBezTo>
                  <a:cubicBezTo>
                    <a:pt x="1500" y="5110"/>
                    <a:pt x="1736" y="4645"/>
                    <a:pt x="1988" y="4181"/>
                  </a:cubicBezTo>
                  <a:cubicBezTo>
                    <a:pt x="2240" y="3716"/>
                    <a:pt x="2509" y="3252"/>
                    <a:pt x="2780" y="2787"/>
                  </a:cubicBezTo>
                  <a:cubicBezTo>
                    <a:pt x="3051" y="2323"/>
                    <a:pt x="3326" y="1858"/>
                    <a:pt x="3549" y="1510"/>
                  </a:cubicBezTo>
                  <a:cubicBezTo>
                    <a:pt x="3772" y="1161"/>
                    <a:pt x="3945" y="929"/>
                    <a:pt x="4095" y="813"/>
                  </a:cubicBezTo>
                  <a:cubicBezTo>
                    <a:pt x="4245" y="697"/>
                    <a:pt x="4372" y="697"/>
                    <a:pt x="4522" y="581"/>
                  </a:cubicBezTo>
                  <a:cubicBezTo>
                    <a:pt x="4672" y="465"/>
                    <a:pt x="4845" y="232"/>
                    <a:pt x="5011" y="116"/>
                  </a:cubicBezTo>
                  <a:cubicBezTo>
                    <a:pt x="5177" y="0"/>
                    <a:pt x="5336" y="0"/>
                    <a:pt x="5515" y="0"/>
                  </a:cubicBezTo>
                  <a:cubicBezTo>
                    <a:pt x="5694" y="0"/>
                    <a:pt x="5891" y="0"/>
                    <a:pt x="6064" y="0"/>
                  </a:cubicBezTo>
                  <a:cubicBezTo>
                    <a:pt x="6236" y="0"/>
                    <a:pt x="6383" y="0"/>
                    <a:pt x="6559" y="0"/>
                  </a:cubicBezTo>
                  <a:cubicBezTo>
                    <a:pt x="6734" y="0"/>
                    <a:pt x="6938" y="0"/>
                    <a:pt x="7136" y="116"/>
                  </a:cubicBezTo>
                  <a:cubicBezTo>
                    <a:pt x="7334" y="232"/>
                    <a:pt x="7526" y="465"/>
                    <a:pt x="7717" y="581"/>
                  </a:cubicBezTo>
                  <a:cubicBezTo>
                    <a:pt x="7909" y="697"/>
                    <a:pt x="8100" y="697"/>
                    <a:pt x="8288" y="813"/>
                  </a:cubicBezTo>
                  <a:cubicBezTo>
                    <a:pt x="8477" y="929"/>
                    <a:pt x="8662" y="1161"/>
                    <a:pt x="8856" y="1394"/>
                  </a:cubicBezTo>
                  <a:cubicBezTo>
                    <a:pt x="9051" y="1626"/>
                    <a:pt x="9255" y="1858"/>
                    <a:pt x="9460" y="1974"/>
                  </a:cubicBezTo>
                  <a:cubicBezTo>
                    <a:pt x="9664" y="2090"/>
                    <a:pt x="9868" y="2090"/>
                    <a:pt x="10076" y="2206"/>
                  </a:cubicBezTo>
                  <a:cubicBezTo>
                    <a:pt x="10283" y="2323"/>
                    <a:pt x="10494" y="2555"/>
                    <a:pt x="10695" y="2787"/>
                  </a:cubicBezTo>
                  <a:cubicBezTo>
                    <a:pt x="10896" y="3019"/>
                    <a:pt x="11087" y="3252"/>
                    <a:pt x="11298" y="3484"/>
                  </a:cubicBezTo>
                  <a:cubicBezTo>
                    <a:pt x="11509" y="3716"/>
                    <a:pt x="11738" y="3948"/>
                    <a:pt x="11965" y="4181"/>
                  </a:cubicBezTo>
                  <a:cubicBezTo>
                    <a:pt x="12191" y="4413"/>
                    <a:pt x="12415" y="4645"/>
                    <a:pt x="12641" y="4877"/>
                  </a:cubicBezTo>
                  <a:cubicBezTo>
                    <a:pt x="12868" y="5110"/>
                    <a:pt x="13098" y="5342"/>
                    <a:pt x="13318" y="5458"/>
                  </a:cubicBezTo>
                  <a:cubicBezTo>
                    <a:pt x="13538" y="5574"/>
                    <a:pt x="13749" y="5574"/>
                    <a:pt x="13976" y="5806"/>
                  </a:cubicBezTo>
                  <a:cubicBezTo>
                    <a:pt x="14202" y="6039"/>
                    <a:pt x="14445" y="6503"/>
                    <a:pt x="14681" y="6852"/>
                  </a:cubicBezTo>
                  <a:cubicBezTo>
                    <a:pt x="14917" y="7200"/>
                    <a:pt x="15147" y="7432"/>
                    <a:pt x="15377" y="7665"/>
                  </a:cubicBezTo>
                  <a:cubicBezTo>
                    <a:pt x="15606" y="7897"/>
                    <a:pt x="15836" y="8129"/>
                    <a:pt x="16053" y="8361"/>
                  </a:cubicBezTo>
                  <a:cubicBezTo>
                    <a:pt x="16270" y="8594"/>
                    <a:pt x="16474" y="8826"/>
                    <a:pt x="16794" y="9290"/>
                  </a:cubicBezTo>
                  <a:cubicBezTo>
                    <a:pt x="17113" y="9755"/>
                    <a:pt x="17547" y="10452"/>
                    <a:pt x="17949" y="11148"/>
                  </a:cubicBezTo>
                  <a:cubicBezTo>
                    <a:pt x="18351" y="11845"/>
                    <a:pt x="18721" y="12542"/>
                    <a:pt x="18989" y="13123"/>
                  </a:cubicBezTo>
                  <a:cubicBezTo>
                    <a:pt x="19257" y="13703"/>
                    <a:pt x="19423" y="14168"/>
                    <a:pt x="19727" y="14981"/>
                  </a:cubicBezTo>
                  <a:cubicBezTo>
                    <a:pt x="20030" y="15794"/>
                    <a:pt x="20470" y="16955"/>
                    <a:pt x="20805" y="18116"/>
                  </a:cubicBezTo>
                  <a:cubicBezTo>
                    <a:pt x="21140" y="19277"/>
                    <a:pt x="2137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681471" y="6629221"/>
              <a:ext cx="160638" cy="628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496" fill="norm" stroke="1" extrusionOk="0">
                  <a:moveTo>
                    <a:pt x="0" y="9119"/>
                  </a:moveTo>
                  <a:cubicBezTo>
                    <a:pt x="332" y="10781"/>
                    <a:pt x="665" y="12442"/>
                    <a:pt x="997" y="14322"/>
                  </a:cubicBezTo>
                  <a:cubicBezTo>
                    <a:pt x="1329" y="16203"/>
                    <a:pt x="1662" y="18301"/>
                    <a:pt x="1994" y="19613"/>
                  </a:cubicBezTo>
                  <a:cubicBezTo>
                    <a:pt x="2326" y="20925"/>
                    <a:pt x="2658" y="21450"/>
                    <a:pt x="2991" y="21493"/>
                  </a:cubicBezTo>
                  <a:cubicBezTo>
                    <a:pt x="3323" y="21537"/>
                    <a:pt x="3655" y="21100"/>
                    <a:pt x="2991" y="19394"/>
                  </a:cubicBezTo>
                  <a:cubicBezTo>
                    <a:pt x="2326" y="17689"/>
                    <a:pt x="665" y="14716"/>
                    <a:pt x="332" y="11786"/>
                  </a:cubicBezTo>
                  <a:cubicBezTo>
                    <a:pt x="0" y="8857"/>
                    <a:pt x="997" y="5971"/>
                    <a:pt x="1828" y="4178"/>
                  </a:cubicBezTo>
                  <a:cubicBezTo>
                    <a:pt x="2658" y="2386"/>
                    <a:pt x="3323" y="1686"/>
                    <a:pt x="4154" y="1161"/>
                  </a:cubicBezTo>
                  <a:cubicBezTo>
                    <a:pt x="4985" y="637"/>
                    <a:pt x="5982" y="287"/>
                    <a:pt x="7477" y="112"/>
                  </a:cubicBezTo>
                  <a:cubicBezTo>
                    <a:pt x="8972" y="-63"/>
                    <a:pt x="10966" y="-63"/>
                    <a:pt x="13292" y="331"/>
                  </a:cubicBezTo>
                  <a:cubicBezTo>
                    <a:pt x="15618" y="724"/>
                    <a:pt x="18277" y="1511"/>
                    <a:pt x="19772" y="2429"/>
                  </a:cubicBezTo>
                  <a:cubicBezTo>
                    <a:pt x="21268" y="3348"/>
                    <a:pt x="21600" y="4397"/>
                    <a:pt x="18609" y="5490"/>
                  </a:cubicBezTo>
                  <a:cubicBezTo>
                    <a:pt x="15618" y="6583"/>
                    <a:pt x="9305" y="7720"/>
                    <a:pt x="2991" y="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842475" y="6918722"/>
              <a:ext cx="245340" cy="30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4356"/>
                  </a:moveTo>
                  <a:cubicBezTo>
                    <a:pt x="675" y="3630"/>
                    <a:pt x="1350" y="2904"/>
                    <a:pt x="2925" y="2723"/>
                  </a:cubicBezTo>
                  <a:cubicBezTo>
                    <a:pt x="4500" y="2541"/>
                    <a:pt x="6975" y="2904"/>
                    <a:pt x="9225" y="5082"/>
                  </a:cubicBezTo>
                  <a:cubicBezTo>
                    <a:pt x="11475" y="7261"/>
                    <a:pt x="13500" y="11254"/>
                    <a:pt x="14175" y="14249"/>
                  </a:cubicBezTo>
                  <a:cubicBezTo>
                    <a:pt x="14850" y="17244"/>
                    <a:pt x="14175" y="19240"/>
                    <a:pt x="13275" y="20329"/>
                  </a:cubicBezTo>
                  <a:cubicBezTo>
                    <a:pt x="12375" y="21418"/>
                    <a:pt x="11250" y="21600"/>
                    <a:pt x="10238" y="20874"/>
                  </a:cubicBezTo>
                  <a:cubicBezTo>
                    <a:pt x="9225" y="20148"/>
                    <a:pt x="8325" y="18514"/>
                    <a:pt x="9000" y="15338"/>
                  </a:cubicBezTo>
                  <a:cubicBezTo>
                    <a:pt x="9675" y="12161"/>
                    <a:pt x="11925" y="7442"/>
                    <a:pt x="14287" y="4629"/>
                  </a:cubicBezTo>
                  <a:cubicBezTo>
                    <a:pt x="16650" y="1815"/>
                    <a:pt x="19125" y="9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1174427" y="6722891"/>
              <a:ext cx="161340" cy="487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46" fill="norm" stroke="1" extrusionOk="0">
                  <a:moveTo>
                    <a:pt x="18646" y="4571"/>
                  </a:moveTo>
                  <a:cubicBezTo>
                    <a:pt x="19310" y="3896"/>
                    <a:pt x="19975" y="3221"/>
                    <a:pt x="20473" y="2434"/>
                  </a:cubicBezTo>
                  <a:cubicBezTo>
                    <a:pt x="20972" y="1646"/>
                    <a:pt x="21304" y="746"/>
                    <a:pt x="20473" y="296"/>
                  </a:cubicBezTo>
                  <a:cubicBezTo>
                    <a:pt x="19642" y="-154"/>
                    <a:pt x="17649" y="-154"/>
                    <a:pt x="14658" y="746"/>
                  </a:cubicBezTo>
                  <a:cubicBezTo>
                    <a:pt x="11667" y="1646"/>
                    <a:pt x="7679" y="3446"/>
                    <a:pt x="4689" y="5977"/>
                  </a:cubicBezTo>
                  <a:cubicBezTo>
                    <a:pt x="1698" y="8508"/>
                    <a:pt x="-296" y="11771"/>
                    <a:pt x="36" y="14358"/>
                  </a:cubicBezTo>
                  <a:cubicBezTo>
                    <a:pt x="369" y="16946"/>
                    <a:pt x="3027" y="18858"/>
                    <a:pt x="6682" y="19927"/>
                  </a:cubicBezTo>
                  <a:cubicBezTo>
                    <a:pt x="10338" y="20996"/>
                    <a:pt x="14990" y="21221"/>
                    <a:pt x="19642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1564116" y="6680372"/>
              <a:ext cx="206048" cy="496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12" fill="norm" stroke="1" extrusionOk="0">
                  <a:moveTo>
                    <a:pt x="7900" y="7266"/>
                  </a:moveTo>
                  <a:cubicBezTo>
                    <a:pt x="6300" y="10446"/>
                    <a:pt x="4700" y="13625"/>
                    <a:pt x="3767" y="15654"/>
                  </a:cubicBezTo>
                  <a:cubicBezTo>
                    <a:pt x="2833" y="17682"/>
                    <a:pt x="2567" y="18559"/>
                    <a:pt x="2033" y="19436"/>
                  </a:cubicBezTo>
                  <a:cubicBezTo>
                    <a:pt x="1500" y="20314"/>
                    <a:pt x="700" y="21191"/>
                    <a:pt x="300" y="21300"/>
                  </a:cubicBezTo>
                  <a:cubicBezTo>
                    <a:pt x="-100" y="21410"/>
                    <a:pt x="-100" y="20752"/>
                    <a:pt x="300" y="18724"/>
                  </a:cubicBezTo>
                  <a:cubicBezTo>
                    <a:pt x="700" y="16695"/>
                    <a:pt x="1500" y="13296"/>
                    <a:pt x="2967" y="10336"/>
                  </a:cubicBezTo>
                  <a:cubicBezTo>
                    <a:pt x="4433" y="7375"/>
                    <a:pt x="6567" y="4854"/>
                    <a:pt x="8167" y="3154"/>
                  </a:cubicBezTo>
                  <a:cubicBezTo>
                    <a:pt x="9767" y="1455"/>
                    <a:pt x="10833" y="578"/>
                    <a:pt x="12033" y="194"/>
                  </a:cubicBezTo>
                  <a:cubicBezTo>
                    <a:pt x="13233" y="-190"/>
                    <a:pt x="14567" y="-80"/>
                    <a:pt x="16033" y="1235"/>
                  </a:cubicBezTo>
                  <a:cubicBezTo>
                    <a:pt x="17500" y="2551"/>
                    <a:pt x="19100" y="5073"/>
                    <a:pt x="20033" y="8088"/>
                  </a:cubicBezTo>
                  <a:cubicBezTo>
                    <a:pt x="20967" y="11103"/>
                    <a:pt x="21233" y="14612"/>
                    <a:pt x="21500" y="18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1647493" y="6911055"/>
              <a:ext cx="15333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5429"/>
                    <a:pt x="5760" y="9257"/>
                    <a:pt x="9360" y="5657"/>
                  </a:cubicBezTo>
                  <a:cubicBezTo>
                    <a:pt x="12960" y="2057"/>
                    <a:pt x="1728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2000168" y="6857387"/>
              <a:ext cx="7668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937"/>
                    <a:pt x="14400" y="9874"/>
                    <a:pt x="18000" y="13474"/>
                  </a:cubicBezTo>
                  <a:cubicBezTo>
                    <a:pt x="21600" y="17074"/>
                    <a:pt x="21600" y="19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2000168" y="6700088"/>
              <a:ext cx="213861" cy="37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387" fill="norm" stroke="1" extrusionOk="0">
                  <a:moveTo>
                    <a:pt x="0" y="13893"/>
                  </a:moveTo>
                  <a:cubicBezTo>
                    <a:pt x="254" y="10073"/>
                    <a:pt x="508" y="6252"/>
                    <a:pt x="1779" y="3828"/>
                  </a:cubicBezTo>
                  <a:cubicBezTo>
                    <a:pt x="3049" y="1403"/>
                    <a:pt x="5336" y="375"/>
                    <a:pt x="7751" y="81"/>
                  </a:cubicBezTo>
                  <a:cubicBezTo>
                    <a:pt x="10165" y="-213"/>
                    <a:pt x="12706" y="228"/>
                    <a:pt x="15374" y="2505"/>
                  </a:cubicBezTo>
                  <a:cubicBezTo>
                    <a:pt x="18042" y="4783"/>
                    <a:pt x="20838" y="8897"/>
                    <a:pt x="21219" y="12350"/>
                  </a:cubicBezTo>
                  <a:cubicBezTo>
                    <a:pt x="21600" y="15803"/>
                    <a:pt x="19567" y="18595"/>
                    <a:pt x="17534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2414177" y="6783007"/>
              <a:ext cx="22488" cy="296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35" fill="norm" stroke="1" extrusionOk="0">
                  <a:moveTo>
                    <a:pt x="0" y="3158"/>
                  </a:moveTo>
                  <a:cubicBezTo>
                    <a:pt x="7200" y="1681"/>
                    <a:pt x="14400" y="204"/>
                    <a:pt x="18000" y="20"/>
                  </a:cubicBezTo>
                  <a:cubicBezTo>
                    <a:pt x="21600" y="-165"/>
                    <a:pt x="21600" y="943"/>
                    <a:pt x="20400" y="4727"/>
                  </a:cubicBezTo>
                  <a:cubicBezTo>
                    <a:pt x="19200" y="8512"/>
                    <a:pt x="16800" y="14973"/>
                    <a:pt x="1440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2375843" y="6729229"/>
              <a:ext cx="221082" cy="404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50" fill="norm" stroke="1" extrusionOk="0">
                  <a:moveTo>
                    <a:pt x="5097" y="5555"/>
                  </a:moveTo>
                  <a:cubicBezTo>
                    <a:pt x="5582" y="4070"/>
                    <a:pt x="6067" y="2585"/>
                    <a:pt x="7402" y="1505"/>
                  </a:cubicBezTo>
                  <a:cubicBezTo>
                    <a:pt x="8737" y="425"/>
                    <a:pt x="10921" y="-250"/>
                    <a:pt x="13106" y="88"/>
                  </a:cubicBezTo>
                  <a:cubicBezTo>
                    <a:pt x="15290" y="425"/>
                    <a:pt x="17474" y="1775"/>
                    <a:pt x="17838" y="3395"/>
                  </a:cubicBezTo>
                  <a:cubicBezTo>
                    <a:pt x="18202" y="5015"/>
                    <a:pt x="16746" y="6905"/>
                    <a:pt x="15533" y="8120"/>
                  </a:cubicBezTo>
                  <a:cubicBezTo>
                    <a:pt x="14319" y="9335"/>
                    <a:pt x="13348" y="9875"/>
                    <a:pt x="12135" y="10347"/>
                  </a:cubicBezTo>
                  <a:cubicBezTo>
                    <a:pt x="10921" y="10820"/>
                    <a:pt x="9465" y="11225"/>
                    <a:pt x="9344" y="11697"/>
                  </a:cubicBezTo>
                  <a:cubicBezTo>
                    <a:pt x="9222" y="12170"/>
                    <a:pt x="10436" y="12710"/>
                    <a:pt x="12742" y="13722"/>
                  </a:cubicBezTo>
                  <a:cubicBezTo>
                    <a:pt x="15047" y="14735"/>
                    <a:pt x="18445" y="16220"/>
                    <a:pt x="20022" y="17300"/>
                  </a:cubicBezTo>
                  <a:cubicBezTo>
                    <a:pt x="21600" y="18380"/>
                    <a:pt x="21357" y="19055"/>
                    <a:pt x="18566" y="19662"/>
                  </a:cubicBezTo>
                  <a:cubicBezTo>
                    <a:pt x="15775" y="20270"/>
                    <a:pt x="10436" y="20810"/>
                    <a:pt x="6917" y="21080"/>
                  </a:cubicBezTo>
                  <a:cubicBezTo>
                    <a:pt x="3398" y="21350"/>
                    <a:pt x="1699" y="21350"/>
                    <a:pt x="0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2828186" y="6692161"/>
              <a:ext cx="234220" cy="349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0953" fill="norm" stroke="1" extrusionOk="0">
                  <a:moveTo>
                    <a:pt x="0" y="8985"/>
                  </a:moveTo>
                  <a:cubicBezTo>
                    <a:pt x="465" y="12508"/>
                    <a:pt x="929" y="16032"/>
                    <a:pt x="1045" y="18176"/>
                  </a:cubicBezTo>
                  <a:cubicBezTo>
                    <a:pt x="1161" y="20321"/>
                    <a:pt x="929" y="21087"/>
                    <a:pt x="697" y="20934"/>
                  </a:cubicBezTo>
                  <a:cubicBezTo>
                    <a:pt x="465" y="20781"/>
                    <a:pt x="232" y="19708"/>
                    <a:pt x="232" y="16644"/>
                  </a:cubicBezTo>
                  <a:cubicBezTo>
                    <a:pt x="232" y="13581"/>
                    <a:pt x="465" y="8525"/>
                    <a:pt x="813" y="5538"/>
                  </a:cubicBezTo>
                  <a:cubicBezTo>
                    <a:pt x="1161" y="2551"/>
                    <a:pt x="1626" y="1632"/>
                    <a:pt x="2206" y="866"/>
                  </a:cubicBezTo>
                  <a:cubicBezTo>
                    <a:pt x="2787" y="100"/>
                    <a:pt x="3484" y="-513"/>
                    <a:pt x="6735" y="636"/>
                  </a:cubicBezTo>
                  <a:cubicBezTo>
                    <a:pt x="9987" y="1785"/>
                    <a:pt x="15794" y="4696"/>
                    <a:pt x="18697" y="7530"/>
                  </a:cubicBezTo>
                  <a:cubicBezTo>
                    <a:pt x="21600" y="10364"/>
                    <a:pt x="21600" y="13121"/>
                    <a:pt x="20903" y="15342"/>
                  </a:cubicBezTo>
                  <a:cubicBezTo>
                    <a:pt x="20206" y="17564"/>
                    <a:pt x="18813" y="19249"/>
                    <a:pt x="17419" y="20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3222687" y="6734808"/>
              <a:ext cx="218848" cy="28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132" fill="norm" stroke="1" extrusionOk="0">
                  <a:moveTo>
                    <a:pt x="15302" y="2248"/>
                  </a:moveTo>
                  <a:cubicBezTo>
                    <a:pt x="14309" y="1496"/>
                    <a:pt x="13316" y="745"/>
                    <a:pt x="12199" y="275"/>
                  </a:cubicBezTo>
                  <a:cubicBezTo>
                    <a:pt x="11082" y="-194"/>
                    <a:pt x="9840" y="-382"/>
                    <a:pt x="7730" y="2435"/>
                  </a:cubicBezTo>
                  <a:cubicBezTo>
                    <a:pt x="5620" y="5253"/>
                    <a:pt x="2640" y="11075"/>
                    <a:pt x="1151" y="14456"/>
                  </a:cubicBezTo>
                  <a:cubicBezTo>
                    <a:pt x="-339" y="17837"/>
                    <a:pt x="-339" y="18776"/>
                    <a:pt x="902" y="19621"/>
                  </a:cubicBezTo>
                  <a:cubicBezTo>
                    <a:pt x="2144" y="20467"/>
                    <a:pt x="4627" y="21218"/>
                    <a:pt x="8227" y="21124"/>
                  </a:cubicBezTo>
                  <a:cubicBezTo>
                    <a:pt x="11827" y="21030"/>
                    <a:pt x="16544" y="20091"/>
                    <a:pt x="21261" y="19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3541203" y="6553101"/>
              <a:ext cx="208725" cy="534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402" fill="norm" stroke="1" extrusionOk="0">
                  <a:moveTo>
                    <a:pt x="0" y="211"/>
                  </a:moveTo>
                  <a:cubicBezTo>
                    <a:pt x="3265" y="7"/>
                    <a:pt x="6530" y="-198"/>
                    <a:pt x="9544" y="365"/>
                  </a:cubicBezTo>
                  <a:cubicBezTo>
                    <a:pt x="12558" y="928"/>
                    <a:pt x="15321" y="2259"/>
                    <a:pt x="17581" y="4306"/>
                  </a:cubicBezTo>
                  <a:cubicBezTo>
                    <a:pt x="19842" y="6354"/>
                    <a:pt x="21600" y="9118"/>
                    <a:pt x="19716" y="11933"/>
                  </a:cubicBezTo>
                  <a:cubicBezTo>
                    <a:pt x="17833" y="14748"/>
                    <a:pt x="12307" y="17614"/>
                    <a:pt x="9167" y="19201"/>
                  </a:cubicBezTo>
                  <a:cubicBezTo>
                    <a:pt x="6028" y="20788"/>
                    <a:pt x="5274" y="21095"/>
                    <a:pt x="4521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4231218" y="6773052"/>
              <a:ext cx="253007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4269552" y="6911055"/>
              <a:ext cx="176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5104558" y="6512379"/>
              <a:ext cx="23681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63"/>
                    <a:pt x="2735" y="12126"/>
                    <a:pt x="575" y="15726"/>
                  </a:cubicBezTo>
                  <a:cubicBezTo>
                    <a:pt x="-1585" y="19326"/>
                    <a:pt x="2735" y="2046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4936567" y="6895721"/>
              <a:ext cx="41401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33" y="14400"/>
                    <a:pt x="11467" y="7200"/>
                    <a:pt x="15067" y="3600"/>
                  </a:cubicBezTo>
                  <a:cubicBezTo>
                    <a:pt x="18667" y="0"/>
                    <a:pt x="201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5089904" y="7033066"/>
              <a:ext cx="161622" cy="24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67" fill="norm" stroke="1" extrusionOk="0">
                  <a:moveTo>
                    <a:pt x="0" y="2062"/>
                  </a:moveTo>
                  <a:cubicBezTo>
                    <a:pt x="1012" y="1171"/>
                    <a:pt x="2025" y="280"/>
                    <a:pt x="4387" y="58"/>
                  </a:cubicBezTo>
                  <a:cubicBezTo>
                    <a:pt x="6750" y="-165"/>
                    <a:pt x="10462" y="280"/>
                    <a:pt x="12825" y="1060"/>
                  </a:cubicBezTo>
                  <a:cubicBezTo>
                    <a:pt x="15188" y="1839"/>
                    <a:pt x="16200" y="2953"/>
                    <a:pt x="16538" y="4066"/>
                  </a:cubicBezTo>
                  <a:cubicBezTo>
                    <a:pt x="16875" y="5179"/>
                    <a:pt x="16537" y="6293"/>
                    <a:pt x="15525" y="7183"/>
                  </a:cubicBezTo>
                  <a:cubicBezTo>
                    <a:pt x="14512" y="8074"/>
                    <a:pt x="12825" y="8742"/>
                    <a:pt x="12487" y="9633"/>
                  </a:cubicBezTo>
                  <a:cubicBezTo>
                    <a:pt x="12150" y="10524"/>
                    <a:pt x="13162" y="11637"/>
                    <a:pt x="14344" y="12528"/>
                  </a:cubicBezTo>
                  <a:cubicBezTo>
                    <a:pt x="15525" y="13418"/>
                    <a:pt x="16875" y="14087"/>
                    <a:pt x="18225" y="14755"/>
                  </a:cubicBezTo>
                  <a:cubicBezTo>
                    <a:pt x="19575" y="15423"/>
                    <a:pt x="20925" y="16091"/>
                    <a:pt x="21262" y="16981"/>
                  </a:cubicBezTo>
                  <a:cubicBezTo>
                    <a:pt x="21600" y="17872"/>
                    <a:pt x="20925" y="18985"/>
                    <a:pt x="18563" y="19765"/>
                  </a:cubicBezTo>
                  <a:cubicBezTo>
                    <a:pt x="16200" y="20544"/>
                    <a:pt x="12150" y="20990"/>
                    <a:pt x="9281" y="21212"/>
                  </a:cubicBezTo>
                  <a:cubicBezTo>
                    <a:pt x="6412" y="21435"/>
                    <a:pt x="4725" y="21435"/>
                    <a:pt x="4050" y="21101"/>
                  </a:cubicBezTo>
                  <a:cubicBezTo>
                    <a:pt x="3375" y="20767"/>
                    <a:pt x="3712" y="20099"/>
                    <a:pt x="4050" y="19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5618916" y="6819053"/>
              <a:ext cx="199339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5067"/>
                    <a:pt x="12185" y="10133"/>
                    <a:pt x="15785" y="13733"/>
                  </a:cubicBezTo>
                  <a:cubicBezTo>
                    <a:pt x="19385" y="17333"/>
                    <a:pt x="20492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5657250" y="6819053"/>
              <a:ext cx="184005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00" y="4447"/>
                    <a:pt x="11400" y="8894"/>
                    <a:pt x="7800" y="12494"/>
                  </a:cubicBezTo>
                  <a:cubicBezTo>
                    <a:pt x="4200" y="16094"/>
                    <a:pt x="2100" y="188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6135150" y="6521570"/>
              <a:ext cx="296452" cy="28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607" y="3970"/>
                  </a:moveTo>
                  <a:cubicBezTo>
                    <a:pt x="3166" y="2997"/>
                    <a:pt x="3724" y="2025"/>
                    <a:pt x="4562" y="1343"/>
                  </a:cubicBezTo>
                  <a:cubicBezTo>
                    <a:pt x="5400" y="662"/>
                    <a:pt x="6517" y="273"/>
                    <a:pt x="7541" y="79"/>
                  </a:cubicBezTo>
                  <a:cubicBezTo>
                    <a:pt x="8565" y="-116"/>
                    <a:pt x="9497" y="-116"/>
                    <a:pt x="9590" y="2122"/>
                  </a:cubicBezTo>
                  <a:cubicBezTo>
                    <a:pt x="9683" y="4360"/>
                    <a:pt x="8938" y="8835"/>
                    <a:pt x="7634" y="12046"/>
                  </a:cubicBezTo>
                  <a:cubicBezTo>
                    <a:pt x="6331" y="15257"/>
                    <a:pt x="4469" y="17203"/>
                    <a:pt x="2886" y="18371"/>
                  </a:cubicBezTo>
                  <a:cubicBezTo>
                    <a:pt x="1303" y="19538"/>
                    <a:pt x="0" y="19927"/>
                    <a:pt x="0" y="20122"/>
                  </a:cubicBezTo>
                  <a:cubicBezTo>
                    <a:pt x="0" y="20316"/>
                    <a:pt x="1303" y="20316"/>
                    <a:pt x="4562" y="20219"/>
                  </a:cubicBezTo>
                  <a:cubicBezTo>
                    <a:pt x="7821" y="20122"/>
                    <a:pt x="13034" y="19927"/>
                    <a:pt x="16200" y="20122"/>
                  </a:cubicBezTo>
                  <a:cubicBezTo>
                    <a:pt x="19366" y="20316"/>
                    <a:pt x="20483" y="20900"/>
                    <a:pt x="2160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6109594" y="6949389"/>
              <a:ext cx="27600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6189137" y="7107882"/>
              <a:ext cx="143476" cy="310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147" fill="norm" stroke="1" extrusionOk="0">
                  <a:moveTo>
                    <a:pt x="12768" y="2262"/>
                  </a:moveTo>
                  <a:cubicBezTo>
                    <a:pt x="12768" y="1391"/>
                    <a:pt x="12768" y="520"/>
                    <a:pt x="11852" y="171"/>
                  </a:cubicBezTo>
                  <a:cubicBezTo>
                    <a:pt x="10937" y="-177"/>
                    <a:pt x="9107" y="-3"/>
                    <a:pt x="6910" y="781"/>
                  </a:cubicBezTo>
                  <a:cubicBezTo>
                    <a:pt x="4713" y="1565"/>
                    <a:pt x="2151" y="2959"/>
                    <a:pt x="869" y="4526"/>
                  </a:cubicBezTo>
                  <a:cubicBezTo>
                    <a:pt x="-412" y="6094"/>
                    <a:pt x="-412" y="7836"/>
                    <a:pt x="1785" y="9142"/>
                  </a:cubicBezTo>
                  <a:cubicBezTo>
                    <a:pt x="3981" y="10449"/>
                    <a:pt x="8374" y="11320"/>
                    <a:pt x="12218" y="12539"/>
                  </a:cubicBezTo>
                  <a:cubicBezTo>
                    <a:pt x="16063" y="13758"/>
                    <a:pt x="19357" y="15326"/>
                    <a:pt x="20273" y="16807"/>
                  </a:cubicBezTo>
                  <a:cubicBezTo>
                    <a:pt x="21188" y="18288"/>
                    <a:pt x="19724" y="19681"/>
                    <a:pt x="17893" y="20465"/>
                  </a:cubicBezTo>
                  <a:cubicBezTo>
                    <a:pt x="16063" y="21249"/>
                    <a:pt x="13866" y="21423"/>
                    <a:pt x="11303" y="20639"/>
                  </a:cubicBezTo>
                  <a:cubicBezTo>
                    <a:pt x="8741" y="19855"/>
                    <a:pt x="5812" y="18113"/>
                    <a:pt x="2883" y="16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6170929" y="7072058"/>
              <a:ext cx="32967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9" y="15840"/>
                    <a:pt x="6698" y="10080"/>
                    <a:pt x="10298" y="6480"/>
                  </a:cubicBezTo>
                  <a:cubicBezTo>
                    <a:pt x="13898" y="2880"/>
                    <a:pt x="1774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6715274" y="6773052"/>
              <a:ext cx="230006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314"/>
                    <a:pt x="5760" y="4629"/>
                    <a:pt x="9360" y="8229"/>
                  </a:cubicBezTo>
                  <a:cubicBezTo>
                    <a:pt x="12960" y="11829"/>
                    <a:pt x="17280" y="167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6768942" y="6757718"/>
              <a:ext cx="214672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865"/>
                    <a:pt x="10800" y="9730"/>
                    <a:pt x="7200" y="13330"/>
                  </a:cubicBezTo>
                  <a:cubicBezTo>
                    <a:pt x="3600" y="16930"/>
                    <a:pt x="1800" y="192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7267226" y="6567005"/>
              <a:ext cx="245401" cy="24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16" fill="norm" stroke="1" extrusionOk="0">
                  <a:moveTo>
                    <a:pt x="674" y="5316"/>
                  </a:moveTo>
                  <a:cubicBezTo>
                    <a:pt x="228" y="4191"/>
                    <a:pt x="-217" y="3066"/>
                    <a:pt x="117" y="2166"/>
                  </a:cubicBezTo>
                  <a:cubicBezTo>
                    <a:pt x="451" y="1266"/>
                    <a:pt x="1564" y="591"/>
                    <a:pt x="3123" y="253"/>
                  </a:cubicBezTo>
                  <a:cubicBezTo>
                    <a:pt x="4682" y="-84"/>
                    <a:pt x="6686" y="-84"/>
                    <a:pt x="8134" y="253"/>
                  </a:cubicBezTo>
                  <a:cubicBezTo>
                    <a:pt x="9581" y="591"/>
                    <a:pt x="10472" y="1266"/>
                    <a:pt x="10472" y="3403"/>
                  </a:cubicBezTo>
                  <a:cubicBezTo>
                    <a:pt x="10472" y="5541"/>
                    <a:pt x="9581" y="9141"/>
                    <a:pt x="8022" y="12291"/>
                  </a:cubicBezTo>
                  <a:cubicBezTo>
                    <a:pt x="6463" y="15441"/>
                    <a:pt x="4237" y="18141"/>
                    <a:pt x="4014" y="19491"/>
                  </a:cubicBezTo>
                  <a:cubicBezTo>
                    <a:pt x="3791" y="20841"/>
                    <a:pt x="5573" y="20841"/>
                    <a:pt x="8802" y="20953"/>
                  </a:cubicBezTo>
                  <a:cubicBezTo>
                    <a:pt x="12030" y="21066"/>
                    <a:pt x="16707" y="21291"/>
                    <a:pt x="21383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7236619" y="6931499"/>
              <a:ext cx="276008" cy="4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6200" y="12960"/>
                    <a:pt x="12400" y="5400"/>
                    <a:pt x="16000" y="2160"/>
                  </a:cubicBezTo>
                  <a:cubicBezTo>
                    <a:pt x="19600" y="-1080"/>
                    <a:pt x="2060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7394668" y="7026057"/>
              <a:ext cx="194627" cy="216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01" fill="norm" stroke="1" extrusionOk="0">
                  <a:moveTo>
                    <a:pt x="8740" y="0"/>
                  </a:moveTo>
                  <a:cubicBezTo>
                    <a:pt x="7337" y="4521"/>
                    <a:pt x="5934" y="9042"/>
                    <a:pt x="4812" y="11805"/>
                  </a:cubicBezTo>
                  <a:cubicBezTo>
                    <a:pt x="3690" y="14567"/>
                    <a:pt x="2849" y="15572"/>
                    <a:pt x="1867" y="16953"/>
                  </a:cubicBezTo>
                  <a:cubicBezTo>
                    <a:pt x="885" y="18335"/>
                    <a:pt x="-237" y="20093"/>
                    <a:pt x="44" y="20847"/>
                  </a:cubicBezTo>
                  <a:cubicBezTo>
                    <a:pt x="324" y="21600"/>
                    <a:pt x="2007" y="21349"/>
                    <a:pt x="5794" y="20595"/>
                  </a:cubicBezTo>
                  <a:cubicBezTo>
                    <a:pt x="9581" y="19842"/>
                    <a:pt x="15472" y="18586"/>
                    <a:pt x="21363" y="17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7532393" y="7171727"/>
              <a:ext cx="26234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152"/>
                    <a:pt x="4448" y="2304"/>
                    <a:pt x="1502" y="5904"/>
                  </a:cubicBezTo>
                  <a:cubicBezTo>
                    <a:pt x="-1443" y="9504"/>
                    <a:pt x="521" y="15552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8187307" y="6849659"/>
              <a:ext cx="245340" cy="30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725" y="11670"/>
                    <a:pt x="9450" y="3363"/>
                    <a:pt x="13050" y="870"/>
                  </a:cubicBezTo>
                  <a:cubicBezTo>
                    <a:pt x="16650" y="-1622"/>
                    <a:pt x="19125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8233308" y="7003057"/>
              <a:ext cx="26067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6063592" y="6527712"/>
              <a:ext cx="368010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50" y="3677"/>
                    <a:pt x="12900" y="7353"/>
                    <a:pt x="9300" y="10953"/>
                  </a:cubicBezTo>
                  <a:cubicBezTo>
                    <a:pt x="5700" y="14553"/>
                    <a:pt x="2850" y="18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7221285" y="6550713"/>
              <a:ext cx="306675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280"/>
                    <a:pt x="18000" y="2560"/>
                    <a:pt x="14400" y="6160"/>
                  </a:cubicBezTo>
                  <a:cubicBezTo>
                    <a:pt x="10800" y="9760"/>
                    <a:pt x="5400" y="15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7351622" y="7110392"/>
              <a:ext cx="299007" cy="29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4358"/>
                    <a:pt x="12738" y="8716"/>
                    <a:pt x="9138" y="12316"/>
                  </a:cubicBezTo>
                  <a:cubicBezTo>
                    <a:pt x="5538" y="15916"/>
                    <a:pt x="2769" y="18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9038326" y="6619714"/>
              <a:ext cx="23002" cy="28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8953991" y="6950526"/>
              <a:ext cx="260674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294" y="10932"/>
                    <a:pt x="10588" y="1332"/>
                    <a:pt x="14188" y="132"/>
                  </a:cubicBezTo>
                  <a:cubicBezTo>
                    <a:pt x="17788" y="-1068"/>
                    <a:pt x="19694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8961658" y="7125726"/>
              <a:ext cx="766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9096716" y="7126863"/>
              <a:ext cx="117949" cy="26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43" fill="norm" stroke="1" extrusionOk="0">
                  <a:moveTo>
                    <a:pt x="21211" y="1142"/>
                  </a:moveTo>
                  <a:cubicBezTo>
                    <a:pt x="16156" y="525"/>
                    <a:pt x="11100" y="-92"/>
                    <a:pt x="7194" y="11"/>
                  </a:cubicBezTo>
                  <a:cubicBezTo>
                    <a:pt x="3288" y="114"/>
                    <a:pt x="530" y="937"/>
                    <a:pt x="71" y="2582"/>
                  </a:cubicBezTo>
                  <a:cubicBezTo>
                    <a:pt x="-389" y="4228"/>
                    <a:pt x="1449" y="6697"/>
                    <a:pt x="4437" y="9062"/>
                  </a:cubicBezTo>
                  <a:cubicBezTo>
                    <a:pt x="7424" y="11428"/>
                    <a:pt x="11560" y="13691"/>
                    <a:pt x="13858" y="15337"/>
                  </a:cubicBezTo>
                  <a:cubicBezTo>
                    <a:pt x="16156" y="16982"/>
                    <a:pt x="16615" y="18011"/>
                    <a:pt x="16386" y="19039"/>
                  </a:cubicBezTo>
                  <a:cubicBezTo>
                    <a:pt x="16156" y="20068"/>
                    <a:pt x="15237" y="21097"/>
                    <a:pt x="12709" y="21302"/>
                  </a:cubicBezTo>
                  <a:cubicBezTo>
                    <a:pt x="10181" y="21508"/>
                    <a:pt x="6045" y="20891"/>
                    <a:pt x="1909" y="20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9153329" y="7102725"/>
              <a:ext cx="237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4400"/>
                    <a:pt x="9290" y="7200"/>
                    <a:pt x="12890" y="3600"/>
                  </a:cubicBezTo>
                  <a:cubicBezTo>
                    <a:pt x="16490" y="0"/>
                    <a:pt x="190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8815988" y="7652329"/>
              <a:ext cx="506013" cy="5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2509" y="13094"/>
                    <a:pt x="5018" y="5581"/>
                    <a:pt x="8618" y="2294"/>
                  </a:cubicBezTo>
                  <a:cubicBezTo>
                    <a:pt x="12218" y="-993"/>
                    <a:pt x="16909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8961658" y="7739073"/>
              <a:ext cx="31434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5" y="21600"/>
                    <a:pt x="2810" y="21600"/>
                    <a:pt x="6410" y="18000"/>
                  </a:cubicBezTo>
                  <a:cubicBezTo>
                    <a:pt x="10010" y="14400"/>
                    <a:pt x="1580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0" name="Drawing"/>
          <p:cNvGrpSpPr/>
          <p:nvPr/>
        </p:nvGrpSpPr>
        <p:grpSpPr>
          <a:xfrm>
            <a:off x="1428750" y="1085417"/>
            <a:ext cx="10184900" cy="3249866"/>
            <a:chOff x="0" y="0"/>
            <a:chExt cx="10184899" cy="3249864"/>
          </a:xfrm>
        </p:grpSpPr>
        <p:sp>
          <p:nvSpPr>
            <p:cNvPr id="1193" name="Line"/>
            <p:cNvSpPr/>
            <p:nvPr/>
          </p:nvSpPr>
          <p:spPr>
            <a:xfrm>
              <a:off x="104433" y="581028"/>
              <a:ext cx="257517" cy="432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24" fill="norm" stroke="1" extrusionOk="0">
                  <a:moveTo>
                    <a:pt x="21193" y="2369"/>
                  </a:moveTo>
                  <a:cubicBezTo>
                    <a:pt x="20496" y="1535"/>
                    <a:pt x="19799" y="700"/>
                    <a:pt x="19016" y="282"/>
                  </a:cubicBezTo>
                  <a:cubicBezTo>
                    <a:pt x="18232" y="-135"/>
                    <a:pt x="17361" y="-135"/>
                    <a:pt x="15270" y="595"/>
                  </a:cubicBezTo>
                  <a:cubicBezTo>
                    <a:pt x="13180" y="1326"/>
                    <a:pt x="9870" y="2787"/>
                    <a:pt x="7170" y="4717"/>
                  </a:cubicBezTo>
                  <a:cubicBezTo>
                    <a:pt x="4470" y="6648"/>
                    <a:pt x="2380" y="9048"/>
                    <a:pt x="1161" y="11604"/>
                  </a:cubicBezTo>
                  <a:cubicBezTo>
                    <a:pt x="-59" y="14161"/>
                    <a:pt x="-407" y="16874"/>
                    <a:pt x="551" y="18595"/>
                  </a:cubicBezTo>
                  <a:cubicBezTo>
                    <a:pt x="1509" y="20317"/>
                    <a:pt x="3774" y="21048"/>
                    <a:pt x="6822" y="21256"/>
                  </a:cubicBezTo>
                  <a:cubicBezTo>
                    <a:pt x="9870" y="21465"/>
                    <a:pt x="13703" y="21152"/>
                    <a:pt x="17535" y="20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496150" y="578282"/>
              <a:ext cx="170601" cy="43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52" fill="norm" stroke="1" extrusionOk="0">
                  <a:moveTo>
                    <a:pt x="693" y="0"/>
                  </a:moveTo>
                  <a:cubicBezTo>
                    <a:pt x="693" y="2077"/>
                    <a:pt x="693" y="4154"/>
                    <a:pt x="826" y="7269"/>
                  </a:cubicBezTo>
                  <a:cubicBezTo>
                    <a:pt x="960" y="10385"/>
                    <a:pt x="1226" y="14538"/>
                    <a:pt x="1360" y="16927"/>
                  </a:cubicBezTo>
                  <a:cubicBezTo>
                    <a:pt x="1493" y="19315"/>
                    <a:pt x="1493" y="19938"/>
                    <a:pt x="1493" y="20510"/>
                  </a:cubicBezTo>
                  <a:cubicBezTo>
                    <a:pt x="1493" y="21081"/>
                    <a:pt x="1493" y="21600"/>
                    <a:pt x="1226" y="21548"/>
                  </a:cubicBezTo>
                  <a:cubicBezTo>
                    <a:pt x="960" y="21496"/>
                    <a:pt x="426" y="20873"/>
                    <a:pt x="160" y="19108"/>
                  </a:cubicBezTo>
                  <a:cubicBezTo>
                    <a:pt x="-107" y="17342"/>
                    <a:pt x="-107" y="14435"/>
                    <a:pt x="693" y="12513"/>
                  </a:cubicBezTo>
                  <a:cubicBezTo>
                    <a:pt x="1493" y="10592"/>
                    <a:pt x="3093" y="9658"/>
                    <a:pt x="4826" y="9138"/>
                  </a:cubicBezTo>
                  <a:cubicBezTo>
                    <a:pt x="6560" y="8619"/>
                    <a:pt x="8426" y="8515"/>
                    <a:pt x="10426" y="8931"/>
                  </a:cubicBezTo>
                  <a:cubicBezTo>
                    <a:pt x="12426" y="9346"/>
                    <a:pt x="14560" y="10281"/>
                    <a:pt x="16160" y="11735"/>
                  </a:cubicBezTo>
                  <a:cubicBezTo>
                    <a:pt x="17760" y="13188"/>
                    <a:pt x="18826" y="15162"/>
                    <a:pt x="19626" y="16615"/>
                  </a:cubicBezTo>
                  <a:cubicBezTo>
                    <a:pt x="20426" y="18069"/>
                    <a:pt x="20960" y="19004"/>
                    <a:pt x="21493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725311" y="741151"/>
              <a:ext cx="201790" cy="19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62" fill="norm" stroke="1" extrusionOk="0">
                  <a:moveTo>
                    <a:pt x="15375" y="7662"/>
                  </a:moveTo>
                  <a:cubicBezTo>
                    <a:pt x="14250" y="4962"/>
                    <a:pt x="13125" y="2262"/>
                    <a:pt x="11887" y="912"/>
                  </a:cubicBezTo>
                  <a:cubicBezTo>
                    <a:pt x="10650" y="-438"/>
                    <a:pt x="9300" y="-438"/>
                    <a:pt x="7275" y="1925"/>
                  </a:cubicBezTo>
                  <a:cubicBezTo>
                    <a:pt x="5250" y="4287"/>
                    <a:pt x="2550" y="9012"/>
                    <a:pt x="1200" y="12049"/>
                  </a:cubicBezTo>
                  <a:cubicBezTo>
                    <a:pt x="-150" y="15087"/>
                    <a:pt x="-150" y="16437"/>
                    <a:pt x="187" y="17675"/>
                  </a:cubicBezTo>
                  <a:cubicBezTo>
                    <a:pt x="525" y="18912"/>
                    <a:pt x="1200" y="20037"/>
                    <a:pt x="3000" y="19362"/>
                  </a:cubicBezTo>
                  <a:cubicBezTo>
                    <a:pt x="4800" y="18687"/>
                    <a:pt x="7725" y="16212"/>
                    <a:pt x="9525" y="14300"/>
                  </a:cubicBezTo>
                  <a:cubicBezTo>
                    <a:pt x="11325" y="12387"/>
                    <a:pt x="12000" y="11037"/>
                    <a:pt x="12675" y="9687"/>
                  </a:cubicBezTo>
                  <a:cubicBezTo>
                    <a:pt x="13350" y="8337"/>
                    <a:pt x="14025" y="6987"/>
                    <a:pt x="14475" y="6875"/>
                  </a:cubicBezTo>
                  <a:cubicBezTo>
                    <a:pt x="14925" y="6762"/>
                    <a:pt x="15150" y="7887"/>
                    <a:pt x="15713" y="10137"/>
                  </a:cubicBezTo>
                  <a:cubicBezTo>
                    <a:pt x="16275" y="12387"/>
                    <a:pt x="17175" y="15762"/>
                    <a:pt x="18187" y="17787"/>
                  </a:cubicBezTo>
                  <a:cubicBezTo>
                    <a:pt x="19200" y="19812"/>
                    <a:pt x="20325" y="20487"/>
                    <a:pt x="21450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984250" y="794182"/>
              <a:ext cx="25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985192" y="684491"/>
              <a:ext cx="18109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104" fill="norm" stroke="1" extrusionOk="0">
                  <a:moveTo>
                    <a:pt x="13332" y="8669"/>
                  </a:moveTo>
                  <a:cubicBezTo>
                    <a:pt x="6132" y="3586"/>
                    <a:pt x="-1068" y="-1496"/>
                    <a:pt x="132" y="410"/>
                  </a:cubicBezTo>
                  <a:cubicBezTo>
                    <a:pt x="1332" y="2316"/>
                    <a:pt x="10932" y="11210"/>
                    <a:pt x="20532" y="20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104899" y="748602"/>
              <a:ext cx="177801" cy="178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1641"/>
                  </a:moveTo>
                  <a:cubicBezTo>
                    <a:pt x="514" y="7418"/>
                    <a:pt x="1029" y="13195"/>
                    <a:pt x="1286" y="16711"/>
                  </a:cubicBezTo>
                  <a:cubicBezTo>
                    <a:pt x="1543" y="20227"/>
                    <a:pt x="1543" y="21483"/>
                    <a:pt x="1543" y="21106"/>
                  </a:cubicBezTo>
                  <a:cubicBezTo>
                    <a:pt x="1543" y="20730"/>
                    <a:pt x="1543" y="18720"/>
                    <a:pt x="2057" y="15330"/>
                  </a:cubicBezTo>
                  <a:cubicBezTo>
                    <a:pt x="2571" y="11939"/>
                    <a:pt x="3600" y="7167"/>
                    <a:pt x="4500" y="4153"/>
                  </a:cubicBezTo>
                  <a:cubicBezTo>
                    <a:pt x="5400" y="1139"/>
                    <a:pt x="6171" y="-117"/>
                    <a:pt x="8486" y="9"/>
                  </a:cubicBezTo>
                  <a:cubicBezTo>
                    <a:pt x="10800" y="134"/>
                    <a:pt x="14657" y="1641"/>
                    <a:pt x="17100" y="5283"/>
                  </a:cubicBezTo>
                  <a:cubicBezTo>
                    <a:pt x="19543" y="8925"/>
                    <a:pt x="20571" y="14702"/>
                    <a:pt x="21600" y="20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682750" y="684880"/>
              <a:ext cx="152400" cy="20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6" fill="norm" stroke="1" extrusionOk="0">
                  <a:moveTo>
                    <a:pt x="0" y="4108"/>
                  </a:moveTo>
                  <a:cubicBezTo>
                    <a:pt x="600" y="3006"/>
                    <a:pt x="1200" y="1904"/>
                    <a:pt x="2250" y="1353"/>
                  </a:cubicBezTo>
                  <a:cubicBezTo>
                    <a:pt x="3300" y="802"/>
                    <a:pt x="4800" y="802"/>
                    <a:pt x="6900" y="2124"/>
                  </a:cubicBezTo>
                  <a:cubicBezTo>
                    <a:pt x="9000" y="3447"/>
                    <a:pt x="11700" y="6092"/>
                    <a:pt x="13350" y="8847"/>
                  </a:cubicBezTo>
                  <a:cubicBezTo>
                    <a:pt x="15000" y="11602"/>
                    <a:pt x="15600" y="14467"/>
                    <a:pt x="15450" y="16671"/>
                  </a:cubicBezTo>
                  <a:cubicBezTo>
                    <a:pt x="15300" y="18876"/>
                    <a:pt x="14400" y="20418"/>
                    <a:pt x="13350" y="20859"/>
                  </a:cubicBezTo>
                  <a:cubicBezTo>
                    <a:pt x="12300" y="21300"/>
                    <a:pt x="11100" y="20639"/>
                    <a:pt x="10200" y="18104"/>
                  </a:cubicBezTo>
                  <a:cubicBezTo>
                    <a:pt x="9300" y="15569"/>
                    <a:pt x="8700" y="11161"/>
                    <a:pt x="9300" y="7745"/>
                  </a:cubicBezTo>
                  <a:cubicBezTo>
                    <a:pt x="9900" y="4329"/>
                    <a:pt x="11700" y="1904"/>
                    <a:pt x="13350" y="802"/>
                  </a:cubicBezTo>
                  <a:cubicBezTo>
                    <a:pt x="15000" y="-300"/>
                    <a:pt x="16500" y="-80"/>
                    <a:pt x="17850" y="361"/>
                  </a:cubicBezTo>
                  <a:cubicBezTo>
                    <a:pt x="19200" y="802"/>
                    <a:pt x="20400" y="1463"/>
                    <a:pt x="21600" y="2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905425" y="672402"/>
              <a:ext cx="171025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86" fill="norm" stroke="1" extrusionOk="0">
                  <a:moveTo>
                    <a:pt x="4746" y="3077"/>
                  </a:moveTo>
                  <a:cubicBezTo>
                    <a:pt x="3946" y="1604"/>
                    <a:pt x="3146" y="131"/>
                    <a:pt x="2479" y="9"/>
                  </a:cubicBezTo>
                  <a:cubicBezTo>
                    <a:pt x="1813" y="-114"/>
                    <a:pt x="1279" y="1113"/>
                    <a:pt x="879" y="3936"/>
                  </a:cubicBezTo>
                  <a:cubicBezTo>
                    <a:pt x="479" y="6759"/>
                    <a:pt x="213" y="11177"/>
                    <a:pt x="79" y="14000"/>
                  </a:cubicBezTo>
                  <a:cubicBezTo>
                    <a:pt x="-54" y="16822"/>
                    <a:pt x="-54" y="18050"/>
                    <a:pt x="346" y="19154"/>
                  </a:cubicBezTo>
                  <a:cubicBezTo>
                    <a:pt x="746" y="20259"/>
                    <a:pt x="1546" y="21241"/>
                    <a:pt x="2479" y="21363"/>
                  </a:cubicBezTo>
                  <a:cubicBezTo>
                    <a:pt x="3413" y="21486"/>
                    <a:pt x="4479" y="20750"/>
                    <a:pt x="5813" y="18786"/>
                  </a:cubicBezTo>
                  <a:cubicBezTo>
                    <a:pt x="7146" y="16822"/>
                    <a:pt x="8746" y="13631"/>
                    <a:pt x="9679" y="11054"/>
                  </a:cubicBezTo>
                  <a:cubicBezTo>
                    <a:pt x="10613" y="8477"/>
                    <a:pt x="10879" y="6513"/>
                    <a:pt x="11013" y="6145"/>
                  </a:cubicBezTo>
                  <a:cubicBezTo>
                    <a:pt x="11146" y="5777"/>
                    <a:pt x="11146" y="7004"/>
                    <a:pt x="11546" y="9213"/>
                  </a:cubicBezTo>
                  <a:cubicBezTo>
                    <a:pt x="11946" y="11422"/>
                    <a:pt x="12746" y="14613"/>
                    <a:pt x="14479" y="16822"/>
                  </a:cubicBezTo>
                  <a:cubicBezTo>
                    <a:pt x="16213" y="19031"/>
                    <a:pt x="18879" y="20259"/>
                    <a:pt x="21546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2187293" y="476682"/>
              <a:ext cx="9808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164"/>
                    <a:pt x="2735" y="6327"/>
                    <a:pt x="575" y="9927"/>
                  </a:cubicBezTo>
                  <a:cubicBezTo>
                    <a:pt x="-1585" y="13527"/>
                    <a:pt x="2735" y="1756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2273300" y="639928"/>
              <a:ext cx="184150" cy="17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10895"/>
                  </a:moveTo>
                  <a:cubicBezTo>
                    <a:pt x="993" y="11912"/>
                    <a:pt x="1986" y="12928"/>
                    <a:pt x="3724" y="12801"/>
                  </a:cubicBezTo>
                  <a:cubicBezTo>
                    <a:pt x="5462" y="12674"/>
                    <a:pt x="7945" y="11403"/>
                    <a:pt x="9931" y="9625"/>
                  </a:cubicBezTo>
                  <a:cubicBezTo>
                    <a:pt x="11917" y="7846"/>
                    <a:pt x="13407" y="5559"/>
                    <a:pt x="14152" y="3780"/>
                  </a:cubicBezTo>
                  <a:cubicBezTo>
                    <a:pt x="14897" y="2001"/>
                    <a:pt x="14897" y="730"/>
                    <a:pt x="14276" y="222"/>
                  </a:cubicBezTo>
                  <a:cubicBezTo>
                    <a:pt x="13655" y="-286"/>
                    <a:pt x="12414" y="-32"/>
                    <a:pt x="10179" y="2128"/>
                  </a:cubicBezTo>
                  <a:cubicBezTo>
                    <a:pt x="7945" y="4288"/>
                    <a:pt x="4717" y="8354"/>
                    <a:pt x="3103" y="11149"/>
                  </a:cubicBezTo>
                  <a:cubicBezTo>
                    <a:pt x="1490" y="13945"/>
                    <a:pt x="1490" y="15469"/>
                    <a:pt x="2483" y="16994"/>
                  </a:cubicBezTo>
                  <a:cubicBezTo>
                    <a:pt x="3476" y="18519"/>
                    <a:pt x="5462" y="20043"/>
                    <a:pt x="8814" y="20679"/>
                  </a:cubicBezTo>
                  <a:cubicBezTo>
                    <a:pt x="12166" y="21314"/>
                    <a:pt x="16883" y="21060"/>
                    <a:pt x="21600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0" y="1170949"/>
              <a:ext cx="2355850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0" y="21115"/>
                    <a:pt x="1320" y="20629"/>
                    <a:pt x="2009" y="19780"/>
                  </a:cubicBezTo>
                  <a:cubicBezTo>
                    <a:pt x="2698" y="18930"/>
                    <a:pt x="3416" y="17717"/>
                    <a:pt x="4153" y="16625"/>
                  </a:cubicBezTo>
                  <a:cubicBezTo>
                    <a:pt x="4891" y="15533"/>
                    <a:pt x="5647" y="14562"/>
                    <a:pt x="6356" y="13470"/>
                  </a:cubicBezTo>
                  <a:cubicBezTo>
                    <a:pt x="7064" y="12378"/>
                    <a:pt x="7724" y="11164"/>
                    <a:pt x="8423" y="9829"/>
                  </a:cubicBezTo>
                  <a:cubicBezTo>
                    <a:pt x="9121" y="8494"/>
                    <a:pt x="9859" y="7038"/>
                    <a:pt x="10587" y="5825"/>
                  </a:cubicBezTo>
                  <a:cubicBezTo>
                    <a:pt x="11314" y="4611"/>
                    <a:pt x="12032" y="3640"/>
                    <a:pt x="12741" y="2791"/>
                  </a:cubicBezTo>
                  <a:cubicBezTo>
                    <a:pt x="13449" y="1942"/>
                    <a:pt x="14148" y="1213"/>
                    <a:pt x="14895" y="728"/>
                  </a:cubicBezTo>
                  <a:cubicBezTo>
                    <a:pt x="15642" y="243"/>
                    <a:pt x="16438" y="0"/>
                    <a:pt x="17272" y="0"/>
                  </a:cubicBezTo>
                  <a:cubicBezTo>
                    <a:pt x="18107" y="0"/>
                    <a:pt x="18980" y="243"/>
                    <a:pt x="19708" y="485"/>
                  </a:cubicBezTo>
                  <a:cubicBezTo>
                    <a:pt x="20436" y="728"/>
                    <a:pt x="21018" y="971"/>
                    <a:pt x="21600" y="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203200" y="1276782"/>
              <a:ext cx="21209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0" y="20727"/>
                    <a:pt x="1380" y="19855"/>
                    <a:pt x="2080" y="18873"/>
                  </a:cubicBezTo>
                  <a:cubicBezTo>
                    <a:pt x="2781" y="17891"/>
                    <a:pt x="3492" y="16800"/>
                    <a:pt x="4204" y="15818"/>
                  </a:cubicBezTo>
                  <a:cubicBezTo>
                    <a:pt x="4915" y="14836"/>
                    <a:pt x="5626" y="13964"/>
                    <a:pt x="6392" y="12982"/>
                  </a:cubicBezTo>
                  <a:cubicBezTo>
                    <a:pt x="7157" y="12000"/>
                    <a:pt x="7976" y="10909"/>
                    <a:pt x="8806" y="9927"/>
                  </a:cubicBezTo>
                  <a:cubicBezTo>
                    <a:pt x="9636" y="8945"/>
                    <a:pt x="10477" y="8073"/>
                    <a:pt x="11328" y="7091"/>
                  </a:cubicBezTo>
                  <a:cubicBezTo>
                    <a:pt x="12180" y="6109"/>
                    <a:pt x="13042" y="5018"/>
                    <a:pt x="13850" y="4145"/>
                  </a:cubicBezTo>
                  <a:cubicBezTo>
                    <a:pt x="14659" y="3273"/>
                    <a:pt x="15413" y="2618"/>
                    <a:pt x="16200" y="1964"/>
                  </a:cubicBezTo>
                  <a:cubicBezTo>
                    <a:pt x="16987" y="1309"/>
                    <a:pt x="17806" y="655"/>
                    <a:pt x="18711" y="327"/>
                  </a:cubicBezTo>
                  <a:cubicBezTo>
                    <a:pt x="19617" y="0"/>
                    <a:pt x="206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2679700" y="711632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2692400" y="883082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552450" y="1897462"/>
              <a:ext cx="120121" cy="456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91" fill="norm" stroke="1" extrusionOk="0">
                  <a:moveTo>
                    <a:pt x="0" y="8360"/>
                  </a:moveTo>
                  <a:cubicBezTo>
                    <a:pt x="1117" y="9248"/>
                    <a:pt x="2234" y="10136"/>
                    <a:pt x="2979" y="12157"/>
                  </a:cubicBezTo>
                  <a:cubicBezTo>
                    <a:pt x="3724" y="14179"/>
                    <a:pt x="4097" y="17336"/>
                    <a:pt x="4469" y="19160"/>
                  </a:cubicBezTo>
                  <a:cubicBezTo>
                    <a:pt x="4841" y="20985"/>
                    <a:pt x="5214" y="21478"/>
                    <a:pt x="5400" y="21231"/>
                  </a:cubicBezTo>
                  <a:cubicBezTo>
                    <a:pt x="5586" y="20985"/>
                    <a:pt x="5586" y="19999"/>
                    <a:pt x="4841" y="17977"/>
                  </a:cubicBezTo>
                  <a:cubicBezTo>
                    <a:pt x="4097" y="15955"/>
                    <a:pt x="2607" y="12897"/>
                    <a:pt x="2421" y="9938"/>
                  </a:cubicBezTo>
                  <a:cubicBezTo>
                    <a:pt x="2234" y="6979"/>
                    <a:pt x="3352" y="4119"/>
                    <a:pt x="4655" y="2492"/>
                  </a:cubicBezTo>
                  <a:cubicBezTo>
                    <a:pt x="5959" y="864"/>
                    <a:pt x="7448" y="470"/>
                    <a:pt x="9310" y="223"/>
                  </a:cubicBezTo>
                  <a:cubicBezTo>
                    <a:pt x="11172" y="-23"/>
                    <a:pt x="13407" y="-122"/>
                    <a:pt x="15641" y="223"/>
                  </a:cubicBezTo>
                  <a:cubicBezTo>
                    <a:pt x="17876" y="568"/>
                    <a:pt x="20110" y="1357"/>
                    <a:pt x="20855" y="2936"/>
                  </a:cubicBezTo>
                  <a:cubicBezTo>
                    <a:pt x="21600" y="4514"/>
                    <a:pt x="20855" y="6881"/>
                    <a:pt x="18621" y="8262"/>
                  </a:cubicBezTo>
                  <a:cubicBezTo>
                    <a:pt x="16386" y="9642"/>
                    <a:pt x="12662" y="10037"/>
                    <a:pt x="8938" y="10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702733" y="2127682"/>
              <a:ext cx="224367" cy="200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2038" y="5400"/>
                  </a:moveTo>
                  <a:cubicBezTo>
                    <a:pt x="1019" y="4500"/>
                    <a:pt x="0" y="3600"/>
                    <a:pt x="0" y="2925"/>
                  </a:cubicBezTo>
                  <a:cubicBezTo>
                    <a:pt x="0" y="2250"/>
                    <a:pt x="1019" y="1800"/>
                    <a:pt x="2649" y="1688"/>
                  </a:cubicBezTo>
                  <a:cubicBezTo>
                    <a:pt x="4279" y="1575"/>
                    <a:pt x="6521" y="1800"/>
                    <a:pt x="8457" y="4050"/>
                  </a:cubicBezTo>
                  <a:cubicBezTo>
                    <a:pt x="10392" y="6300"/>
                    <a:pt x="12023" y="10575"/>
                    <a:pt x="12023" y="13838"/>
                  </a:cubicBezTo>
                  <a:cubicBezTo>
                    <a:pt x="12023" y="17100"/>
                    <a:pt x="10392" y="19350"/>
                    <a:pt x="9068" y="20475"/>
                  </a:cubicBezTo>
                  <a:cubicBezTo>
                    <a:pt x="7743" y="21600"/>
                    <a:pt x="6725" y="21600"/>
                    <a:pt x="5909" y="20475"/>
                  </a:cubicBezTo>
                  <a:cubicBezTo>
                    <a:pt x="5094" y="19350"/>
                    <a:pt x="4483" y="17100"/>
                    <a:pt x="6113" y="14063"/>
                  </a:cubicBezTo>
                  <a:cubicBezTo>
                    <a:pt x="7743" y="11025"/>
                    <a:pt x="11615" y="7200"/>
                    <a:pt x="14570" y="4725"/>
                  </a:cubicBezTo>
                  <a:cubicBezTo>
                    <a:pt x="17525" y="2250"/>
                    <a:pt x="19562" y="1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960413" y="1955844"/>
              <a:ext cx="169888" cy="33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193" fill="norm" stroke="1" extrusionOk="0">
                  <a:moveTo>
                    <a:pt x="10869" y="2860"/>
                  </a:moveTo>
                  <a:cubicBezTo>
                    <a:pt x="10869" y="1645"/>
                    <a:pt x="10869" y="430"/>
                    <a:pt x="10210" y="92"/>
                  </a:cubicBezTo>
                  <a:cubicBezTo>
                    <a:pt x="9552" y="-245"/>
                    <a:pt x="8235" y="295"/>
                    <a:pt x="6522" y="2522"/>
                  </a:cubicBezTo>
                  <a:cubicBezTo>
                    <a:pt x="4810" y="4750"/>
                    <a:pt x="2703" y="8665"/>
                    <a:pt x="1386" y="11905"/>
                  </a:cubicBezTo>
                  <a:cubicBezTo>
                    <a:pt x="69" y="15145"/>
                    <a:pt x="-458" y="17710"/>
                    <a:pt x="464" y="19262"/>
                  </a:cubicBezTo>
                  <a:cubicBezTo>
                    <a:pt x="1386" y="20815"/>
                    <a:pt x="3757" y="21355"/>
                    <a:pt x="7444" y="21153"/>
                  </a:cubicBezTo>
                  <a:cubicBezTo>
                    <a:pt x="11132" y="20950"/>
                    <a:pt x="16137" y="20005"/>
                    <a:pt x="21142" y="19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283233" y="1906382"/>
              <a:ext cx="177267" cy="38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93" fill="norm" stroke="1" extrusionOk="0">
                  <a:moveTo>
                    <a:pt x="12278" y="5582"/>
                  </a:moveTo>
                  <a:cubicBezTo>
                    <a:pt x="10221" y="6990"/>
                    <a:pt x="8164" y="8399"/>
                    <a:pt x="6235" y="10864"/>
                  </a:cubicBezTo>
                  <a:cubicBezTo>
                    <a:pt x="4306" y="13330"/>
                    <a:pt x="2506" y="16851"/>
                    <a:pt x="1478" y="18906"/>
                  </a:cubicBezTo>
                  <a:cubicBezTo>
                    <a:pt x="449" y="20960"/>
                    <a:pt x="192" y="21547"/>
                    <a:pt x="64" y="21488"/>
                  </a:cubicBezTo>
                  <a:cubicBezTo>
                    <a:pt x="-65" y="21430"/>
                    <a:pt x="-65" y="20725"/>
                    <a:pt x="706" y="18260"/>
                  </a:cubicBezTo>
                  <a:cubicBezTo>
                    <a:pt x="1478" y="15795"/>
                    <a:pt x="3021" y="11569"/>
                    <a:pt x="4692" y="8399"/>
                  </a:cubicBezTo>
                  <a:cubicBezTo>
                    <a:pt x="6364" y="5230"/>
                    <a:pt x="8164" y="3117"/>
                    <a:pt x="9449" y="1825"/>
                  </a:cubicBezTo>
                  <a:cubicBezTo>
                    <a:pt x="10735" y="534"/>
                    <a:pt x="11506" y="64"/>
                    <a:pt x="12406" y="6"/>
                  </a:cubicBezTo>
                  <a:cubicBezTo>
                    <a:pt x="13306" y="-53"/>
                    <a:pt x="14335" y="299"/>
                    <a:pt x="15621" y="2001"/>
                  </a:cubicBezTo>
                  <a:cubicBezTo>
                    <a:pt x="16906" y="3704"/>
                    <a:pt x="18449" y="6756"/>
                    <a:pt x="19478" y="9690"/>
                  </a:cubicBezTo>
                  <a:cubicBezTo>
                    <a:pt x="20506" y="12625"/>
                    <a:pt x="21021" y="15443"/>
                    <a:pt x="21535" y="18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365250" y="2102282"/>
              <a:ext cx="146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660706" y="1944648"/>
              <a:ext cx="199845" cy="29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063" fill="norm" stroke="1" extrusionOk="0">
                  <a:moveTo>
                    <a:pt x="1686" y="7677"/>
                  </a:moveTo>
                  <a:cubicBezTo>
                    <a:pt x="1459" y="11632"/>
                    <a:pt x="1231" y="15587"/>
                    <a:pt x="1004" y="17945"/>
                  </a:cubicBezTo>
                  <a:cubicBezTo>
                    <a:pt x="776" y="20302"/>
                    <a:pt x="549" y="21063"/>
                    <a:pt x="322" y="21063"/>
                  </a:cubicBezTo>
                  <a:cubicBezTo>
                    <a:pt x="94" y="21063"/>
                    <a:pt x="-133" y="20302"/>
                    <a:pt x="94" y="17488"/>
                  </a:cubicBezTo>
                  <a:cubicBezTo>
                    <a:pt x="322" y="14674"/>
                    <a:pt x="1004" y="9807"/>
                    <a:pt x="1913" y="6612"/>
                  </a:cubicBezTo>
                  <a:cubicBezTo>
                    <a:pt x="2823" y="3418"/>
                    <a:pt x="3960" y="1897"/>
                    <a:pt x="5665" y="908"/>
                  </a:cubicBezTo>
                  <a:cubicBezTo>
                    <a:pt x="7370" y="-81"/>
                    <a:pt x="9644" y="-537"/>
                    <a:pt x="11804" y="984"/>
                  </a:cubicBezTo>
                  <a:cubicBezTo>
                    <a:pt x="13964" y="2505"/>
                    <a:pt x="16010" y="6004"/>
                    <a:pt x="17147" y="8666"/>
                  </a:cubicBezTo>
                  <a:cubicBezTo>
                    <a:pt x="18284" y="11328"/>
                    <a:pt x="18511" y="13153"/>
                    <a:pt x="19080" y="14294"/>
                  </a:cubicBezTo>
                  <a:cubicBezTo>
                    <a:pt x="19648" y="15435"/>
                    <a:pt x="20558" y="15891"/>
                    <a:pt x="21467" y="16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2089150" y="2026082"/>
              <a:ext cx="980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455"/>
                    <a:pt x="21600" y="10909"/>
                    <a:pt x="19440" y="14509"/>
                  </a:cubicBezTo>
                  <a:cubicBezTo>
                    <a:pt x="17280" y="18109"/>
                    <a:pt x="8640" y="19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2108200" y="1920508"/>
              <a:ext cx="145556" cy="33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50" fill="norm" stroke="1" extrusionOk="0">
                  <a:moveTo>
                    <a:pt x="0" y="6368"/>
                  </a:moveTo>
                  <a:cubicBezTo>
                    <a:pt x="0" y="4873"/>
                    <a:pt x="0" y="3379"/>
                    <a:pt x="1234" y="2224"/>
                  </a:cubicBezTo>
                  <a:cubicBezTo>
                    <a:pt x="2469" y="1070"/>
                    <a:pt x="4937" y="255"/>
                    <a:pt x="7714" y="51"/>
                  </a:cubicBezTo>
                  <a:cubicBezTo>
                    <a:pt x="10491" y="-153"/>
                    <a:pt x="13577" y="255"/>
                    <a:pt x="15120" y="1205"/>
                  </a:cubicBezTo>
                  <a:cubicBezTo>
                    <a:pt x="16663" y="2156"/>
                    <a:pt x="16663" y="3651"/>
                    <a:pt x="16200" y="4738"/>
                  </a:cubicBezTo>
                  <a:cubicBezTo>
                    <a:pt x="15737" y="5824"/>
                    <a:pt x="14811" y="6504"/>
                    <a:pt x="13423" y="7522"/>
                  </a:cubicBezTo>
                  <a:cubicBezTo>
                    <a:pt x="12034" y="8541"/>
                    <a:pt x="10183" y="9900"/>
                    <a:pt x="10029" y="10715"/>
                  </a:cubicBezTo>
                  <a:cubicBezTo>
                    <a:pt x="9874" y="11530"/>
                    <a:pt x="11417" y="11802"/>
                    <a:pt x="13423" y="12549"/>
                  </a:cubicBezTo>
                  <a:cubicBezTo>
                    <a:pt x="15429" y="13296"/>
                    <a:pt x="17897" y="14519"/>
                    <a:pt x="19440" y="15470"/>
                  </a:cubicBezTo>
                  <a:cubicBezTo>
                    <a:pt x="20983" y="16421"/>
                    <a:pt x="21600" y="17100"/>
                    <a:pt x="20983" y="18051"/>
                  </a:cubicBezTo>
                  <a:cubicBezTo>
                    <a:pt x="20366" y="19002"/>
                    <a:pt x="18514" y="20224"/>
                    <a:pt x="15737" y="20836"/>
                  </a:cubicBezTo>
                  <a:cubicBezTo>
                    <a:pt x="12960" y="21447"/>
                    <a:pt x="9257" y="21447"/>
                    <a:pt x="6789" y="21175"/>
                  </a:cubicBezTo>
                  <a:cubicBezTo>
                    <a:pt x="4320" y="20904"/>
                    <a:pt x="3086" y="20360"/>
                    <a:pt x="1851" y="19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2541159" y="1912544"/>
              <a:ext cx="209803" cy="28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078" fill="norm" stroke="1" extrusionOk="0">
                  <a:moveTo>
                    <a:pt x="3091" y="7403"/>
                  </a:moveTo>
                  <a:cubicBezTo>
                    <a:pt x="2663" y="11443"/>
                    <a:pt x="2235" y="15484"/>
                    <a:pt x="2022" y="17892"/>
                  </a:cubicBezTo>
                  <a:cubicBezTo>
                    <a:pt x="1808" y="20301"/>
                    <a:pt x="1808" y="21078"/>
                    <a:pt x="1487" y="21078"/>
                  </a:cubicBezTo>
                  <a:cubicBezTo>
                    <a:pt x="1166" y="21078"/>
                    <a:pt x="525" y="20301"/>
                    <a:pt x="204" y="17892"/>
                  </a:cubicBezTo>
                  <a:cubicBezTo>
                    <a:pt x="-117" y="15484"/>
                    <a:pt x="-117" y="11443"/>
                    <a:pt x="632" y="8258"/>
                  </a:cubicBezTo>
                  <a:cubicBezTo>
                    <a:pt x="1380" y="5072"/>
                    <a:pt x="2877" y="2741"/>
                    <a:pt x="4695" y="1343"/>
                  </a:cubicBezTo>
                  <a:cubicBezTo>
                    <a:pt x="6513" y="-56"/>
                    <a:pt x="8651" y="-522"/>
                    <a:pt x="11538" y="721"/>
                  </a:cubicBezTo>
                  <a:cubicBezTo>
                    <a:pt x="14426" y="1964"/>
                    <a:pt x="18061" y="4917"/>
                    <a:pt x="19772" y="8180"/>
                  </a:cubicBezTo>
                  <a:cubicBezTo>
                    <a:pt x="21483" y="11443"/>
                    <a:pt x="21269" y="15018"/>
                    <a:pt x="21055" y="18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2940253" y="1933056"/>
              <a:ext cx="164897" cy="22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029" fill="norm" stroke="1" extrusionOk="0">
                  <a:moveTo>
                    <a:pt x="13744" y="5844"/>
                  </a:moveTo>
                  <a:cubicBezTo>
                    <a:pt x="13744" y="4835"/>
                    <a:pt x="13744" y="3825"/>
                    <a:pt x="13744" y="2816"/>
                  </a:cubicBezTo>
                  <a:cubicBezTo>
                    <a:pt x="13744" y="1807"/>
                    <a:pt x="13744" y="797"/>
                    <a:pt x="13069" y="293"/>
                  </a:cubicBezTo>
                  <a:cubicBezTo>
                    <a:pt x="12394" y="-212"/>
                    <a:pt x="11044" y="-212"/>
                    <a:pt x="8749" y="1504"/>
                  </a:cubicBezTo>
                  <a:cubicBezTo>
                    <a:pt x="6454" y="3220"/>
                    <a:pt x="3214" y="6652"/>
                    <a:pt x="1459" y="9982"/>
                  </a:cubicBezTo>
                  <a:cubicBezTo>
                    <a:pt x="-296" y="13313"/>
                    <a:pt x="-566" y="16543"/>
                    <a:pt x="1189" y="18562"/>
                  </a:cubicBezTo>
                  <a:cubicBezTo>
                    <a:pt x="2944" y="20581"/>
                    <a:pt x="6724" y="21388"/>
                    <a:pt x="10369" y="20883"/>
                  </a:cubicBezTo>
                  <a:cubicBezTo>
                    <a:pt x="14014" y="20379"/>
                    <a:pt x="17524" y="18562"/>
                    <a:pt x="21034" y="16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3168650" y="1797482"/>
              <a:ext cx="10733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0" y="0"/>
                  </a:moveTo>
                  <a:cubicBezTo>
                    <a:pt x="6646" y="3173"/>
                    <a:pt x="13292" y="6346"/>
                    <a:pt x="17031" y="9275"/>
                  </a:cubicBezTo>
                  <a:cubicBezTo>
                    <a:pt x="20769" y="12203"/>
                    <a:pt x="21600" y="14888"/>
                    <a:pt x="20769" y="16902"/>
                  </a:cubicBezTo>
                  <a:cubicBezTo>
                    <a:pt x="19938" y="18915"/>
                    <a:pt x="17446" y="20258"/>
                    <a:pt x="15162" y="20929"/>
                  </a:cubicBezTo>
                  <a:cubicBezTo>
                    <a:pt x="12877" y="21600"/>
                    <a:pt x="10800" y="21600"/>
                    <a:pt x="87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3511550" y="1994332"/>
              <a:ext cx="158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3543300" y="2134032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4272418" y="1707369"/>
              <a:ext cx="128400" cy="481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76" fill="norm" stroke="1" extrusionOk="0">
                  <a:moveTo>
                    <a:pt x="1232" y="8826"/>
                  </a:moveTo>
                  <a:cubicBezTo>
                    <a:pt x="2625" y="11090"/>
                    <a:pt x="4019" y="13354"/>
                    <a:pt x="4715" y="15288"/>
                  </a:cubicBezTo>
                  <a:cubicBezTo>
                    <a:pt x="5412" y="17221"/>
                    <a:pt x="5412" y="18825"/>
                    <a:pt x="5412" y="19909"/>
                  </a:cubicBezTo>
                  <a:cubicBezTo>
                    <a:pt x="5412" y="20994"/>
                    <a:pt x="5412" y="21560"/>
                    <a:pt x="5064" y="21466"/>
                  </a:cubicBezTo>
                  <a:cubicBezTo>
                    <a:pt x="4715" y="21371"/>
                    <a:pt x="4019" y="20617"/>
                    <a:pt x="3322" y="18494"/>
                  </a:cubicBezTo>
                  <a:cubicBezTo>
                    <a:pt x="2625" y="16372"/>
                    <a:pt x="1928" y="12882"/>
                    <a:pt x="1928" y="10147"/>
                  </a:cubicBezTo>
                  <a:cubicBezTo>
                    <a:pt x="1928" y="7412"/>
                    <a:pt x="2625" y="5431"/>
                    <a:pt x="3496" y="3969"/>
                  </a:cubicBezTo>
                  <a:cubicBezTo>
                    <a:pt x="4367" y="2507"/>
                    <a:pt x="5412" y="1563"/>
                    <a:pt x="6632" y="950"/>
                  </a:cubicBezTo>
                  <a:cubicBezTo>
                    <a:pt x="7851" y="337"/>
                    <a:pt x="9244" y="54"/>
                    <a:pt x="10812" y="7"/>
                  </a:cubicBezTo>
                  <a:cubicBezTo>
                    <a:pt x="12380" y="-40"/>
                    <a:pt x="14122" y="149"/>
                    <a:pt x="16212" y="762"/>
                  </a:cubicBezTo>
                  <a:cubicBezTo>
                    <a:pt x="18303" y="1375"/>
                    <a:pt x="20741" y="2412"/>
                    <a:pt x="21090" y="3639"/>
                  </a:cubicBezTo>
                  <a:cubicBezTo>
                    <a:pt x="21438" y="4865"/>
                    <a:pt x="19696" y="6280"/>
                    <a:pt x="16561" y="7364"/>
                  </a:cubicBezTo>
                  <a:cubicBezTo>
                    <a:pt x="13425" y="8449"/>
                    <a:pt x="8896" y="9204"/>
                    <a:pt x="5586" y="9628"/>
                  </a:cubicBezTo>
                  <a:cubicBezTo>
                    <a:pt x="2277" y="10053"/>
                    <a:pt x="186" y="10147"/>
                    <a:pt x="12" y="10147"/>
                  </a:cubicBezTo>
                  <a:cubicBezTo>
                    <a:pt x="-162" y="10147"/>
                    <a:pt x="1580" y="10053"/>
                    <a:pt x="3322" y="9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4427651" y="1935065"/>
              <a:ext cx="163399" cy="18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160" fill="norm" stroke="1" extrusionOk="0">
                  <a:moveTo>
                    <a:pt x="1439" y="6795"/>
                  </a:moveTo>
                  <a:cubicBezTo>
                    <a:pt x="608" y="5824"/>
                    <a:pt x="-223" y="4854"/>
                    <a:pt x="54" y="4247"/>
                  </a:cubicBezTo>
                  <a:cubicBezTo>
                    <a:pt x="331" y="3640"/>
                    <a:pt x="1715" y="3397"/>
                    <a:pt x="3654" y="4854"/>
                  </a:cubicBezTo>
                  <a:cubicBezTo>
                    <a:pt x="5592" y="6310"/>
                    <a:pt x="8085" y="9465"/>
                    <a:pt x="9331" y="12256"/>
                  </a:cubicBezTo>
                  <a:cubicBezTo>
                    <a:pt x="10577" y="15047"/>
                    <a:pt x="10577" y="17474"/>
                    <a:pt x="10023" y="19051"/>
                  </a:cubicBezTo>
                  <a:cubicBezTo>
                    <a:pt x="9469" y="20629"/>
                    <a:pt x="8362" y="21357"/>
                    <a:pt x="7392" y="21114"/>
                  </a:cubicBezTo>
                  <a:cubicBezTo>
                    <a:pt x="6423" y="20872"/>
                    <a:pt x="5592" y="19658"/>
                    <a:pt x="5731" y="16746"/>
                  </a:cubicBezTo>
                  <a:cubicBezTo>
                    <a:pt x="5869" y="13833"/>
                    <a:pt x="6977" y="9222"/>
                    <a:pt x="9054" y="6067"/>
                  </a:cubicBezTo>
                  <a:cubicBezTo>
                    <a:pt x="11131" y="2912"/>
                    <a:pt x="14177" y="1213"/>
                    <a:pt x="16392" y="485"/>
                  </a:cubicBezTo>
                  <a:cubicBezTo>
                    <a:pt x="18608" y="-243"/>
                    <a:pt x="19992" y="0"/>
                    <a:pt x="21377" y="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4704284" y="1783564"/>
              <a:ext cx="128066" cy="343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484" fill="norm" stroke="1" extrusionOk="0">
                  <a:moveTo>
                    <a:pt x="20744" y="2859"/>
                  </a:moveTo>
                  <a:cubicBezTo>
                    <a:pt x="20744" y="2064"/>
                    <a:pt x="20744" y="1269"/>
                    <a:pt x="19887" y="739"/>
                  </a:cubicBezTo>
                  <a:cubicBezTo>
                    <a:pt x="19030" y="209"/>
                    <a:pt x="17315" y="-56"/>
                    <a:pt x="15773" y="10"/>
                  </a:cubicBezTo>
                  <a:cubicBezTo>
                    <a:pt x="14230" y="77"/>
                    <a:pt x="12858" y="474"/>
                    <a:pt x="9944" y="2594"/>
                  </a:cubicBezTo>
                  <a:cubicBezTo>
                    <a:pt x="7030" y="4715"/>
                    <a:pt x="2573" y="8557"/>
                    <a:pt x="858" y="11870"/>
                  </a:cubicBezTo>
                  <a:cubicBezTo>
                    <a:pt x="-856" y="15183"/>
                    <a:pt x="173" y="17966"/>
                    <a:pt x="2401" y="19556"/>
                  </a:cubicBezTo>
                  <a:cubicBezTo>
                    <a:pt x="4630" y="21146"/>
                    <a:pt x="8058" y="21544"/>
                    <a:pt x="10630" y="21478"/>
                  </a:cubicBezTo>
                  <a:cubicBezTo>
                    <a:pt x="13201" y="21411"/>
                    <a:pt x="14915" y="20881"/>
                    <a:pt x="16630" y="20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4867555" y="1781449"/>
              <a:ext cx="136246" cy="35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59" fill="norm" stroke="1" extrusionOk="0">
                  <a:moveTo>
                    <a:pt x="15408" y="2487"/>
                  </a:moveTo>
                  <a:cubicBezTo>
                    <a:pt x="13082" y="4139"/>
                    <a:pt x="10756" y="5791"/>
                    <a:pt x="8762" y="8078"/>
                  </a:cubicBezTo>
                  <a:cubicBezTo>
                    <a:pt x="6768" y="10365"/>
                    <a:pt x="5107" y="13287"/>
                    <a:pt x="4110" y="15257"/>
                  </a:cubicBezTo>
                  <a:cubicBezTo>
                    <a:pt x="3113" y="17226"/>
                    <a:pt x="2781" y="18243"/>
                    <a:pt x="2116" y="19259"/>
                  </a:cubicBezTo>
                  <a:cubicBezTo>
                    <a:pt x="1452" y="20275"/>
                    <a:pt x="455" y="21292"/>
                    <a:pt x="122" y="21355"/>
                  </a:cubicBezTo>
                  <a:cubicBezTo>
                    <a:pt x="-210" y="21419"/>
                    <a:pt x="122" y="20530"/>
                    <a:pt x="1285" y="18179"/>
                  </a:cubicBezTo>
                  <a:cubicBezTo>
                    <a:pt x="2448" y="15828"/>
                    <a:pt x="4442" y="12017"/>
                    <a:pt x="6436" y="8840"/>
                  </a:cubicBezTo>
                  <a:cubicBezTo>
                    <a:pt x="8430" y="5664"/>
                    <a:pt x="10424" y="3123"/>
                    <a:pt x="12085" y="1661"/>
                  </a:cubicBezTo>
                  <a:cubicBezTo>
                    <a:pt x="13747" y="200"/>
                    <a:pt x="15076" y="-181"/>
                    <a:pt x="16073" y="73"/>
                  </a:cubicBezTo>
                  <a:cubicBezTo>
                    <a:pt x="17070" y="327"/>
                    <a:pt x="17735" y="1217"/>
                    <a:pt x="18399" y="3250"/>
                  </a:cubicBezTo>
                  <a:cubicBezTo>
                    <a:pt x="19064" y="5283"/>
                    <a:pt x="19728" y="8459"/>
                    <a:pt x="20227" y="11381"/>
                  </a:cubicBezTo>
                  <a:cubicBezTo>
                    <a:pt x="20725" y="14304"/>
                    <a:pt x="21058" y="16972"/>
                    <a:pt x="21390" y="19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4895850" y="1949882"/>
              <a:ext cx="1524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5400" y="15429"/>
                    <a:pt x="10800" y="21600"/>
                    <a:pt x="14400" y="20057"/>
                  </a:cubicBezTo>
                  <a:cubicBezTo>
                    <a:pt x="18000" y="18514"/>
                    <a:pt x="19800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5099050" y="1714932"/>
              <a:ext cx="11883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600" fill="norm" stroke="1" extrusionOk="0">
                  <a:moveTo>
                    <a:pt x="7688" y="0"/>
                  </a:moveTo>
                  <a:cubicBezTo>
                    <a:pt x="12814" y="2747"/>
                    <a:pt x="17939" y="5495"/>
                    <a:pt x="19769" y="8289"/>
                  </a:cubicBezTo>
                  <a:cubicBezTo>
                    <a:pt x="21600" y="11084"/>
                    <a:pt x="20136" y="13926"/>
                    <a:pt x="16292" y="16153"/>
                  </a:cubicBezTo>
                  <a:cubicBezTo>
                    <a:pt x="12447" y="18379"/>
                    <a:pt x="6224" y="199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5499100" y="2076882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5837766" y="1729085"/>
              <a:ext cx="129195" cy="420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236" fill="norm" stroke="1" extrusionOk="0">
                  <a:moveTo>
                    <a:pt x="1714" y="6664"/>
                  </a:moveTo>
                  <a:cubicBezTo>
                    <a:pt x="1371" y="9872"/>
                    <a:pt x="1029" y="13079"/>
                    <a:pt x="857" y="14951"/>
                  </a:cubicBezTo>
                  <a:cubicBezTo>
                    <a:pt x="686" y="16822"/>
                    <a:pt x="686" y="17357"/>
                    <a:pt x="857" y="18319"/>
                  </a:cubicBezTo>
                  <a:cubicBezTo>
                    <a:pt x="1029" y="19281"/>
                    <a:pt x="1371" y="20672"/>
                    <a:pt x="1371" y="21099"/>
                  </a:cubicBezTo>
                  <a:cubicBezTo>
                    <a:pt x="1371" y="21527"/>
                    <a:pt x="1029" y="20992"/>
                    <a:pt x="686" y="18907"/>
                  </a:cubicBezTo>
                  <a:cubicBezTo>
                    <a:pt x="343" y="16822"/>
                    <a:pt x="0" y="13186"/>
                    <a:pt x="0" y="10353"/>
                  </a:cubicBezTo>
                  <a:cubicBezTo>
                    <a:pt x="0" y="7519"/>
                    <a:pt x="343" y="5487"/>
                    <a:pt x="857" y="4097"/>
                  </a:cubicBezTo>
                  <a:cubicBezTo>
                    <a:pt x="1371" y="2707"/>
                    <a:pt x="2057" y="1959"/>
                    <a:pt x="3086" y="1371"/>
                  </a:cubicBezTo>
                  <a:cubicBezTo>
                    <a:pt x="4114" y="782"/>
                    <a:pt x="5486" y="355"/>
                    <a:pt x="7200" y="141"/>
                  </a:cubicBezTo>
                  <a:cubicBezTo>
                    <a:pt x="8914" y="-73"/>
                    <a:pt x="10971" y="-73"/>
                    <a:pt x="13200" y="355"/>
                  </a:cubicBezTo>
                  <a:cubicBezTo>
                    <a:pt x="15429" y="782"/>
                    <a:pt x="17829" y="1638"/>
                    <a:pt x="19371" y="3028"/>
                  </a:cubicBezTo>
                  <a:cubicBezTo>
                    <a:pt x="20914" y="4418"/>
                    <a:pt x="21600" y="6343"/>
                    <a:pt x="20057" y="7733"/>
                  </a:cubicBezTo>
                  <a:cubicBezTo>
                    <a:pt x="18514" y="9123"/>
                    <a:pt x="14743" y="9978"/>
                    <a:pt x="11829" y="10353"/>
                  </a:cubicBezTo>
                  <a:cubicBezTo>
                    <a:pt x="8914" y="10727"/>
                    <a:pt x="6857" y="10620"/>
                    <a:pt x="6686" y="10406"/>
                  </a:cubicBezTo>
                  <a:cubicBezTo>
                    <a:pt x="6514" y="10192"/>
                    <a:pt x="8229" y="9872"/>
                    <a:pt x="9943" y="9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5962650" y="1911782"/>
              <a:ext cx="165100" cy="21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8808"/>
                  </a:moveTo>
                  <a:cubicBezTo>
                    <a:pt x="277" y="7130"/>
                    <a:pt x="554" y="5452"/>
                    <a:pt x="1523" y="4509"/>
                  </a:cubicBezTo>
                  <a:cubicBezTo>
                    <a:pt x="2492" y="3565"/>
                    <a:pt x="4154" y="3355"/>
                    <a:pt x="6369" y="5033"/>
                  </a:cubicBezTo>
                  <a:cubicBezTo>
                    <a:pt x="8585" y="6711"/>
                    <a:pt x="11354" y="10276"/>
                    <a:pt x="12738" y="12583"/>
                  </a:cubicBezTo>
                  <a:cubicBezTo>
                    <a:pt x="14123" y="14889"/>
                    <a:pt x="14123" y="15938"/>
                    <a:pt x="13985" y="17091"/>
                  </a:cubicBezTo>
                  <a:cubicBezTo>
                    <a:pt x="13846" y="18245"/>
                    <a:pt x="13569" y="19503"/>
                    <a:pt x="12738" y="20342"/>
                  </a:cubicBezTo>
                  <a:cubicBezTo>
                    <a:pt x="11908" y="21181"/>
                    <a:pt x="10523" y="21600"/>
                    <a:pt x="9415" y="20971"/>
                  </a:cubicBezTo>
                  <a:cubicBezTo>
                    <a:pt x="8308" y="20342"/>
                    <a:pt x="7477" y="18664"/>
                    <a:pt x="8308" y="15309"/>
                  </a:cubicBezTo>
                  <a:cubicBezTo>
                    <a:pt x="9138" y="11953"/>
                    <a:pt x="11631" y="6920"/>
                    <a:pt x="14123" y="4089"/>
                  </a:cubicBezTo>
                  <a:cubicBezTo>
                    <a:pt x="16615" y="1258"/>
                    <a:pt x="19108" y="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6240879" y="1731087"/>
              <a:ext cx="172621" cy="358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410" fill="norm" stroke="1" extrusionOk="0">
                  <a:moveTo>
                    <a:pt x="17114" y="2446"/>
                  </a:moveTo>
                  <a:cubicBezTo>
                    <a:pt x="16600" y="1688"/>
                    <a:pt x="16085" y="931"/>
                    <a:pt x="15185" y="488"/>
                  </a:cubicBezTo>
                  <a:cubicBezTo>
                    <a:pt x="14285" y="46"/>
                    <a:pt x="13000" y="-80"/>
                    <a:pt x="11714" y="46"/>
                  </a:cubicBezTo>
                  <a:cubicBezTo>
                    <a:pt x="10428" y="173"/>
                    <a:pt x="9142" y="552"/>
                    <a:pt x="6957" y="2573"/>
                  </a:cubicBezTo>
                  <a:cubicBezTo>
                    <a:pt x="4771" y="4594"/>
                    <a:pt x="1685" y="8257"/>
                    <a:pt x="528" y="11352"/>
                  </a:cubicBezTo>
                  <a:cubicBezTo>
                    <a:pt x="-629" y="14446"/>
                    <a:pt x="142" y="16973"/>
                    <a:pt x="2585" y="18678"/>
                  </a:cubicBezTo>
                  <a:cubicBezTo>
                    <a:pt x="5028" y="20383"/>
                    <a:pt x="9142" y="21267"/>
                    <a:pt x="12485" y="21394"/>
                  </a:cubicBezTo>
                  <a:cubicBezTo>
                    <a:pt x="15828" y="21520"/>
                    <a:pt x="18400" y="20888"/>
                    <a:pt x="20971" y="20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6540500" y="1810182"/>
              <a:ext cx="190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444"/>
                    <a:pt x="4800" y="10888"/>
                    <a:pt x="8400" y="14488"/>
                  </a:cubicBezTo>
                  <a:cubicBezTo>
                    <a:pt x="12000" y="18088"/>
                    <a:pt x="16800" y="198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6510823" y="1756117"/>
              <a:ext cx="190571" cy="28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481" fill="norm" stroke="1" extrusionOk="0">
                  <a:moveTo>
                    <a:pt x="3222" y="6051"/>
                  </a:moveTo>
                  <a:cubicBezTo>
                    <a:pt x="2073" y="5245"/>
                    <a:pt x="924" y="4439"/>
                    <a:pt x="349" y="3633"/>
                  </a:cubicBezTo>
                  <a:cubicBezTo>
                    <a:pt x="-225" y="2827"/>
                    <a:pt x="-225" y="2022"/>
                    <a:pt x="1384" y="1296"/>
                  </a:cubicBezTo>
                  <a:cubicBezTo>
                    <a:pt x="2992" y="571"/>
                    <a:pt x="6209" y="-74"/>
                    <a:pt x="8966" y="7"/>
                  </a:cubicBezTo>
                  <a:cubicBezTo>
                    <a:pt x="11724" y="87"/>
                    <a:pt x="14022" y="893"/>
                    <a:pt x="15515" y="2022"/>
                  </a:cubicBezTo>
                  <a:cubicBezTo>
                    <a:pt x="17009" y="3150"/>
                    <a:pt x="17698" y="4601"/>
                    <a:pt x="17009" y="6213"/>
                  </a:cubicBezTo>
                  <a:cubicBezTo>
                    <a:pt x="16320" y="7825"/>
                    <a:pt x="14252" y="9598"/>
                    <a:pt x="12643" y="10484"/>
                  </a:cubicBezTo>
                  <a:cubicBezTo>
                    <a:pt x="11035" y="11371"/>
                    <a:pt x="9886" y="11371"/>
                    <a:pt x="9886" y="11371"/>
                  </a:cubicBezTo>
                  <a:cubicBezTo>
                    <a:pt x="9886" y="11371"/>
                    <a:pt x="11035" y="11371"/>
                    <a:pt x="12758" y="11532"/>
                  </a:cubicBezTo>
                  <a:cubicBezTo>
                    <a:pt x="14481" y="11693"/>
                    <a:pt x="16779" y="12016"/>
                    <a:pt x="18503" y="12983"/>
                  </a:cubicBezTo>
                  <a:cubicBezTo>
                    <a:pt x="20226" y="13950"/>
                    <a:pt x="21375" y="15562"/>
                    <a:pt x="20226" y="17093"/>
                  </a:cubicBezTo>
                  <a:cubicBezTo>
                    <a:pt x="19077" y="18625"/>
                    <a:pt x="15630" y="20075"/>
                    <a:pt x="12873" y="20801"/>
                  </a:cubicBezTo>
                  <a:cubicBezTo>
                    <a:pt x="10115" y="21526"/>
                    <a:pt x="8047" y="21526"/>
                    <a:pt x="7703" y="21445"/>
                  </a:cubicBezTo>
                  <a:cubicBezTo>
                    <a:pt x="7358" y="21365"/>
                    <a:pt x="8737" y="21204"/>
                    <a:pt x="10115" y="21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6800850" y="1492682"/>
              <a:ext cx="44450" cy="742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0"/>
                  </a:moveTo>
                  <a:cubicBezTo>
                    <a:pt x="4114" y="1534"/>
                    <a:pt x="8229" y="3068"/>
                    <a:pt x="10800" y="5124"/>
                  </a:cubicBezTo>
                  <a:cubicBezTo>
                    <a:pt x="13371" y="7180"/>
                    <a:pt x="14400" y="9757"/>
                    <a:pt x="14914" y="12273"/>
                  </a:cubicBezTo>
                  <a:cubicBezTo>
                    <a:pt x="15429" y="14789"/>
                    <a:pt x="15429" y="17243"/>
                    <a:pt x="15943" y="18624"/>
                  </a:cubicBezTo>
                  <a:cubicBezTo>
                    <a:pt x="16457" y="20005"/>
                    <a:pt x="17486" y="20311"/>
                    <a:pt x="18000" y="20649"/>
                  </a:cubicBezTo>
                  <a:cubicBezTo>
                    <a:pt x="18514" y="20986"/>
                    <a:pt x="18514" y="21355"/>
                    <a:pt x="19029" y="21477"/>
                  </a:cubicBezTo>
                  <a:cubicBezTo>
                    <a:pt x="19543" y="21600"/>
                    <a:pt x="20571" y="21477"/>
                    <a:pt x="2160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6976533" y="1724372"/>
              <a:ext cx="122768" cy="277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11545" y="4117"/>
                  </a:moveTo>
                  <a:cubicBezTo>
                    <a:pt x="10055" y="4762"/>
                    <a:pt x="8566" y="5407"/>
                    <a:pt x="7448" y="6696"/>
                  </a:cubicBezTo>
                  <a:cubicBezTo>
                    <a:pt x="6331" y="7986"/>
                    <a:pt x="5586" y="9920"/>
                    <a:pt x="4655" y="12177"/>
                  </a:cubicBezTo>
                  <a:cubicBezTo>
                    <a:pt x="3724" y="14433"/>
                    <a:pt x="2607" y="17013"/>
                    <a:pt x="1676" y="18786"/>
                  </a:cubicBezTo>
                  <a:cubicBezTo>
                    <a:pt x="745" y="20559"/>
                    <a:pt x="0" y="21526"/>
                    <a:pt x="0" y="21042"/>
                  </a:cubicBezTo>
                  <a:cubicBezTo>
                    <a:pt x="0" y="20559"/>
                    <a:pt x="745" y="18625"/>
                    <a:pt x="2979" y="15159"/>
                  </a:cubicBezTo>
                  <a:cubicBezTo>
                    <a:pt x="5214" y="11693"/>
                    <a:pt x="8938" y="6696"/>
                    <a:pt x="11172" y="3795"/>
                  </a:cubicBezTo>
                  <a:cubicBezTo>
                    <a:pt x="13407" y="893"/>
                    <a:pt x="14152" y="87"/>
                    <a:pt x="15083" y="7"/>
                  </a:cubicBezTo>
                  <a:cubicBezTo>
                    <a:pt x="16014" y="-74"/>
                    <a:pt x="17131" y="571"/>
                    <a:pt x="18248" y="3472"/>
                  </a:cubicBezTo>
                  <a:cubicBezTo>
                    <a:pt x="19366" y="6374"/>
                    <a:pt x="20483" y="11532"/>
                    <a:pt x="21041" y="14836"/>
                  </a:cubicBezTo>
                  <a:cubicBezTo>
                    <a:pt x="21600" y="18141"/>
                    <a:pt x="21600" y="19592"/>
                    <a:pt x="21600" y="21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7016750" y="1867332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7188200" y="1651432"/>
              <a:ext cx="84988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0" y="0"/>
                  </a:moveTo>
                  <a:cubicBezTo>
                    <a:pt x="5795" y="811"/>
                    <a:pt x="11590" y="1623"/>
                    <a:pt x="15541" y="3397"/>
                  </a:cubicBezTo>
                  <a:cubicBezTo>
                    <a:pt x="19493" y="5172"/>
                    <a:pt x="21600" y="7910"/>
                    <a:pt x="21073" y="10901"/>
                  </a:cubicBezTo>
                  <a:cubicBezTo>
                    <a:pt x="20546" y="13893"/>
                    <a:pt x="17385" y="17138"/>
                    <a:pt x="15015" y="18963"/>
                  </a:cubicBezTo>
                  <a:cubicBezTo>
                    <a:pt x="12644" y="20789"/>
                    <a:pt x="11063" y="21194"/>
                    <a:pt x="8693" y="21397"/>
                  </a:cubicBezTo>
                  <a:cubicBezTo>
                    <a:pt x="6322" y="21600"/>
                    <a:pt x="3161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7543800" y="1968932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7904534" y="1645082"/>
              <a:ext cx="115918" cy="37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445" fill="norm" stroke="1" extrusionOk="0">
                  <a:moveTo>
                    <a:pt x="3628" y="9519"/>
                  </a:moveTo>
                  <a:cubicBezTo>
                    <a:pt x="3628" y="12447"/>
                    <a:pt x="3628" y="15376"/>
                    <a:pt x="3628" y="17146"/>
                  </a:cubicBezTo>
                  <a:cubicBezTo>
                    <a:pt x="3628" y="18915"/>
                    <a:pt x="3628" y="19525"/>
                    <a:pt x="3628" y="20197"/>
                  </a:cubicBezTo>
                  <a:cubicBezTo>
                    <a:pt x="3628" y="20868"/>
                    <a:pt x="3628" y="21600"/>
                    <a:pt x="3439" y="21417"/>
                  </a:cubicBezTo>
                  <a:cubicBezTo>
                    <a:pt x="3250" y="21234"/>
                    <a:pt x="2871" y="20136"/>
                    <a:pt x="2113" y="17329"/>
                  </a:cubicBezTo>
                  <a:cubicBezTo>
                    <a:pt x="1355" y="14522"/>
                    <a:pt x="218" y="10007"/>
                    <a:pt x="28" y="7078"/>
                  </a:cubicBezTo>
                  <a:cubicBezTo>
                    <a:pt x="-161" y="4149"/>
                    <a:pt x="597" y="2807"/>
                    <a:pt x="2681" y="1769"/>
                  </a:cubicBezTo>
                  <a:cubicBezTo>
                    <a:pt x="4765" y="732"/>
                    <a:pt x="8176" y="0"/>
                    <a:pt x="11397" y="0"/>
                  </a:cubicBezTo>
                  <a:cubicBezTo>
                    <a:pt x="14618" y="0"/>
                    <a:pt x="17650" y="732"/>
                    <a:pt x="19355" y="1892"/>
                  </a:cubicBezTo>
                  <a:cubicBezTo>
                    <a:pt x="21060" y="3051"/>
                    <a:pt x="21439" y="4637"/>
                    <a:pt x="19165" y="5919"/>
                  </a:cubicBezTo>
                  <a:cubicBezTo>
                    <a:pt x="16892" y="7200"/>
                    <a:pt x="11965" y="8176"/>
                    <a:pt x="7039" y="9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8045813" y="1791132"/>
              <a:ext cx="183787" cy="17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74" fill="norm" stroke="1" extrusionOk="0">
                  <a:moveTo>
                    <a:pt x="694" y="8800"/>
                  </a:moveTo>
                  <a:cubicBezTo>
                    <a:pt x="203" y="7200"/>
                    <a:pt x="-288" y="5600"/>
                    <a:pt x="203" y="4667"/>
                  </a:cubicBezTo>
                  <a:cubicBezTo>
                    <a:pt x="694" y="3733"/>
                    <a:pt x="2167" y="3467"/>
                    <a:pt x="4130" y="4533"/>
                  </a:cubicBezTo>
                  <a:cubicBezTo>
                    <a:pt x="6094" y="5600"/>
                    <a:pt x="8548" y="8000"/>
                    <a:pt x="9776" y="10533"/>
                  </a:cubicBezTo>
                  <a:cubicBezTo>
                    <a:pt x="11003" y="13067"/>
                    <a:pt x="11003" y="15733"/>
                    <a:pt x="10512" y="17867"/>
                  </a:cubicBezTo>
                  <a:cubicBezTo>
                    <a:pt x="10021" y="20000"/>
                    <a:pt x="9039" y="21600"/>
                    <a:pt x="8548" y="21467"/>
                  </a:cubicBezTo>
                  <a:cubicBezTo>
                    <a:pt x="8057" y="21333"/>
                    <a:pt x="8057" y="19467"/>
                    <a:pt x="8917" y="16267"/>
                  </a:cubicBezTo>
                  <a:cubicBezTo>
                    <a:pt x="9776" y="13067"/>
                    <a:pt x="11494" y="8533"/>
                    <a:pt x="13703" y="5600"/>
                  </a:cubicBezTo>
                  <a:cubicBezTo>
                    <a:pt x="15912" y="2667"/>
                    <a:pt x="18612" y="1333"/>
                    <a:pt x="213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8497296" y="1567110"/>
              <a:ext cx="128449" cy="382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62" fill="norm" stroke="1" extrusionOk="0">
                  <a:moveTo>
                    <a:pt x="20739" y="1524"/>
                  </a:moveTo>
                  <a:cubicBezTo>
                    <a:pt x="21088" y="930"/>
                    <a:pt x="21436" y="337"/>
                    <a:pt x="20739" y="99"/>
                  </a:cubicBezTo>
                  <a:cubicBezTo>
                    <a:pt x="20042" y="-138"/>
                    <a:pt x="18301" y="-19"/>
                    <a:pt x="15339" y="1227"/>
                  </a:cubicBezTo>
                  <a:cubicBezTo>
                    <a:pt x="12378" y="2473"/>
                    <a:pt x="8197" y="4847"/>
                    <a:pt x="5062" y="7754"/>
                  </a:cubicBezTo>
                  <a:cubicBezTo>
                    <a:pt x="1926" y="10662"/>
                    <a:pt x="-164" y="14104"/>
                    <a:pt x="10" y="16477"/>
                  </a:cubicBezTo>
                  <a:cubicBezTo>
                    <a:pt x="184" y="18851"/>
                    <a:pt x="2623" y="20157"/>
                    <a:pt x="5759" y="20809"/>
                  </a:cubicBezTo>
                  <a:cubicBezTo>
                    <a:pt x="8894" y="21462"/>
                    <a:pt x="12726" y="21462"/>
                    <a:pt x="16559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8715999" y="1631166"/>
              <a:ext cx="180352" cy="26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57" fill="norm" stroke="1" extrusionOk="0">
                  <a:moveTo>
                    <a:pt x="16879" y="3210"/>
                  </a:moveTo>
                  <a:cubicBezTo>
                    <a:pt x="17381" y="2000"/>
                    <a:pt x="17884" y="791"/>
                    <a:pt x="17381" y="272"/>
                  </a:cubicBezTo>
                  <a:cubicBezTo>
                    <a:pt x="16879" y="-246"/>
                    <a:pt x="15372" y="-73"/>
                    <a:pt x="12860" y="1223"/>
                  </a:cubicBezTo>
                  <a:cubicBezTo>
                    <a:pt x="10349" y="2519"/>
                    <a:pt x="6833" y="4938"/>
                    <a:pt x="4572" y="7703"/>
                  </a:cubicBezTo>
                  <a:cubicBezTo>
                    <a:pt x="2312" y="10468"/>
                    <a:pt x="1307" y="13578"/>
                    <a:pt x="679" y="15565"/>
                  </a:cubicBezTo>
                  <a:cubicBezTo>
                    <a:pt x="51" y="17552"/>
                    <a:pt x="-200" y="18416"/>
                    <a:pt x="177" y="19194"/>
                  </a:cubicBezTo>
                  <a:cubicBezTo>
                    <a:pt x="553" y="19972"/>
                    <a:pt x="1558" y="20663"/>
                    <a:pt x="3316" y="21008"/>
                  </a:cubicBezTo>
                  <a:cubicBezTo>
                    <a:pt x="5074" y="21354"/>
                    <a:pt x="7586" y="21354"/>
                    <a:pt x="10726" y="20922"/>
                  </a:cubicBezTo>
                  <a:cubicBezTo>
                    <a:pt x="13865" y="20490"/>
                    <a:pt x="17633" y="19626"/>
                    <a:pt x="21400" y="18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9095316" y="1391082"/>
              <a:ext cx="23285" cy="73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21600" y="0"/>
                  </a:moveTo>
                  <a:cubicBezTo>
                    <a:pt x="21600" y="2160"/>
                    <a:pt x="21600" y="4320"/>
                    <a:pt x="21600" y="6665"/>
                  </a:cubicBezTo>
                  <a:cubicBezTo>
                    <a:pt x="21600" y="9010"/>
                    <a:pt x="21600" y="11541"/>
                    <a:pt x="19636" y="13731"/>
                  </a:cubicBezTo>
                  <a:cubicBezTo>
                    <a:pt x="17673" y="15922"/>
                    <a:pt x="13745" y="17774"/>
                    <a:pt x="10800" y="18885"/>
                  </a:cubicBezTo>
                  <a:cubicBezTo>
                    <a:pt x="7855" y="19995"/>
                    <a:pt x="5891" y="20366"/>
                    <a:pt x="3927" y="20705"/>
                  </a:cubicBezTo>
                  <a:cubicBezTo>
                    <a:pt x="1964" y="21045"/>
                    <a:pt x="0" y="21353"/>
                    <a:pt x="0" y="21477"/>
                  </a:cubicBezTo>
                  <a:cubicBezTo>
                    <a:pt x="0" y="21600"/>
                    <a:pt x="1964" y="21538"/>
                    <a:pt x="3927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9303690" y="1625828"/>
              <a:ext cx="170511" cy="291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20" fill="norm" stroke="1" extrusionOk="0">
                  <a:moveTo>
                    <a:pt x="7081" y="7368"/>
                  </a:moveTo>
                  <a:cubicBezTo>
                    <a:pt x="5481" y="10738"/>
                    <a:pt x="3881" y="14108"/>
                    <a:pt x="2948" y="16176"/>
                  </a:cubicBezTo>
                  <a:cubicBezTo>
                    <a:pt x="2014" y="18244"/>
                    <a:pt x="1748" y="19010"/>
                    <a:pt x="1348" y="19776"/>
                  </a:cubicBezTo>
                  <a:cubicBezTo>
                    <a:pt x="948" y="20542"/>
                    <a:pt x="414" y="21308"/>
                    <a:pt x="148" y="21078"/>
                  </a:cubicBezTo>
                  <a:cubicBezTo>
                    <a:pt x="-119" y="20848"/>
                    <a:pt x="-119" y="19623"/>
                    <a:pt x="948" y="16789"/>
                  </a:cubicBezTo>
                  <a:cubicBezTo>
                    <a:pt x="2014" y="13955"/>
                    <a:pt x="4148" y="9512"/>
                    <a:pt x="5481" y="6831"/>
                  </a:cubicBezTo>
                  <a:cubicBezTo>
                    <a:pt x="6814" y="4151"/>
                    <a:pt x="7348" y="3231"/>
                    <a:pt x="7748" y="2389"/>
                  </a:cubicBezTo>
                  <a:cubicBezTo>
                    <a:pt x="8148" y="1546"/>
                    <a:pt x="8414" y="780"/>
                    <a:pt x="9214" y="321"/>
                  </a:cubicBezTo>
                  <a:cubicBezTo>
                    <a:pt x="10014" y="-139"/>
                    <a:pt x="11348" y="-292"/>
                    <a:pt x="12548" y="1163"/>
                  </a:cubicBezTo>
                  <a:cubicBezTo>
                    <a:pt x="13748" y="2619"/>
                    <a:pt x="14814" y="5682"/>
                    <a:pt x="15748" y="8670"/>
                  </a:cubicBezTo>
                  <a:cubicBezTo>
                    <a:pt x="16681" y="11657"/>
                    <a:pt x="17481" y="14568"/>
                    <a:pt x="18414" y="16253"/>
                  </a:cubicBezTo>
                  <a:cubicBezTo>
                    <a:pt x="19348" y="17938"/>
                    <a:pt x="20414" y="18397"/>
                    <a:pt x="21481" y="1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9353550" y="1797482"/>
              <a:ext cx="120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6457"/>
                    <a:pt x="7579" y="11314"/>
                    <a:pt x="11179" y="7714"/>
                  </a:cubicBezTo>
                  <a:cubicBezTo>
                    <a:pt x="14779" y="4114"/>
                    <a:pt x="1818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9588499" y="1714932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9595792" y="1676041"/>
              <a:ext cx="159804" cy="191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218" fill="norm" stroke="1" extrusionOk="0">
                  <a:moveTo>
                    <a:pt x="1558" y="13470"/>
                  </a:moveTo>
                  <a:cubicBezTo>
                    <a:pt x="717" y="11122"/>
                    <a:pt x="-125" y="8775"/>
                    <a:pt x="15" y="6427"/>
                  </a:cubicBezTo>
                  <a:cubicBezTo>
                    <a:pt x="156" y="4079"/>
                    <a:pt x="1278" y="1731"/>
                    <a:pt x="3943" y="675"/>
                  </a:cubicBezTo>
                  <a:cubicBezTo>
                    <a:pt x="6607" y="-382"/>
                    <a:pt x="10815" y="-147"/>
                    <a:pt x="14041" y="1027"/>
                  </a:cubicBezTo>
                  <a:cubicBezTo>
                    <a:pt x="17267" y="2201"/>
                    <a:pt x="19511" y="4314"/>
                    <a:pt x="20493" y="7835"/>
                  </a:cubicBezTo>
                  <a:cubicBezTo>
                    <a:pt x="21475" y="11357"/>
                    <a:pt x="21194" y="16288"/>
                    <a:pt x="20914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9906000" y="1702232"/>
              <a:ext cx="1" cy="146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9899649" y="1627750"/>
              <a:ext cx="127531" cy="25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202" fill="norm" stroke="1" extrusionOk="0">
                  <a:moveTo>
                    <a:pt x="0" y="4636"/>
                  </a:moveTo>
                  <a:cubicBezTo>
                    <a:pt x="0" y="3751"/>
                    <a:pt x="0" y="2866"/>
                    <a:pt x="1770" y="1981"/>
                  </a:cubicBezTo>
                  <a:cubicBezTo>
                    <a:pt x="3541" y="1095"/>
                    <a:pt x="7082" y="210"/>
                    <a:pt x="9561" y="33"/>
                  </a:cubicBezTo>
                  <a:cubicBezTo>
                    <a:pt x="12039" y="-144"/>
                    <a:pt x="13456" y="387"/>
                    <a:pt x="13987" y="1538"/>
                  </a:cubicBezTo>
                  <a:cubicBezTo>
                    <a:pt x="14518" y="2689"/>
                    <a:pt x="14164" y="4459"/>
                    <a:pt x="13279" y="5699"/>
                  </a:cubicBezTo>
                  <a:cubicBezTo>
                    <a:pt x="12393" y="6938"/>
                    <a:pt x="10977" y="7646"/>
                    <a:pt x="9561" y="8354"/>
                  </a:cubicBezTo>
                  <a:cubicBezTo>
                    <a:pt x="8144" y="9063"/>
                    <a:pt x="6728" y="9771"/>
                    <a:pt x="7082" y="10036"/>
                  </a:cubicBezTo>
                  <a:cubicBezTo>
                    <a:pt x="7436" y="10302"/>
                    <a:pt x="9561" y="10125"/>
                    <a:pt x="12039" y="10656"/>
                  </a:cubicBezTo>
                  <a:cubicBezTo>
                    <a:pt x="14518" y="11187"/>
                    <a:pt x="17351" y="12426"/>
                    <a:pt x="19121" y="13489"/>
                  </a:cubicBezTo>
                  <a:cubicBezTo>
                    <a:pt x="20892" y="14551"/>
                    <a:pt x="21600" y="15436"/>
                    <a:pt x="21246" y="16764"/>
                  </a:cubicBezTo>
                  <a:cubicBezTo>
                    <a:pt x="20892" y="18092"/>
                    <a:pt x="19475" y="19863"/>
                    <a:pt x="16643" y="20659"/>
                  </a:cubicBezTo>
                  <a:cubicBezTo>
                    <a:pt x="13810" y="21456"/>
                    <a:pt x="9561" y="21279"/>
                    <a:pt x="7082" y="20748"/>
                  </a:cubicBezTo>
                  <a:cubicBezTo>
                    <a:pt x="4603" y="20217"/>
                    <a:pt x="3895" y="19331"/>
                    <a:pt x="3187" y="18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0064749" y="1524432"/>
              <a:ext cx="1201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0" y="0"/>
                  </a:moveTo>
                  <a:cubicBezTo>
                    <a:pt x="1862" y="114"/>
                    <a:pt x="3724" y="229"/>
                    <a:pt x="6145" y="914"/>
                  </a:cubicBezTo>
                  <a:cubicBezTo>
                    <a:pt x="8566" y="1600"/>
                    <a:pt x="11545" y="2857"/>
                    <a:pt x="14524" y="5029"/>
                  </a:cubicBezTo>
                  <a:cubicBezTo>
                    <a:pt x="17503" y="7200"/>
                    <a:pt x="20483" y="10286"/>
                    <a:pt x="21041" y="12800"/>
                  </a:cubicBezTo>
                  <a:cubicBezTo>
                    <a:pt x="21600" y="15314"/>
                    <a:pt x="19738" y="17257"/>
                    <a:pt x="16386" y="18629"/>
                  </a:cubicBezTo>
                  <a:cubicBezTo>
                    <a:pt x="13034" y="20000"/>
                    <a:pt x="8193" y="20800"/>
                    <a:pt x="33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3587750" y="3001538"/>
              <a:ext cx="1968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323" y="12582"/>
                    <a:pt x="4645" y="4867"/>
                    <a:pt x="8245" y="1782"/>
                  </a:cubicBezTo>
                  <a:cubicBezTo>
                    <a:pt x="11845" y="-1304"/>
                    <a:pt x="16723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3638550" y="3124632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4310429" y="2738693"/>
              <a:ext cx="118515" cy="445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334" fill="norm" stroke="1" extrusionOk="0">
                  <a:moveTo>
                    <a:pt x="2449" y="9971"/>
                  </a:moveTo>
                  <a:cubicBezTo>
                    <a:pt x="2076" y="9363"/>
                    <a:pt x="1704" y="8755"/>
                    <a:pt x="2076" y="8907"/>
                  </a:cubicBezTo>
                  <a:cubicBezTo>
                    <a:pt x="2449" y="9059"/>
                    <a:pt x="3566" y="9971"/>
                    <a:pt x="4311" y="12000"/>
                  </a:cubicBezTo>
                  <a:cubicBezTo>
                    <a:pt x="5056" y="14028"/>
                    <a:pt x="5428" y="17171"/>
                    <a:pt x="5428" y="19047"/>
                  </a:cubicBezTo>
                  <a:cubicBezTo>
                    <a:pt x="5428" y="20924"/>
                    <a:pt x="5056" y="21532"/>
                    <a:pt x="4497" y="21278"/>
                  </a:cubicBezTo>
                  <a:cubicBezTo>
                    <a:pt x="3939" y="21025"/>
                    <a:pt x="3194" y="19909"/>
                    <a:pt x="2263" y="17577"/>
                  </a:cubicBezTo>
                  <a:cubicBezTo>
                    <a:pt x="1332" y="15245"/>
                    <a:pt x="214" y="11695"/>
                    <a:pt x="28" y="8704"/>
                  </a:cubicBezTo>
                  <a:cubicBezTo>
                    <a:pt x="-158" y="5712"/>
                    <a:pt x="587" y="3278"/>
                    <a:pt x="1704" y="1909"/>
                  </a:cubicBezTo>
                  <a:cubicBezTo>
                    <a:pt x="2821" y="540"/>
                    <a:pt x="4311" y="236"/>
                    <a:pt x="6359" y="84"/>
                  </a:cubicBezTo>
                  <a:cubicBezTo>
                    <a:pt x="8408" y="-68"/>
                    <a:pt x="11014" y="-68"/>
                    <a:pt x="13808" y="540"/>
                  </a:cubicBezTo>
                  <a:cubicBezTo>
                    <a:pt x="16601" y="1149"/>
                    <a:pt x="19580" y="2366"/>
                    <a:pt x="20511" y="3735"/>
                  </a:cubicBezTo>
                  <a:cubicBezTo>
                    <a:pt x="21442" y="5104"/>
                    <a:pt x="20325" y="6625"/>
                    <a:pt x="18835" y="7588"/>
                  </a:cubicBezTo>
                  <a:cubicBezTo>
                    <a:pt x="17345" y="8552"/>
                    <a:pt x="15483" y="8957"/>
                    <a:pt x="13249" y="9160"/>
                  </a:cubicBezTo>
                  <a:cubicBezTo>
                    <a:pt x="11014" y="9363"/>
                    <a:pt x="8408" y="9363"/>
                    <a:pt x="6732" y="9059"/>
                  </a:cubicBezTo>
                  <a:cubicBezTo>
                    <a:pt x="5056" y="8755"/>
                    <a:pt x="4311" y="8146"/>
                    <a:pt x="3566" y="7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4435385" y="2936110"/>
              <a:ext cx="155666" cy="198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062" fill="norm" stroke="1" extrusionOk="0">
                  <a:moveTo>
                    <a:pt x="2201" y="4515"/>
                  </a:moveTo>
                  <a:cubicBezTo>
                    <a:pt x="1034" y="3615"/>
                    <a:pt x="-134" y="2715"/>
                    <a:pt x="12" y="2152"/>
                  </a:cubicBezTo>
                  <a:cubicBezTo>
                    <a:pt x="158" y="1590"/>
                    <a:pt x="1617" y="1365"/>
                    <a:pt x="4098" y="2152"/>
                  </a:cubicBezTo>
                  <a:cubicBezTo>
                    <a:pt x="6580" y="2940"/>
                    <a:pt x="10082" y="4740"/>
                    <a:pt x="12417" y="7665"/>
                  </a:cubicBezTo>
                  <a:cubicBezTo>
                    <a:pt x="14752" y="10590"/>
                    <a:pt x="15920" y="14640"/>
                    <a:pt x="16212" y="17227"/>
                  </a:cubicBezTo>
                  <a:cubicBezTo>
                    <a:pt x="16504" y="19815"/>
                    <a:pt x="15920" y="20940"/>
                    <a:pt x="14461" y="21052"/>
                  </a:cubicBezTo>
                  <a:cubicBezTo>
                    <a:pt x="13001" y="21165"/>
                    <a:pt x="10666" y="20265"/>
                    <a:pt x="9352" y="17902"/>
                  </a:cubicBezTo>
                  <a:cubicBezTo>
                    <a:pt x="8039" y="15540"/>
                    <a:pt x="7747" y="11715"/>
                    <a:pt x="9207" y="8340"/>
                  </a:cubicBezTo>
                  <a:cubicBezTo>
                    <a:pt x="10666" y="4965"/>
                    <a:pt x="13877" y="2040"/>
                    <a:pt x="16212" y="802"/>
                  </a:cubicBezTo>
                  <a:cubicBezTo>
                    <a:pt x="18547" y="-435"/>
                    <a:pt x="20007" y="15"/>
                    <a:pt x="21466" y="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4717610" y="2803231"/>
              <a:ext cx="114740" cy="342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336" fill="norm" stroke="1" extrusionOk="0">
                  <a:moveTo>
                    <a:pt x="15123" y="3799"/>
                  </a:moveTo>
                  <a:cubicBezTo>
                    <a:pt x="15123" y="3141"/>
                    <a:pt x="15123" y="2482"/>
                    <a:pt x="15123" y="1758"/>
                  </a:cubicBezTo>
                  <a:cubicBezTo>
                    <a:pt x="15123" y="1033"/>
                    <a:pt x="15123" y="243"/>
                    <a:pt x="14352" y="46"/>
                  </a:cubicBezTo>
                  <a:cubicBezTo>
                    <a:pt x="13580" y="-152"/>
                    <a:pt x="12038" y="243"/>
                    <a:pt x="9530" y="2350"/>
                  </a:cubicBezTo>
                  <a:cubicBezTo>
                    <a:pt x="7023" y="4458"/>
                    <a:pt x="3552" y="8277"/>
                    <a:pt x="1623" y="11438"/>
                  </a:cubicBezTo>
                  <a:cubicBezTo>
                    <a:pt x="-305" y="14599"/>
                    <a:pt x="-691" y="17102"/>
                    <a:pt x="1430" y="18748"/>
                  </a:cubicBezTo>
                  <a:cubicBezTo>
                    <a:pt x="3552" y="20394"/>
                    <a:pt x="8180" y="21185"/>
                    <a:pt x="11845" y="21316"/>
                  </a:cubicBezTo>
                  <a:cubicBezTo>
                    <a:pt x="15509" y="21448"/>
                    <a:pt x="18209" y="20921"/>
                    <a:pt x="20909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4921250" y="2889682"/>
              <a:ext cx="63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4915263" y="2809491"/>
              <a:ext cx="162792" cy="30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356" fill="norm" stroke="1" extrusionOk="0">
                  <a:moveTo>
                    <a:pt x="1574" y="5683"/>
                  </a:moveTo>
                  <a:cubicBezTo>
                    <a:pt x="1034" y="4933"/>
                    <a:pt x="494" y="4183"/>
                    <a:pt x="1034" y="3208"/>
                  </a:cubicBezTo>
                  <a:cubicBezTo>
                    <a:pt x="1574" y="2233"/>
                    <a:pt x="3194" y="1033"/>
                    <a:pt x="5354" y="433"/>
                  </a:cubicBezTo>
                  <a:cubicBezTo>
                    <a:pt x="7514" y="-167"/>
                    <a:pt x="10214" y="-167"/>
                    <a:pt x="12239" y="583"/>
                  </a:cubicBezTo>
                  <a:cubicBezTo>
                    <a:pt x="14264" y="1333"/>
                    <a:pt x="15614" y="2833"/>
                    <a:pt x="15614" y="4633"/>
                  </a:cubicBezTo>
                  <a:cubicBezTo>
                    <a:pt x="15614" y="6433"/>
                    <a:pt x="14264" y="8533"/>
                    <a:pt x="12779" y="9733"/>
                  </a:cubicBezTo>
                  <a:cubicBezTo>
                    <a:pt x="11294" y="10933"/>
                    <a:pt x="9674" y="11233"/>
                    <a:pt x="9539" y="11383"/>
                  </a:cubicBezTo>
                  <a:cubicBezTo>
                    <a:pt x="9404" y="11533"/>
                    <a:pt x="10754" y="11533"/>
                    <a:pt x="12779" y="11983"/>
                  </a:cubicBezTo>
                  <a:cubicBezTo>
                    <a:pt x="14804" y="12433"/>
                    <a:pt x="17504" y="13333"/>
                    <a:pt x="19124" y="14533"/>
                  </a:cubicBezTo>
                  <a:cubicBezTo>
                    <a:pt x="20744" y="15733"/>
                    <a:pt x="21284" y="17233"/>
                    <a:pt x="20204" y="18433"/>
                  </a:cubicBezTo>
                  <a:cubicBezTo>
                    <a:pt x="19124" y="19633"/>
                    <a:pt x="16424" y="20533"/>
                    <a:pt x="13454" y="20983"/>
                  </a:cubicBezTo>
                  <a:cubicBezTo>
                    <a:pt x="10484" y="21433"/>
                    <a:pt x="7244" y="21433"/>
                    <a:pt x="4814" y="21208"/>
                  </a:cubicBezTo>
                  <a:cubicBezTo>
                    <a:pt x="2384" y="20983"/>
                    <a:pt x="764" y="20533"/>
                    <a:pt x="224" y="19933"/>
                  </a:cubicBezTo>
                  <a:cubicBezTo>
                    <a:pt x="-316" y="19333"/>
                    <a:pt x="224" y="18583"/>
                    <a:pt x="764" y="17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5156200" y="2718232"/>
              <a:ext cx="110422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600" fill="norm" stroke="1" extrusionOk="0">
                  <a:moveTo>
                    <a:pt x="1200" y="0"/>
                  </a:moveTo>
                  <a:cubicBezTo>
                    <a:pt x="3200" y="0"/>
                    <a:pt x="5200" y="0"/>
                    <a:pt x="8200" y="838"/>
                  </a:cubicBezTo>
                  <a:cubicBezTo>
                    <a:pt x="11200" y="1677"/>
                    <a:pt x="15200" y="3353"/>
                    <a:pt x="17800" y="5721"/>
                  </a:cubicBezTo>
                  <a:cubicBezTo>
                    <a:pt x="20400" y="8088"/>
                    <a:pt x="21600" y="11145"/>
                    <a:pt x="20400" y="13562"/>
                  </a:cubicBezTo>
                  <a:cubicBezTo>
                    <a:pt x="19200" y="15978"/>
                    <a:pt x="15600" y="17753"/>
                    <a:pt x="11800" y="18986"/>
                  </a:cubicBezTo>
                  <a:cubicBezTo>
                    <a:pt x="8000" y="20219"/>
                    <a:pt x="4000" y="209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5410200" y="3042082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5687483" y="2701255"/>
              <a:ext cx="126344" cy="448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501" fill="norm" stroke="1" extrusionOk="0">
                  <a:moveTo>
                    <a:pt x="1416" y="9028"/>
                  </a:moveTo>
                  <a:cubicBezTo>
                    <a:pt x="708" y="8521"/>
                    <a:pt x="0" y="8014"/>
                    <a:pt x="0" y="8064"/>
                  </a:cubicBezTo>
                  <a:cubicBezTo>
                    <a:pt x="0" y="8115"/>
                    <a:pt x="708" y="8724"/>
                    <a:pt x="1770" y="10346"/>
                  </a:cubicBezTo>
                  <a:cubicBezTo>
                    <a:pt x="2833" y="11969"/>
                    <a:pt x="4249" y="14605"/>
                    <a:pt x="5134" y="16431"/>
                  </a:cubicBezTo>
                  <a:cubicBezTo>
                    <a:pt x="6020" y="18256"/>
                    <a:pt x="6374" y="19270"/>
                    <a:pt x="6374" y="20081"/>
                  </a:cubicBezTo>
                  <a:cubicBezTo>
                    <a:pt x="6374" y="20893"/>
                    <a:pt x="6020" y="21501"/>
                    <a:pt x="5489" y="21501"/>
                  </a:cubicBezTo>
                  <a:cubicBezTo>
                    <a:pt x="4957" y="21501"/>
                    <a:pt x="4249" y="20893"/>
                    <a:pt x="3364" y="18662"/>
                  </a:cubicBezTo>
                  <a:cubicBezTo>
                    <a:pt x="2479" y="16431"/>
                    <a:pt x="1416" y="12577"/>
                    <a:pt x="885" y="9433"/>
                  </a:cubicBezTo>
                  <a:cubicBezTo>
                    <a:pt x="354" y="6290"/>
                    <a:pt x="354" y="3856"/>
                    <a:pt x="885" y="2386"/>
                  </a:cubicBezTo>
                  <a:cubicBezTo>
                    <a:pt x="1416" y="915"/>
                    <a:pt x="2479" y="408"/>
                    <a:pt x="4072" y="155"/>
                  </a:cubicBezTo>
                  <a:cubicBezTo>
                    <a:pt x="5666" y="-99"/>
                    <a:pt x="7790" y="-99"/>
                    <a:pt x="10800" y="611"/>
                  </a:cubicBezTo>
                  <a:cubicBezTo>
                    <a:pt x="13810" y="1321"/>
                    <a:pt x="17705" y="2740"/>
                    <a:pt x="19652" y="4109"/>
                  </a:cubicBezTo>
                  <a:cubicBezTo>
                    <a:pt x="21600" y="5478"/>
                    <a:pt x="21600" y="6797"/>
                    <a:pt x="19830" y="7709"/>
                  </a:cubicBezTo>
                  <a:cubicBezTo>
                    <a:pt x="18059" y="8622"/>
                    <a:pt x="14518" y="9129"/>
                    <a:pt x="11508" y="9180"/>
                  </a:cubicBezTo>
                  <a:cubicBezTo>
                    <a:pt x="8498" y="9231"/>
                    <a:pt x="6020" y="8825"/>
                    <a:pt x="3541" y="8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5835599" y="2883332"/>
              <a:ext cx="190552" cy="21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60" fill="norm" stroke="1" extrusionOk="0">
                  <a:moveTo>
                    <a:pt x="717" y="8259"/>
                  </a:moveTo>
                  <a:cubicBezTo>
                    <a:pt x="243" y="6565"/>
                    <a:pt x="-232" y="4871"/>
                    <a:pt x="124" y="3918"/>
                  </a:cubicBezTo>
                  <a:cubicBezTo>
                    <a:pt x="480" y="2965"/>
                    <a:pt x="1667" y="2753"/>
                    <a:pt x="3684" y="3388"/>
                  </a:cubicBezTo>
                  <a:cubicBezTo>
                    <a:pt x="5702" y="4024"/>
                    <a:pt x="8550" y="5506"/>
                    <a:pt x="10568" y="8153"/>
                  </a:cubicBezTo>
                  <a:cubicBezTo>
                    <a:pt x="12586" y="10800"/>
                    <a:pt x="13772" y="14612"/>
                    <a:pt x="13772" y="17153"/>
                  </a:cubicBezTo>
                  <a:cubicBezTo>
                    <a:pt x="13772" y="19694"/>
                    <a:pt x="12586" y="20965"/>
                    <a:pt x="11517" y="21282"/>
                  </a:cubicBezTo>
                  <a:cubicBezTo>
                    <a:pt x="10449" y="21600"/>
                    <a:pt x="9500" y="20965"/>
                    <a:pt x="8906" y="19059"/>
                  </a:cubicBezTo>
                  <a:cubicBezTo>
                    <a:pt x="8313" y="17153"/>
                    <a:pt x="8076" y="13976"/>
                    <a:pt x="10212" y="10588"/>
                  </a:cubicBezTo>
                  <a:cubicBezTo>
                    <a:pt x="12348" y="7200"/>
                    <a:pt x="16858" y="3600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6123085" y="2724053"/>
              <a:ext cx="207866" cy="394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288" fill="norm" stroke="1" extrusionOk="0">
                  <a:moveTo>
                    <a:pt x="14732" y="2429"/>
                  </a:moveTo>
                  <a:cubicBezTo>
                    <a:pt x="14516" y="1629"/>
                    <a:pt x="14300" y="829"/>
                    <a:pt x="13544" y="371"/>
                  </a:cubicBezTo>
                  <a:cubicBezTo>
                    <a:pt x="12788" y="-86"/>
                    <a:pt x="11492" y="-200"/>
                    <a:pt x="9872" y="486"/>
                  </a:cubicBezTo>
                  <a:cubicBezTo>
                    <a:pt x="8252" y="1171"/>
                    <a:pt x="6308" y="2657"/>
                    <a:pt x="4472" y="5400"/>
                  </a:cubicBezTo>
                  <a:cubicBezTo>
                    <a:pt x="2636" y="8143"/>
                    <a:pt x="908" y="12143"/>
                    <a:pt x="260" y="14771"/>
                  </a:cubicBezTo>
                  <a:cubicBezTo>
                    <a:pt x="-388" y="17400"/>
                    <a:pt x="44" y="18657"/>
                    <a:pt x="3068" y="19571"/>
                  </a:cubicBezTo>
                  <a:cubicBezTo>
                    <a:pt x="6092" y="20486"/>
                    <a:pt x="11708" y="21057"/>
                    <a:pt x="15164" y="21229"/>
                  </a:cubicBezTo>
                  <a:cubicBezTo>
                    <a:pt x="18620" y="21400"/>
                    <a:pt x="19916" y="21171"/>
                    <a:pt x="21212" y="20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6435537" y="2776134"/>
              <a:ext cx="181163" cy="23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068" fill="norm" stroke="1" extrusionOk="0">
                  <a:moveTo>
                    <a:pt x="16036" y="3878"/>
                  </a:moveTo>
                  <a:cubicBezTo>
                    <a:pt x="16036" y="2939"/>
                    <a:pt x="16036" y="2000"/>
                    <a:pt x="15540" y="1155"/>
                  </a:cubicBezTo>
                  <a:cubicBezTo>
                    <a:pt x="15043" y="309"/>
                    <a:pt x="14050" y="-442"/>
                    <a:pt x="11567" y="309"/>
                  </a:cubicBezTo>
                  <a:cubicBezTo>
                    <a:pt x="9084" y="1061"/>
                    <a:pt x="5112" y="3315"/>
                    <a:pt x="2753" y="6508"/>
                  </a:cubicBezTo>
                  <a:cubicBezTo>
                    <a:pt x="395" y="9701"/>
                    <a:pt x="-350" y="13833"/>
                    <a:pt x="147" y="16650"/>
                  </a:cubicBezTo>
                  <a:cubicBezTo>
                    <a:pt x="643" y="19468"/>
                    <a:pt x="2381" y="20970"/>
                    <a:pt x="6105" y="21064"/>
                  </a:cubicBezTo>
                  <a:cubicBezTo>
                    <a:pt x="9829" y="21158"/>
                    <a:pt x="15540" y="19843"/>
                    <a:pt x="21250" y="18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6753406" y="2584882"/>
              <a:ext cx="34745" cy="664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475" fill="norm" stroke="1" extrusionOk="0">
                  <a:moveTo>
                    <a:pt x="20856" y="0"/>
                  </a:moveTo>
                  <a:cubicBezTo>
                    <a:pt x="20856" y="2187"/>
                    <a:pt x="20856" y="4375"/>
                    <a:pt x="20856" y="6767"/>
                  </a:cubicBezTo>
                  <a:cubicBezTo>
                    <a:pt x="20856" y="9159"/>
                    <a:pt x="20856" y="11757"/>
                    <a:pt x="18950" y="13978"/>
                  </a:cubicBezTo>
                  <a:cubicBezTo>
                    <a:pt x="17044" y="16200"/>
                    <a:pt x="13232" y="18046"/>
                    <a:pt x="9421" y="19310"/>
                  </a:cubicBezTo>
                  <a:cubicBezTo>
                    <a:pt x="5609" y="20575"/>
                    <a:pt x="1797" y="21258"/>
                    <a:pt x="527" y="21429"/>
                  </a:cubicBezTo>
                  <a:cubicBezTo>
                    <a:pt x="-744" y="21600"/>
                    <a:pt x="527" y="21258"/>
                    <a:pt x="1797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6877050" y="2845232"/>
              <a:ext cx="254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20"/>
                    <a:pt x="7200" y="10440"/>
                    <a:pt x="3600" y="14040"/>
                  </a:cubicBezTo>
                  <a:cubicBezTo>
                    <a:pt x="0" y="17640"/>
                    <a:pt x="0" y="196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6890113" y="2742426"/>
              <a:ext cx="123237" cy="38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485" fill="norm" stroke="1" extrusionOk="0">
                  <a:moveTo>
                    <a:pt x="1001" y="2932"/>
                  </a:moveTo>
                  <a:cubicBezTo>
                    <a:pt x="293" y="2216"/>
                    <a:pt x="-415" y="1500"/>
                    <a:pt x="293" y="963"/>
                  </a:cubicBezTo>
                  <a:cubicBezTo>
                    <a:pt x="1001" y="426"/>
                    <a:pt x="3126" y="68"/>
                    <a:pt x="5959" y="9"/>
                  </a:cubicBezTo>
                  <a:cubicBezTo>
                    <a:pt x="8792" y="-51"/>
                    <a:pt x="12333" y="188"/>
                    <a:pt x="14634" y="1441"/>
                  </a:cubicBezTo>
                  <a:cubicBezTo>
                    <a:pt x="16936" y="2694"/>
                    <a:pt x="17998" y="4961"/>
                    <a:pt x="17290" y="6632"/>
                  </a:cubicBezTo>
                  <a:cubicBezTo>
                    <a:pt x="16582" y="8303"/>
                    <a:pt x="14103" y="9377"/>
                    <a:pt x="11801" y="10152"/>
                  </a:cubicBezTo>
                  <a:cubicBezTo>
                    <a:pt x="9500" y="10928"/>
                    <a:pt x="7375" y="11405"/>
                    <a:pt x="7552" y="11644"/>
                  </a:cubicBezTo>
                  <a:cubicBezTo>
                    <a:pt x="7729" y="11883"/>
                    <a:pt x="10208" y="11883"/>
                    <a:pt x="13218" y="12420"/>
                  </a:cubicBezTo>
                  <a:cubicBezTo>
                    <a:pt x="16228" y="12957"/>
                    <a:pt x="19769" y="14031"/>
                    <a:pt x="20477" y="15522"/>
                  </a:cubicBezTo>
                  <a:cubicBezTo>
                    <a:pt x="21185" y="17014"/>
                    <a:pt x="19060" y="18924"/>
                    <a:pt x="17113" y="19998"/>
                  </a:cubicBezTo>
                  <a:cubicBezTo>
                    <a:pt x="15165" y="21072"/>
                    <a:pt x="13395" y="21310"/>
                    <a:pt x="11624" y="21430"/>
                  </a:cubicBezTo>
                  <a:cubicBezTo>
                    <a:pt x="9854" y="21549"/>
                    <a:pt x="8083" y="21549"/>
                    <a:pt x="6667" y="20654"/>
                  </a:cubicBezTo>
                  <a:cubicBezTo>
                    <a:pt x="5251" y="19759"/>
                    <a:pt x="4188" y="17969"/>
                    <a:pt x="3126" y="16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7067550" y="2603932"/>
              <a:ext cx="135613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1994" y="0"/>
                  </a:moveTo>
                  <a:cubicBezTo>
                    <a:pt x="5649" y="1620"/>
                    <a:pt x="9305" y="3240"/>
                    <a:pt x="13126" y="5310"/>
                  </a:cubicBezTo>
                  <a:cubicBezTo>
                    <a:pt x="16948" y="7380"/>
                    <a:pt x="20935" y="9900"/>
                    <a:pt x="21268" y="12330"/>
                  </a:cubicBezTo>
                  <a:cubicBezTo>
                    <a:pt x="21600" y="14760"/>
                    <a:pt x="18277" y="17100"/>
                    <a:pt x="14123" y="18630"/>
                  </a:cubicBezTo>
                  <a:cubicBezTo>
                    <a:pt x="9969" y="20160"/>
                    <a:pt x="4985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7258050" y="2997632"/>
              <a:ext cx="19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7744883" y="2655494"/>
              <a:ext cx="126290" cy="386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067" fill="norm" stroke="1" extrusionOk="0">
                  <a:moveTo>
                    <a:pt x="4603" y="7929"/>
                  </a:moveTo>
                  <a:cubicBezTo>
                    <a:pt x="4603" y="11625"/>
                    <a:pt x="4603" y="15321"/>
                    <a:pt x="4426" y="17631"/>
                  </a:cubicBezTo>
                  <a:cubicBezTo>
                    <a:pt x="4249" y="19941"/>
                    <a:pt x="3895" y="20865"/>
                    <a:pt x="3364" y="21039"/>
                  </a:cubicBezTo>
                  <a:cubicBezTo>
                    <a:pt x="2833" y="21212"/>
                    <a:pt x="2125" y="20634"/>
                    <a:pt x="1416" y="17920"/>
                  </a:cubicBezTo>
                  <a:cubicBezTo>
                    <a:pt x="708" y="15206"/>
                    <a:pt x="0" y="10354"/>
                    <a:pt x="0" y="7062"/>
                  </a:cubicBezTo>
                  <a:cubicBezTo>
                    <a:pt x="0" y="3770"/>
                    <a:pt x="708" y="2038"/>
                    <a:pt x="3364" y="998"/>
                  </a:cubicBezTo>
                  <a:cubicBezTo>
                    <a:pt x="6020" y="-41"/>
                    <a:pt x="10623" y="-388"/>
                    <a:pt x="14518" y="536"/>
                  </a:cubicBezTo>
                  <a:cubicBezTo>
                    <a:pt x="18413" y="1460"/>
                    <a:pt x="21600" y="3655"/>
                    <a:pt x="21069" y="5503"/>
                  </a:cubicBezTo>
                  <a:cubicBezTo>
                    <a:pt x="20538" y="7351"/>
                    <a:pt x="16289" y="8853"/>
                    <a:pt x="12925" y="9603"/>
                  </a:cubicBezTo>
                  <a:cubicBezTo>
                    <a:pt x="9561" y="10354"/>
                    <a:pt x="7082" y="10354"/>
                    <a:pt x="4603" y="10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7867650" y="2838882"/>
              <a:ext cx="165100" cy="17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8288"/>
                  </a:moveTo>
                  <a:cubicBezTo>
                    <a:pt x="0" y="6530"/>
                    <a:pt x="0" y="4772"/>
                    <a:pt x="692" y="3893"/>
                  </a:cubicBezTo>
                  <a:cubicBezTo>
                    <a:pt x="1385" y="3014"/>
                    <a:pt x="2769" y="3014"/>
                    <a:pt x="5123" y="4270"/>
                  </a:cubicBezTo>
                  <a:cubicBezTo>
                    <a:pt x="7477" y="5526"/>
                    <a:pt x="10800" y="8037"/>
                    <a:pt x="12600" y="10172"/>
                  </a:cubicBezTo>
                  <a:cubicBezTo>
                    <a:pt x="14400" y="12307"/>
                    <a:pt x="14677" y="14065"/>
                    <a:pt x="14538" y="15823"/>
                  </a:cubicBezTo>
                  <a:cubicBezTo>
                    <a:pt x="14400" y="17581"/>
                    <a:pt x="13846" y="19340"/>
                    <a:pt x="12877" y="20344"/>
                  </a:cubicBezTo>
                  <a:cubicBezTo>
                    <a:pt x="11908" y="21349"/>
                    <a:pt x="10523" y="21600"/>
                    <a:pt x="9415" y="20093"/>
                  </a:cubicBezTo>
                  <a:cubicBezTo>
                    <a:pt x="8308" y="18586"/>
                    <a:pt x="7477" y="15321"/>
                    <a:pt x="8031" y="12056"/>
                  </a:cubicBezTo>
                  <a:cubicBezTo>
                    <a:pt x="8585" y="8791"/>
                    <a:pt x="10523" y="5526"/>
                    <a:pt x="13015" y="3516"/>
                  </a:cubicBezTo>
                  <a:cubicBezTo>
                    <a:pt x="15508" y="1507"/>
                    <a:pt x="18554" y="7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8115367" y="2677710"/>
              <a:ext cx="158684" cy="322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262" fill="norm" stroke="1" extrusionOk="0">
                  <a:moveTo>
                    <a:pt x="15339" y="1832"/>
                  </a:moveTo>
                  <a:cubicBezTo>
                    <a:pt x="15054" y="996"/>
                    <a:pt x="14770" y="160"/>
                    <a:pt x="14060" y="20"/>
                  </a:cubicBezTo>
                  <a:cubicBezTo>
                    <a:pt x="13349" y="-119"/>
                    <a:pt x="12212" y="438"/>
                    <a:pt x="9939" y="2598"/>
                  </a:cubicBezTo>
                  <a:cubicBezTo>
                    <a:pt x="7665" y="4758"/>
                    <a:pt x="4254" y="8521"/>
                    <a:pt x="2265" y="11447"/>
                  </a:cubicBezTo>
                  <a:cubicBezTo>
                    <a:pt x="275" y="14374"/>
                    <a:pt x="-293" y="16464"/>
                    <a:pt x="133" y="18067"/>
                  </a:cubicBezTo>
                  <a:cubicBezTo>
                    <a:pt x="560" y="19669"/>
                    <a:pt x="1981" y="20784"/>
                    <a:pt x="5675" y="21133"/>
                  </a:cubicBezTo>
                  <a:cubicBezTo>
                    <a:pt x="9370" y="21481"/>
                    <a:pt x="15339" y="21063"/>
                    <a:pt x="21307" y="20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8414138" y="2680132"/>
              <a:ext cx="152013" cy="32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35" fill="norm" stroke="1" extrusionOk="0">
                  <a:moveTo>
                    <a:pt x="6160" y="4569"/>
                  </a:moveTo>
                  <a:cubicBezTo>
                    <a:pt x="5864" y="8308"/>
                    <a:pt x="5568" y="12046"/>
                    <a:pt x="5124" y="14538"/>
                  </a:cubicBezTo>
                  <a:cubicBezTo>
                    <a:pt x="4680" y="17031"/>
                    <a:pt x="4088" y="18277"/>
                    <a:pt x="3349" y="19385"/>
                  </a:cubicBezTo>
                  <a:cubicBezTo>
                    <a:pt x="2609" y="20492"/>
                    <a:pt x="1721" y="21462"/>
                    <a:pt x="982" y="21531"/>
                  </a:cubicBezTo>
                  <a:cubicBezTo>
                    <a:pt x="242" y="21600"/>
                    <a:pt x="-350" y="20769"/>
                    <a:pt x="242" y="18277"/>
                  </a:cubicBezTo>
                  <a:cubicBezTo>
                    <a:pt x="834" y="15785"/>
                    <a:pt x="2609" y="11631"/>
                    <a:pt x="4088" y="8585"/>
                  </a:cubicBezTo>
                  <a:cubicBezTo>
                    <a:pt x="5568" y="5538"/>
                    <a:pt x="6751" y="3600"/>
                    <a:pt x="8083" y="2215"/>
                  </a:cubicBezTo>
                  <a:cubicBezTo>
                    <a:pt x="9414" y="831"/>
                    <a:pt x="10894" y="0"/>
                    <a:pt x="12077" y="0"/>
                  </a:cubicBezTo>
                  <a:cubicBezTo>
                    <a:pt x="13261" y="0"/>
                    <a:pt x="14149" y="831"/>
                    <a:pt x="15184" y="3254"/>
                  </a:cubicBezTo>
                  <a:cubicBezTo>
                    <a:pt x="16220" y="5677"/>
                    <a:pt x="17403" y="9692"/>
                    <a:pt x="18439" y="12738"/>
                  </a:cubicBezTo>
                  <a:cubicBezTo>
                    <a:pt x="19475" y="15785"/>
                    <a:pt x="20362" y="17862"/>
                    <a:pt x="2125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8451850" y="2864282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8705849" y="2515032"/>
              <a:ext cx="19051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0"/>
                  </a:moveTo>
                  <a:cubicBezTo>
                    <a:pt x="7200" y="750"/>
                    <a:pt x="0" y="1500"/>
                    <a:pt x="0" y="3112"/>
                  </a:cubicBezTo>
                  <a:cubicBezTo>
                    <a:pt x="0" y="4725"/>
                    <a:pt x="7200" y="7200"/>
                    <a:pt x="9600" y="9675"/>
                  </a:cubicBezTo>
                  <a:cubicBezTo>
                    <a:pt x="12000" y="12150"/>
                    <a:pt x="9600" y="14625"/>
                    <a:pt x="10800" y="16613"/>
                  </a:cubicBezTo>
                  <a:cubicBezTo>
                    <a:pt x="12000" y="18600"/>
                    <a:pt x="168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8870949" y="2730932"/>
              <a:ext cx="12701" cy="199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0"/>
                  </a:moveTo>
                  <a:cubicBezTo>
                    <a:pt x="0" y="5912"/>
                    <a:pt x="0" y="11823"/>
                    <a:pt x="0" y="15461"/>
                  </a:cubicBezTo>
                  <a:cubicBezTo>
                    <a:pt x="0" y="19099"/>
                    <a:pt x="0" y="20463"/>
                    <a:pt x="3600" y="21032"/>
                  </a:cubicBezTo>
                  <a:cubicBezTo>
                    <a:pt x="7200" y="21600"/>
                    <a:pt x="14400" y="21373"/>
                    <a:pt x="2160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8854984" y="2671392"/>
              <a:ext cx="128814" cy="280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29" fill="norm" stroke="1" extrusionOk="0">
                  <a:moveTo>
                    <a:pt x="3673" y="7920"/>
                  </a:moveTo>
                  <a:cubicBezTo>
                    <a:pt x="3325" y="6953"/>
                    <a:pt x="2976" y="5985"/>
                    <a:pt x="2106" y="4696"/>
                  </a:cubicBezTo>
                  <a:cubicBezTo>
                    <a:pt x="1235" y="3406"/>
                    <a:pt x="-159" y="1794"/>
                    <a:pt x="15" y="908"/>
                  </a:cubicBezTo>
                  <a:cubicBezTo>
                    <a:pt x="189" y="21"/>
                    <a:pt x="1931" y="-140"/>
                    <a:pt x="5067" y="102"/>
                  </a:cubicBezTo>
                  <a:cubicBezTo>
                    <a:pt x="8202" y="344"/>
                    <a:pt x="12731" y="988"/>
                    <a:pt x="15693" y="2117"/>
                  </a:cubicBezTo>
                  <a:cubicBezTo>
                    <a:pt x="18654" y="3245"/>
                    <a:pt x="20047" y="4857"/>
                    <a:pt x="19525" y="6388"/>
                  </a:cubicBezTo>
                  <a:cubicBezTo>
                    <a:pt x="19002" y="7920"/>
                    <a:pt x="16564" y="9370"/>
                    <a:pt x="14299" y="10499"/>
                  </a:cubicBezTo>
                  <a:cubicBezTo>
                    <a:pt x="12035" y="11627"/>
                    <a:pt x="9944" y="12433"/>
                    <a:pt x="9770" y="12917"/>
                  </a:cubicBezTo>
                  <a:cubicBezTo>
                    <a:pt x="9596" y="13400"/>
                    <a:pt x="11338" y="13561"/>
                    <a:pt x="13602" y="14206"/>
                  </a:cubicBezTo>
                  <a:cubicBezTo>
                    <a:pt x="15867" y="14851"/>
                    <a:pt x="18654" y="15979"/>
                    <a:pt x="20047" y="17108"/>
                  </a:cubicBezTo>
                  <a:cubicBezTo>
                    <a:pt x="21441" y="18236"/>
                    <a:pt x="21441" y="19364"/>
                    <a:pt x="20744" y="20170"/>
                  </a:cubicBezTo>
                  <a:cubicBezTo>
                    <a:pt x="20047" y="20976"/>
                    <a:pt x="18654" y="21460"/>
                    <a:pt x="16215" y="21299"/>
                  </a:cubicBezTo>
                  <a:cubicBezTo>
                    <a:pt x="13776" y="21138"/>
                    <a:pt x="10293" y="20332"/>
                    <a:pt x="8376" y="19445"/>
                  </a:cubicBezTo>
                  <a:cubicBezTo>
                    <a:pt x="6460" y="18559"/>
                    <a:pt x="6112" y="17591"/>
                    <a:pt x="5764" y="16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9091193" y="2712831"/>
              <a:ext cx="175186" cy="235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24" fill="norm" stroke="1" extrusionOk="0">
                  <a:moveTo>
                    <a:pt x="4815" y="3963"/>
                  </a:moveTo>
                  <a:cubicBezTo>
                    <a:pt x="4307" y="8206"/>
                    <a:pt x="3799" y="12449"/>
                    <a:pt x="3545" y="15052"/>
                  </a:cubicBezTo>
                  <a:cubicBezTo>
                    <a:pt x="3291" y="17656"/>
                    <a:pt x="3291" y="18620"/>
                    <a:pt x="2782" y="19584"/>
                  </a:cubicBezTo>
                  <a:cubicBezTo>
                    <a:pt x="2274" y="20549"/>
                    <a:pt x="1258" y="21513"/>
                    <a:pt x="622" y="21417"/>
                  </a:cubicBezTo>
                  <a:cubicBezTo>
                    <a:pt x="-13" y="21320"/>
                    <a:pt x="-267" y="20163"/>
                    <a:pt x="368" y="16692"/>
                  </a:cubicBezTo>
                  <a:cubicBezTo>
                    <a:pt x="1004" y="13220"/>
                    <a:pt x="2528" y="7434"/>
                    <a:pt x="3672" y="4156"/>
                  </a:cubicBezTo>
                  <a:cubicBezTo>
                    <a:pt x="4815" y="877"/>
                    <a:pt x="5578" y="106"/>
                    <a:pt x="7484" y="9"/>
                  </a:cubicBezTo>
                  <a:cubicBezTo>
                    <a:pt x="9389" y="-87"/>
                    <a:pt x="12439" y="492"/>
                    <a:pt x="14980" y="2999"/>
                  </a:cubicBezTo>
                  <a:cubicBezTo>
                    <a:pt x="17521" y="5506"/>
                    <a:pt x="19554" y="9942"/>
                    <a:pt x="20444" y="12642"/>
                  </a:cubicBezTo>
                  <a:cubicBezTo>
                    <a:pt x="21333" y="15342"/>
                    <a:pt x="21079" y="16306"/>
                    <a:pt x="20571" y="17174"/>
                  </a:cubicBezTo>
                  <a:cubicBezTo>
                    <a:pt x="20062" y="18042"/>
                    <a:pt x="19300" y="18813"/>
                    <a:pt x="19046" y="19102"/>
                  </a:cubicBezTo>
                  <a:cubicBezTo>
                    <a:pt x="18792" y="19392"/>
                    <a:pt x="19046" y="19199"/>
                    <a:pt x="19300" y="19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9341796" y="2729902"/>
              <a:ext cx="170504" cy="21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83" fill="norm" stroke="1" extrusionOk="0">
                  <a:moveTo>
                    <a:pt x="11881" y="4506"/>
                  </a:moveTo>
                  <a:cubicBezTo>
                    <a:pt x="11614" y="2829"/>
                    <a:pt x="11348" y="1151"/>
                    <a:pt x="10548" y="417"/>
                  </a:cubicBezTo>
                  <a:cubicBezTo>
                    <a:pt x="9748" y="-317"/>
                    <a:pt x="8414" y="-107"/>
                    <a:pt x="6948" y="1256"/>
                  </a:cubicBezTo>
                  <a:cubicBezTo>
                    <a:pt x="5481" y="2619"/>
                    <a:pt x="3881" y="5135"/>
                    <a:pt x="2548" y="8386"/>
                  </a:cubicBezTo>
                  <a:cubicBezTo>
                    <a:pt x="1214" y="11636"/>
                    <a:pt x="148" y="15621"/>
                    <a:pt x="14" y="18033"/>
                  </a:cubicBezTo>
                  <a:cubicBezTo>
                    <a:pt x="-119" y="20444"/>
                    <a:pt x="681" y="21283"/>
                    <a:pt x="2948" y="21283"/>
                  </a:cubicBezTo>
                  <a:cubicBezTo>
                    <a:pt x="5214" y="21283"/>
                    <a:pt x="8948" y="20444"/>
                    <a:pt x="12281" y="19186"/>
                  </a:cubicBezTo>
                  <a:cubicBezTo>
                    <a:pt x="15614" y="17928"/>
                    <a:pt x="18548" y="16250"/>
                    <a:pt x="21481" y="14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9537699" y="2565575"/>
              <a:ext cx="88901" cy="508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1355"/>
                  </a:moveTo>
                  <a:cubicBezTo>
                    <a:pt x="0" y="728"/>
                    <a:pt x="0" y="100"/>
                    <a:pt x="514" y="11"/>
                  </a:cubicBezTo>
                  <a:cubicBezTo>
                    <a:pt x="1029" y="-79"/>
                    <a:pt x="2057" y="369"/>
                    <a:pt x="5143" y="1982"/>
                  </a:cubicBezTo>
                  <a:cubicBezTo>
                    <a:pt x="8229" y="3596"/>
                    <a:pt x="13371" y="6374"/>
                    <a:pt x="16714" y="9153"/>
                  </a:cubicBezTo>
                  <a:cubicBezTo>
                    <a:pt x="20057" y="11931"/>
                    <a:pt x="21600" y="14709"/>
                    <a:pt x="21600" y="16726"/>
                  </a:cubicBezTo>
                  <a:cubicBezTo>
                    <a:pt x="21600" y="18743"/>
                    <a:pt x="20057" y="19997"/>
                    <a:pt x="16971" y="20670"/>
                  </a:cubicBezTo>
                  <a:cubicBezTo>
                    <a:pt x="13886" y="21342"/>
                    <a:pt x="9257" y="21431"/>
                    <a:pt x="4629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5651500" y="1422832"/>
              <a:ext cx="76200" cy="80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70"/>
                    <a:pt x="15600" y="340"/>
                    <a:pt x="13200" y="935"/>
                  </a:cubicBezTo>
                  <a:cubicBezTo>
                    <a:pt x="10800" y="1531"/>
                    <a:pt x="9000" y="2551"/>
                    <a:pt x="8100" y="4252"/>
                  </a:cubicBezTo>
                  <a:cubicBezTo>
                    <a:pt x="7200" y="5953"/>
                    <a:pt x="7200" y="8334"/>
                    <a:pt x="6900" y="10630"/>
                  </a:cubicBezTo>
                  <a:cubicBezTo>
                    <a:pt x="6600" y="12926"/>
                    <a:pt x="6000" y="15137"/>
                    <a:pt x="4800" y="16951"/>
                  </a:cubicBezTo>
                  <a:cubicBezTo>
                    <a:pt x="3600" y="18765"/>
                    <a:pt x="1800" y="201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5613399" y="1287365"/>
              <a:ext cx="1815738" cy="99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1208" y="3915"/>
                  </a:moveTo>
                  <a:cubicBezTo>
                    <a:pt x="1234" y="3684"/>
                    <a:pt x="1259" y="3454"/>
                    <a:pt x="1359" y="3293"/>
                  </a:cubicBezTo>
                  <a:cubicBezTo>
                    <a:pt x="1460" y="3132"/>
                    <a:pt x="1636" y="3040"/>
                    <a:pt x="2090" y="2925"/>
                  </a:cubicBezTo>
                  <a:cubicBezTo>
                    <a:pt x="2543" y="2809"/>
                    <a:pt x="3273" y="2671"/>
                    <a:pt x="4091" y="2418"/>
                  </a:cubicBezTo>
                  <a:cubicBezTo>
                    <a:pt x="4909" y="2165"/>
                    <a:pt x="5815" y="1796"/>
                    <a:pt x="6759" y="1497"/>
                  </a:cubicBezTo>
                  <a:cubicBezTo>
                    <a:pt x="7703" y="1197"/>
                    <a:pt x="8685" y="967"/>
                    <a:pt x="9667" y="852"/>
                  </a:cubicBezTo>
                  <a:cubicBezTo>
                    <a:pt x="10649" y="737"/>
                    <a:pt x="11631" y="737"/>
                    <a:pt x="12587" y="645"/>
                  </a:cubicBezTo>
                  <a:cubicBezTo>
                    <a:pt x="13544" y="553"/>
                    <a:pt x="14476" y="368"/>
                    <a:pt x="15319" y="230"/>
                  </a:cubicBezTo>
                  <a:cubicBezTo>
                    <a:pt x="16162" y="92"/>
                    <a:pt x="16917" y="0"/>
                    <a:pt x="17673" y="0"/>
                  </a:cubicBezTo>
                  <a:cubicBezTo>
                    <a:pt x="18428" y="0"/>
                    <a:pt x="19183" y="92"/>
                    <a:pt x="19687" y="161"/>
                  </a:cubicBezTo>
                  <a:cubicBezTo>
                    <a:pt x="20190" y="230"/>
                    <a:pt x="20442" y="276"/>
                    <a:pt x="20669" y="253"/>
                  </a:cubicBezTo>
                  <a:cubicBezTo>
                    <a:pt x="20895" y="230"/>
                    <a:pt x="21097" y="138"/>
                    <a:pt x="21235" y="184"/>
                  </a:cubicBezTo>
                  <a:cubicBezTo>
                    <a:pt x="21373" y="230"/>
                    <a:pt x="21449" y="414"/>
                    <a:pt x="21487" y="1059"/>
                  </a:cubicBezTo>
                  <a:cubicBezTo>
                    <a:pt x="21524" y="1704"/>
                    <a:pt x="21524" y="2809"/>
                    <a:pt x="21537" y="4076"/>
                  </a:cubicBezTo>
                  <a:cubicBezTo>
                    <a:pt x="21550" y="5342"/>
                    <a:pt x="21575" y="6770"/>
                    <a:pt x="21587" y="8175"/>
                  </a:cubicBezTo>
                  <a:cubicBezTo>
                    <a:pt x="21600" y="9580"/>
                    <a:pt x="21600" y="10961"/>
                    <a:pt x="21575" y="12481"/>
                  </a:cubicBezTo>
                  <a:cubicBezTo>
                    <a:pt x="21550" y="14001"/>
                    <a:pt x="21499" y="15659"/>
                    <a:pt x="21449" y="16856"/>
                  </a:cubicBezTo>
                  <a:cubicBezTo>
                    <a:pt x="21399" y="18054"/>
                    <a:pt x="21348" y="18791"/>
                    <a:pt x="21323" y="19274"/>
                  </a:cubicBezTo>
                  <a:cubicBezTo>
                    <a:pt x="21298" y="19758"/>
                    <a:pt x="21298" y="19988"/>
                    <a:pt x="21260" y="20195"/>
                  </a:cubicBezTo>
                  <a:cubicBezTo>
                    <a:pt x="21222" y="20403"/>
                    <a:pt x="21147" y="20587"/>
                    <a:pt x="20908" y="20748"/>
                  </a:cubicBezTo>
                  <a:cubicBezTo>
                    <a:pt x="20669" y="20909"/>
                    <a:pt x="20266" y="21047"/>
                    <a:pt x="19699" y="21070"/>
                  </a:cubicBezTo>
                  <a:cubicBezTo>
                    <a:pt x="19133" y="21093"/>
                    <a:pt x="18403" y="21001"/>
                    <a:pt x="17597" y="20978"/>
                  </a:cubicBezTo>
                  <a:cubicBezTo>
                    <a:pt x="16792" y="20955"/>
                    <a:pt x="15910" y="21001"/>
                    <a:pt x="15017" y="20978"/>
                  </a:cubicBezTo>
                  <a:cubicBezTo>
                    <a:pt x="14123" y="20955"/>
                    <a:pt x="13217" y="20863"/>
                    <a:pt x="12298" y="20840"/>
                  </a:cubicBezTo>
                  <a:cubicBezTo>
                    <a:pt x="11379" y="20817"/>
                    <a:pt x="10448" y="20863"/>
                    <a:pt x="9453" y="20909"/>
                  </a:cubicBezTo>
                  <a:cubicBezTo>
                    <a:pt x="8459" y="20955"/>
                    <a:pt x="7401" y="21001"/>
                    <a:pt x="6407" y="21024"/>
                  </a:cubicBezTo>
                  <a:cubicBezTo>
                    <a:pt x="5413" y="21047"/>
                    <a:pt x="4481" y="21047"/>
                    <a:pt x="3613" y="21116"/>
                  </a:cubicBezTo>
                  <a:cubicBezTo>
                    <a:pt x="2744" y="21186"/>
                    <a:pt x="1938" y="21324"/>
                    <a:pt x="1347" y="21416"/>
                  </a:cubicBezTo>
                  <a:cubicBezTo>
                    <a:pt x="755" y="21508"/>
                    <a:pt x="378" y="21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6168769" y="559232"/>
              <a:ext cx="136369" cy="42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502" fill="norm" stroke="1" extrusionOk="0">
                  <a:moveTo>
                    <a:pt x="5440" y="7452"/>
                  </a:moveTo>
                  <a:cubicBezTo>
                    <a:pt x="7731" y="9612"/>
                    <a:pt x="10021" y="11772"/>
                    <a:pt x="11658" y="13878"/>
                  </a:cubicBezTo>
                  <a:cubicBezTo>
                    <a:pt x="13294" y="15984"/>
                    <a:pt x="14276" y="18036"/>
                    <a:pt x="14931" y="19440"/>
                  </a:cubicBezTo>
                  <a:cubicBezTo>
                    <a:pt x="15585" y="20844"/>
                    <a:pt x="15912" y="21600"/>
                    <a:pt x="15585" y="21492"/>
                  </a:cubicBezTo>
                  <a:cubicBezTo>
                    <a:pt x="15258" y="21384"/>
                    <a:pt x="14276" y="20412"/>
                    <a:pt x="11821" y="18090"/>
                  </a:cubicBezTo>
                  <a:cubicBezTo>
                    <a:pt x="9367" y="15768"/>
                    <a:pt x="5440" y="12096"/>
                    <a:pt x="3149" y="9234"/>
                  </a:cubicBezTo>
                  <a:cubicBezTo>
                    <a:pt x="858" y="6372"/>
                    <a:pt x="203" y="4320"/>
                    <a:pt x="40" y="3024"/>
                  </a:cubicBezTo>
                  <a:cubicBezTo>
                    <a:pt x="-124" y="1728"/>
                    <a:pt x="203" y="1188"/>
                    <a:pt x="1349" y="756"/>
                  </a:cubicBezTo>
                  <a:cubicBezTo>
                    <a:pt x="2494" y="324"/>
                    <a:pt x="4458" y="0"/>
                    <a:pt x="7076" y="0"/>
                  </a:cubicBezTo>
                  <a:cubicBezTo>
                    <a:pt x="9694" y="0"/>
                    <a:pt x="12967" y="324"/>
                    <a:pt x="15585" y="918"/>
                  </a:cubicBezTo>
                  <a:cubicBezTo>
                    <a:pt x="18203" y="1512"/>
                    <a:pt x="20167" y="2376"/>
                    <a:pt x="20821" y="3456"/>
                  </a:cubicBezTo>
                  <a:cubicBezTo>
                    <a:pt x="21476" y="4536"/>
                    <a:pt x="20821" y="5832"/>
                    <a:pt x="19840" y="6642"/>
                  </a:cubicBezTo>
                  <a:cubicBezTo>
                    <a:pt x="18858" y="7452"/>
                    <a:pt x="17549" y="7776"/>
                    <a:pt x="16076" y="8046"/>
                  </a:cubicBezTo>
                  <a:cubicBezTo>
                    <a:pt x="14603" y="8316"/>
                    <a:pt x="12967" y="8532"/>
                    <a:pt x="11658" y="8424"/>
                  </a:cubicBezTo>
                  <a:cubicBezTo>
                    <a:pt x="10349" y="8316"/>
                    <a:pt x="9367" y="7884"/>
                    <a:pt x="9203" y="7614"/>
                  </a:cubicBezTo>
                  <a:cubicBezTo>
                    <a:pt x="9040" y="7344"/>
                    <a:pt x="9694" y="7236"/>
                    <a:pt x="10349" y="71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6337300" y="705282"/>
              <a:ext cx="114300" cy="18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7920"/>
                  </a:moveTo>
                  <a:cubicBezTo>
                    <a:pt x="4000" y="8640"/>
                    <a:pt x="8000" y="9360"/>
                    <a:pt x="11200" y="11160"/>
                  </a:cubicBezTo>
                  <a:cubicBezTo>
                    <a:pt x="14400" y="12960"/>
                    <a:pt x="16800" y="15840"/>
                    <a:pt x="17800" y="18000"/>
                  </a:cubicBezTo>
                  <a:cubicBezTo>
                    <a:pt x="18800" y="20160"/>
                    <a:pt x="18400" y="21600"/>
                    <a:pt x="17400" y="21480"/>
                  </a:cubicBezTo>
                  <a:cubicBezTo>
                    <a:pt x="16400" y="21360"/>
                    <a:pt x="14800" y="19680"/>
                    <a:pt x="13800" y="16680"/>
                  </a:cubicBezTo>
                  <a:cubicBezTo>
                    <a:pt x="12800" y="13680"/>
                    <a:pt x="12400" y="9360"/>
                    <a:pt x="12600" y="6480"/>
                  </a:cubicBezTo>
                  <a:cubicBezTo>
                    <a:pt x="12800" y="3600"/>
                    <a:pt x="13600" y="2160"/>
                    <a:pt x="15200" y="1320"/>
                  </a:cubicBezTo>
                  <a:cubicBezTo>
                    <a:pt x="16800" y="480"/>
                    <a:pt x="19200" y="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6775838" y="601603"/>
              <a:ext cx="100727" cy="19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0921" fill="norm" stroke="1" extrusionOk="0">
                  <a:moveTo>
                    <a:pt x="5105" y="6231"/>
                  </a:moveTo>
                  <a:cubicBezTo>
                    <a:pt x="5105" y="4227"/>
                    <a:pt x="5105" y="2222"/>
                    <a:pt x="4457" y="1666"/>
                  </a:cubicBezTo>
                  <a:cubicBezTo>
                    <a:pt x="3809" y="1109"/>
                    <a:pt x="2513" y="2000"/>
                    <a:pt x="1433" y="4449"/>
                  </a:cubicBezTo>
                  <a:cubicBezTo>
                    <a:pt x="353" y="6899"/>
                    <a:pt x="-511" y="10907"/>
                    <a:pt x="353" y="14025"/>
                  </a:cubicBezTo>
                  <a:cubicBezTo>
                    <a:pt x="1217" y="17142"/>
                    <a:pt x="3809" y="19369"/>
                    <a:pt x="6185" y="20371"/>
                  </a:cubicBezTo>
                  <a:cubicBezTo>
                    <a:pt x="8561" y="21373"/>
                    <a:pt x="10721" y="21150"/>
                    <a:pt x="13529" y="18478"/>
                  </a:cubicBezTo>
                  <a:cubicBezTo>
                    <a:pt x="16337" y="15806"/>
                    <a:pt x="19793" y="10684"/>
                    <a:pt x="20441" y="7233"/>
                  </a:cubicBezTo>
                  <a:cubicBezTo>
                    <a:pt x="21089" y="3781"/>
                    <a:pt x="18929" y="2000"/>
                    <a:pt x="16769" y="998"/>
                  </a:cubicBezTo>
                  <a:cubicBezTo>
                    <a:pt x="14609" y="-4"/>
                    <a:pt x="12449" y="-227"/>
                    <a:pt x="11369" y="218"/>
                  </a:cubicBezTo>
                  <a:cubicBezTo>
                    <a:pt x="10289" y="664"/>
                    <a:pt x="10289" y="1777"/>
                    <a:pt x="10289" y="28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6932083" y="343778"/>
              <a:ext cx="110068" cy="41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10385" y="3865"/>
                  </a:moveTo>
                  <a:cubicBezTo>
                    <a:pt x="8723" y="2785"/>
                    <a:pt x="7062" y="1705"/>
                    <a:pt x="5608" y="949"/>
                  </a:cubicBezTo>
                  <a:cubicBezTo>
                    <a:pt x="4154" y="193"/>
                    <a:pt x="2908" y="-239"/>
                    <a:pt x="1869" y="139"/>
                  </a:cubicBezTo>
                  <a:cubicBezTo>
                    <a:pt x="831" y="517"/>
                    <a:pt x="0" y="1705"/>
                    <a:pt x="0" y="3757"/>
                  </a:cubicBezTo>
                  <a:cubicBezTo>
                    <a:pt x="0" y="5809"/>
                    <a:pt x="831" y="8725"/>
                    <a:pt x="4569" y="11803"/>
                  </a:cubicBezTo>
                  <a:cubicBezTo>
                    <a:pt x="8308" y="14881"/>
                    <a:pt x="14954" y="18121"/>
                    <a:pt x="21600" y="213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6914107" y="508432"/>
              <a:ext cx="19789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112" y="21600"/>
                  </a:moveTo>
                  <a:cubicBezTo>
                    <a:pt x="-116" y="19722"/>
                    <a:pt x="-343" y="17843"/>
                    <a:pt x="3181" y="14243"/>
                  </a:cubicBezTo>
                  <a:cubicBezTo>
                    <a:pt x="6705" y="10643"/>
                    <a:pt x="13981" y="5322"/>
                    <a:pt x="2125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7435850" y="400482"/>
              <a:ext cx="571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15"/>
                    <a:pt x="9600" y="9231"/>
                    <a:pt x="13200" y="12831"/>
                  </a:cubicBezTo>
                  <a:cubicBezTo>
                    <a:pt x="16800" y="16431"/>
                    <a:pt x="19200" y="190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7363797" y="286607"/>
              <a:ext cx="226818" cy="392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522" fill="norm" stroke="1" extrusionOk="0">
                  <a:moveTo>
                    <a:pt x="3150" y="4158"/>
                  </a:moveTo>
                  <a:cubicBezTo>
                    <a:pt x="2168" y="3693"/>
                    <a:pt x="1187" y="3229"/>
                    <a:pt x="597" y="2706"/>
                  </a:cubicBezTo>
                  <a:cubicBezTo>
                    <a:pt x="8" y="2183"/>
                    <a:pt x="-188" y="1603"/>
                    <a:pt x="205" y="1138"/>
                  </a:cubicBezTo>
                  <a:cubicBezTo>
                    <a:pt x="597" y="674"/>
                    <a:pt x="1579" y="325"/>
                    <a:pt x="3936" y="151"/>
                  </a:cubicBezTo>
                  <a:cubicBezTo>
                    <a:pt x="6292" y="-23"/>
                    <a:pt x="10023" y="-23"/>
                    <a:pt x="12379" y="35"/>
                  </a:cubicBezTo>
                  <a:cubicBezTo>
                    <a:pt x="14736" y="93"/>
                    <a:pt x="15717" y="209"/>
                    <a:pt x="15816" y="1545"/>
                  </a:cubicBezTo>
                  <a:cubicBezTo>
                    <a:pt x="15914" y="2880"/>
                    <a:pt x="15128" y="5435"/>
                    <a:pt x="14343" y="7061"/>
                  </a:cubicBezTo>
                  <a:cubicBezTo>
                    <a:pt x="13557" y="8687"/>
                    <a:pt x="12772" y="9383"/>
                    <a:pt x="13165" y="9732"/>
                  </a:cubicBezTo>
                  <a:cubicBezTo>
                    <a:pt x="13557" y="10080"/>
                    <a:pt x="15128" y="10080"/>
                    <a:pt x="16797" y="10603"/>
                  </a:cubicBezTo>
                  <a:cubicBezTo>
                    <a:pt x="18467" y="11125"/>
                    <a:pt x="20234" y="12171"/>
                    <a:pt x="20823" y="13796"/>
                  </a:cubicBezTo>
                  <a:cubicBezTo>
                    <a:pt x="21412" y="15422"/>
                    <a:pt x="20823" y="17629"/>
                    <a:pt x="18957" y="19138"/>
                  </a:cubicBezTo>
                  <a:cubicBezTo>
                    <a:pt x="17092" y="20648"/>
                    <a:pt x="13950" y="21461"/>
                    <a:pt x="11397" y="21519"/>
                  </a:cubicBezTo>
                  <a:cubicBezTo>
                    <a:pt x="8845" y="21577"/>
                    <a:pt x="6881" y="20880"/>
                    <a:pt x="4917" y="201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7922597" y="383106"/>
              <a:ext cx="159303" cy="36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219" fill="norm" stroke="1" extrusionOk="0">
                  <a:moveTo>
                    <a:pt x="13757" y="2137"/>
                  </a:moveTo>
                  <a:cubicBezTo>
                    <a:pt x="12074" y="1516"/>
                    <a:pt x="10391" y="895"/>
                    <a:pt x="8848" y="461"/>
                  </a:cubicBezTo>
                  <a:cubicBezTo>
                    <a:pt x="7305" y="26"/>
                    <a:pt x="5902" y="-222"/>
                    <a:pt x="4500" y="275"/>
                  </a:cubicBezTo>
                  <a:cubicBezTo>
                    <a:pt x="3097" y="771"/>
                    <a:pt x="1695" y="2012"/>
                    <a:pt x="853" y="3688"/>
                  </a:cubicBezTo>
                  <a:cubicBezTo>
                    <a:pt x="12" y="5364"/>
                    <a:pt x="-269" y="7475"/>
                    <a:pt x="292" y="8654"/>
                  </a:cubicBezTo>
                  <a:cubicBezTo>
                    <a:pt x="853" y="9833"/>
                    <a:pt x="2256" y="10081"/>
                    <a:pt x="3518" y="9895"/>
                  </a:cubicBezTo>
                  <a:cubicBezTo>
                    <a:pt x="4780" y="9709"/>
                    <a:pt x="5902" y="9088"/>
                    <a:pt x="6884" y="8406"/>
                  </a:cubicBezTo>
                  <a:cubicBezTo>
                    <a:pt x="7866" y="7723"/>
                    <a:pt x="8708" y="6978"/>
                    <a:pt x="9549" y="5923"/>
                  </a:cubicBezTo>
                  <a:cubicBezTo>
                    <a:pt x="10391" y="4868"/>
                    <a:pt x="11232" y="3502"/>
                    <a:pt x="12074" y="3254"/>
                  </a:cubicBezTo>
                  <a:cubicBezTo>
                    <a:pt x="12915" y="3006"/>
                    <a:pt x="13757" y="3875"/>
                    <a:pt x="15300" y="5675"/>
                  </a:cubicBezTo>
                  <a:cubicBezTo>
                    <a:pt x="16843" y="7475"/>
                    <a:pt x="19087" y="10206"/>
                    <a:pt x="20209" y="12626"/>
                  </a:cubicBezTo>
                  <a:cubicBezTo>
                    <a:pt x="21331" y="15047"/>
                    <a:pt x="21331" y="17157"/>
                    <a:pt x="20630" y="18523"/>
                  </a:cubicBezTo>
                  <a:cubicBezTo>
                    <a:pt x="19928" y="19888"/>
                    <a:pt x="18526" y="20509"/>
                    <a:pt x="17123" y="20881"/>
                  </a:cubicBezTo>
                  <a:cubicBezTo>
                    <a:pt x="15721" y="21254"/>
                    <a:pt x="14318" y="21378"/>
                    <a:pt x="12354" y="20944"/>
                  </a:cubicBezTo>
                  <a:cubicBezTo>
                    <a:pt x="10391" y="20509"/>
                    <a:pt x="7866" y="19516"/>
                    <a:pt x="6744" y="18212"/>
                  </a:cubicBezTo>
                  <a:cubicBezTo>
                    <a:pt x="5622" y="16909"/>
                    <a:pt x="5902" y="15295"/>
                    <a:pt x="7025" y="14240"/>
                  </a:cubicBezTo>
                  <a:cubicBezTo>
                    <a:pt x="8147" y="13185"/>
                    <a:pt x="10110" y="12688"/>
                    <a:pt x="12074" y="121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8127999" y="394132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8102036" y="326612"/>
              <a:ext cx="19615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015" fill="norm" stroke="1" extrusionOk="0">
                  <a:moveTo>
                    <a:pt x="7055" y="20015"/>
                  </a:moveTo>
                  <a:cubicBezTo>
                    <a:pt x="2735" y="11375"/>
                    <a:pt x="-1585" y="2735"/>
                    <a:pt x="575" y="575"/>
                  </a:cubicBezTo>
                  <a:cubicBezTo>
                    <a:pt x="2735" y="-1585"/>
                    <a:pt x="11375" y="2735"/>
                    <a:pt x="20015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8172450" y="336982"/>
              <a:ext cx="82550" cy="112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2400"/>
                  </a:moveTo>
                  <a:cubicBezTo>
                    <a:pt x="4431" y="8000"/>
                    <a:pt x="8862" y="13600"/>
                    <a:pt x="12185" y="17000"/>
                  </a:cubicBezTo>
                  <a:cubicBezTo>
                    <a:pt x="15508" y="20400"/>
                    <a:pt x="17723" y="21600"/>
                    <a:pt x="19108" y="21200"/>
                  </a:cubicBezTo>
                  <a:cubicBezTo>
                    <a:pt x="20492" y="20800"/>
                    <a:pt x="21046" y="18800"/>
                    <a:pt x="21323" y="15000"/>
                  </a:cubicBezTo>
                  <a:cubicBezTo>
                    <a:pt x="21600" y="11200"/>
                    <a:pt x="21600" y="5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8304716" y="274428"/>
              <a:ext cx="70935" cy="13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454" fill="norm" stroke="1" extrusionOk="0">
                  <a:moveTo>
                    <a:pt x="4019" y="17527"/>
                  </a:moveTo>
                  <a:cubicBezTo>
                    <a:pt x="7105" y="16545"/>
                    <a:pt x="10191" y="15563"/>
                    <a:pt x="12351" y="13109"/>
                  </a:cubicBezTo>
                  <a:cubicBezTo>
                    <a:pt x="14511" y="10654"/>
                    <a:pt x="15745" y="6727"/>
                    <a:pt x="14819" y="4109"/>
                  </a:cubicBezTo>
                  <a:cubicBezTo>
                    <a:pt x="13893" y="1490"/>
                    <a:pt x="10808" y="181"/>
                    <a:pt x="8031" y="18"/>
                  </a:cubicBezTo>
                  <a:cubicBezTo>
                    <a:pt x="5253" y="-146"/>
                    <a:pt x="2785" y="836"/>
                    <a:pt x="1242" y="3290"/>
                  </a:cubicBezTo>
                  <a:cubicBezTo>
                    <a:pt x="-301" y="5745"/>
                    <a:pt x="-918" y="9672"/>
                    <a:pt x="2476" y="12945"/>
                  </a:cubicBezTo>
                  <a:cubicBezTo>
                    <a:pt x="5871" y="16218"/>
                    <a:pt x="13276" y="18836"/>
                    <a:pt x="20682" y="214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8416643" y="256849"/>
              <a:ext cx="130457" cy="153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28" fill="norm" stroke="1" extrusionOk="0">
                  <a:moveTo>
                    <a:pt x="1614" y="2294"/>
                  </a:moveTo>
                  <a:cubicBezTo>
                    <a:pt x="917" y="6964"/>
                    <a:pt x="220" y="11635"/>
                    <a:pt x="46" y="15137"/>
                  </a:cubicBezTo>
                  <a:cubicBezTo>
                    <a:pt x="-128" y="18640"/>
                    <a:pt x="220" y="20975"/>
                    <a:pt x="569" y="21121"/>
                  </a:cubicBezTo>
                  <a:cubicBezTo>
                    <a:pt x="917" y="21267"/>
                    <a:pt x="1266" y="19224"/>
                    <a:pt x="1788" y="16013"/>
                  </a:cubicBezTo>
                  <a:cubicBezTo>
                    <a:pt x="2311" y="12802"/>
                    <a:pt x="3007" y="8424"/>
                    <a:pt x="3704" y="5359"/>
                  </a:cubicBezTo>
                  <a:cubicBezTo>
                    <a:pt x="4401" y="2294"/>
                    <a:pt x="5098" y="543"/>
                    <a:pt x="7537" y="105"/>
                  </a:cubicBezTo>
                  <a:cubicBezTo>
                    <a:pt x="9975" y="-333"/>
                    <a:pt x="14156" y="543"/>
                    <a:pt x="16769" y="3899"/>
                  </a:cubicBezTo>
                  <a:cubicBezTo>
                    <a:pt x="19382" y="7256"/>
                    <a:pt x="20427" y="13094"/>
                    <a:pt x="21472" y="189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8836818" y="0"/>
              <a:ext cx="161132" cy="40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98" fill="norm" stroke="1" extrusionOk="0">
                  <a:moveTo>
                    <a:pt x="3682" y="6435"/>
                  </a:moveTo>
                  <a:cubicBezTo>
                    <a:pt x="2560" y="10260"/>
                    <a:pt x="1438" y="14085"/>
                    <a:pt x="877" y="16392"/>
                  </a:cubicBezTo>
                  <a:cubicBezTo>
                    <a:pt x="316" y="18698"/>
                    <a:pt x="316" y="19485"/>
                    <a:pt x="316" y="20160"/>
                  </a:cubicBezTo>
                  <a:cubicBezTo>
                    <a:pt x="316" y="20835"/>
                    <a:pt x="316" y="21398"/>
                    <a:pt x="176" y="21398"/>
                  </a:cubicBezTo>
                  <a:cubicBezTo>
                    <a:pt x="36" y="21398"/>
                    <a:pt x="-245" y="20835"/>
                    <a:pt x="456" y="18529"/>
                  </a:cubicBezTo>
                  <a:cubicBezTo>
                    <a:pt x="1158" y="16223"/>
                    <a:pt x="2841" y="12173"/>
                    <a:pt x="4524" y="8910"/>
                  </a:cubicBezTo>
                  <a:cubicBezTo>
                    <a:pt x="6207" y="5648"/>
                    <a:pt x="7890" y="3173"/>
                    <a:pt x="9152" y="1710"/>
                  </a:cubicBezTo>
                  <a:cubicBezTo>
                    <a:pt x="10415" y="248"/>
                    <a:pt x="11256" y="-202"/>
                    <a:pt x="11958" y="79"/>
                  </a:cubicBezTo>
                  <a:cubicBezTo>
                    <a:pt x="12659" y="360"/>
                    <a:pt x="13220" y="1373"/>
                    <a:pt x="13781" y="3735"/>
                  </a:cubicBezTo>
                  <a:cubicBezTo>
                    <a:pt x="14342" y="6098"/>
                    <a:pt x="14903" y="9810"/>
                    <a:pt x="15464" y="12510"/>
                  </a:cubicBezTo>
                  <a:cubicBezTo>
                    <a:pt x="16025" y="15210"/>
                    <a:pt x="16586" y="16898"/>
                    <a:pt x="17568" y="17910"/>
                  </a:cubicBezTo>
                  <a:cubicBezTo>
                    <a:pt x="18550" y="18923"/>
                    <a:pt x="19952" y="19260"/>
                    <a:pt x="21355" y="195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8864599" y="229032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8002260" y="590982"/>
              <a:ext cx="728991" cy="20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68" fill="norm" stroke="1" extrusionOk="0">
                  <a:moveTo>
                    <a:pt x="2210" y="18037"/>
                  </a:moveTo>
                  <a:cubicBezTo>
                    <a:pt x="1898" y="18260"/>
                    <a:pt x="1586" y="18482"/>
                    <a:pt x="1149" y="19151"/>
                  </a:cubicBezTo>
                  <a:cubicBezTo>
                    <a:pt x="712" y="19819"/>
                    <a:pt x="150" y="20932"/>
                    <a:pt x="25" y="21266"/>
                  </a:cubicBezTo>
                  <a:cubicBezTo>
                    <a:pt x="-100" y="21600"/>
                    <a:pt x="212" y="21155"/>
                    <a:pt x="1554" y="19373"/>
                  </a:cubicBezTo>
                  <a:cubicBezTo>
                    <a:pt x="2897" y="17592"/>
                    <a:pt x="5269" y="14474"/>
                    <a:pt x="7735" y="11691"/>
                  </a:cubicBezTo>
                  <a:cubicBezTo>
                    <a:pt x="10201" y="8907"/>
                    <a:pt x="12760" y="6458"/>
                    <a:pt x="15070" y="4565"/>
                  </a:cubicBezTo>
                  <a:cubicBezTo>
                    <a:pt x="17380" y="2672"/>
                    <a:pt x="19440" y="1336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8044966" y="648132"/>
              <a:ext cx="832334" cy="252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55" fill="norm" stroke="1" extrusionOk="0">
                  <a:moveTo>
                    <a:pt x="2801" y="16200"/>
                  </a:moveTo>
                  <a:cubicBezTo>
                    <a:pt x="1981" y="17280"/>
                    <a:pt x="1161" y="18360"/>
                    <a:pt x="641" y="19260"/>
                  </a:cubicBezTo>
                  <a:cubicBezTo>
                    <a:pt x="122" y="20160"/>
                    <a:pt x="-97" y="20880"/>
                    <a:pt x="40" y="21240"/>
                  </a:cubicBezTo>
                  <a:cubicBezTo>
                    <a:pt x="176" y="21600"/>
                    <a:pt x="669" y="21600"/>
                    <a:pt x="1981" y="20520"/>
                  </a:cubicBezTo>
                  <a:cubicBezTo>
                    <a:pt x="3293" y="19440"/>
                    <a:pt x="5426" y="17280"/>
                    <a:pt x="7504" y="15120"/>
                  </a:cubicBezTo>
                  <a:cubicBezTo>
                    <a:pt x="9582" y="12960"/>
                    <a:pt x="11605" y="10800"/>
                    <a:pt x="13929" y="8280"/>
                  </a:cubicBezTo>
                  <a:cubicBezTo>
                    <a:pt x="16253" y="5760"/>
                    <a:pt x="18878" y="2880"/>
                    <a:pt x="2150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6914020" y="2165782"/>
              <a:ext cx="346147" cy="7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0946" fill="norm" stroke="1" extrusionOk="0">
                  <a:moveTo>
                    <a:pt x="1651" y="11937"/>
                  </a:moveTo>
                  <a:cubicBezTo>
                    <a:pt x="861" y="13074"/>
                    <a:pt x="71" y="14211"/>
                    <a:pt x="5" y="14495"/>
                  </a:cubicBezTo>
                  <a:cubicBezTo>
                    <a:pt x="-61" y="14779"/>
                    <a:pt x="598" y="14211"/>
                    <a:pt x="2837" y="11937"/>
                  </a:cubicBezTo>
                  <a:cubicBezTo>
                    <a:pt x="5076" y="9663"/>
                    <a:pt x="8895" y="5684"/>
                    <a:pt x="12056" y="3411"/>
                  </a:cubicBezTo>
                  <a:cubicBezTo>
                    <a:pt x="15217" y="1137"/>
                    <a:pt x="17719" y="568"/>
                    <a:pt x="19300" y="284"/>
                  </a:cubicBezTo>
                  <a:cubicBezTo>
                    <a:pt x="20880" y="0"/>
                    <a:pt x="21539" y="0"/>
                    <a:pt x="21539" y="0"/>
                  </a:cubicBezTo>
                  <a:cubicBezTo>
                    <a:pt x="21539" y="0"/>
                    <a:pt x="20880" y="0"/>
                    <a:pt x="18312" y="1705"/>
                  </a:cubicBezTo>
                  <a:cubicBezTo>
                    <a:pt x="15744" y="3411"/>
                    <a:pt x="11266" y="6821"/>
                    <a:pt x="8632" y="9379"/>
                  </a:cubicBezTo>
                  <a:cubicBezTo>
                    <a:pt x="5998" y="11937"/>
                    <a:pt x="5207" y="13642"/>
                    <a:pt x="5141" y="14495"/>
                  </a:cubicBezTo>
                  <a:cubicBezTo>
                    <a:pt x="5076" y="15347"/>
                    <a:pt x="5734" y="15347"/>
                    <a:pt x="7907" y="13642"/>
                  </a:cubicBezTo>
                  <a:cubicBezTo>
                    <a:pt x="10080" y="11937"/>
                    <a:pt x="13768" y="8526"/>
                    <a:pt x="16007" y="6253"/>
                  </a:cubicBezTo>
                  <a:cubicBezTo>
                    <a:pt x="18246" y="3979"/>
                    <a:pt x="19037" y="2842"/>
                    <a:pt x="19037" y="2274"/>
                  </a:cubicBezTo>
                  <a:cubicBezTo>
                    <a:pt x="19037" y="1705"/>
                    <a:pt x="18246" y="1705"/>
                    <a:pt x="16139" y="3695"/>
                  </a:cubicBezTo>
                  <a:cubicBezTo>
                    <a:pt x="14032" y="5684"/>
                    <a:pt x="10607" y="9663"/>
                    <a:pt x="8434" y="12789"/>
                  </a:cubicBezTo>
                  <a:cubicBezTo>
                    <a:pt x="6261" y="15916"/>
                    <a:pt x="5339" y="18189"/>
                    <a:pt x="5207" y="19611"/>
                  </a:cubicBezTo>
                  <a:cubicBezTo>
                    <a:pt x="5076" y="21032"/>
                    <a:pt x="5734" y="21600"/>
                    <a:pt x="7973" y="19895"/>
                  </a:cubicBezTo>
                  <a:cubicBezTo>
                    <a:pt x="10212" y="18189"/>
                    <a:pt x="14032" y="14211"/>
                    <a:pt x="17851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9226549" y="2016889"/>
              <a:ext cx="320779" cy="11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47" fill="norm" stroke="1" extrusionOk="0">
                  <a:moveTo>
                    <a:pt x="0" y="14404"/>
                  </a:moveTo>
                  <a:cubicBezTo>
                    <a:pt x="421" y="12861"/>
                    <a:pt x="842" y="11318"/>
                    <a:pt x="2665" y="9968"/>
                  </a:cubicBezTo>
                  <a:cubicBezTo>
                    <a:pt x="4488" y="8618"/>
                    <a:pt x="7714" y="7461"/>
                    <a:pt x="10379" y="6304"/>
                  </a:cubicBezTo>
                  <a:cubicBezTo>
                    <a:pt x="13044" y="5147"/>
                    <a:pt x="15148" y="3990"/>
                    <a:pt x="17042" y="2833"/>
                  </a:cubicBezTo>
                  <a:cubicBezTo>
                    <a:pt x="18935" y="1676"/>
                    <a:pt x="20618" y="518"/>
                    <a:pt x="21109" y="133"/>
                  </a:cubicBezTo>
                  <a:cubicBezTo>
                    <a:pt x="21600" y="-253"/>
                    <a:pt x="20899" y="133"/>
                    <a:pt x="18444" y="2254"/>
                  </a:cubicBezTo>
                  <a:cubicBezTo>
                    <a:pt x="15990" y="4376"/>
                    <a:pt x="11782" y="8233"/>
                    <a:pt x="9257" y="10354"/>
                  </a:cubicBezTo>
                  <a:cubicBezTo>
                    <a:pt x="6732" y="12476"/>
                    <a:pt x="5891" y="12861"/>
                    <a:pt x="5119" y="13440"/>
                  </a:cubicBezTo>
                  <a:cubicBezTo>
                    <a:pt x="4348" y="14018"/>
                    <a:pt x="3647" y="14790"/>
                    <a:pt x="2945" y="15368"/>
                  </a:cubicBezTo>
                  <a:cubicBezTo>
                    <a:pt x="2244" y="15947"/>
                    <a:pt x="1543" y="16333"/>
                    <a:pt x="1823" y="16526"/>
                  </a:cubicBezTo>
                  <a:cubicBezTo>
                    <a:pt x="2104" y="16718"/>
                    <a:pt x="3366" y="16718"/>
                    <a:pt x="5190" y="15947"/>
                  </a:cubicBezTo>
                  <a:cubicBezTo>
                    <a:pt x="7013" y="15176"/>
                    <a:pt x="9397" y="13633"/>
                    <a:pt x="11081" y="12476"/>
                  </a:cubicBezTo>
                  <a:cubicBezTo>
                    <a:pt x="12764" y="11318"/>
                    <a:pt x="13745" y="10547"/>
                    <a:pt x="13816" y="10740"/>
                  </a:cubicBezTo>
                  <a:cubicBezTo>
                    <a:pt x="13886" y="10933"/>
                    <a:pt x="13044" y="12090"/>
                    <a:pt x="11501" y="13633"/>
                  </a:cubicBezTo>
                  <a:cubicBezTo>
                    <a:pt x="9958" y="15176"/>
                    <a:pt x="7714" y="17104"/>
                    <a:pt x="6171" y="18647"/>
                  </a:cubicBezTo>
                  <a:cubicBezTo>
                    <a:pt x="4629" y="20190"/>
                    <a:pt x="3787" y="21347"/>
                    <a:pt x="4278" y="21347"/>
                  </a:cubicBezTo>
                  <a:cubicBezTo>
                    <a:pt x="4769" y="21347"/>
                    <a:pt x="6592" y="20190"/>
                    <a:pt x="8556" y="19033"/>
                  </a:cubicBezTo>
                  <a:cubicBezTo>
                    <a:pt x="10519" y="17876"/>
                    <a:pt x="12623" y="16718"/>
                    <a:pt x="14727" y="15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9890039" y="1988407"/>
              <a:ext cx="225511" cy="68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70" fill="norm" stroke="1" extrusionOk="0">
                  <a:moveTo>
                    <a:pt x="2128" y="11650"/>
                  </a:moveTo>
                  <a:cubicBezTo>
                    <a:pt x="1118" y="11650"/>
                    <a:pt x="109" y="11650"/>
                    <a:pt x="8" y="10668"/>
                  </a:cubicBezTo>
                  <a:cubicBezTo>
                    <a:pt x="-93" y="9686"/>
                    <a:pt x="714" y="7723"/>
                    <a:pt x="3843" y="5759"/>
                  </a:cubicBezTo>
                  <a:cubicBezTo>
                    <a:pt x="6972" y="3795"/>
                    <a:pt x="12423" y="1832"/>
                    <a:pt x="15653" y="850"/>
                  </a:cubicBezTo>
                  <a:cubicBezTo>
                    <a:pt x="18883" y="-132"/>
                    <a:pt x="19892" y="-132"/>
                    <a:pt x="19791" y="195"/>
                  </a:cubicBezTo>
                  <a:cubicBezTo>
                    <a:pt x="19690" y="523"/>
                    <a:pt x="18479" y="1177"/>
                    <a:pt x="15552" y="4123"/>
                  </a:cubicBezTo>
                  <a:cubicBezTo>
                    <a:pt x="12625" y="7068"/>
                    <a:pt x="7982" y="12304"/>
                    <a:pt x="5055" y="15577"/>
                  </a:cubicBezTo>
                  <a:cubicBezTo>
                    <a:pt x="2128" y="18850"/>
                    <a:pt x="916" y="20159"/>
                    <a:pt x="815" y="20813"/>
                  </a:cubicBezTo>
                  <a:cubicBezTo>
                    <a:pt x="714" y="21468"/>
                    <a:pt x="1724" y="21468"/>
                    <a:pt x="5357" y="20486"/>
                  </a:cubicBezTo>
                  <a:cubicBezTo>
                    <a:pt x="8991" y="19504"/>
                    <a:pt x="15249" y="17541"/>
                    <a:pt x="21507" y="1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5" name="Drawing"/>
          <p:cNvGrpSpPr/>
          <p:nvPr/>
        </p:nvGrpSpPr>
        <p:grpSpPr>
          <a:xfrm>
            <a:off x="1339850" y="1601847"/>
            <a:ext cx="10433050" cy="7840604"/>
            <a:chOff x="0" y="0"/>
            <a:chExt cx="10433050" cy="7840602"/>
          </a:xfrm>
        </p:grpSpPr>
        <p:sp>
          <p:nvSpPr>
            <p:cNvPr id="1302" name="Line"/>
            <p:cNvSpPr/>
            <p:nvPr/>
          </p:nvSpPr>
          <p:spPr>
            <a:xfrm>
              <a:off x="65761" y="106737"/>
              <a:ext cx="235134" cy="382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215" fill="norm" stroke="1" extrusionOk="0">
                  <a:moveTo>
                    <a:pt x="20829" y="2088"/>
                  </a:moveTo>
                  <a:cubicBezTo>
                    <a:pt x="21019" y="1501"/>
                    <a:pt x="21208" y="915"/>
                    <a:pt x="20829" y="504"/>
                  </a:cubicBezTo>
                  <a:cubicBezTo>
                    <a:pt x="20450" y="93"/>
                    <a:pt x="19503" y="-142"/>
                    <a:pt x="17703" y="93"/>
                  </a:cubicBezTo>
                  <a:cubicBezTo>
                    <a:pt x="15903" y="328"/>
                    <a:pt x="13250" y="1032"/>
                    <a:pt x="10219" y="2969"/>
                  </a:cubicBezTo>
                  <a:cubicBezTo>
                    <a:pt x="7187" y="4906"/>
                    <a:pt x="3776" y="8075"/>
                    <a:pt x="1882" y="10775"/>
                  </a:cubicBezTo>
                  <a:cubicBezTo>
                    <a:pt x="-13" y="13475"/>
                    <a:pt x="-392" y="15706"/>
                    <a:pt x="366" y="17467"/>
                  </a:cubicBezTo>
                  <a:cubicBezTo>
                    <a:pt x="1124" y="19228"/>
                    <a:pt x="3019" y="20519"/>
                    <a:pt x="6145" y="20988"/>
                  </a:cubicBezTo>
                  <a:cubicBezTo>
                    <a:pt x="9271" y="21458"/>
                    <a:pt x="13629" y="21106"/>
                    <a:pt x="17987" y="20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361393" y="311206"/>
              <a:ext cx="150047" cy="20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0876" fill="norm" stroke="1" extrusionOk="0">
                  <a:moveTo>
                    <a:pt x="10730" y="3751"/>
                  </a:moveTo>
                  <a:cubicBezTo>
                    <a:pt x="9546" y="2879"/>
                    <a:pt x="8363" y="2006"/>
                    <a:pt x="7179" y="1242"/>
                  </a:cubicBezTo>
                  <a:cubicBezTo>
                    <a:pt x="5996" y="479"/>
                    <a:pt x="4812" y="-176"/>
                    <a:pt x="3777" y="42"/>
                  </a:cubicBezTo>
                  <a:cubicBezTo>
                    <a:pt x="2741" y="260"/>
                    <a:pt x="1853" y="1351"/>
                    <a:pt x="1114" y="3860"/>
                  </a:cubicBezTo>
                  <a:cubicBezTo>
                    <a:pt x="374" y="6369"/>
                    <a:pt x="-218" y="10297"/>
                    <a:pt x="78" y="13569"/>
                  </a:cubicBezTo>
                  <a:cubicBezTo>
                    <a:pt x="374" y="16842"/>
                    <a:pt x="1557" y="19460"/>
                    <a:pt x="3629" y="20442"/>
                  </a:cubicBezTo>
                  <a:cubicBezTo>
                    <a:pt x="5700" y="21424"/>
                    <a:pt x="8659" y="20769"/>
                    <a:pt x="11766" y="18151"/>
                  </a:cubicBezTo>
                  <a:cubicBezTo>
                    <a:pt x="14872" y="15533"/>
                    <a:pt x="18127" y="10951"/>
                    <a:pt x="19755" y="8006"/>
                  </a:cubicBezTo>
                  <a:cubicBezTo>
                    <a:pt x="21382" y="5060"/>
                    <a:pt x="21382" y="3751"/>
                    <a:pt x="19755" y="2879"/>
                  </a:cubicBezTo>
                  <a:cubicBezTo>
                    <a:pt x="18127" y="2006"/>
                    <a:pt x="14872" y="1569"/>
                    <a:pt x="12801" y="2333"/>
                  </a:cubicBezTo>
                  <a:cubicBezTo>
                    <a:pt x="10730" y="3097"/>
                    <a:pt x="9842" y="5060"/>
                    <a:pt x="8955" y="7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584200" y="298128"/>
              <a:ext cx="184150" cy="220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722"/>
                  </a:moveTo>
                  <a:cubicBezTo>
                    <a:pt x="497" y="7071"/>
                    <a:pt x="993" y="12420"/>
                    <a:pt x="1117" y="15608"/>
                  </a:cubicBezTo>
                  <a:cubicBezTo>
                    <a:pt x="1241" y="18797"/>
                    <a:pt x="993" y="19825"/>
                    <a:pt x="869" y="19620"/>
                  </a:cubicBezTo>
                  <a:cubicBezTo>
                    <a:pt x="745" y="19414"/>
                    <a:pt x="745" y="17974"/>
                    <a:pt x="1366" y="15505"/>
                  </a:cubicBezTo>
                  <a:cubicBezTo>
                    <a:pt x="1986" y="13037"/>
                    <a:pt x="3228" y="9540"/>
                    <a:pt x="5214" y="6762"/>
                  </a:cubicBezTo>
                  <a:cubicBezTo>
                    <a:pt x="7200" y="3985"/>
                    <a:pt x="9931" y="1928"/>
                    <a:pt x="11917" y="900"/>
                  </a:cubicBezTo>
                  <a:cubicBezTo>
                    <a:pt x="13903" y="-129"/>
                    <a:pt x="15145" y="-129"/>
                    <a:pt x="16262" y="180"/>
                  </a:cubicBezTo>
                  <a:cubicBezTo>
                    <a:pt x="17379" y="488"/>
                    <a:pt x="18372" y="1105"/>
                    <a:pt x="19117" y="4191"/>
                  </a:cubicBezTo>
                  <a:cubicBezTo>
                    <a:pt x="19862" y="7277"/>
                    <a:pt x="20359" y="12831"/>
                    <a:pt x="20731" y="16122"/>
                  </a:cubicBezTo>
                  <a:cubicBezTo>
                    <a:pt x="21103" y="19414"/>
                    <a:pt x="21352" y="20442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879243" y="106046"/>
              <a:ext cx="206607" cy="454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64" fill="norm" stroke="1" extrusionOk="0">
                  <a:moveTo>
                    <a:pt x="15563" y="9568"/>
                  </a:moveTo>
                  <a:cubicBezTo>
                    <a:pt x="14461" y="9170"/>
                    <a:pt x="13359" y="8772"/>
                    <a:pt x="12257" y="8672"/>
                  </a:cubicBezTo>
                  <a:cubicBezTo>
                    <a:pt x="11155" y="8573"/>
                    <a:pt x="10053" y="8772"/>
                    <a:pt x="8069" y="10066"/>
                  </a:cubicBezTo>
                  <a:cubicBezTo>
                    <a:pt x="6085" y="11360"/>
                    <a:pt x="3220" y="13749"/>
                    <a:pt x="1677" y="15491"/>
                  </a:cubicBezTo>
                  <a:cubicBezTo>
                    <a:pt x="134" y="17233"/>
                    <a:pt x="-86" y="18328"/>
                    <a:pt x="24" y="19224"/>
                  </a:cubicBezTo>
                  <a:cubicBezTo>
                    <a:pt x="134" y="20119"/>
                    <a:pt x="575" y="20816"/>
                    <a:pt x="1567" y="21165"/>
                  </a:cubicBezTo>
                  <a:cubicBezTo>
                    <a:pt x="2559" y="21513"/>
                    <a:pt x="4102" y="21513"/>
                    <a:pt x="6306" y="20269"/>
                  </a:cubicBezTo>
                  <a:cubicBezTo>
                    <a:pt x="8510" y="19025"/>
                    <a:pt x="11375" y="16536"/>
                    <a:pt x="13249" y="13500"/>
                  </a:cubicBezTo>
                  <a:cubicBezTo>
                    <a:pt x="15122" y="10464"/>
                    <a:pt x="16004" y="6881"/>
                    <a:pt x="16445" y="4790"/>
                  </a:cubicBezTo>
                  <a:cubicBezTo>
                    <a:pt x="16885" y="2700"/>
                    <a:pt x="16885" y="2103"/>
                    <a:pt x="16775" y="1456"/>
                  </a:cubicBezTo>
                  <a:cubicBezTo>
                    <a:pt x="16665" y="809"/>
                    <a:pt x="16445" y="112"/>
                    <a:pt x="15894" y="13"/>
                  </a:cubicBezTo>
                  <a:cubicBezTo>
                    <a:pt x="15343" y="-87"/>
                    <a:pt x="14461" y="411"/>
                    <a:pt x="14020" y="2252"/>
                  </a:cubicBezTo>
                  <a:cubicBezTo>
                    <a:pt x="13579" y="4094"/>
                    <a:pt x="13579" y="7279"/>
                    <a:pt x="14461" y="10066"/>
                  </a:cubicBezTo>
                  <a:cubicBezTo>
                    <a:pt x="15343" y="12853"/>
                    <a:pt x="17106" y="15242"/>
                    <a:pt x="18428" y="16735"/>
                  </a:cubicBezTo>
                  <a:cubicBezTo>
                    <a:pt x="19751" y="18228"/>
                    <a:pt x="20632" y="18825"/>
                    <a:pt x="21514" y="19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1149350" y="366652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1155700" y="252352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1286139" y="87252"/>
              <a:ext cx="72761" cy="42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02" fill="norm" stroke="1" extrusionOk="0">
                  <a:moveTo>
                    <a:pt x="13808" y="0"/>
                  </a:moveTo>
                  <a:cubicBezTo>
                    <a:pt x="10723" y="3009"/>
                    <a:pt x="7637" y="6018"/>
                    <a:pt x="5168" y="9296"/>
                  </a:cubicBezTo>
                  <a:cubicBezTo>
                    <a:pt x="2700" y="12573"/>
                    <a:pt x="848" y="16119"/>
                    <a:pt x="231" y="18215"/>
                  </a:cubicBezTo>
                  <a:cubicBezTo>
                    <a:pt x="-386" y="20310"/>
                    <a:pt x="231" y="20955"/>
                    <a:pt x="2083" y="21278"/>
                  </a:cubicBezTo>
                  <a:cubicBezTo>
                    <a:pt x="3934" y="21600"/>
                    <a:pt x="7020" y="21600"/>
                    <a:pt x="10414" y="21116"/>
                  </a:cubicBezTo>
                  <a:cubicBezTo>
                    <a:pt x="13808" y="20633"/>
                    <a:pt x="17511" y="19666"/>
                    <a:pt x="21214" y="18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1250772" y="303152"/>
              <a:ext cx="152578" cy="5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034" fill="norm" stroke="1" extrusionOk="0">
                  <a:moveTo>
                    <a:pt x="6239" y="18514"/>
                  </a:moveTo>
                  <a:cubicBezTo>
                    <a:pt x="3280" y="20057"/>
                    <a:pt x="321" y="21600"/>
                    <a:pt x="25" y="20829"/>
                  </a:cubicBezTo>
                  <a:cubicBezTo>
                    <a:pt x="-271" y="20057"/>
                    <a:pt x="2096" y="16971"/>
                    <a:pt x="6091" y="13114"/>
                  </a:cubicBezTo>
                  <a:cubicBezTo>
                    <a:pt x="10085" y="9257"/>
                    <a:pt x="15707" y="4629"/>
                    <a:pt x="213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1460500" y="290452"/>
              <a:ext cx="1" cy="171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1473200" y="277752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587934" y="312591"/>
              <a:ext cx="111912" cy="19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251" fill="norm" stroke="1" extrusionOk="0">
                  <a:moveTo>
                    <a:pt x="11702" y="2475"/>
                  </a:moveTo>
                  <a:cubicBezTo>
                    <a:pt x="11702" y="1301"/>
                    <a:pt x="11702" y="127"/>
                    <a:pt x="10720" y="9"/>
                  </a:cubicBezTo>
                  <a:cubicBezTo>
                    <a:pt x="9738" y="-108"/>
                    <a:pt x="7774" y="831"/>
                    <a:pt x="5614" y="4001"/>
                  </a:cubicBezTo>
                  <a:cubicBezTo>
                    <a:pt x="3454" y="7170"/>
                    <a:pt x="1098" y="12570"/>
                    <a:pt x="312" y="15857"/>
                  </a:cubicBezTo>
                  <a:cubicBezTo>
                    <a:pt x="-473" y="19144"/>
                    <a:pt x="312" y="20318"/>
                    <a:pt x="1687" y="20905"/>
                  </a:cubicBezTo>
                  <a:cubicBezTo>
                    <a:pt x="3062" y="21492"/>
                    <a:pt x="5025" y="21492"/>
                    <a:pt x="8363" y="19614"/>
                  </a:cubicBezTo>
                  <a:cubicBezTo>
                    <a:pt x="11702" y="17735"/>
                    <a:pt x="16414" y="13979"/>
                    <a:pt x="18771" y="10927"/>
                  </a:cubicBezTo>
                  <a:cubicBezTo>
                    <a:pt x="21127" y="7875"/>
                    <a:pt x="21127" y="5527"/>
                    <a:pt x="20145" y="4001"/>
                  </a:cubicBezTo>
                  <a:cubicBezTo>
                    <a:pt x="19163" y="2475"/>
                    <a:pt x="17200" y="1770"/>
                    <a:pt x="15040" y="1888"/>
                  </a:cubicBezTo>
                  <a:cubicBezTo>
                    <a:pt x="12880" y="2005"/>
                    <a:pt x="10523" y="2944"/>
                    <a:pt x="8167" y="3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752600" y="279489"/>
              <a:ext cx="155835" cy="21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26" fill="norm" stroke="1" extrusionOk="0">
                  <a:moveTo>
                    <a:pt x="0" y="3002"/>
                  </a:moveTo>
                  <a:cubicBezTo>
                    <a:pt x="292" y="9144"/>
                    <a:pt x="584" y="15285"/>
                    <a:pt x="1897" y="15708"/>
                  </a:cubicBezTo>
                  <a:cubicBezTo>
                    <a:pt x="3211" y="16132"/>
                    <a:pt x="5546" y="10838"/>
                    <a:pt x="8173" y="7238"/>
                  </a:cubicBezTo>
                  <a:cubicBezTo>
                    <a:pt x="10800" y="3638"/>
                    <a:pt x="13719" y="1732"/>
                    <a:pt x="15908" y="779"/>
                  </a:cubicBezTo>
                  <a:cubicBezTo>
                    <a:pt x="18097" y="-174"/>
                    <a:pt x="19557" y="-174"/>
                    <a:pt x="20432" y="355"/>
                  </a:cubicBezTo>
                  <a:cubicBezTo>
                    <a:pt x="21308" y="885"/>
                    <a:pt x="21600" y="1944"/>
                    <a:pt x="21454" y="5014"/>
                  </a:cubicBezTo>
                  <a:cubicBezTo>
                    <a:pt x="21308" y="8085"/>
                    <a:pt x="20724" y="13167"/>
                    <a:pt x="20432" y="16238"/>
                  </a:cubicBezTo>
                  <a:cubicBezTo>
                    <a:pt x="20141" y="19308"/>
                    <a:pt x="20141" y="20367"/>
                    <a:pt x="20141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2006600" y="64937"/>
              <a:ext cx="381000" cy="376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7560" y="16115"/>
                  </a:moveTo>
                  <a:cubicBezTo>
                    <a:pt x="7440" y="15391"/>
                    <a:pt x="7320" y="14667"/>
                    <a:pt x="6720" y="14063"/>
                  </a:cubicBezTo>
                  <a:cubicBezTo>
                    <a:pt x="6120" y="13460"/>
                    <a:pt x="5040" y="12977"/>
                    <a:pt x="3840" y="13641"/>
                  </a:cubicBezTo>
                  <a:cubicBezTo>
                    <a:pt x="2640" y="14305"/>
                    <a:pt x="1320" y="16115"/>
                    <a:pt x="660" y="17322"/>
                  </a:cubicBezTo>
                  <a:cubicBezTo>
                    <a:pt x="0" y="18528"/>
                    <a:pt x="0" y="19132"/>
                    <a:pt x="0" y="19735"/>
                  </a:cubicBezTo>
                  <a:cubicBezTo>
                    <a:pt x="0" y="20338"/>
                    <a:pt x="0" y="20942"/>
                    <a:pt x="720" y="21243"/>
                  </a:cubicBezTo>
                  <a:cubicBezTo>
                    <a:pt x="1440" y="21545"/>
                    <a:pt x="2880" y="21545"/>
                    <a:pt x="4080" y="20881"/>
                  </a:cubicBezTo>
                  <a:cubicBezTo>
                    <a:pt x="5280" y="20218"/>
                    <a:pt x="6240" y="18890"/>
                    <a:pt x="6840" y="17865"/>
                  </a:cubicBezTo>
                  <a:cubicBezTo>
                    <a:pt x="7440" y="16839"/>
                    <a:pt x="7680" y="16115"/>
                    <a:pt x="7620" y="16054"/>
                  </a:cubicBezTo>
                  <a:cubicBezTo>
                    <a:pt x="7560" y="15994"/>
                    <a:pt x="7200" y="16598"/>
                    <a:pt x="6960" y="17442"/>
                  </a:cubicBezTo>
                  <a:cubicBezTo>
                    <a:pt x="6720" y="18287"/>
                    <a:pt x="6600" y="19373"/>
                    <a:pt x="6840" y="20037"/>
                  </a:cubicBezTo>
                  <a:cubicBezTo>
                    <a:pt x="7080" y="20700"/>
                    <a:pt x="7680" y="20942"/>
                    <a:pt x="8280" y="21062"/>
                  </a:cubicBezTo>
                  <a:cubicBezTo>
                    <a:pt x="8880" y="21183"/>
                    <a:pt x="9480" y="21183"/>
                    <a:pt x="10620" y="20459"/>
                  </a:cubicBezTo>
                  <a:cubicBezTo>
                    <a:pt x="11760" y="19735"/>
                    <a:pt x="13440" y="18287"/>
                    <a:pt x="15180" y="15994"/>
                  </a:cubicBezTo>
                  <a:cubicBezTo>
                    <a:pt x="16920" y="13701"/>
                    <a:pt x="18720" y="10564"/>
                    <a:pt x="19800" y="8211"/>
                  </a:cubicBezTo>
                  <a:cubicBezTo>
                    <a:pt x="20880" y="5858"/>
                    <a:pt x="21240" y="4289"/>
                    <a:pt x="21420" y="3203"/>
                  </a:cubicBezTo>
                  <a:cubicBezTo>
                    <a:pt x="21600" y="2117"/>
                    <a:pt x="21600" y="1514"/>
                    <a:pt x="21360" y="971"/>
                  </a:cubicBezTo>
                  <a:cubicBezTo>
                    <a:pt x="21120" y="428"/>
                    <a:pt x="20640" y="-55"/>
                    <a:pt x="20100" y="5"/>
                  </a:cubicBezTo>
                  <a:cubicBezTo>
                    <a:pt x="19560" y="66"/>
                    <a:pt x="18960" y="669"/>
                    <a:pt x="18240" y="2962"/>
                  </a:cubicBezTo>
                  <a:cubicBezTo>
                    <a:pt x="17520" y="5254"/>
                    <a:pt x="16680" y="9237"/>
                    <a:pt x="16320" y="12374"/>
                  </a:cubicBezTo>
                  <a:cubicBezTo>
                    <a:pt x="15960" y="15511"/>
                    <a:pt x="16080" y="17804"/>
                    <a:pt x="16680" y="19132"/>
                  </a:cubicBezTo>
                  <a:cubicBezTo>
                    <a:pt x="17280" y="20459"/>
                    <a:pt x="18360" y="20821"/>
                    <a:pt x="19260" y="20942"/>
                  </a:cubicBezTo>
                  <a:cubicBezTo>
                    <a:pt x="20160" y="21062"/>
                    <a:pt x="20880" y="20942"/>
                    <a:pt x="21600" y="20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2885827" y="0"/>
              <a:ext cx="188269" cy="444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520" fill="norm" stroke="1" extrusionOk="0">
                  <a:moveTo>
                    <a:pt x="6719" y="5448"/>
                  </a:moveTo>
                  <a:cubicBezTo>
                    <a:pt x="5780" y="5755"/>
                    <a:pt x="4840" y="6062"/>
                    <a:pt x="4371" y="7649"/>
                  </a:cubicBezTo>
                  <a:cubicBezTo>
                    <a:pt x="3901" y="9236"/>
                    <a:pt x="3901" y="12102"/>
                    <a:pt x="3667" y="14456"/>
                  </a:cubicBezTo>
                  <a:cubicBezTo>
                    <a:pt x="3432" y="16811"/>
                    <a:pt x="2962" y="18654"/>
                    <a:pt x="2493" y="19831"/>
                  </a:cubicBezTo>
                  <a:cubicBezTo>
                    <a:pt x="2023" y="21008"/>
                    <a:pt x="1553" y="21520"/>
                    <a:pt x="1084" y="21520"/>
                  </a:cubicBezTo>
                  <a:cubicBezTo>
                    <a:pt x="614" y="21520"/>
                    <a:pt x="145" y="21008"/>
                    <a:pt x="27" y="18961"/>
                  </a:cubicBezTo>
                  <a:cubicBezTo>
                    <a:pt x="-90" y="16913"/>
                    <a:pt x="145" y="13330"/>
                    <a:pt x="1201" y="10106"/>
                  </a:cubicBezTo>
                  <a:cubicBezTo>
                    <a:pt x="2258" y="6881"/>
                    <a:pt x="4136" y="4015"/>
                    <a:pt x="5545" y="2377"/>
                  </a:cubicBezTo>
                  <a:cubicBezTo>
                    <a:pt x="6953" y="739"/>
                    <a:pt x="7893" y="329"/>
                    <a:pt x="9067" y="125"/>
                  </a:cubicBezTo>
                  <a:cubicBezTo>
                    <a:pt x="10240" y="-80"/>
                    <a:pt x="11649" y="-80"/>
                    <a:pt x="13880" y="483"/>
                  </a:cubicBezTo>
                  <a:cubicBezTo>
                    <a:pt x="16110" y="1046"/>
                    <a:pt x="19162" y="2172"/>
                    <a:pt x="20336" y="3503"/>
                  </a:cubicBezTo>
                  <a:cubicBezTo>
                    <a:pt x="21510" y="4834"/>
                    <a:pt x="20806" y="6369"/>
                    <a:pt x="18106" y="7649"/>
                  </a:cubicBezTo>
                  <a:cubicBezTo>
                    <a:pt x="15406" y="8929"/>
                    <a:pt x="10710" y="9952"/>
                    <a:pt x="6014" y="1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3041650" y="234244"/>
              <a:ext cx="139700" cy="199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4674"/>
                  </a:moveTo>
                  <a:cubicBezTo>
                    <a:pt x="1636" y="4446"/>
                    <a:pt x="3273" y="4219"/>
                    <a:pt x="4582" y="4787"/>
                  </a:cubicBezTo>
                  <a:cubicBezTo>
                    <a:pt x="5891" y="5356"/>
                    <a:pt x="6873" y="6720"/>
                    <a:pt x="7855" y="9221"/>
                  </a:cubicBezTo>
                  <a:cubicBezTo>
                    <a:pt x="8836" y="11722"/>
                    <a:pt x="9818" y="15360"/>
                    <a:pt x="10309" y="17747"/>
                  </a:cubicBezTo>
                  <a:cubicBezTo>
                    <a:pt x="10800" y="20135"/>
                    <a:pt x="10800" y="21272"/>
                    <a:pt x="10309" y="21385"/>
                  </a:cubicBezTo>
                  <a:cubicBezTo>
                    <a:pt x="9818" y="21499"/>
                    <a:pt x="8836" y="20590"/>
                    <a:pt x="8836" y="17861"/>
                  </a:cubicBezTo>
                  <a:cubicBezTo>
                    <a:pt x="8836" y="15133"/>
                    <a:pt x="9818" y="10585"/>
                    <a:pt x="10636" y="7630"/>
                  </a:cubicBezTo>
                  <a:cubicBezTo>
                    <a:pt x="11455" y="4674"/>
                    <a:pt x="12109" y="3310"/>
                    <a:pt x="13255" y="2173"/>
                  </a:cubicBezTo>
                  <a:cubicBezTo>
                    <a:pt x="14400" y="1036"/>
                    <a:pt x="16036" y="126"/>
                    <a:pt x="17509" y="13"/>
                  </a:cubicBezTo>
                  <a:cubicBezTo>
                    <a:pt x="18982" y="-101"/>
                    <a:pt x="20291" y="581"/>
                    <a:pt x="21600" y="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3211456" y="277267"/>
              <a:ext cx="132868" cy="159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0900" fill="norm" stroke="1" extrusionOk="0">
                  <a:moveTo>
                    <a:pt x="15211" y="2556"/>
                  </a:moveTo>
                  <a:cubicBezTo>
                    <a:pt x="13882" y="1449"/>
                    <a:pt x="12553" y="341"/>
                    <a:pt x="11058" y="64"/>
                  </a:cubicBezTo>
                  <a:cubicBezTo>
                    <a:pt x="9562" y="-213"/>
                    <a:pt x="7901" y="341"/>
                    <a:pt x="5907" y="3249"/>
                  </a:cubicBezTo>
                  <a:cubicBezTo>
                    <a:pt x="3913" y="6156"/>
                    <a:pt x="1587" y="11418"/>
                    <a:pt x="590" y="14741"/>
                  </a:cubicBezTo>
                  <a:cubicBezTo>
                    <a:pt x="-407" y="18064"/>
                    <a:pt x="-75" y="19449"/>
                    <a:pt x="1088" y="20279"/>
                  </a:cubicBezTo>
                  <a:cubicBezTo>
                    <a:pt x="2251" y="21110"/>
                    <a:pt x="4245" y="21387"/>
                    <a:pt x="7735" y="19310"/>
                  </a:cubicBezTo>
                  <a:cubicBezTo>
                    <a:pt x="11224" y="17233"/>
                    <a:pt x="16208" y="12802"/>
                    <a:pt x="18701" y="9618"/>
                  </a:cubicBezTo>
                  <a:cubicBezTo>
                    <a:pt x="21193" y="6433"/>
                    <a:pt x="21193" y="4495"/>
                    <a:pt x="20362" y="3387"/>
                  </a:cubicBezTo>
                  <a:cubicBezTo>
                    <a:pt x="19531" y="2279"/>
                    <a:pt x="17870" y="2002"/>
                    <a:pt x="16042" y="1864"/>
                  </a:cubicBezTo>
                  <a:cubicBezTo>
                    <a:pt x="14215" y="1725"/>
                    <a:pt x="12221" y="1725"/>
                    <a:pt x="10227" y="1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3471187" y="23752"/>
              <a:ext cx="118298" cy="417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534" fill="norm" stroke="1" extrusionOk="0">
                  <a:moveTo>
                    <a:pt x="4867" y="0"/>
                  </a:moveTo>
                  <a:cubicBezTo>
                    <a:pt x="3377" y="327"/>
                    <a:pt x="1887" y="655"/>
                    <a:pt x="1329" y="1909"/>
                  </a:cubicBezTo>
                  <a:cubicBezTo>
                    <a:pt x="770" y="3164"/>
                    <a:pt x="1143" y="5345"/>
                    <a:pt x="1329" y="8400"/>
                  </a:cubicBezTo>
                  <a:cubicBezTo>
                    <a:pt x="1515" y="11455"/>
                    <a:pt x="1515" y="15382"/>
                    <a:pt x="1329" y="17618"/>
                  </a:cubicBezTo>
                  <a:cubicBezTo>
                    <a:pt x="1143" y="19855"/>
                    <a:pt x="770" y="20400"/>
                    <a:pt x="398" y="20291"/>
                  </a:cubicBezTo>
                  <a:cubicBezTo>
                    <a:pt x="25" y="20182"/>
                    <a:pt x="-347" y="19418"/>
                    <a:pt x="584" y="17836"/>
                  </a:cubicBezTo>
                  <a:cubicBezTo>
                    <a:pt x="1515" y="16255"/>
                    <a:pt x="3750" y="13855"/>
                    <a:pt x="5425" y="12436"/>
                  </a:cubicBezTo>
                  <a:cubicBezTo>
                    <a:pt x="7101" y="11018"/>
                    <a:pt x="8219" y="10582"/>
                    <a:pt x="9708" y="10364"/>
                  </a:cubicBezTo>
                  <a:cubicBezTo>
                    <a:pt x="11198" y="10145"/>
                    <a:pt x="13060" y="10145"/>
                    <a:pt x="15294" y="10855"/>
                  </a:cubicBezTo>
                  <a:cubicBezTo>
                    <a:pt x="17529" y="11564"/>
                    <a:pt x="20136" y="12982"/>
                    <a:pt x="20694" y="14673"/>
                  </a:cubicBezTo>
                  <a:cubicBezTo>
                    <a:pt x="21253" y="16364"/>
                    <a:pt x="19763" y="18327"/>
                    <a:pt x="17901" y="19527"/>
                  </a:cubicBezTo>
                  <a:cubicBezTo>
                    <a:pt x="16039" y="20727"/>
                    <a:pt x="13805" y="21164"/>
                    <a:pt x="11570" y="21382"/>
                  </a:cubicBezTo>
                  <a:cubicBezTo>
                    <a:pt x="9336" y="21600"/>
                    <a:pt x="7101" y="21600"/>
                    <a:pt x="6170" y="21273"/>
                  </a:cubicBezTo>
                  <a:cubicBezTo>
                    <a:pt x="5239" y="20945"/>
                    <a:pt x="5612" y="20291"/>
                    <a:pt x="5984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3646454" y="277114"/>
              <a:ext cx="169896" cy="15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646" fill="norm" stroke="1" extrusionOk="0">
                  <a:moveTo>
                    <a:pt x="12604" y="3364"/>
                  </a:moveTo>
                  <a:cubicBezTo>
                    <a:pt x="11804" y="2270"/>
                    <a:pt x="11004" y="1177"/>
                    <a:pt x="9804" y="493"/>
                  </a:cubicBezTo>
                  <a:cubicBezTo>
                    <a:pt x="8604" y="-191"/>
                    <a:pt x="7004" y="-464"/>
                    <a:pt x="5271" y="1723"/>
                  </a:cubicBezTo>
                  <a:cubicBezTo>
                    <a:pt x="3537" y="3911"/>
                    <a:pt x="1671" y="8559"/>
                    <a:pt x="737" y="12113"/>
                  </a:cubicBezTo>
                  <a:cubicBezTo>
                    <a:pt x="-196" y="15668"/>
                    <a:pt x="-196" y="18128"/>
                    <a:pt x="471" y="19495"/>
                  </a:cubicBezTo>
                  <a:cubicBezTo>
                    <a:pt x="1137" y="20863"/>
                    <a:pt x="2471" y="21136"/>
                    <a:pt x="4471" y="19632"/>
                  </a:cubicBezTo>
                  <a:cubicBezTo>
                    <a:pt x="6471" y="18128"/>
                    <a:pt x="9137" y="14847"/>
                    <a:pt x="10737" y="12387"/>
                  </a:cubicBezTo>
                  <a:cubicBezTo>
                    <a:pt x="12337" y="9926"/>
                    <a:pt x="12871" y="8285"/>
                    <a:pt x="13537" y="6918"/>
                  </a:cubicBezTo>
                  <a:cubicBezTo>
                    <a:pt x="14204" y="5551"/>
                    <a:pt x="15004" y="4458"/>
                    <a:pt x="15404" y="4731"/>
                  </a:cubicBezTo>
                  <a:cubicBezTo>
                    <a:pt x="15804" y="5004"/>
                    <a:pt x="15804" y="6645"/>
                    <a:pt x="16737" y="8969"/>
                  </a:cubicBezTo>
                  <a:cubicBezTo>
                    <a:pt x="17671" y="11293"/>
                    <a:pt x="19537" y="14301"/>
                    <a:pt x="21404" y="17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3858355" y="49152"/>
              <a:ext cx="130578" cy="379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518" fill="norm" stroke="1" extrusionOk="0">
                  <a:moveTo>
                    <a:pt x="9502" y="1440"/>
                  </a:moveTo>
                  <a:cubicBezTo>
                    <a:pt x="9502" y="720"/>
                    <a:pt x="9502" y="0"/>
                    <a:pt x="9165" y="0"/>
                  </a:cubicBezTo>
                  <a:cubicBezTo>
                    <a:pt x="8827" y="0"/>
                    <a:pt x="8153" y="720"/>
                    <a:pt x="7477" y="3180"/>
                  </a:cubicBezTo>
                  <a:cubicBezTo>
                    <a:pt x="6802" y="5640"/>
                    <a:pt x="6128" y="9840"/>
                    <a:pt x="5452" y="12840"/>
                  </a:cubicBezTo>
                  <a:cubicBezTo>
                    <a:pt x="4777" y="15840"/>
                    <a:pt x="4103" y="17640"/>
                    <a:pt x="3259" y="18900"/>
                  </a:cubicBezTo>
                  <a:cubicBezTo>
                    <a:pt x="2415" y="20160"/>
                    <a:pt x="1402" y="20880"/>
                    <a:pt x="896" y="20940"/>
                  </a:cubicBezTo>
                  <a:cubicBezTo>
                    <a:pt x="390" y="21000"/>
                    <a:pt x="390" y="20400"/>
                    <a:pt x="1571" y="18780"/>
                  </a:cubicBezTo>
                  <a:cubicBezTo>
                    <a:pt x="2752" y="17160"/>
                    <a:pt x="5115" y="14520"/>
                    <a:pt x="6802" y="12960"/>
                  </a:cubicBezTo>
                  <a:cubicBezTo>
                    <a:pt x="8490" y="11400"/>
                    <a:pt x="9502" y="10920"/>
                    <a:pt x="10852" y="10620"/>
                  </a:cubicBezTo>
                  <a:cubicBezTo>
                    <a:pt x="12203" y="10320"/>
                    <a:pt x="13890" y="10200"/>
                    <a:pt x="15240" y="10380"/>
                  </a:cubicBezTo>
                  <a:cubicBezTo>
                    <a:pt x="16590" y="10560"/>
                    <a:pt x="17603" y="11040"/>
                    <a:pt x="18784" y="12480"/>
                  </a:cubicBezTo>
                  <a:cubicBezTo>
                    <a:pt x="19965" y="13920"/>
                    <a:pt x="21315" y="16320"/>
                    <a:pt x="20640" y="18000"/>
                  </a:cubicBezTo>
                  <a:cubicBezTo>
                    <a:pt x="19965" y="19680"/>
                    <a:pt x="17265" y="20640"/>
                    <a:pt x="14228" y="21120"/>
                  </a:cubicBezTo>
                  <a:cubicBezTo>
                    <a:pt x="11190" y="21600"/>
                    <a:pt x="7815" y="21600"/>
                    <a:pt x="5284" y="21360"/>
                  </a:cubicBezTo>
                  <a:cubicBezTo>
                    <a:pt x="2752" y="21120"/>
                    <a:pt x="1065" y="20640"/>
                    <a:pt x="390" y="20100"/>
                  </a:cubicBezTo>
                  <a:cubicBezTo>
                    <a:pt x="-285" y="19560"/>
                    <a:pt x="52" y="18960"/>
                    <a:pt x="390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4051299" y="265052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4114164" y="144402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4203700" y="17147"/>
              <a:ext cx="88900" cy="463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21600" y="1485"/>
                  </a:moveTo>
                  <a:cubicBezTo>
                    <a:pt x="21086" y="798"/>
                    <a:pt x="20571" y="110"/>
                    <a:pt x="20314" y="12"/>
                  </a:cubicBezTo>
                  <a:cubicBezTo>
                    <a:pt x="20057" y="-86"/>
                    <a:pt x="20057" y="405"/>
                    <a:pt x="19029" y="2270"/>
                  </a:cubicBezTo>
                  <a:cubicBezTo>
                    <a:pt x="18000" y="4136"/>
                    <a:pt x="15943" y="7376"/>
                    <a:pt x="12600" y="10812"/>
                  </a:cubicBezTo>
                  <a:cubicBezTo>
                    <a:pt x="9257" y="14249"/>
                    <a:pt x="4629" y="17881"/>
                    <a:pt x="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4317999" y="296802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4381500" y="150752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4427537" y="42802"/>
              <a:ext cx="125413" cy="44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86" fill="norm" stroke="1" extrusionOk="0">
                  <a:moveTo>
                    <a:pt x="17010" y="0"/>
                  </a:moveTo>
                  <a:cubicBezTo>
                    <a:pt x="13410" y="3307"/>
                    <a:pt x="9810" y="6614"/>
                    <a:pt x="6930" y="9973"/>
                  </a:cubicBezTo>
                  <a:cubicBezTo>
                    <a:pt x="4050" y="13332"/>
                    <a:pt x="1890" y="16743"/>
                    <a:pt x="810" y="18706"/>
                  </a:cubicBezTo>
                  <a:cubicBezTo>
                    <a:pt x="-270" y="20670"/>
                    <a:pt x="-270" y="21187"/>
                    <a:pt x="810" y="21393"/>
                  </a:cubicBezTo>
                  <a:cubicBezTo>
                    <a:pt x="1890" y="21600"/>
                    <a:pt x="4050" y="21497"/>
                    <a:pt x="7650" y="20722"/>
                  </a:cubicBezTo>
                  <a:cubicBezTo>
                    <a:pt x="11250" y="19946"/>
                    <a:pt x="16290" y="18500"/>
                    <a:pt x="2133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4413250" y="262935"/>
              <a:ext cx="297039" cy="51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00" fill="norm" stroke="1" extrusionOk="0">
                  <a:moveTo>
                    <a:pt x="0" y="2722"/>
                  </a:moveTo>
                  <a:cubicBezTo>
                    <a:pt x="2298" y="2195"/>
                    <a:pt x="4596" y="1668"/>
                    <a:pt x="6587" y="1273"/>
                  </a:cubicBezTo>
                  <a:cubicBezTo>
                    <a:pt x="8579" y="878"/>
                    <a:pt x="10264" y="615"/>
                    <a:pt x="10877" y="702"/>
                  </a:cubicBezTo>
                  <a:cubicBezTo>
                    <a:pt x="11489" y="790"/>
                    <a:pt x="11030" y="1229"/>
                    <a:pt x="10800" y="1844"/>
                  </a:cubicBezTo>
                  <a:cubicBezTo>
                    <a:pt x="10570" y="2459"/>
                    <a:pt x="10570" y="3249"/>
                    <a:pt x="10877" y="3776"/>
                  </a:cubicBezTo>
                  <a:cubicBezTo>
                    <a:pt x="11183" y="4302"/>
                    <a:pt x="11796" y="4566"/>
                    <a:pt x="12485" y="4566"/>
                  </a:cubicBezTo>
                  <a:cubicBezTo>
                    <a:pt x="13174" y="4566"/>
                    <a:pt x="13940" y="4302"/>
                    <a:pt x="15089" y="3644"/>
                  </a:cubicBezTo>
                  <a:cubicBezTo>
                    <a:pt x="16238" y="2985"/>
                    <a:pt x="17770" y="1932"/>
                    <a:pt x="18689" y="1185"/>
                  </a:cubicBezTo>
                  <a:cubicBezTo>
                    <a:pt x="19609" y="439"/>
                    <a:pt x="19915" y="0"/>
                    <a:pt x="20068" y="0"/>
                  </a:cubicBezTo>
                  <a:cubicBezTo>
                    <a:pt x="20221" y="0"/>
                    <a:pt x="20221" y="439"/>
                    <a:pt x="20451" y="1800"/>
                  </a:cubicBezTo>
                  <a:cubicBezTo>
                    <a:pt x="20681" y="3161"/>
                    <a:pt x="21140" y="5444"/>
                    <a:pt x="21370" y="8122"/>
                  </a:cubicBezTo>
                  <a:cubicBezTo>
                    <a:pt x="21600" y="10800"/>
                    <a:pt x="21600" y="13873"/>
                    <a:pt x="20681" y="16156"/>
                  </a:cubicBezTo>
                  <a:cubicBezTo>
                    <a:pt x="19762" y="18439"/>
                    <a:pt x="17923" y="19932"/>
                    <a:pt x="16621" y="20722"/>
                  </a:cubicBezTo>
                  <a:cubicBezTo>
                    <a:pt x="15319" y="21512"/>
                    <a:pt x="14553" y="21600"/>
                    <a:pt x="14094" y="21424"/>
                  </a:cubicBezTo>
                  <a:cubicBezTo>
                    <a:pt x="13634" y="21249"/>
                    <a:pt x="13481" y="20810"/>
                    <a:pt x="13864" y="19493"/>
                  </a:cubicBezTo>
                  <a:cubicBezTo>
                    <a:pt x="14247" y="18176"/>
                    <a:pt x="15166" y="15980"/>
                    <a:pt x="15932" y="14663"/>
                  </a:cubicBezTo>
                  <a:cubicBezTo>
                    <a:pt x="16698" y="13346"/>
                    <a:pt x="17311" y="12907"/>
                    <a:pt x="17923" y="12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0" y="760352"/>
              <a:ext cx="4724400" cy="50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6200"/>
                  </a:moveTo>
                  <a:cubicBezTo>
                    <a:pt x="300" y="16200"/>
                    <a:pt x="600" y="16200"/>
                    <a:pt x="905" y="17100"/>
                  </a:cubicBezTo>
                  <a:cubicBezTo>
                    <a:pt x="1210" y="18000"/>
                    <a:pt x="1519" y="19800"/>
                    <a:pt x="1863" y="20700"/>
                  </a:cubicBezTo>
                  <a:cubicBezTo>
                    <a:pt x="2206" y="21600"/>
                    <a:pt x="2584" y="21600"/>
                    <a:pt x="2956" y="20700"/>
                  </a:cubicBezTo>
                  <a:cubicBezTo>
                    <a:pt x="3329" y="19800"/>
                    <a:pt x="3697" y="18000"/>
                    <a:pt x="4089" y="16200"/>
                  </a:cubicBezTo>
                  <a:cubicBezTo>
                    <a:pt x="4481" y="14400"/>
                    <a:pt x="4897" y="12600"/>
                    <a:pt x="5250" y="11250"/>
                  </a:cubicBezTo>
                  <a:cubicBezTo>
                    <a:pt x="5603" y="9900"/>
                    <a:pt x="5894" y="9000"/>
                    <a:pt x="6271" y="8100"/>
                  </a:cubicBezTo>
                  <a:cubicBezTo>
                    <a:pt x="6648" y="7200"/>
                    <a:pt x="7113" y="6300"/>
                    <a:pt x="7515" y="5850"/>
                  </a:cubicBezTo>
                  <a:cubicBezTo>
                    <a:pt x="7916" y="5400"/>
                    <a:pt x="8255" y="5400"/>
                    <a:pt x="8589" y="5400"/>
                  </a:cubicBezTo>
                  <a:cubicBezTo>
                    <a:pt x="8923" y="5400"/>
                    <a:pt x="9252" y="5400"/>
                    <a:pt x="9566" y="5400"/>
                  </a:cubicBezTo>
                  <a:cubicBezTo>
                    <a:pt x="9881" y="5400"/>
                    <a:pt x="10181" y="5400"/>
                    <a:pt x="10495" y="5400"/>
                  </a:cubicBezTo>
                  <a:cubicBezTo>
                    <a:pt x="10810" y="5400"/>
                    <a:pt x="11139" y="5400"/>
                    <a:pt x="11473" y="5850"/>
                  </a:cubicBezTo>
                  <a:cubicBezTo>
                    <a:pt x="11806" y="6300"/>
                    <a:pt x="12145" y="7200"/>
                    <a:pt x="12469" y="8100"/>
                  </a:cubicBezTo>
                  <a:cubicBezTo>
                    <a:pt x="12794" y="9000"/>
                    <a:pt x="13103" y="9900"/>
                    <a:pt x="13432" y="10350"/>
                  </a:cubicBezTo>
                  <a:cubicBezTo>
                    <a:pt x="13761" y="10800"/>
                    <a:pt x="14110" y="10800"/>
                    <a:pt x="14444" y="10800"/>
                  </a:cubicBezTo>
                  <a:cubicBezTo>
                    <a:pt x="14777" y="10800"/>
                    <a:pt x="15097" y="10800"/>
                    <a:pt x="15411" y="10800"/>
                  </a:cubicBezTo>
                  <a:cubicBezTo>
                    <a:pt x="15726" y="10800"/>
                    <a:pt x="16035" y="10800"/>
                    <a:pt x="16350" y="10800"/>
                  </a:cubicBezTo>
                  <a:cubicBezTo>
                    <a:pt x="16665" y="10800"/>
                    <a:pt x="16984" y="10800"/>
                    <a:pt x="17361" y="9900"/>
                  </a:cubicBezTo>
                  <a:cubicBezTo>
                    <a:pt x="17739" y="9000"/>
                    <a:pt x="18174" y="7200"/>
                    <a:pt x="18590" y="5850"/>
                  </a:cubicBezTo>
                  <a:cubicBezTo>
                    <a:pt x="19006" y="4500"/>
                    <a:pt x="19403" y="3600"/>
                    <a:pt x="19810" y="2700"/>
                  </a:cubicBezTo>
                  <a:cubicBezTo>
                    <a:pt x="20216" y="1800"/>
                    <a:pt x="20632" y="900"/>
                    <a:pt x="20932" y="450"/>
                  </a:cubicBezTo>
                  <a:cubicBezTo>
                    <a:pt x="21232" y="0"/>
                    <a:pt x="214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241300" y="893702"/>
              <a:ext cx="43116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" y="20736"/>
                    <a:pt x="763" y="19872"/>
                    <a:pt x="1166" y="19296"/>
                  </a:cubicBezTo>
                  <a:cubicBezTo>
                    <a:pt x="1569" y="18720"/>
                    <a:pt x="1994" y="18432"/>
                    <a:pt x="2412" y="17856"/>
                  </a:cubicBezTo>
                  <a:cubicBezTo>
                    <a:pt x="2831" y="17280"/>
                    <a:pt x="3245" y="16416"/>
                    <a:pt x="3685" y="15408"/>
                  </a:cubicBezTo>
                  <a:cubicBezTo>
                    <a:pt x="4125" y="14400"/>
                    <a:pt x="4591" y="13248"/>
                    <a:pt x="4984" y="12384"/>
                  </a:cubicBezTo>
                  <a:cubicBezTo>
                    <a:pt x="5376" y="11520"/>
                    <a:pt x="5694" y="10944"/>
                    <a:pt x="6018" y="10368"/>
                  </a:cubicBezTo>
                  <a:cubicBezTo>
                    <a:pt x="6341" y="9792"/>
                    <a:pt x="6670" y="9216"/>
                    <a:pt x="6999" y="8784"/>
                  </a:cubicBezTo>
                  <a:cubicBezTo>
                    <a:pt x="7327" y="8352"/>
                    <a:pt x="7656" y="8064"/>
                    <a:pt x="7990" y="7776"/>
                  </a:cubicBezTo>
                  <a:cubicBezTo>
                    <a:pt x="8324" y="7488"/>
                    <a:pt x="8663" y="7200"/>
                    <a:pt x="9008" y="7056"/>
                  </a:cubicBezTo>
                  <a:cubicBezTo>
                    <a:pt x="9353" y="6912"/>
                    <a:pt x="9703" y="6912"/>
                    <a:pt x="10042" y="6912"/>
                  </a:cubicBezTo>
                  <a:cubicBezTo>
                    <a:pt x="10381" y="6912"/>
                    <a:pt x="10710" y="6912"/>
                    <a:pt x="11044" y="6912"/>
                  </a:cubicBezTo>
                  <a:cubicBezTo>
                    <a:pt x="11378" y="6912"/>
                    <a:pt x="11717" y="6912"/>
                    <a:pt x="12057" y="7056"/>
                  </a:cubicBezTo>
                  <a:cubicBezTo>
                    <a:pt x="12396" y="7200"/>
                    <a:pt x="12735" y="7488"/>
                    <a:pt x="13143" y="7632"/>
                  </a:cubicBezTo>
                  <a:cubicBezTo>
                    <a:pt x="13552" y="7776"/>
                    <a:pt x="14029" y="7776"/>
                    <a:pt x="14490" y="7776"/>
                  </a:cubicBezTo>
                  <a:cubicBezTo>
                    <a:pt x="14951" y="7776"/>
                    <a:pt x="15397" y="7776"/>
                    <a:pt x="15826" y="7776"/>
                  </a:cubicBezTo>
                  <a:cubicBezTo>
                    <a:pt x="16256" y="7776"/>
                    <a:pt x="16669" y="7776"/>
                    <a:pt x="17062" y="7488"/>
                  </a:cubicBezTo>
                  <a:cubicBezTo>
                    <a:pt x="17454" y="7200"/>
                    <a:pt x="17825" y="6624"/>
                    <a:pt x="18228" y="5904"/>
                  </a:cubicBezTo>
                  <a:cubicBezTo>
                    <a:pt x="18631" y="5184"/>
                    <a:pt x="19066" y="4320"/>
                    <a:pt x="19511" y="3456"/>
                  </a:cubicBezTo>
                  <a:cubicBezTo>
                    <a:pt x="19956" y="2592"/>
                    <a:pt x="20412" y="1728"/>
                    <a:pt x="20762" y="1152"/>
                  </a:cubicBezTo>
                  <a:cubicBezTo>
                    <a:pt x="21112" y="576"/>
                    <a:pt x="21356" y="2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4978400" y="341252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4978400" y="582552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486642" y="1510164"/>
              <a:ext cx="173312" cy="51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383" fill="norm" stroke="1" extrusionOk="0">
                  <a:moveTo>
                    <a:pt x="6376" y="5205"/>
                  </a:moveTo>
                  <a:cubicBezTo>
                    <a:pt x="5868" y="8166"/>
                    <a:pt x="5360" y="11127"/>
                    <a:pt x="5105" y="13697"/>
                  </a:cubicBezTo>
                  <a:cubicBezTo>
                    <a:pt x="4851" y="16266"/>
                    <a:pt x="4851" y="18444"/>
                    <a:pt x="4724" y="19750"/>
                  </a:cubicBezTo>
                  <a:cubicBezTo>
                    <a:pt x="4597" y="21057"/>
                    <a:pt x="4343" y="21492"/>
                    <a:pt x="3962" y="21361"/>
                  </a:cubicBezTo>
                  <a:cubicBezTo>
                    <a:pt x="3581" y="21231"/>
                    <a:pt x="3073" y="20534"/>
                    <a:pt x="2437" y="18661"/>
                  </a:cubicBezTo>
                  <a:cubicBezTo>
                    <a:pt x="1802" y="16789"/>
                    <a:pt x="1040" y="13740"/>
                    <a:pt x="531" y="10866"/>
                  </a:cubicBezTo>
                  <a:cubicBezTo>
                    <a:pt x="23" y="7992"/>
                    <a:pt x="-231" y="5292"/>
                    <a:pt x="277" y="3550"/>
                  </a:cubicBezTo>
                  <a:cubicBezTo>
                    <a:pt x="785" y="1808"/>
                    <a:pt x="2056" y="1024"/>
                    <a:pt x="4089" y="545"/>
                  </a:cubicBezTo>
                  <a:cubicBezTo>
                    <a:pt x="6122" y="66"/>
                    <a:pt x="8917" y="-108"/>
                    <a:pt x="11585" y="66"/>
                  </a:cubicBezTo>
                  <a:cubicBezTo>
                    <a:pt x="14254" y="240"/>
                    <a:pt x="16795" y="763"/>
                    <a:pt x="18574" y="1765"/>
                  </a:cubicBezTo>
                  <a:cubicBezTo>
                    <a:pt x="20353" y="2766"/>
                    <a:pt x="21369" y="4247"/>
                    <a:pt x="20480" y="5379"/>
                  </a:cubicBezTo>
                  <a:cubicBezTo>
                    <a:pt x="19590" y="6511"/>
                    <a:pt x="16795" y="7295"/>
                    <a:pt x="14254" y="7818"/>
                  </a:cubicBezTo>
                  <a:cubicBezTo>
                    <a:pt x="11713" y="8340"/>
                    <a:pt x="9425" y="8602"/>
                    <a:pt x="7138" y="8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692150" y="1763652"/>
              <a:ext cx="171450" cy="245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3844"/>
                  </a:moveTo>
                  <a:cubicBezTo>
                    <a:pt x="0" y="2746"/>
                    <a:pt x="0" y="1647"/>
                    <a:pt x="933" y="1373"/>
                  </a:cubicBezTo>
                  <a:cubicBezTo>
                    <a:pt x="1867" y="1098"/>
                    <a:pt x="3733" y="1647"/>
                    <a:pt x="5733" y="4119"/>
                  </a:cubicBezTo>
                  <a:cubicBezTo>
                    <a:pt x="7733" y="6590"/>
                    <a:pt x="9867" y="10983"/>
                    <a:pt x="10533" y="14095"/>
                  </a:cubicBezTo>
                  <a:cubicBezTo>
                    <a:pt x="11200" y="17207"/>
                    <a:pt x="10400" y="19037"/>
                    <a:pt x="9200" y="20136"/>
                  </a:cubicBezTo>
                  <a:cubicBezTo>
                    <a:pt x="8000" y="21234"/>
                    <a:pt x="6400" y="21600"/>
                    <a:pt x="5467" y="20776"/>
                  </a:cubicBezTo>
                  <a:cubicBezTo>
                    <a:pt x="4533" y="19953"/>
                    <a:pt x="4267" y="17939"/>
                    <a:pt x="5733" y="14644"/>
                  </a:cubicBezTo>
                  <a:cubicBezTo>
                    <a:pt x="7200" y="11349"/>
                    <a:pt x="10400" y="6773"/>
                    <a:pt x="13333" y="4119"/>
                  </a:cubicBezTo>
                  <a:cubicBezTo>
                    <a:pt x="16267" y="1464"/>
                    <a:pt x="18933" y="7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1169344" y="1547623"/>
              <a:ext cx="138757" cy="446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182" fill="norm" stroke="1" extrusionOk="0">
                  <a:moveTo>
                    <a:pt x="19490" y="3623"/>
                  </a:moveTo>
                  <a:cubicBezTo>
                    <a:pt x="19163" y="2217"/>
                    <a:pt x="18836" y="810"/>
                    <a:pt x="17690" y="258"/>
                  </a:cubicBezTo>
                  <a:cubicBezTo>
                    <a:pt x="16545" y="-295"/>
                    <a:pt x="14581" y="6"/>
                    <a:pt x="11963" y="1513"/>
                  </a:cubicBezTo>
                  <a:cubicBezTo>
                    <a:pt x="9345" y="3020"/>
                    <a:pt x="6072" y="5733"/>
                    <a:pt x="3781" y="8646"/>
                  </a:cubicBezTo>
                  <a:cubicBezTo>
                    <a:pt x="1490" y="11560"/>
                    <a:pt x="181" y="14674"/>
                    <a:pt x="18" y="16784"/>
                  </a:cubicBezTo>
                  <a:cubicBezTo>
                    <a:pt x="-146" y="18894"/>
                    <a:pt x="836" y="19999"/>
                    <a:pt x="2963" y="20602"/>
                  </a:cubicBezTo>
                  <a:cubicBezTo>
                    <a:pt x="5090" y="21205"/>
                    <a:pt x="8363" y="21305"/>
                    <a:pt x="11636" y="21054"/>
                  </a:cubicBezTo>
                  <a:cubicBezTo>
                    <a:pt x="14909" y="20803"/>
                    <a:pt x="18181" y="20200"/>
                    <a:pt x="21454" y="19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1429220" y="1674752"/>
              <a:ext cx="2493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600"/>
                    <a:pt x="6800" y="1200"/>
                    <a:pt x="3200" y="3100"/>
                  </a:cubicBezTo>
                  <a:cubicBezTo>
                    <a:pt x="-400" y="5000"/>
                    <a:pt x="-400" y="8200"/>
                    <a:pt x="500" y="11500"/>
                  </a:cubicBezTo>
                  <a:cubicBezTo>
                    <a:pt x="1400" y="14800"/>
                    <a:pt x="3200" y="18200"/>
                    <a:pt x="5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1377949" y="1597406"/>
              <a:ext cx="194735" cy="308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64" fill="norm" stroke="1" extrusionOk="0">
                  <a:moveTo>
                    <a:pt x="5574" y="5333"/>
                  </a:moveTo>
                  <a:cubicBezTo>
                    <a:pt x="5574" y="4603"/>
                    <a:pt x="5574" y="3873"/>
                    <a:pt x="6271" y="2925"/>
                  </a:cubicBezTo>
                  <a:cubicBezTo>
                    <a:pt x="6968" y="1976"/>
                    <a:pt x="8361" y="809"/>
                    <a:pt x="10335" y="298"/>
                  </a:cubicBezTo>
                  <a:cubicBezTo>
                    <a:pt x="12310" y="-213"/>
                    <a:pt x="14865" y="-67"/>
                    <a:pt x="16606" y="736"/>
                  </a:cubicBezTo>
                  <a:cubicBezTo>
                    <a:pt x="18348" y="1538"/>
                    <a:pt x="19277" y="2998"/>
                    <a:pt x="19161" y="4749"/>
                  </a:cubicBezTo>
                  <a:cubicBezTo>
                    <a:pt x="19045" y="6501"/>
                    <a:pt x="17884" y="8544"/>
                    <a:pt x="16606" y="9711"/>
                  </a:cubicBezTo>
                  <a:cubicBezTo>
                    <a:pt x="15329" y="10879"/>
                    <a:pt x="13935" y="11171"/>
                    <a:pt x="13819" y="11390"/>
                  </a:cubicBezTo>
                  <a:cubicBezTo>
                    <a:pt x="13703" y="11609"/>
                    <a:pt x="14865" y="11755"/>
                    <a:pt x="16374" y="12630"/>
                  </a:cubicBezTo>
                  <a:cubicBezTo>
                    <a:pt x="17884" y="13506"/>
                    <a:pt x="19742" y="15111"/>
                    <a:pt x="20671" y="16352"/>
                  </a:cubicBezTo>
                  <a:cubicBezTo>
                    <a:pt x="21600" y="17592"/>
                    <a:pt x="21600" y="18468"/>
                    <a:pt x="20671" y="19344"/>
                  </a:cubicBezTo>
                  <a:cubicBezTo>
                    <a:pt x="19742" y="20219"/>
                    <a:pt x="17884" y="21095"/>
                    <a:pt x="14981" y="21241"/>
                  </a:cubicBezTo>
                  <a:cubicBezTo>
                    <a:pt x="12077" y="21387"/>
                    <a:pt x="8129" y="20803"/>
                    <a:pt x="5458" y="20001"/>
                  </a:cubicBezTo>
                  <a:cubicBezTo>
                    <a:pt x="2787" y="19198"/>
                    <a:pt x="1394" y="18176"/>
                    <a:pt x="0" y="17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1790699" y="1369952"/>
              <a:ext cx="21168" cy="780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19440" y="0"/>
                  </a:moveTo>
                  <a:cubicBezTo>
                    <a:pt x="17280" y="1109"/>
                    <a:pt x="15120" y="2218"/>
                    <a:pt x="16200" y="3649"/>
                  </a:cubicBezTo>
                  <a:cubicBezTo>
                    <a:pt x="17280" y="5079"/>
                    <a:pt x="21600" y="6830"/>
                    <a:pt x="21600" y="8757"/>
                  </a:cubicBezTo>
                  <a:cubicBezTo>
                    <a:pt x="21600" y="10683"/>
                    <a:pt x="17280" y="12785"/>
                    <a:pt x="14040" y="14857"/>
                  </a:cubicBezTo>
                  <a:cubicBezTo>
                    <a:pt x="10800" y="16930"/>
                    <a:pt x="8640" y="18973"/>
                    <a:pt x="6480" y="20141"/>
                  </a:cubicBezTo>
                  <a:cubicBezTo>
                    <a:pt x="4320" y="21308"/>
                    <a:pt x="2160" y="21600"/>
                    <a:pt x="1080" y="21512"/>
                  </a:cubicBezTo>
                  <a:cubicBezTo>
                    <a:pt x="0" y="21425"/>
                    <a:pt x="0" y="20958"/>
                    <a:pt x="0" y="20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969952" y="1621637"/>
              <a:ext cx="163649" cy="31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45" fill="norm" stroke="1" extrusionOk="0">
                  <a:moveTo>
                    <a:pt x="11441" y="3992"/>
                  </a:moveTo>
                  <a:cubicBezTo>
                    <a:pt x="9779" y="7687"/>
                    <a:pt x="8118" y="11382"/>
                    <a:pt x="6733" y="14010"/>
                  </a:cubicBezTo>
                  <a:cubicBezTo>
                    <a:pt x="5348" y="16639"/>
                    <a:pt x="4241" y="18203"/>
                    <a:pt x="3133" y="19410"/>
                  </a:cubicBezTo>
                  <a:cubicBezTo>
                    <a:pt x="2025" y="20618"/>
                    <a:pt x="918" y="21471"/>
                    <a:pt x="364" y="21329"/>
                  </a:cubicBezTo>
                  <a:cubicBezTo>
                    <a:pt x="-190" y="21187"/>
                    <a:pt x="-190" y="20050"/>
                    <a:pt x="918" y="17563"/>
                  </a:cubicBezTo>
                  <a:cubicBezTo>
                    <a:pt x="2025" y="15076"/>
                    <a:pt x="4241" y="11239"/>
                    <a:pt x="5487" y="8966"/>
                  </a:cubicBezTo>
                  <a:cubicBezTo>
                    <a:pt x="6733" y="6692"/>
                    <a:pt x="7010" y="5982"/>
                    <a:pt x="7425" y="5200"/>
                  </a:cubicBezTo>
                  <a:cubicBezTo>
                    <a:pt x="7841" y="4418"/>
                    <a:pt x="8395" y="3566"/>
                    <a:pt x="9225" y="2500"/>
                  </a:cubicBezTo>
                  <a:cubicBezTo>
                    <a:pt x="10056" y="1434"/>
                    <a:pt x="11164" y="155"/>
                    <a:pt x="11856" y="13"/>
                  </a:cubicBezTo>
                  <a:cubicBezTo>
                    <a:pt x="12548" y="-129"/>
                    <a:pt x="12825" y="866"/>
                    <a:pt x="13656" y="3068"/>
                  </a:cubicBezTo>
                  <a:cubicBezTo>
                    <a:pt x="14487" y="5271"/>
                    <a:pt x="15872" y="8682"/>
                    <a:pt x="16841" y="11382"/>
                  </a:cubicBezTo>
                  <a:cubicBezTo>
                    <a:pt x="17810" y="14082"/>
                    <a:pt x="18364" y="16071"/>
                    <a:pt x="18779" y="17421"/>
                  </a:cubicBezTo>
                  <a:cubicBezTo>
                    <a:pt x="19195" y="18771"/>
                    <a:pt x="19472" y="19482"/>
                    <a:pt x="19887" y="19410"/>
                  </a:cubicBezTo>
                  <a:cubicBezTo>
                    <a:pt x="20302" y="19339"/>
                    <a:pt x="20856" y="18487"/>
                    <a:pt x="21410" y="17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2044700" y="1789052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2169255" y="1501644"/>
              <a:ext cx="156247" cy="522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94" fill="norm" stroke="1" extrusionOk="0">
                  <a:moveTo>
                    <a:pt x="328" y="1113"/>
                  </a:moveTo>
                  <a:cubicBezTo>
                    <a:pt x="44" y="678"/>
                    <a:pt x="-240" y="242"/>
                    <a:pt x="328" y="68"/>
                  </a:cubicBezTo>
                  <a:cubicBezTo>
                    <a:pt x="897" y="-106"/>
                    <a:pt x="2318" y="-19"/>
                    <a:pt x="5018" y="1200"/>
                  </a:cubicBezTo>
                  <a:cubicBezTo>
                    <a:pt x="7718" y="2420"/>
                    <a:pt x="11697" y="4771"/>
                    <a:pt x="14681" y="7297"/>
                  </a:cubicBezTo>
                  <a:cubicBezTo>
                    <a:pt x="17665" y="9823"/>
                    <a:pt x="19655" y="12523"/>
                    <a:pt x="20507" y="14700"/>
                  </a:cubicBezTo>
                  <a:cubicBezTo>
                    <a:pt x="21360" y="16878"/>
                    <a:pt x="21076" y="18533"/>
                    <a:pt x="19513" y="19578"/>
                  </a:cubicBezTo>
                  <a:cubicBezTo>
                    <a:pt x="17949" y="20623"/>
                    <a:pt x="15107" y="21059"/>
                    <a:pt x="12265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2895600" y="1776352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2921000" y="1903352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3809999" y="1358535"/>
              <a:ext cx="136767" cy="413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770" fill="norm" stroke="1" extrusionOk="0">
                  <a:moveTo>
                    <a:pt x="997" y="3447"/>
                  </a:moveTo>
                  <a:cubicBezTo>
                    <a:pt x="1329" y="6533"/>
                    <a:pt x="1662" y="9619"/>
                    <a:pt x="1495" y="12385"/>
                  </a:cubicBezTo>
                  <a:cubicBezTo>
                    <a:pt x="1329" y="15152"/>
                    <a:pt x="665" y="17599"/>
                    <a:pt x="332" y="19195"/>
                  </a:cubicBezTo>
                  <a:cubicBezTo>
                    <a:pt x="0" y="20791"/>
                    <a:pt x="0" y="21536"/>
                    <a:pt x="0" y="19674"/>
                  </a:cubicBezTo>
                  <a:cubicBezTo>
                    <a:pt x="0" y="17812"/>
                    <a:pt x="0" y="13343"/>
                    <a:pt x="166" y="9832"/>
                  </a:cubicBezTo>
                  <a:cubicBezTo>
                    <a:pt x="332" y="6320"/>
                    <a:pt x="665" y="3767"/>
                    <a:pt x="1495" y="2277"/>
                  </a:cubicBezTo>
                  <a:cubicBezTo>
                    <a:pt x="2326" y="787"/>
                    <a:pt x="3655" y="362"/>
                    <a:pt x="5151" y="149"/>
                  </a:cubicBezTo>
                  <a:cubicBezTo>
                    <a:pt x="6646" y="-64"/>
                    <a:pt x="8308" y="-64"/>
                    <a:pt x="10800" y="255"/>
                  </a:cubicBezTo>
                  <a:cubicBezTo>
                    <a:pt x="13292" y="574"/>
                    <a:pt x="16615" y="1213"/>
                    <a:pt x="18609" y="2170"/>
                  </a:cubicBezTo>
                  <a:cubicBezTo>
                    <a:pt x="20603" y="3128"/>
                    <a:pt x="21268" y="4405"/>
                    <a:pt x="21434" y="5363"/>
                  </a:cubicBezTo>
                  <a:cubicBezTo>
                    <a:pt x="21600" y="6320"/>
                    <a:pt x="21268" y="6959"/>
                    <a:pt x="19440" y="7491"/>
                  </a:cubicBezTo>
                  <a:cubicBezTo>
                    <a:pt x="17612" y="8023"/>
                    <a:pt x="14289" y="8448"/>
                    <a:pt x="10966" y="8714"/>
                  </a:cubicBezTo>
                  <a:cubicBezTo>
                    <a:pt x="7643" y="8980"/>
                    <a:pt x="4320" y="9087"/>
                    <a:pt x="997" y="9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3930649" y="1528702"/>
              <a:ext cx="184151" cy="19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8452"/>
                  </a:moveTo>
                  <a:cubicBezTo>
                    <a:pt x="0" y="7278"/>
                    <a:pt x="0" y="6104"/>
                    <a:pt x="621" y="5283"/>
                  </a:cubicBezTo>
                  <a:cubicBezTo>
                    <a:pt x="1241" y="4461"/>
                    <a:pt x="2483" y="3991"/>
                    <a:pt x="3724" y="3757"/>
                  </a:cubicBezTo>
                  <a:cubicBezTo>
                    <a:pt x="4966" y="3522"/>
                    <a:pt x="6207" y="3522"/>
                    <a:pt x="7821" y="5635"/>
                  </a:cubicBezTo>
                  <a:cubicBezTo>
                    <a:pt x="9434" y="7748"/>
                    <a:pt x="11421" y="11974"/>
                    <a:pt x="12290" y="14909"/>
                  </a:cubicBezTo>
                  <a:cubicBezTo>
                    <a:pt x="13159" y="17843"/>
                    <a:pt x="12910" y="19487"/>
                    <a:pt x="12166" y="20426"/>
                  </a:cubicBezTo>
                  <a:cubicBezTo>
                    <a:pt x="11421" y="21365"/>
                    <a:pt x="10179" y="21600"/>
                    <a:pt x="9186" y="21248"/>
                  </a:cubicBezTo>
                  <a:cubicBezTo>
                    <a:pt x="8193" y="20896"/>
                    <a:pt x="7448" y="19957"/>
                    <a:pt x="7697" y="17022"/>
                  </a:cubicBezTo>
                  <a:cubicBezTo>
                    <a:pt x="7945" y="14087"/>
                    <a:pt x="9186" y="9157"/>
                    <a:pt x="11669" y="5987"/>
                  </a:cubicBezTo>
                  <a:cubicBezTo>
                    <a:pt x="14152" y="2817"/>
                    <a:pt x="17876" y="14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4192646" y="1393033"/>
              <a:ext cx="157104" cy="29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236" fill="norm" stroke="1" extrusionOk="0">
                  <a:moveTo>
                    <a:pt x="14274" y="3409"/>
                  </a:moveTo>
                  <a:cubicBezTo>
                    <a:pt x="14274" y="2020"/>
                    <a:pt x="14274" y="632"/>
                    <a:pt x="13421" y="169"/>
                  </a:cubicBezTo>
                  <a:cubicBezTo>
                    <a:pt x="12569" y="-294"/>
                    <a:pt x="10863" y="169"/>
                    <a:pt x="8590" y="1866"/>
                  </a:cubicBezTo>
                  <a:cubicBezTo>
                    <a:pt x="6316" y="3563"/>
                    <a:pt x="3474" y="6495"/>
                    <a:pt x="1769" y="9657"/>
                  </a:cubicBezTo>
                  <a:cubicBezTo>
                    <a:pt x="63" y="12820"/>
                    <a:pt x="-505" y="16215"/>
                    <a:pt x="490" y="18297"/>
                  </a:cubicBezTo>
                  <a:cubicBezTo>
                    <a:pt x="1484" y="20380"/>
                    <a:pt x="4042" y="21152"/>
                    <a:pt x="7737" y="21229"/>
                  </a:cubicBezTo>
                  <a:cubicBezTo>
                    <a:pt x="11432" y="21306"/>
                    <a:pt x="16263" y="20689"/>
                    <a:pt x="21095" y="20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4457699" y="1446152"/>
              <a:ext cx="12701" cy="21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0"/>
                  </a:moveTo>
                  <a:cubicBezTo>
                    <a:pt x="14400" y="5082"/>
                    <a:pt x="7200" y="10165"/>
                    <a:pt x="3600" y="13341"/>
                  </a:cubicBezTo>
                  <a:cubicBezTo>
                    <a:pt x="0" y="16518"/>
                    <a:pt x="0" y="17788"/>
                    <a:pt x="0" y="18953"/>
                  </a:cubicBezTo>
                  <a:cubicBezTo>
                    <a:pt x="0" y="20118"/>
                    <a:pt x="0" y="21176"/>
                    <a:pt x="0" y="21388"/>
                  </a:cubicBezTo>
                  <a:cubicBezTo>
                    <a:pt x="0" y="21600"/>
                    <a:pt x="0" y="20965"/>
                    <a:pt x="0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4425949" y="1405535"/>
              <a:ext cx="148351" cy="27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91" fill="norm" stroke="1" extrusionOk="0">
                  <a:moveTo>
                    <a:pt x="3600" y="5065"/>
                  </a:moveTo>
                  <a:cubicBezTo>
                    <a:pt x="3000" y="4253"/>
                    <a:pt x="2400" y="3441"/>
                    <a:pt x="2550" y="2629"/>
                  </a:cubicBezTo>
                  <a:cubicBezTo>
                    <a:pt x="2700" y="1817"/>
                    <a:pt x="3600" y="1005"/>
                    <a:pt x="6150" y="518"/>
                  </a:cubicBezTo>
                  <a:cubicBezTo>
                    <a:pt x="8700" y="30"/>
                    <a:pt x="12900" y="-132"/>
                    <a:pt x="15450" y="112"/>
                  </a:cubicBezTo>
                  <a:cubicBezTo>
                    <a:pt x="18000" y="355"/>
                    <a:pt x="18900" y="1005"/>
                    <a:pt x="18300" y="2873"/>
                  </a:cubicBezTo>
                  <a:cubicBezTo>
                    <a:pt x="17700" y="4740"/>
                    <a:pt x="15600" y="7826"/>
                    <a:pt x="13950" y="9612"/>
                  </a:cubicBezTo>
                  <a:cubicBezTo>
                    <a:pt x="12300" y="11399"/>
                    <a:pt x="11100" y="11886"/>
                    <a:pt x="11250" y="12048"/>
                  </a:cubicBezTo>
                  <a:cubicBezTo>
                    <a:pt x="11400" y="12211"/>
                    <a:pt x="12900" y="12048"/>
                    <a:pt x="14250" y="12211"/>
                  </a:cubicBezTo>
                  <a:cubicBezTo>
                    <a:pt x="15600" y="12373"/>
                    <a:pt x="16800" y="12860"/>
                    <a:pt x="18300" y="14079"/>
                  </a:cubicBezTo>
                  <a:cubicBezTo>
                    <a:pt x="19800" y="15297"/>
                    <a:pt x="21600" y="17245"/>
                    <a:pt x="20850" y="18788"/>
                  </a:cubicBezTo>
                  <a:cubicBezTo>
                    <a:pt x="20100" y="20331"/>
                    <a:pt x="16800" y="21468"/>
                    <a:pt x="12900" y="21387"/>
                  </a:cubicBezTo>
                  <a:cubicBezTo>
                    <a:pt x="9000" y="21306"/>
                    <a:pt x="4500" y="20006"/>
                    <a:pt x="0" y="18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4749799" y="1401074"/>
              <a:ext cx="135796" cy="288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04" fill="norm" stroke="1" extrusionOk="0">
                  <a:moveTo>
                    <a:pt x="0" y="5640"/>
                  </a:moveTo>
                  <a:cubicBezTo>
                    <a:pt x="997" y="9680"/>
                    <a:pt x="1994" y="13721"/>
                    <a:pt x="2492" y="16129"/>
                  </a:cubicBezTo>
                  <a:cubicBezTo>
                    <a:pt x="2991" y="18538"/>
                    <a:pt x="2991" y="19315"/>
                    <a:pt x="2492" y="20014"/>
                  </a:cubicBezTo>
                  <a:cubicBezTo>
                    <a:pt x="1994" y="20713"/>
                    <a:pt x="997" y="21335"/>
                    <a:pt x="498" y="21180"/>
                  </a:cubicBezTo>
                  <a:cubicBezTo>
                    <a:pt x="0" y="21024"/>
                    <a:pt x="0" y="20092"/>
                    <a:pt x="0" y="17295"/>
                  </a:cubicBezTo>
                  <a:cubicBezTo>
                    <a:pt x="0" y="14498"/>
                    <a:pt x="0" y="9836"/>
                    <a:pt x="1163" y="6650"/>
                  </a:cubicBezTo>
                  <a:cubicBezTo>
                    <a:pt x="2326" y="3464"/>
                    <a:pt x="4652" y="1755"/>
                    <a:pt x="7477" y="823"/>
                  </a:cubicBezTo>
                  <a:cubicBezTo>
                    <a:pt x="10302" y="-110"/>
                    <a:pt x="13625" y="-265"/>
                    <a:pt x="16117" y="434"/>
                  </a:cubicBezTo>
                  <a:cubicBezTo>
                    <a:pt x="18609" y="1134"/>
                    <a:pt x="20271" y="2688"/>
                    <a:pt x="20935" y="5640"/>
                  </a:cubicBezTo>
                  <a:cubicBezTo>
                    <a:pt x="21600" y="8593"/>
                    <a:pt x="21268" y="12944"/>
                    <a:pt x="20935" y="17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5058785" y="1380535"/>
              <a:ext cx="122816" cy="27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23" fill="norm" stroke="1" extrusionOk="0">
                  <a:moveTo>
                    <a:pt x="13554" y="2638"/>
                  </a:moveTo>
                  <a:cubicBezTo>
                    <a:pt x="11723" y="4122"/>
                    <a:pt x="9893" y="5606"/>
                    <a:pt x="8062" y="8409"/>
                  </a:cubicBezTo>
                  <a:cubicBezTo>
                    <a:pt x="6232" y="11212"/>
                    <a:pt x="4401" y="15334"/>
                    <a:pt x="3120" y="17890"/>
                  </a:cubicBezTo>
                  <a:cubicBezTo>
                    <a:pt x="1839" y="20446"/>
                    <a:pt x="1106" y="21435"/>
                    <a:pt x="557" y="21518"/>
                  </a:cubicBezTo>
                  <a:cubicBezTo>
                    <a:pt x="8" y="21600"/>
                    <a:pt x="-358" y="20776"/>
                    <a:pt x="557" y="17808"/>
                  </a:cubicBezTo>
                  <a:cubicBezTo>
                    <a:pt x="1473" y="14840"/>
                    <a:pt x="3669" y="9728"/>
                    <a:pt x="5134" y="6678"/>
                  </a:cubicBezTo>
                  <a:cubicBezTo>
                    <a:pt x="6598" y="3627"/>
                    <a:pt x="7330" y="2638"/>
                    <a:pt x="8245" y="1731"/>
                  </a:cubicBezTo>
                  <a:cubicBezTo>
                    <a:pt x="9161" y="824"/>
                    <a:pt x="10259" y="0"/>
                    <a:pt x="11540" y="0"/>
                  </a:cubicBezTo>
                  <a:cubicBezTo>
                    <a:pt x="12822" y="0"/>
                    <a:pt x="14286" y="824"/>
                    <a:pt x="15201" y="3545"/>
                  </a:cubicBezTo>
                  <a:cubicBezTo>
                    <a:pt x="16117" y="6266"/>
                    <a:pt x="16483" y="10882"/>
                    <a:pt x="16666" y="13603"/>
                  </a:cubicBezTo>
                  <a:cubicBezTo>
                    <a:pt x="16849" y="16324"/>
                    <a:pt x="16849" y="17148"/>
                    <a:pt x="17032" y="17973"/>
                  </a:cubicBezTo>
                  <a:cubicBezTo>
                    <a:pt x="17215" y="18797"/>
                    <a:pt x="17581" y="19621"/>
                    <a:pt x="18313" y="19869"/>
                  </a:cubicBezTo>
                  <a:cubicBezTo>
                    <a:pt x="19045" y="20116"/>
                    <a:pt x="20144" y="19786"/>
                    <a:pt x="21242" y="19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5105400" y="1496952"/>
              <a:ext cx="114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8000"/>
                    <a:pt x="2400" y="14400"/>
                    <a:pt x="6000" y="10800"/>
                  </a:cubicBezTo>
                  <a:cubicBezTo>
                    <a:pt x="9600" y="7200"/>
                    <a:pt x="156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5219700" y="1369952"/>
              <a:ext cx="559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4629" y="0"/>
                  </a:moveTo>
                  <a:cubicBezTo>
                    <a:pt x="10800" y="2298"/>
                    <a:pt x="16971" y="4596"/>
                    <a:pt x="19286" y="7583"/>
                  </a:cubicBezTo>
                  <a:cubicBezTo>
                    <a:pt x="21600" y="10570"/>
                    <a:pt x="20057" y="14247"/>
                    <a:pt x="16200" y="16698"/>
                  </a:cubicBezTo>
                  <a:cubicBezTo>
                    <a:pt x="12343" y="19149"/>
                    <a:pt x="6171" y="20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3759200" y="1875024"/>
              <a:ext cx="1206500" cy="13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21395"/>
                  </a:moveTo>
                  <a:cubicBezTo>
                    <a:pt x="1213" y="19401"/>
                    <a:pt x="2425" y="17407"/>
                    <a:pt x="3789" y="15413"/>
                  </a:cubicBezTo>
                  <a:cubicBezTo>
                    <a:pt x="5154" y="13420"/>
                    <a:pt x="6669" y="11426"/>
                    <a:pt x="8128" y="9598"/>
                  </a:cubicBezTo>
                  <a:cubicBezTo>
                    <a:pt x="9587" y="7770"/>
                    <a:pt x="10989" y="6109"/>
                    <a:pt x="12335" y="4613"/>
                  </a:cubicBezTo>
                  <a:cubicBezTo>
                    <a:pt x="13680" y="3118"/>
                    <a:pt x="14968" y="1789"/>
                    <a:pt x="16181" y="958"/>
                  </a:cubicBezTo>
                  <a:cubicBezTo>
                    <a:pt x="17394" y="127"/>
                    <a:pt x="18531" y="-205"/>
                    <a:pt x="19421" y="127"/>
                  </a:cubicBezTo>
                  <a:cubicBezTo>
                    <a:pt x="20312" y="460"/>
                    <a:pt x="20956" y="1457"/>
                    <a:pt x="21600" y="2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4002212" y="2137239"/>
              <a:ext cx="124825" cy="33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338" fill="norm" stroke="1" extrusionOk="0">
                  <a:moveTo>
                    <a:pt x="8079" y="9267"/>
                  </a:moveTo>
                  <a:cubicBezTo>
                    <a:pt x="7383" y="8600"/>
                    <a:pt x="6686" y="7933"/>
                    <a:pt x="6512" y="8000"/>
                  </a:cubicBezTo>
                  <a:cubicBezTo>
                    <a:pt x="6337" y="8067"/>
                    <a:pt x="6686" y="8867"/>
                    <a:pt x="7208" y="11000"/>
                  </a:cubicBezTo>
                  <a:cubicBezTo>
                    <a:pt x="7731" y="13133"/>
                    <a:pt x="8428" y="16600"/>
                    <a:pt x="8776" y="18667"/>
                  </a:cubicBezTo>
                  <a:cubicBezTo>
                    <a:pt x="9124" y="20733"/>
                    <a:pt x="9124" y="21400"/>
                    <a:pt x="8602" y="21333"/>
                  </a:cubicBezTo>
                  <a:cubicBezTo>
                    <a:pt x="8079" y="21267"/>
                    <a:pt x="7034" y="20467"/>
                    <a:pt x="5466" y="18267"/>
                  </a:cubicBezTo>
                  <a:cubicBezTo>
                    <a:pt x="3899" y="16067"/>
                    <a:pt x="1808" y="12467"/>
                    <a:pt x="763" y="9600"/>
                  </a:cubicBezTo>
                  <a:cubicBezTo>
                    <a:pt x="-282" y="6733"/>
                    <a:pt x="-282" y="4600"/>
                    <a:pt x="937" y="3000"/>
                  </a:cubicBezTo>
                  <a:cubicBezTo>
                    <a:pt x="2157" y="1400"/>
                    <a:pt x="4595" y="333"/>
                    <a:pt x="7731" y="67"/>
                  </a:cubicBezTo>
                  <a:cubicBezTo>
                    <a:pt x="10866" y="-200"/>
                    <a:pt x="14699" y="333"/>
                    <a:pt x="17312" y="1600"/>
                  </a:cubicBezTo>
                  <a:cubicBezTo>
                    <a:pt x="19924" y="2867"/>
                    <a:pt x="21318" y="4867"/>
                    <a:pt x="20099" y="6400"/>
                  </a:cubicBezTo>
                  <a:cubicBezTo>
                    <a:pt x="18879" y="7933"/>
                    <a:pt x="15047" y="9000"/>
                    <a:pt x="12260" y="9533"/>
                  </a:cubicBezTo>
                  <a:cubicBezTo>
                    <a:pt x="9473" y="10067"/>
                    <a:pt x="7731" y="10067"/>
                    <a:pt x="5815" y="10000"/>
                  </a:cubicBezTo>
                  <a:cubicBezTo>
                    <a:pt x="3899" y="9933"/>
                    <a:pt x="1808" y="9800"/>
                    <a:pt x="1634" y="9667"/>
                  </a:cubicBezTo>
                  <a:cubicBezTo>
                    <a:pt x="1460" y="9533"/>
                    <a:pt x="3202" y="9400"/>
                    <a:pt x="4944" y="9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141195" y="2258952"/>
              <a:ext cx="113305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71" fill="norm" stroke="1" extrusionOk="0">
                  <a:moveTo>
                    <a:pt x="994" y="11782"/>
                  </a:moveTo>
                  <a:cubicBezTo>
                    <a:pt x="208" y="10379"/>
                    <a:pt x="-577" y="8977"/>
                    <a:pt x="601" y="8556"/>
                  </a:cubicBezTo>
                  <a:cubicBezTo>
                    <a:pt x="1779" y="8135"/>
                    <a:pt x="4921" y="8696"/>
                    <a:pt x="7670" y="10519"/>
                  </a:cubicBezTo>
                  <a:cubicBezTo>
                    <a:pt x="10419" y="12343"/>
                    <a:pt x="12776" y="15429"/>
                    <a:pt x="13561" y="17673"/>
                  </a:cubicBezTo>
                  <a:cubicBezTo>
                    <a:pt x="14347" y="19917"/>
                    <a:pt x="13561" y="21319"/>
                    <a:pt x="12579" y="21460"/>
                  </a:cubicBezTo>
                  <a:cubicBezTo>
                    <a:pt x="11598" y="21600"/>
                    <a:pt x="10419" y="20478"/>
                    <a:pt x="9830" y="18374"/>
                  </a:cubicBezTo>
                  <a:cubicBezTo>
                    <a:pt x="9241" y="16270"/>
                    <a:pt x="9241" y="13184"/>
                    <a:pt x="11205" y="9958"/>
                  </a:cubicBezTo>
                  <a:cubicBezTo>
                    <a:pt x="13168" y="6732"/>
                    <a:pt x="17096" y="3366"/>
                    <a:pt x="210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4375149" y="2107169"/>
              <a:ext cx="101601" cy="308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21600" y="2132"/>
                  </a:moveTo>
                  <a:cubicBezTo>
                    <a:pt x="19350" y="1263"/>
                    <a:pt x="17100" y="393"/>
                    <a:pt x="14850" y="103"/>
                  </a:cubicBezTo>
                  <a:cubicBezTo>
                    <a:pt x="12600" y="-187"/>
                    <a:pt x="10350" y="103"/>
                    <a:pt x="8325" y="1408"/>
                  </a:cubicBezTo>
                  <a:cubicBezTo>
                    <a:pt x="6300" y="2712"/>
                    <a:pt x="4500" y="5032"/>
                    <a:pt x="2925" y="7786"/>
                  </a:cubicBezTo>
                  <a:cubicBezTo>
                    <a:pt x="1350" y="10541"/>
                    <a:pt x="0" y="13730"/>
                    <a:pt x="0" y="16122"/>
                  </a:cubicBezTo>
                  <a:cubicBezTo>
                    <a:pt x="0" y="18514"/>
                    <a:pt x="1350" y="20108"/>
                    <a:pt x="4275" y="20761"/>
                  </a:cubicBezTo>
                  <a:cubicBezTo>
                    <a:pt x="7200" y="21413"/>
                    <a:pt x="11700" y="21123"/>
                    <a:pt x="16200" y="20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4522525" y="2115992"/>
              <a:ext cx="151076" cy="320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06" fill="norm" stroke="1" extrusionOk="0">
                  <a:moveTo>
                    <a:pt x="9712" y="2335"/>
                  </a:moveTo>
                  <a:cubicBezTo>
                    <a:pt x="7912" y="3888"/>
                    <a:pt x="6112" y="5441"/>
                    <a:pt x="4912" y="8123"/>
                  </a:cubicBezTo>
                  <a:cubicBezTo>
                    <a:pt x="3712" y="10806"/>
                    <a:pt x="3112" y="14617"/>
                    <a:pt x="2362" y="17229"/>
                  </a:cubicBezTo>
                  <a:cubicBezTo>
                    <a:pt x="1612" y="19841"/>
                    <a:pt x="712" y="21253"/>
                    <a:pt x="262" y="21394"/>
                  </a:cubicBezTo>
                  <a:cubicBezTo>
                    <a:pt x="-188" y="21535"/>
                    <a:pt x="-188" y="20406"/>
                    <a:pt x="1312" y="17229"/>
                  </a:cubicBezTo>
                  <a:cubicBezTo>
                    <a:pt x="2812" y="14053"/>
                    <a:pt x="5812" y="8829"/>
                    <a:pt x="7612" y="5864"/>
                  </a:cubicBezTo>
                  <a:cubicBezTo>
                    <a:pt x="9412" y="2900"/>
                    <a:pt x="10012" y="2194"/>
                    <a:pt x="10762" y="1488"/>
                  </a:cubicBezTo>
                  <a:cubicBezTo>
                    <a:pt x="11512" y="782"/>
                    <a:pt x="12412" y="76"/>
                    <a:pt x="13312" y="6"/>
                  </a:cubicBezTo>
                  <a:cubicBezTo>
                    <a:pt x="14212" y="-65"/>
                    <a:pt x="15112" y="500"/>
                    <a:pt x="15712" y="2829"/>
                  </a:cubicBezTo>
                  <a:cubicBezTo>
                    <a:pt x="16312" y="5159"/>
                    <a:pt x="16612" y="9253"/>
                    <a:pt x="16912" y="12147"/>
                  </a:cubicBezTo>
                  <a:cubicBezTo>
                    <a:pt x="17212" y="15041"/>
                    <a:pt x="17512" y="16735"/>
                    <a:pt x="18262" y="17864"/>
                  </a:cubicBezTo>
                  <a:cubicBezTo>
                    <a:pt x="19012" y="18994"/>
                    <a:pt x="20212" y="19559"/>
                    <a:pt x="21412" y="20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4568735" y="2290702"/>
              <a:ext cx="12391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761" y="21600"/>
                  </a:moveTo>
                  <a:cubicBezTo>
                    <a:pt x="1296" y="17486"/>
                    <a:pt x="-168" y="13371"/>
                    <a:pt x="15" y="10800"/>
                  </a:cubicBezTo>
                  <a:cubicBezTo>
                    <a:pt x="198" y="8229"/>
                    <a:pt x="2029" y="7200"/>
                    <a:pt x="5873" y="5657"/>
                  </a:cubicBezTo>
                  <a:cubicBezTo>
                    <a:pt x="9717" y="4114"/>
                    <a:pt x="15574" y="2057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4724400" y="2093852"/>
              <a:ext cx="965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600" fill="norm" stroke="1" extrusionOk="0">
                  <a:moveTo>
                    <a:pt x="5515" y="0"/>
                  </a:moveTo>
                  <a:cubicBezTo>
                    <a:pt x="7813" y="0"/>
                    <a:pt x="10111" y="0"/>
                    <a:pt x="12638" y="665"/>
                  </a:cubicBezTo>
                  <a:cubicBezTo>
                    <a:pt x="15166" y="1329"/>
                    <a:pt x="17923" y="2658"/>
                    <a:pt x="19532" y="5262"/>
                  </a:cubicBezTo>
                  <a:cubicBezTo>
                    <a:pt x="21140" y="7865"/>
                    <a:pt x="21600" y="11742"/>
                    <a:pt x="19762" y="14566"/>
                  </a:cubicBezTo>
                  <a:cubicBezTo>
                    <a:pt x="17923" y="17391"/>
                    <a:pt x="13787" y="19163"/>
                    <a:pt x="10111" y="20160"/>
                  </a:cubicBezTo>
                  <a:cubicBezTo>
                    <a:pt x="6434" y="21157"/>
                    <a:pt x="3217" y="213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5867400" y="1858902"/>
              <a:ext cx="508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6156049" y="1473679"/>
              <a:ext cx="149845" cy="55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445" fill="norm" stroke="1" extrusionOk="0">
                  <a:moveTo>
                    <a:pt x="4033" y="8821"/>
                  </a:moveTo>
                  <a:cubicBezTo>
                    <a:pt x="3146" y="9645"/>
                    <a:pt x="2258" y="10470"/>
                    <a:pt x="2110" y="11912"/>
                  </a:cubicBezTo>
                  <a:cubicBezTo>
                    <a:pt x="1962" y="13355"/>
                    <a:pt x="2554" y="15416"/>
                    <a:pt x="2702" y="16983"/>
                  </a:cubicBezTo>
                  <a:cubicBezTo>
                    <a:pt x="2850" y="18549"/>
                    <a:pt x="2554" y="19621"/>
                    <a:pt x="2110" y="20363"/>
                  </a:cubicBezTo>
                  <a:cubicBezTo>
                    <a:pt x="1666" y="21105"/>
                    <a:pt x="1075" y="21517"/>
                    <a:pt x="631" y="21435"/>
                  </a:cubicBezTo>
                  <a:cubicBezTo>
                    <a:pt x="187" y="21352"/>
                    <a:pt x="-109" y="20775"/>
                    <a:pt x="39" y="18961"/>
                  </a:cubicBezTo>
                  <a:cubicBezTo>
                    <a:pt x="187" y="17148"/>
                    <a:pt x="779" y="14097"/>
                    <a:pt x="1370" y="11212"/>
                  </a:cubicBezTo>
                  <a:cubicBezTo>
                    <a:pt x="1962" y="8326"/>
                    <a:pt x="2554" y="5606"/>
                    <a:pt x="3146" y="3957"/>
                  </a:cubicBezTo>
                  <a:cubicBezTo>
                    <a:pt x="3738" y="2308"/>
                    <a:pt x="4329" y="1731"/>
                    <a:pt x="5069" y="1236"/>
                  </a:cubicBezTo>
                  <a:cubicBezTo>
                    <a:pt x="5809" y="741"/>
                    <a:pt x="6696" y="329"/>
                    <a:pt x="7880" y="123"/>
                  </a:cubicBezTo>
                  <a:cubicBezTo>
                    <a:pt x="9064" y="-83"/>
                    <a:pt x="10543" y="-83"/>
                    <a:pt x="12910" y="535"/>
                  </a:cubicBezTo>
                  <a:cubicBezTo>
                    <a:pt x="15277" y="1154"/>
                    <a:pt x="18532" y="2390"/>
                    <a:pt x="20012" y="3709"/>
                  </a:cubicBezTo>
                  <a:cubicBezTo>
                    <a:pt x="21491" y="5028"/>
                    <a:pt x="21195" y="6430"/>
                    <a:pt x="19272" y="7625"/>
                  </a:cubicBezTo>
                  <a:cubicBezTo>
                    <a:pt x="17349" y="8821"/>
                    <a:pt x="13798" y="9810"/>
                    <a:pt x="10839" y="10346"/>
                  </a:cubicBezTo>
                  <a:cubicBezTo>
                    <a:pt x="7880" y="10882"/>
                    <a:pt x="5513" y="10964"/>
                    <a:pt x="3146" y="1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6343650" y="1738252"/>
              <a:ext cx="165100" cy="23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6881"/>
                  </a:moveTo>
                  <a:cubicBezTo>
                    <a:pt x="0" y="5926"/>
                    <a:pt x="0" y="4970"/>
                    <a:pt x="692" y="4588"/>
                  </a:cubicBezTo>
                  <a:cubicBezTo>
                    <a:pt x="1385" y="4205"/>
                    <a:pt x="2769" y="4396"/>
                    <a:pt x="4846" y="5735"/>
                  </a:cubicBezTo>
                  <a:cubicBezTo>
                    <a:pt x="6923" y="7073"/>
                    <a:pt x="9692" y="9558"/>
                    <a:pt x="11631" y="11660"/>
                  </a:cubicBezTo>
                  <a:cubicBezTo>
                    <a:pt x="13569" y="13763"/>
                    <a:pt x="14677" y="15483"/>
                    <a:pt x="15231" y="17204"/>
                  </a:cubicBezTo>
                  <a:cubicBezTo>
                    <a:pt x="15785" y="18924"/>
                    <a:pt x="15785" y="20644"/>
                    <a:pt x="15369" y="21122"/>
                  </a:cubicBezTo>
                  <a:cubicBezTo>
                    <a:pt x="14954" y="21600"/>
                    <a:pt x="14123" y="20835"/>
                    <a:pt x="13569" y="18350"/>
                  </a:cubicBezTo>
                  <a:cubicBezTo>
                    <a:pt x="13015" y="15865"/>
                    <a:pt x="12738" y="11660"/>
                    <a:pt x="13292" y="8411"/>
                  </a:cubicBezTo>
                  <a:cubicBezTo>
                    <a:pt x="13846" y="5161"/>
                    <a:pt x="15231" y="2867"/>
                    <a:pt x="16754" y="1625"/>
                  </a:cubicBezTo>
                  <a:cubicBezTo>
                    <a:pt x="18277" y="382"/>
                    <a:pt x="19938" y="1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6644216" y="1574820"/>
              <a:ext cx="143934" cy="38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21600" y="2360"/>
                  </a:moveTo>
                  <a:cubicBezTo>
                    <a:pt x="20965" y="1426"/>
                    <a:pt x="20329" y="492"/>
                    <a:pt x="19218" y="141"/>
                  </a:cubicBezTo>
                  <a:cubicBezTo>
                    <a:pt x="18106" y="-209"/>
                    <a:pt x="16518" y="25"/>
                    <a:pt x="13659" y="1601"/>
                  </a:cubicBezTo>
                  <a:cubicBezTo>
                    <a:pt x="10800" y="3177"/>
                    <a:pt x="6671" y="6096"/>
                    <a:pt x="3971" y="9307"/>
                  </a:cubicBezTo>
                  <a:cubicBezTo>
                    <a:pt x="1271" y="12517"/>
                    <a:pt x="0" y="16020"/>
                    <a:pt x="0" y="18122"/>
                  </a:cubicBezTo>
                  <a:cubicBezTo>
                    <a:pt x="0" y="20223"/>
                    <a:pt x="1271" y="20924"/>
                    <a:pt x="4129" y="21157"/>
                  </a:cubicBezTo>
                  <a:cubicBezTo>
                    <a:pt x="6988" y="21391"/>
                    <a:pt x="11435" y="21157"/>
                    <a:pt x="15882" y="2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6827148" y="1596435"/>
              <a:ext cx="138802" cy="377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44" fill="norm" stroke="1" extrusionOk="0">
                  <a:moveTo>
                    <a:pt x="11643" y="3741"/>
                  </a:moveTo>
                  <a:cubicBezTo>
                    <a:pt x="9352" y="6516"/>
                    <a:pt x="7061" y="9292"/>
                    <a:pt x="5425" y="12067"/>
                  </a:cubicBezTo>
                  <a:cubicBezTo>
                    <a:pt x="3788" y="14842"/>
                    <a:pt x="2806" y="17618"/>
                    <a:pt x="1988" y="19307"/>
                  </a:cubicBezTo>
                  <a:cubicBezTo>
                    <a:pt x="1170" y="20997"/>
                    <a:pt x="516" y="21600"/>
                    <a:pt x="188" y="21540"/>
                  </a:cubicBezTo>
                  <a:cubicBezTo>
                    <a:pt x="-139" y="21479"/>
                    <a:pt x="-139" y="20755"/>
                    <a:pt x="1006" y="18040"/>
                  </a:cubicBezTo>
                  <a:cubicBezTo>
                    <a:pt x="2152" y="15325"/>
                    <a:pt x="4443" y="10619"/>
                    <a:pt x="6406" y="7482"/>
                  </a:cubicBezTo>
                  <a:cubicBezTo>
                    <a:pt x="8370" y="4344"/>
                    <a:pt x="10006" y="2775"/>
                    <a:pt x="11316" y="1689"/>
                  </a:cubicBezTo>
                  <a:cubicBezTo>
                    <a:pt x="12625" y="603"/>
                    <a:pt x="13606" y="0"/>
                    <a:pt x="14261" y="0"/>
                  </a:cubicBezTo>
                  <a:cubicBezTo>
                    <a:pt x="14916" y="0"/>
                    <a:pt x="15243" y="603"/>
                    <a:pt x="15734" y="2474"/>
                  </a:cubicBezTo>
                  <a:cubicBezTo>
                    <a:pt x="16225" y="4344"/>
                    <a:pt x="16879" y="7482"/>
                    <a:pt x="17861" y="10438"/>
                  </a:cubicBezTo>
                  <a:cubicBezTo>
                    <a:pt x="18843" y="13394"/>
                    <a:pt x="20152" y="16170"/>
                    <a:pt x="21461" y="18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6870700" y="1814452"/>
              <a:ext cx="139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6200"/>
                    <a:pt x="5236" y="10800"/>
                    <a:pt x="8836" y="7200"/>
                  </a:cubicBezTo>
                  <a:cubicBezTo>
                    <a:pt x="12436" y="3600"/>
                    <a:pt x="1701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7092950" y="1560452"/>
              <a:ext cx="8682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fill="norm" stroke="1" extrusionOk="0">
                  <a:moveTo>
                    <a:pt x="0" y="0"/>
                  </a:moveTo>
                  <a:cubicBezTo>
                    <a:pt x="6530" y="2138"/>
                    <a:pt x="13060" y="4275"/>
                    <a:pt x="16828" y="6919"/>
                  </a:cubicBezTo>
                  <a:cubicBezTo>
                    <a:pt x="20595" y="9563"/>
                    <a:pt x="21600" y="12713"/>
                    <a:pt x="19591" y="15244"/>
                  </a:cubicBezTo>
                  <a:cubicBezTo>
                    <a:pt x="17581" y="17775"/>
                    <a:pt x="12558" y="19687"/>
                    <a:pt x="75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7454900" y="1636652"/>
              <a:ext cx="290362" cy="27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29" fill="norm" stroke="1" extrusionOk="0">
                  <a:moveTo>
                    <a:pt x="0" y="0"/>
                  </a:moveTo>
                  <a:cubicBezTo>
                    <a:pt x="4539" y="997"/>
                    <a:pt x="9078" y="1994"/>
                    <a:pt x="12365" y="2825"/>
                  </a:cubicBezTo>
                  <a:cubicBezTo>
                    <a:pt x="15652" y="3655"/>
                    <a:pt x="17687" y="4320"/>
                    <a:pt x="19096" y="4735"/>
                  </a:cubicBezTo>
                  <a:cubicBezTo>
                    <a:pt x="20504" y="5151"/>
                    <a:pt x="21287" y="5317"/>
                    <a:pt x="21443" y="5732"/>
                  </a:cubicBezTo>
                  <a:cubicBezTo>
                    <a:pt x="21600" y="6148"/>
                    <a:pt x="21130" y="6812"/>
                    <a:pt x="19252" y="8474"/>
                  </a:cubicBezTo>
                  <a:cubicBezTo>
                    <a:pt x="17374" y="10135"/>
                    <a:pt x="14087" y="12794"/>
                    <a:pt x="11191" y="15037"/>
                  </a:cubicBezTo>
                  <a:cubicBezTo>
                    <a:pt x="8296" y="17280"/>
                    <a:pt x="5791" y="19108"/>
                    <a:pt x="4070" y="20188"/>
                  </a:cubicBezTo>
                  <a:cubicBezTo>
                    <a:pt x="2348" y="21268"/>
                    <a:pt x="1409" y="21600"/>
                    <a:pt x="1330" y="21517"/>
                  </a:cubicBezTo>
                  <a:cubicBezTo>
                    <a:pt x="1252" y="21434"/>
                    <a:pt x="2035" y="20935"/>
                    <a:pt x="2817" y="20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7887426" y="1571140"/>
              <a:ext cx="230386" cy="30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22" fill="norm" stroke="1" extrusionOk="0">
                  <a:moveTo>
                    <a:pt x="12192" y="5467"/>
                  </a:moveTo>
                  <a:cubicBezTo>
                    <a:pt x="11803" y="4135"/>
                    <a:pt x="11414" y="2804"/>
                    <a:pt x="10636" y="2286"/>
                  </a:cubicBezTo>
                  <a:cubicBezTo>
                    <a:pt x="9857" y="1768"/>
                    <a:pt x="8690" y="2064"/>
                    <a:pt x="7036" y="3396"/>
                  </a:cubicBezTo>
                  <a:cubicBezTo>
                    <a:pt x="5382" y="4727"/>
                    <a:pt x="3241" y="7094"/>
                    <a:pt x="1976" y="9535"/>
                  </a:cubicBezTo>
                  <a:cubicBezTo>
                    <a:pt x="711" y="11977"/>
                    <a:pt x="322" y="14492"/>
                    <a:pt x="128" y="16193"/>
                  </a:cubicBezTo>
                  <a:cubicBezTo>
                    <a:pt x="-67" y="17894"/>
                    <a:pt x="-67" y="18782"/>
                    <a:pt x="322" y="19522"/>
                  </a:cubicBezTo>
                  <a:cubicBezTo>
                    <a:pt x="711" y="20261"/>
                    <a:pt x="1490" y="20853"/>
                    <a:pt x="2852" y="21149"/>
                  </a:cubicBezTo>
                  <a:cubicBezTo>
                    <a:pt x="4214" y="21445"/>
                    <a:pt x="6160" y="21445"/>
                    <a:pt x="8592" y="20483"/>
                  </a:cubicBezTo>
                  <a:cubicBezTo>
                    <a:pt x="11025" y="19522"/>
                    <a:pt x="13944" y="17598"/>
                    <a:pt x="16279" y="14787"/>
                  </a:cubicBezTo>
                  <a:cubicBezTo>
                    <a:pt x="18614" y="11977"/>
                    <a:pt x="20365" y="8278"/>
                    <a:pt x="20949" y="5689"/>
                  </a:cubicBezTo>
                  <a:cubicBezTo>
                    <a:pt x="21533" y="3100"/>
                    <a:pt x="20949" y="1620"/>
                    <a:pt x="19879" y="807"/>
                  </a:cubicBezTo>
                  <a:cubicBezTo>
                    <a:pt x="18809" y="-7"/>
                    <a:pt x="17252" y="-155"/>
                    <a:pt x="15987" y="141"/>
                  </a:cubicBezTo>
                  <a:cubicBezTo>
                    <a:pt x="14722" y="437"/>
                    <a:pt x="13749" y="1177"/>
                    <a:pt x="12776" y="1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72629" y="3770376"/>
              <a:ext cx="172317" cy="483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456" fill="norm" stroke="1" extrusionOk="0">
                  <a:moveTo>
                    <a:pt x="8343" y="6475"/>
                  </a:moveTo>
                  <a:cubicBezTo>
                    <a:pt x="8343" y="8259"/>
                    <a:pt x="8343" y="10044"/>
                    <a:pt x="8857" y="12298"/>
                  </a:cubicBezTo>
                  <a:cubicBezTo>
                    <a:pt x="9371" y="14551"/>
                    <a:pt x="10400" y="17275"/>
                    <a:pt x="10914" y="19012"/>
                  </a:cubicBezTo>
                  <a:cubicBezTo>
                    <a:pt x="11428" y="20750"/>
                    <a:pt x="11428" y="21501"/>
                    <a:pt x="10914" y="21454"/>
                  </a:cubicBezTo>
                  <a:cubicBezTo>
                    <a:pt x="10400" y="21407"/>
                    <a:pt x="9371" y="20562"/>
                    <a:pt x="7957" y="18543"/>
                  </a:cubicBezTo>
                  <a:cubicBezTo>
                    <a:pt x="6543" y="16524"/>
                    <a:pt x="4743" y="13331"/>
                    <a:pt x="3328" y="10748"/>
                  </a:cubicBezTo>
                  <a:cubicBezTo>
                    <a:pt x="1914" y="8165"/>
                    <a:pt x="886" y="6193"/>
                    <a:pt x="371" y="4691"/>
                  </a:cubicBezTo>
                  <a:cubicBezTo>
                    <a:pt x="-143" y="3188"/>
                    <a:pt x="-143" y="2155"/>
                    <a:pt x="500" y="1404"/>
                  </a:cubicBezTo>
                  <a:cubicBezTo>
                    <a:pt x="1143" y="652"/>
                    <a:pt x="2428" y="183"/>
                    <a:pt x="4871" y="42"/>
                  </a:cubicBezTo>
                  <a:cubicBezTo>
                    <a:pt x="7314" y="-99"/>
                    <a:pt x="10914" y="89"/>
                    <a:pt x="14000" y="1075"/>
                  </a:cubicBezTo>
                  <a:cubicBezTo>
                    <a:pt x="17086" y="2061"/>
                    <a:pt x="19657" y="3845"/>
                    <a:pt x="20557" y="5301"/>
                  </a:cubicBezTo>
                  <a:cubicBezTo>
                    <a:pt x="21457" y="6757"/>
                    <a:pt x="20686" y="7884"/>
                    <a:pt x="18886" y="8541"/>
                  </a:cubicBezTo>
                  <a:cubicBezTo>
                    <a:pt x="17086" y="9198"/>
                    <a:pt x="14257" y="9386"/>
                    <a:pt x="12200" y="9386"/>
                  </a:cubicBezTo>
                  <a:cubicBezTo>
                    <a:pt x="10143" y="9386"/>
                    <a:pt x="8857" y="9198"/>
                    <a:pt x="8343" y="8964"/>
                  </a:cubicBezTo>
                  <a:cubicBezTo>
                    <a:pt x="7828" y="8729"/>
                    <a:pt x="8086" y="8447"/>
                    <a:pt x="8343" y="8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359505" y="3941702"/>
              <a:ext cx="180246" cy="23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12" fill="norm" stroke="1" extrusionOk="0">
                  <a:moveTo>
                    <a:pt x="290" y="9175"/>
                  </a:moveTo>
                  <a:cubicBezTo>
                    <a:pt x="39" y="8219"/>
                    <a:pt x="-212" y="7264"/>
                    <a:pt x="290" y="6690"/>
                  </a:cubicBezTo>
                  <a:cubicBezTo>
                    <a:pt x="793" y="6117"/>
                    <a:pt x="2048" y="5926"/>
                    <a:pt x="3430" y="5830"/>
                  </a:cubicBezTo>
                  <a:cubicBezTo>
                    <a:pt x="4811" y="5735"/>
                    <a:pt x="6318" y="5735"/>
                    <a:pt x="8202" y="8028"/>
                  </a:cubicBezTo>
                  <a:cubicBezTo>
                    <a:pt x="10086" y="10322"/>
                    <a:pt x="12346" y="14910"/>
                    <a:pt x="13351" y="17681"/>
                  </a:cubicBezTo>
                  <a:cubicBezTo>
                    <a:pt x="14355" y="20453"/>
                    <a:pt x="14104" y="21409"/>
                    <a:pt x="13476" y="21504"/>
                  </a:cubicBezTo>
                  <a:cubicBezTo>
                    <a:pt x="12848" y="21600"/>
                    <a:pt x="11844" y="20835"/>
                    <a:pt x="10839" y="18828"/>
                  </a:cubicBezTo>
                  <a:cubicBezTo>
                    <a:pt x="9835" y="16821"/>
                    <a:pt x="8830" y="13572"/>
                    <a:pt x="10588" y="10227"/>
                  </a:cubicBezTo>
                  <a:cubicBezTo>
                    <a:pt x="12346" y="6881"/>
                    <a:pt x="16867" y="3441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626268" y="3712108"/>
              <a:ext cx="186532" cy="450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269" fill="norm" stroke="1" extrusionOk="0">
                  <a:moveTo>
                    <a:pt x="9630" y="1847"/>
                  </a:moveTo>
                  <a:cubicBezTo>
                    <a:pt x="8910" y="1047"/>
                    <a:pt x="8190" y="247"/>
                    <a:pt x="7470" y="47"/>
                  </a:cubicBezTo>
                  <a:cubicBezTo>
                    <a:pt x="6750" y="-153"/>
                    <a:pt x="6030" y="247"/>
                    <a:pt x="4590" y="1997"/>
                  </a:cubicBezTo>
                  <a:cubicBezTo>
                    <a:pt x="3150" y="3747"/>
                    <a:pt x="990" y="6847"/>
                    <a:pt x="270" y="9797"/>
                  </a:cubicBezTo>
                  <a:cubicBezTo>
                    <a:pt x="-450" y="12747"/>
                    <a:pt x="270" y="15547"/>
                    <a:pt x="2430" y="17497"/>
                  </a:cubicBezTo>
                  <a:cubicBezTo>
                    <a:pt x="4590" y="19447"/>
                    <a:pt x="8190" y="20547"/>
                    <a:pt x="11550" y="20997"/>
                  </a:cubicBezTo>
                  <a:cubicBezTo>
                    <a:pt x="14910" y="21447"/>
                    <a:pt x="18030" y="21247"/>
                    <a:pt x="21150" y="2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952500" y="3782952"/>
              <a:ext cx="825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4019"/>
                    <a:pt x="8862" y="8037"/>
                    <a:pt x="12462" y="11637"/>
                  </a:cubicBezTo>
                  <a:cubicBezTo>
                    <a:pt x="16062" y="15237"/>
                    <a:pt x="18831" y="18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976773" y="3684289"/>
              <a:ext cx="240354" cy="381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171" fill="norm" stroke="1" extrusionOk="0">
                  <a:moveTo>
                    <a:pt x="1217" y="7585"/>
                  </a:moveTo>
                  <a:cubicBezTo>
                    <a:pt x="472" y="6059"/>
                    <a:pt x="-273" y="4533"/>
                    <a:pt x="99" y="3300"/>
                  </a:cubicBezTo>
                  <a:cubicBezTo>
                    <a:pt x="472" y="2068"/>
                    <a:pt x="1961" y="1129"/>
                    <a:pt x="4103" y="542"/>
                  </a:cubicBezTo>
                  <a:cubicBezTo>
                    <a:pt x="6244" y="-45"/>
                    <a:pt x="9037" y="-280"/>
                    <a:pt x="10806" y="483"/>
                  </a:cubicBezTo>
                  <a:cubicBezTo>
                    <a:pt x="12575" y="1246"/>
                    <a:pt x="13320" y="3007"/>
                    <a:pt x="13041" y="4885"/>
                  </a:cubicBezTo>
                  <a:cubicBezTo>
                    <a:pt x="12761" y="6763"/>
                    <a:pt x="11458" y="8759"/>
                    <a:pt x="10527" y="9992"/>
                  </a:cubicBezTo>
                  <a:cubicBezTo>
                    <a:pt x="9596" y="11224"/>
                    <a:pt x="9037" y="11694"/>
                    <a:pt x="9224" y="11753"/>
                  </a:cubicBezTo>
                  <a:cubicBezTo>
                    <a:pt x="9410" y="11811"/>
                    <a:pt x="10341" y="11459"/>
                    <a:pt x="12017" y="11459"/>
                  </a:cubicBezTo>
                  <a:cubicBezTo>
                    <a:pt x="13693" y="11459"/>
                    <a:pt x="16113" y="11811"/>
                    <a:pt x="17789" y="12750"/>
                  </a:cubicBezTo>
                  <a:cubicBezTo>
                    <a:pt x="19465" y="13690"/>
                    <a:pt x="20396" y="15216"/>
                    <a:pt x="20861" y="16331"/>
                  </a:cubicBezTo>
                  <a:cubicBezTo>
                    <a:pt x="21327" y="17446"/>
                    <a:pt x="21327" y="18150"/>
                    <a:pt x="20024" y="19031"/>
                  </a:cubicBezTo>
                  <a:cubicBezTo>
                    <a:pt x="18720" y="19911"/>
                    <a:pt x="16113" y="20968"/>
                    <a:pt x="13227" y="21144"/>
                  </a:cubicBezTo>
                  <a:cubicBezTo>
                    <a:pt x="10341" y="21320"/>
                    <a:pt x="7175" y="20616"/>
                    <a:pt x="4010" y="199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312038" y="3360624"/>
              <a:ext cx="173862" cy="888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29" fill="norm" stroke="1" extrusionOk="0">
                  <a:moveTo>
                    <a:pt x="2639" y="694"/>
                  </a:moveTo>
                  <a:cubicBezTo>
                    <a:pt x="1598" y="335"/>
                    <a:pt x="557" y="-24"/>
                    <a:pt x="166" y="2"/>
                  </a:cubicBezTo>
                  <a:cubicBezTo>
                    <a:pt x="-224" y="27"/>
                    <a:pt x="36" y="438"/>
                    <a:pt x="1337" y="1464"/>
                  </a:cubicBezTo>
                  <a:cubicBezTo>
                    <a:pt x="2639" y="2490"/>
                    <a:pt x="4981" y="4132"/>
                    <a:pt x="7063" y="5928"/>
                  </a:cubicBezTo>
                  <a:cubicBezTo>
                    <a:pt x="9145" y="7723"/>
                    <a:pt x="10966" y="9673"/>
                    <a:pt x="12528" y="11597"/>
                  </a:cubicBezTo>
                  <a:cubicBezTo>
                    <a:pt x="14089" y="13521"/>
                    <a:pt x="15390" y="15419"/>
                    <a:pt x="16562" y="16958"/>
                  </a:cubicBezTo>
                  <a:cubicBezTo>
                    <a:pt x="17733" y="18498"/>
                    <a:pt x="18774" y="19678"/>
                    <a:pt x="19554" y="20447"/>
                  </a:cubicBezTo>
                  <a:cubicBezTo>
                    <a:pt x="20335" y="21217"/>
                    <a:pt x="20856" y="21576"/>
                    <a:pt x="21116" y="21525"/>
                  </a:cubicBezTo>
                  <a:cubicBezTo>
                    <a:pt x="21376" y="21473"/>
                    <a:pt x="21376" y="21012"/>
                    <a:pt x="21376" y="20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689364" y="3577535"/>
              <a:ext cx="177537" cy="415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0701" fill="norm" stroke="1" extrusionOk="0">
                  <a:moveTo>
                    <a:pt x="739" y="6117"/>
                  </a:moveTo>
                  <a:cubicBezTo>
                    <a:pt x="739" y="5590"/>
                    <a:pt x="739" y="5063"/>
                    <a:pt x="611" y="4536"/>
                  </a:cubicBezTo>
                  <a:cubicBezTo>
                    <a:pt x="482" y="4009"/>
                    <a:pt x="225" y="3482"/>
                    <a:pt x="97" y="3535"/>
                  </a:cubicBezTo>
                  <a:cubicBezTo>
                    <a:pt x="-32" y="3588"/>
                    <a:pt x="-32" y="4220"/>
                    <a:pt x="97" y="6643"/>
                  </a:cubicBezTo>
                  <a:cubicBezTo>
                    <a:pt x="225" y="9067"/>
                    <a:pt x="482" y="13281"/>
                    <a:pt x="482" y="16390"/>
                  </a:cubicBezTo>
                  <a:cubicBezTo>
                    <a:pt x="482" y="19498"/>
                    <a:pt x="225" y="21500"/>
                    <a:pt x="97" y="20394"/>
                  </a:cubicBezTo>
                  <a:cubicBezTo>
                    <a:pt x="-32" y="19287"/>
                    <a:pt x="-32" y="15073"/>
                    <a:pt x="225" y="11596"/>
                  </a:cubicBezTo>
                  <a:cubicBezTo>
                    <a:pt x="482" y="8119"/>
                    <a:pt x="997" y="5379"/>
                    <a:pt x="1254" y="3746"/>
                  </a:cubicBezTo>
                  <a:cubicBezTo>
                    <a:pt x="1511" y="2113"/>
                    <a:pt x="1511" y="1586"/>
                    <a:pt x="1897" y="1112"/>
                  </a:cubicBezTo>
                  <a:cubicBezTo>
                    <a:pt x="2282" y="638"/>
                    <a:pt x="3054" y="216"/>
                    <a:pt x="4082" y="58"/>
                  </a:cubicBezTo>
                  <a:cubicBezTo>
                    <a:pt x="5111" y="-100"/>
                    <a:pt x="6397" y="5"/>
                    <a:pt x="8068" y="1164"/>
                  </a:cubicBezTo>
                  <a:cubicBezTo>
                    <a:pt x="9739" y="2323"/>
                    <a:pt x="11797" y="4536"/>
                    <a:pt x="13468" y="6854"/>
                  </a:cubicBezTo>
                  <a:cubicBezTo>
                    <a:pt x="15139" y="9172"/>
                    <a:pt x="16425" y="11596"/>
                    <a:pt x="17197" y="13176"/>
                  </a:cubicBezTo>
                  <a:cubicBezTo>
                    <a:pt x="17968" y="14757"/>
                    <a:pt x="18225" y="15494"/>
                    <a:pt x="18739" y="16232"/>
                  </a:cubicBezTo>
                  <a:cubicBezTo>
                    <a:pt x="19254" y="16969"/>
                    <a:pt x="20025" y="17707"/>
                    <a:pt x="20539" y="17760"/>
                  </a:cubicBezTo>
                  <a:cubicBezTo>
                    <a:pt x="21054" y="17812"/>
                    <a:pt x="21311" y="17180"/>
                    <a:pt x="21568" y="165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676399" y="3751202"/>
              <a:ext cx="209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5508"/>
                    <a:pt x="12218" y="9415"/>
                    <a:pt x="15818" y="5815"/>
                  </a:cubicBezTo>
                  <a:cubicBezTo>
                    <a:pt x="19418" y="2215"/>
                    <a:pt x="20509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898650" y="3440052"/>
              <a:ext cx="234686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0" y="0"/>
                  </a:moveTo>
                  <a:cubicBezTo>
                    <a:pt x="4205" y="712"/>
                    <a:pt x="8411" y="1424"/>
                    <a:pt x="12042" y="2769"/>
                  </a:cubicBezTo>
                  <a:cubicBezTo>
                    <a:pt x="15674" y="4114"/>
                    <a:pt x="18733" y="6092"/>
                    <a:pt x="20166" y="8387"/>
                  </a:cubicBezTo>
                  <a:cubicBezTo>
                    <a:pt x="21600" y="10681"/>
                    <a:pt x="21409" y="13292"/>
                    <a:pt x="20358" y="15429"/>
                  </a:cubicBezTo>
                  <a:cubicBezTo>
                    <a:pt x="19306" y="17565"/>
                    <a:pt x="17395" y="19226"/>
                    <a:pt x="16057" y="20176"/>
                  </a:cubicBezTo>
                  <a:cubicBezTo>
                    <a:pt x="14719" y="21125"/>
                    <a:pt x="13954" y="21363"/>
                    <a:pt x="131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647700" y="2576452"/>
              <a:ext cx="7766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5" y="0"/>
                    <a:pt x="471" y="0"/>
                    <a:pt x="727" y="0"/>
                  </a:cubicBezTo>
                  <a:cubicBezTo>
                    <a:pt x="983" y="0"/>
                    <a:pt x="1260" y="0"/>
                    <a:pt x="1522" y="180"/>
                  </a:cubicBezTo>
                  <a:cubicBezTo>
                    <a:pt x="1784" y="360"/>
                    <a:pt x="2031" y="720"/>
                    <a:pt x="2252" y="1260"/>
                  </a:cubicBezTo>
                  <a:cubicBezTo>
                    <a:pt x="2473" y="1800"/>
                    <a:pt x="2667" y="2520"/>
                    <a:pt x="2861" y="3060"/>
                  </a:cubicBezTo>
                  <a:cubicBezTo>
                    <a:pt x="3055" y="3600"/>
                    <a:pt x="3250" y="3960"/>
                    <a:pt x="3450" y="4320"/>
                  </a:cubicBezTo>
                  <a:cubicBezTo>
                    <a:pt x="3650" y="4680"/>
                    <a:pt x="3856" y="5040"/>
                    <a:pt x="4080" y="5580"/>
                  </a:cubicBezTo>
                  <a:cubicBezTo>
                    <a:pt x="4304" y="6120"/>
                    <a:pt x="4545" y="6840"/>
                    <a:pt x="4783" y="7560"/>
                  </a:cubicBezTo>
                  <a:cubicBezTo>
                    <a:pt x="5022" y="8280"/>
                    <a:pt x="5257" y="9000"/>
                    <a:pt x="5443" y="9360"/>
                  </a:cubicBezTo>
                  <a:cubicBezTo>
                    <a:pt x="5628" y="9720"/>
                    <a:pt x="5764" y="9720"/>
                    <a:pt x="5896" y="9900"/>
                  </a:cubicBezTo>
                  <a:cubicBezTo>
                    <a:pt x="6028" y="10080"/>
                    <a:pt x="6158" y="10440"/>
                    <a:pt x="6367" y="10800"/>
                  </a:cubicBezTo>
                  <a:cubicBezTo>
                    <a:pt x="6576" y="11160"/>
                    <a:pt x="6864" y="11520"/>
                    <a:pt x="7076" y="11700"/>
                  </a:cubicBezTo>
                  <a:cubicBezTo>
                    <a:pt x="7288" y="11880"/>
                    <a:pt x="7424" y="11880"/>
                    <a:pt x="7647" y="12060"/>
                  </a:cubicBezTo>
                  <a:cubicBezTo>
                    <a:pt x="7871" y="12240"/>
                    <a:pt x="8183" y="12600"/>
                    <a:pt x="8404" y="12780"/>
                  </a:cubicBezTo>
                  <a:cubicBezTo>
                    <a:pt x="8625" y="12960"/>
                    <a:pt x="8754" y="12960"/>
                    <a:pt x="8901" y="12960"/>
                  </a:cubicBezTo>
                  <a:cubicBezTo>
                    <a:pt x="9049" y="12960"/>
                    <a:pt x="9213" y="12960"/>
                    <a:pt x="9467" y="12960"/>
                  </a:cubicBezTo>
                  <a:cubicBezTo>
                    <a:pt x="9720" y="12960"/>
                    <a:pt x="10061" y="12960"/>
                    <a:pt x="10300" y="12960"/>
                  </a:cubicBezTo>
                  <a:cubicBezTo>
                    <a:pt x="10538" y="12960"/>
                    <a:pt x="10673" y="12960"/>
                    <a:pt x="10835" y="12960"/>
                  </a:cubicBezTo>
                  <a:cubicBezTo>
                    <a:pt x="10997" y="12960"/>
                    <a:pt x="11186" y="12960"/>
                    <a:pt x="11362" y="12960"/>
                  </a:cubicBezTo>
                  <a:cubicBezTo>
                    <a:pt x="11539" y="12960"/>
                    <a:pt x="11704" y="12960"/>
                    <a:pt x="11866" y="12960"/>
                  </a:cubicBezTo>
                  <a:cubicBezTo>
                    <a:pt x="12027" y="12960"/>
                    <a:pt x="12186" y="12960"/>
                    <a:pt x="12351" y="12960"/>
                  </a:cubicBezTo>
                  <a:cubicBezTo>
                    <a:pt x="12516" y="12960"/>
                    <a:pt x="12687" y="12960"/>
                    <a:pt x="12858" y="12960"/>
                  </a:cubicBezTo>
                  <a:cubicBezTo>
                    <a:pt x="13028" y="12960"/>
                    <a:pt x="13199" y="12960"/>
                    <a:pt x="13367" y="12960"/>
                  </a:cubicBezTo>
                  <a:cubicBezTo>
                    <a:pt x="13535" y="12960"/>
                    <a:pt x="13699" y="12960"/>
                    <a:pt x="13867" y="12960"/>
                  </a:cubicBezTo>
                  <a:cubicBezTo>
                    <a:pt x="14035" y="12960"/>
                    <a:pt x="14206" y="12960"/>
                    <a:pt x="14359" y="12960"/>
                  </a:cubicBezTo>
                  <a:cubicBezTo>
                    <a:pt x="14512" y="12960"/>
                    <a:pt x="14647" y="12960"/>
                    <a:pt x="14800" y="12960"/>
                  </a:cubicBezTo>
                  <a:cubicBezTo>
                    <a:pt x="14953" y="12960"/>
                    <a:pt x="15124" y="12960"/>
                    <a:pt x="15377" y="13140"/>
                  </a:cubicBezTo>
                  <a:cubicBezTo>
                    <a:pt x="15630" y="13320"/>
                    <a:pt x="15966" y="13680"/>
                    <a:pt x="16196" y="13860"/>
                  </a:cubicBezTo>
                  <a:cubicBezTo>
                    <a:pt x="16425" y="14040"/>
                    <a:pt x="16549" y="14040"/>
                    <a:pt x="16767" y="14220"/>
                  </a:cubicBezTo>
                  <a:cubicBezTo>
                    <a:pt x="16984" y="14400"/>
                    <a:pt x="17296" y="14760"/>
                    <a:pt x="17606" y="15120"/>
                  </a:cubicBezTo>
                  <a:cubicBezTo>
                    <a:pt x="17915" y="15480"/>
                    <a:pt x="18221" y="15840"/>
                    <a:pt x="18512" y="16020"/>
                  </a:cubicBezTo>
                  <a:cubicBezTo>
                    <a:pt x="18804" y="16200"/>
                    <a:pt x="19080" y="16200"/>
                    <a:pt x="19354" y="16380"/>
                  </a:cubicBezTo>
                  <a:cubicBezTo>
                    <a:pt x="19628" y="16560"/>
                    <a:pt x="19899" y="16920"/>
                    <a:pt x="20161" y="17460"/>
                  </a:cubicBezTo>
                  <a:cubicBezTo>
                    <a:pt x="20423" y="18000"/>
                    <a:pt x="20676" y="18720"/>
                    <a:pt x="20914" y="19440"/>
                  </a:cubicBezTo>
                  <a:cubicBezTo>
                    <a:pt x="21153" y="20160"/>
                    <a:pt x="21376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5518150" y="3230502"/>
              <a:ext cx="330200" cy="189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08" y="578"/>
                    <a:pt x="20215" y="1156"/>
                    <a:pt x="19523" y="1902"/>
                  </a:cubicBezTo>
                  <a:cubicBezTo>
                    <a:pt x="18831" y="2649"/>
                    <a:pt x="18138" y="3564"/>
                    <a:pt x="17723" y="4431"/>
                  </a:cubicBezTo>
                  <a:cubicBezTo>
                    <a:pt x="17308" y="5298"/>
                    <a:pt x="17169" y="6116"/>
                    <a:pt x="16892" y="7031"/>
                  </a:cubicBezTo>
                  <a:cubicBezTo>
                    <a:pt x="16615" y="7946"/>
                    <a:pt x="16200" y="8958"/>
                    <a:pt x="15646" y="9909"/>
                  </a:cubicBezTo>
                  <a:cubicBezTo>
                    <a:pt x="15092" y="10860"/>
                    <a:pt x="14400" y="11751"/>
                    <a:pt x="13638" y="12630"/>
                  </a:cubicBezTo>
                  <a:cubicBezTo>
                    <a:pt x="12877" y="13509"/>
                    <a:pt x="12046" y="14376"/>
                    <a:pt x="11146" y="15279"/>
                  </a:cubicBezTo>
                  <a:cubicBezTo>
                    <a:pt x="10246" y="16182"/>
                    <a:pt x="9277" y="17121"/>
                    <a:pt x="8308" y="18024"/>
                  </a:cubicBezTo>
                  <a:cubicBezTo>
                    <a:pt x="7338" y="18927"/>
                    <a:pt x="6369" y="19794"/>
                    <a:pt x="5400" y="20372"/>
                  </a:cubicBezTo>
                  <a:cubicBezTo>
                    <a:pt x="4431" y="20950"/>
                    <a:pt x="3462" y="21239"/>
                    <a:pt x="2562" y="21395"/>
                  </a:cubicBezTo>
                  <a:cubicBezTo>
                    <a:pt x="1662" y="21552"/>
                    <a:pt x="831" y="21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5080000" y="3059052"/>
              <a:ext cx="3968325" cy="2452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75" fill="norm" stroke="1" extrusionOk="0">
                  <a:moveTo>
                    <a:pt x="4285" y="2570"/>
                  </a:moveTo>
                  <a:cubicBezTo>
                    <a:pt x="4262" y="2383"/>
                    <a:pt x="4239" y="2197"/>
                    <a:pt x="4234" y="2058"/>
                  </a:cubicBezTo>
                  <a:cubicBezTo>
                    <a:pt x="4228" y="1918"/>
                    <a:pt x="4239" y="1825"/>
                    <a:pt x="4308" y="1750"/>
                  </a:cubicBezTo>
                  <a:cubicBezTo>
                    <a:pt x="4378" y="1676"/>
                    <a:pt x="4504" y="1620"/>
                    <a:pt x="4787" y="1546"/>
                  </a:cubicBezTo>
                  <a:cubicBezTo>
                    <a:pt x="5069" y="1471"/>
                    <a:pt x="5507" y="1378"/>
                    <a:pt x="5962" y="1303"/>
                  </a:cubicBezTo>
                  <a:cubicBezTo>
                    <a:pt x="6417" y="1229"/>
                    <a:pt x="6889" y="1173"/>
                    <a:pt x="7309" y="1127"/>
                  </a:cubicBezTo>
                  <a:cubicBezTo>
                    <a:pt x="7730" y="1080"/>
                    <a:pt x="8099" y="1043"/>
                    <a:pt x="8479" y="996"/>
                  </a:cubicBezTo>
                  <a:cubicBezTo>
                    <a:pt x="8859" y="950"/>
                    <a:pt x="9251" y="894"/>
                    <a:pt x="9660" y="847"/>
                  </a:cubicBezTo>
                  <a:cubicBezTo>
                    <a:pt x="10068" y="801"/>
                    <a:pt x="10495" y="763"/>
                    <a:pt x="10921" y="736"/>
                  </a:cubicBezTo>
                  <a:cubicBezTo>
                    <a:pt x="11347" y="708"/>
                    <a:pt x="11773" y="689"/>
                    <a:pt x="12205" y="661"/>
                  </a:cubicBezTo>
                  <a:cubicBezTo>
                    <a:pt x="12637" y="633"/>
                    <a:pt x="13075" y="596"/>
                    <a:pt x="13496" y="559"/>
                  </a:cubicBezTo>
                  <a:cubicBezTo>
                    <a:pt x="13916" y="521"/>
                    <a:pt x="14319" y="484"/>
                    <a:pt x="14728" y="447"/>
                  </a:cubicBezTo>
                  <a:cubicBezTo>
                    <a:pt x="15137" y="410"/>
                    <a:pt x="15552" y="372"/>
                    <a:pt x="15949" y="335"/>
                  </a:cubicBezTo>
                  <a:cubicBezTo>
                    <a:pt x="16347" y="298"/>
                    <a:pt x="16727" y="261"/>
                    <a:pt x="17142" y="223"/>
                  </a:cubicBezTo>
                  <a:cubicBezTo>
                    <a:pt x="17556" y="186"/>
                    <a:pt x="18006" y="149"/>
                    <a:pt x="18461" y="112"/>
                  </a:cubicBezTo>
                  <a:cubicBezTo>
                    <a:pt x="18916" y="74"/>
                    <a:pt x="19377" y="37"/>
                    <a:pt x="19728" y="19"/>
                  </a:cubicBezTo>
                  <a:cubicBezTo>
                    <a:pt x="20079" y="0"/>
                    <a:pt x="20321" y="0"/>
                    <a:pt x="20477" y="0"/>
                  </a:cubicBezTo>
                  <a:cubicBezTo>
                    <a:pt x="20632" y="0"/>
                    <a:pt x="20701" y="0"/>
                    <a:pt x="20753" y="37"/>
                  </a:cubicBezTo>
                  <a:cubicBezTo>
                    <a:pt x="20805" y="74"/>
                    <a:pt x="20840" y="149"/>
                    <a:pt x="20863" y="428"/>
                  </a:cubicBezTo>
                  <a:cubicBezTo>
                    <a:pt x="20886" y="708"/>
                    <a:pt x="20897" y="1192"/>
                    <a:pt x="20903" y="1825"/>
                  </a:cubicBezTo>
                  <a:cubicBezTo>
                    <a:pt x="20909" y="2458"/>
                    <a:pt x="20909" y="3240"/>
                    <a:pt x="20926" y="3976"/>
                  </a:cubicBezTo>
                  <a:cubicBezTo>
                    <a:pt x="20943" y="4711"/>
                    <a:pt x="20978" y="5400"/>
                    <a:pt x="21018" y="6098"/>
                  </a:cubicBezTo>
                  <a:cubicBezTo>
                    <a:pt x="21059" y="6797"/>
                    <a:pt x="21105" y="7504"/>
                    <a:pt x="21156" y="8221"/>
                  </a:cubicBezTo>
                  <a:cubicBezTo>
                    <a:pt x="21208" y="8938"/>
                    <a:pt x="21266" y="9664"/>
                    <a:pt x="21324" y="10400"/>
                  </a:cubicBezTo>
                  <a:cubicBezTo>
                    <a:pt x="21381" y="11135"/>
                    <a:pt x="21439" y="11880"/>
                    <a:pt x="21479" y="12634"/>
                  </a:cubicBezTo>
                  <a:cubicBezTo>
                    <a:pt x="21519" y="13388"/>
                    <a:pt x="21542" y="14152"/>
                    <a:pt x="21560" y="14906"/>
                  </a:cubicBezTo>
                  <a:cubicBezTo>
                    <a:pt x="21577" y="15660"/>
                    <a:pt x="21588" y="16405"/>
                    <a:pt x="21594" y="17178"/>
                  </a:cubicBezTo>
                  <a:cubicBezTo>
                    <a:pt x="21600" y="17950"/>
                    <a:pt x="21600" y="18751"/>
                    <a:pt x="21583" y="19393"/>
                  </a:cubicBezTo>
                  <a:cubicBezTo>
                    <a:pt x="21565" y="20036"/>
                    <a:pt x="21531" y="20520"/>
                    <a:pt x="21468" y="20855"/>
                  </a:cubicBezTo>
                  <a:cubicBezTo>
                    <a:pt x="21404" y="21190"/>
                    <a:pt x="21312" y="21377"/>
                    <a:pt x="21168" y="21479"/>
                  </a:cubicBezTo>
                  <a:cubicBezTo>
                    <a:pt x="21024" y="21581"/>
                    <a:pt x="20828" y="21600"/>
                    <a:pt x="20511" y="21544"/>
                  </a:cubicBezTo>
                  <a:cubicBezTo>
                    <a:pt x="20195" y="21488"/>
                    <a:pt x="19757" y="21358"/>
                    <a:pt x="19308" y="21228"/>
                  </a:cubicBezTo>
                  <a:cubicBezTo>
                    <a:pt x="18858" y="21097"/>
                    <a:pt x="18397" y="20967"/>
                    <a:pt x="17948" y="20846"/>
                  </a:cubicBezTo>
                  <a:cubicBezTo>
                    <a:pt x="17499" y="20725"/>
                    <a:pt x="17061" y="20613"/>
                    <a:pt x="16652" y="20520"/>
                  </a:cubicBezTo>
                  <a:cubicBezTo>
                    <a:pt x="16243" y="20427"/>
                    <a:pt x="15863" y="20352"/>
                    <a:pt x="15448" y="20278"/>
                  </a:cubicBezTo>
                  <a:cubicBezTo>
                    <a:pt x="15034" y="20203"/>
                    <a:pt x="14584" y="20129"/>
                    <a:pt x="14129" y="20064"/>
                  </a:cubicBezTo>
                  <a:cubicBezTo>
                    <a:pt x="13674" y="19999"/>
                    <a:pt x="13213" y="19943"/>
                    <a:pt x="12753" y="19868"/>
                  </a:cubicBezTo>
                  <a:cubicBezTo>
                    <a:pt x="12292" y="19794"/>
                    <a:pt x="11831" y="19701"/>
                    <a:pt x="11370" y="19608"/>
                  </a:cubicBezTo>
                  <a:cubicBezTo>
                    <a:pt x="10909" y="19514"/>
                    <a:pt x="10449" y="19421"/>
                    <a:pt x="9988" y="19310"/>
                  </a:cubicBezTo>
                  <a:cubicBezTo>
                    <a:pt x="9527" y="19198"/>
                    <a:pt x="9066" y="19068"/>
                    <a:pt x="8623" y="18937"/>
                  </a:cubicBezTo>
                  <a:cubicBezTo>
                    <a:pt x="8179" y="18807"/>
                    <a:pt x="7753" y="18677"/>
                    <a:pt x="7332" y="18556"/>
                  </a:cubicBezTo>
                  <a:cubicBezTo>
                    <a:pt x="6912" y="18434"/>
                    <a:pt x="6497" y="18323"/>
                    <a:pt x="6083" y="18202"/>
                  </a:cubicBezTo>
                  <a:cubicBezTo>
                    <a:pt x="5668" y="18081"/>
                    <a:pt x="5253" y="17950"/>
                    <a:pt x="4850" y="17839"/>
                  </a:cubicBezTo>
                  <a:cubicBezTo>
                    <a:pt x="4447" y="17727"/>
                    <a:pt x="4055" y="17634"/>
                    <a:pt x="3623" y="17541"/>
                  </a:cubicBezTo>
                  <a:cubicBezTo>
                    <a:pt x="3191" y="17448"/>
                    <a:pt x="2719" y="17354"/>
                    <a:pt x="2252" y="17280"/>
                  </a:cubicBezTo>
                  <a:cubicBezTo>
                    <a:pt x="1786" y="17206"/>
                    <a:pt x="1325" y="17150"/>
                    <a:pt x="950" y="17103"/>
                  </a:cubicBezTo>
                  <a:cubicBezTo>
                    <a:pt x="576" y="17057"/>
                    <a:pt x="288" y="17019"/>
                    <a:pt x="0" y="16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9029700" y="5167834"/>
              <a:ext cx="1403350" cy="647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1440"/>
                  </a:moveTo>
                  <a:cubicBezTo>
                    <a:pt x="358" y="21089"/>
                    <a:pt x="717" y="20739"/>
                    <a:pt x="1482" y="20528"/>
                  </a:cubicBezTo>
                  <a:cubicBezTo>
                    <a:pt x="2248" y="20318"/>
                    <a:pt x="3421" y="20248"/>
                    <a:pt x="4333" y="20283"/>
                  </a:cubicBezTo>
                  <a:cubicBezTo>
                    <a:pt x="5245" y="20318"/>
                    <a:pt x="5897" y="20458"/>
                    <a:pt x="6353" y="20563"/>
                  </a:cubicBezTo>
                  <a:cubicBezTo>
                    <a:pt x="6809" y="20669"/>
                    <a:pt x="7070" y="20739"/>
                    <a:pt x="7200" y="20598"/>
                  </a:cubicBezTo>
                  <a:cubicBezTo>
                    <a:pt x="7330" y="20458"/>
                    <a:pt x="7330" y="20108"/>
                    <a:pt x="7119" y="19161"/>
                  </a:cubicBezTo>
                  <a:cubicBezTo>
                    <a:pt x="6907" y="18214"/>
                    <a:pt x="6483" y="16671"/>
                    <a:pt x="6141" y="14637"/>
                  </a:cubicBezTo>
                  <a:cubicBezTo>
                    <a:pt x="5799" y="12604"/>
                    <a:pt x="5538" y="10079"/>
                    <a:pt x="5604" y="7870"/>
                  </a:cubicBezTo>
                  <a:cubicBezTo>
                    <a:pt x="5669" y="5661"/>
                    <a:pt x="6060" y="3767"/>
                    <a:pt x="6679" y="2435"/>
                  </a:cubicBezTo>
                  <a:cubicBezTo>
                    <a:pt x="7298" y="1102"/>
                    <a:pt x="8145" y="331"/>
                    <a:pt x="8992" y="85"/>
                  </a:cubicBezTo>
                  <a:cubicBezTo>
                    <a:pt x="9839" y="-160"/>
                    <a:pt x="10686" y="121"/>
                    <a:pt x="11354" y="927"/>
                  </a:cubicBezTo>
                  <a:cubicBezTo>
                    <a:pt x="12022" y="1734"/>
                    <a:pt x="12510" y="3066"/>
                    <a:pt x="12690" y="4819"/>
                  </a:cubicBezTo>
                  <a:cubicBezTo>
                    <a:pt x="12869" y="6572"/>
                    <a:pt x="12738" y="8746"/>
                    <a:pt x="12527" y="10640"/>
                  </a:cubicBezTo>
                  <a:cubicBezTo>
                    <a:pt x="12315" y="12534"/>
                    <a:pt x="12022" y="14146"/>
                    <a:pt x="11777" y="15374"/>
                  </a:cubicBezTo>
                  <a:cubicBezTo>
                    <a:pt x="11533" y="16601"/>
                    <a:pt x="11338" y="17443"/>
                    <a:pt x="11240" y="18109"/>
                  </a:cubicBezTo>
                  <a:cubicBezTo>
                    <a:pt x="11142" y="18775"/>
                    <a:pt x="11142" y="19266"/>
                    <a:pt x="11240" y="19582"/>
                  </a:cubicBezTo>
                  <a:cubicBezTo>
                    <a:pt x="11338" y="19897"/>
                    <a:pt x="11533" y="20037"/>
                    <a:pt x="12103" y="19967"/>
                  </a:cubicBezTo>
                  <a:cubicBezTo>
                    <a:pt x="12673" y="19897"/>
                    <a:pt x="13618" y="19617"/>
                    <a:pt x="14710" y="19266"/>
                  </a:cubicBezTo>
                  <a:cubicBezTo>
                    <a:pt x="15801" y="18915"/>
                    <a:pt x="17039" y="18495"/>
                    <a:pt x="18147" y="18249"/>
                  </a:cubicBezTo>
                  <a:cubicBezTo>
                    <a:pt x="19254" y="18004"/>
                    <a:pt x="20232" y="17934"/>
                    <a:pt x="20786" y="18074"/>
                  </a:cubicBezTo>
                  <a:cubicBezTo>
                    <a:pt x="21339" y="18214"/>
                    <a:pt x="21470" y="18565"/>
                    <a:pt x="21600" y="18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6889510" y="3422182"/>
              <a:ext cx="742292" cy="670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03" fill="norm" stroke="1" extrusionOk="0">
                  <a:moveTo>
                    <a:pt x="11205" y="1796"/>
                  </a:moveTo>
                  <a:cubicBezTo>
                    <a:pt x="11266" y="1456"/>
                    <a:pt x="11327" y="1117"/>
                    <a:pt x="11266" y="811"/>
                  </a:cubicBezTo>
                  <a:cubicBezTo>
                    <a:pt x="11205" y="505"/>
                    <a:pt x="11022" y="234"/>
                    <a:pt x="10563" y="98"/>
                  </a:cubicBezTo>
                  <a:cubicBezTo>
                    <a:pt x="10104" y="-38"/>
                    <a:pt x="9369" y="-38"/>
                    <a:pt x="8513" y="132"/>
                  </a:cubicBezTo>
                  <a:cubicBezTo>
                    <a:pt x="7656" y="302"/>
                    <a:pt x="6677" y="641"/>
                    <a:pt x="5576" y="1456"/>
                  </a:cubicBezTo>
                  <a:cubicBezTo>
                    <a:pt x="4474" y="2271"/>
                    <a:pt x="3250" y="3562"/>
                    <a:pt x="2271" y="5022"/>
                  </a:cubicBezTo>
                  <a:cubicBezTo>
                    <a:pt x="1292" y="6483"/>
                    <a:pt x="558" y="8113"/>
                    <a:pt x="222" y="9641"/>
                  </a:cubicBezTo>
                  <a:cubicBezTo>
                    <a:pt x="-115" y="11170"/>
                    <a:pt x="-54" y="12596"/>
                    <a:pt x="313" y="13954"/>
                  </a:cubicBezTo>
                  <a:cubicBezTo>
                    <a:pt x="680" y="15313"/>
                    <a:pt x="1354" y="16604"/>
                    <a:pt x="2088" y="17622"/>
                  </a:cubicBezTo>
                  <a:cubicBezTo>
                    <a:pt x="2822" y="18641"/>
                    <a:pt x="3618" y="19388"/>
                    <a:pt x="4719" y="20000"/>
                  </a:cubicBezTo>
                  <a:cubicBezTo>
                    <a:pt x="5820" y="20611"/>
                    <a:pt x="7228" y="21087"/>
                    <a:pt x="8605" y="21324"/>
                  </a:cubicBezTo>
                  <a:cubicBezTo>
                    <a:pt x="9981" y="21562"/>
                    <a:pt x="11327" y="21562"/>
                    <a:pt x="12704" y="21324"/>
                  </a:cubicBezTo>
                  <a:cubicBezTo>
                    <a:pt x="14081" y="21087"/>
                    <a:pt x="15488" y="20611"/>
                    <a:pt x="16529" y="20000"/>
                  </a:cubicBezTo>
                  <a:cubicBezTo>
                    <a:pt x="17569" y="19388"/>
                    <a:pt x="18242" y="18641"/>
                    <a:pt x="18946" y="17453"/>
                  </a:cubicBezTo>
                  <a:cubicBezTo>
                    <a:pt x="19649" y="16264"/>
                    <a:pt x="20384" y="14634"/>
                    <a:pt x="20812" y="13139"/>
                  </a:cubicBezTo>
                  <a:cubicBezTo>
                    <a:pt x="21240" y="11645"/>
                    <a:pt x="21363" y="10287"/>
                    <a:pt x="21424" y="9268"/>
                  </a:cubicBezTo>
                  <a:cubicBezTo>
                    <a:pt x="21485" y="8249"/>
                    <a:pt x="21485" y="7570"/>
                    <a:pt x="21271" y="6890"/>
                  </a:cubicBezTo>
                  <a:cubicBezTo>
                    <a:pt x="21057" y="6211"/>
                    <a:pt x="20628" y="5532"/>
                    <a:pt x="19986" y="4920"/>
                  </a:cubicBezTo>
                  <a:cubicBezTo>
                    <a:pt x="19343" y="4309"/>
                    <a:pt x="18487" y="3766"/>
                    <a:pt x="17630" y="3256"/>
                  </a:cubicBezTo>
                  <a:cubicBezTo>
                    <a:pt x="16773" y="2747"/>
                    <a:pt x="15917" y="2271"/>
                    <a:pt x="14968" y="1898"/>
                  </a:cubicBezTo>
                  <a:cubicBezTo>
                    <a:pt x="14020" y="1524"/>
                    <a:pt x="12980" y="1253"/>
                    <a:pt x="12307" y="1117"/>
                  </a:cubicBezTo>
                  <a:cubicBezTo>
                    <a:pt x="11633" y="981"/>
                    <a:pt x="11327" y="981"/>
                    <a:pt x="10991" y="1083"/>
                  </a:cubicBezTo>
                  <a:cubicBezTo>
                    <a:pt x="10654" y="1185"/>
                    <a:pt x="10287" y="1388"/>
                    <a:pt x="10134" y="1558"/>
                  </a:cubicBezTo>
                  <a:cubicBezTo>
                    <a:pt x="9981" y="1728"/>
                    <a:pt x="10043" y="1864"/>
                    <a:pt x="10104" y="20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6927850" y="3501646"/>
              <a:ext cx="179796" cy="28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18" fill="norm" stroke="1" extrusionOk="0">
                  <a:moveTo>
                    <a:pt x="21098" y="1072"/>
                  </a:moveTo>
                  <a:cubicBezTo>
                    <a:pt x="21349" y="295"/>
                    <a:pt x="21600" y="-482"/>
                    <a:pt x="20721" y="373"/>
                  </a:cubicBezTo>
                  <a:cubicBezTo>
                    <a:pt x="19842" y="1227"/>
                    <a:pt x="17833" y="3714"/>
                    <a:pt x="14191" y="7443"/>
                  </a:cubicBezTo>
                  <a:cubicBezTo>
                    <a:pt x="10549" y="11173"/>
                    <a:pt x="5274" y="16145"/>
                    <a:pt x="0" y="211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7016186" y="3452702"/>
              <a:ext cx="362514" cy="529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53" fill="norm" stroke="1" extrusionOk="0">
                  <a:moveTo>
                    <a:pt x="21508" y="259"/>
                  </a:moveTo>
                  <a:cubicBezTo>
                    <a:pt x="20880" y="87"/>
                    <a:pt x="20252" y="-84"/>
                    <a:pt x="19687" y="45"/>
                  </a:cubicBezTo>
                  <a:cubicBezTo>
                    <a:pt x="19122" y="173"/>
                    <a:pt x="18620" y="602"/>
                    <a:pt x="17364" y="2187"/>
                  </a:cubicBezTo>
                  <a:cubicBezTo>
                    <a:pt x="16108" y="3773"/>
                    <a:pt x="14099" y="6516"/>
                    <a:pt x="12215" y="9002"/>
                  </a:cubicBezTo>
                  <a:cubicBezTo>
                    <a:pt x="10331" y="11487"/>
                    <a:pt x="8573" y="13716"/>
                    <a:pt x="6752" y="15602"/>
                  </a:cubicBezTo>
                  <a:cubicBezTo>
                    <a:pt x="4931" y="17487"/>
                    <a:pt x="3048" y="19030"/>
                    <a:pt x="1855" y="19973"/>
                  </a:cubicBezTo>
                  <a:cubicBezTo>
                    <a:pt x="661" y="20916"/>
                    <a:pt x="159" y="21259"/>
                    <a:pt x="34" y="21387"/>
                  </a:cubicBezTo>
                  <a:cubicBezTo>
                    <a:pt x="-92" y="21516"/>
                    <a:pt x="159" y="21430"/>
                    <a:pt x="410" y="213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7204021" y="3579752"/>
              <a:ext cx="212779" cy="35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83" fill="norm" stroke="1" extrusionOk="0">
                  <a:moveTo>
                    <a:pt x="21498" y="0"/>
                  </a:moveTo>
                  <a:cubicBezTo>
                    <a:pt x="19787" y="1940"/>
                    <a:pt x="18076" y="3880"/>
                    <a:pt x="15831" y="6402"/>
                  </a:cubicBezTo>
                  <a:cubicBezTo>
                    <a:pt x="13585" y="8925"/>
                    <a:pt x="10805" y="12029"/>
                    <a:pt x="8666" y="14228"/>
                  </a:cubicBezTo>
                  <a:cubicBezTo>
                    <a:pt x="6528" y="16426"/>
                    <a:pt x="5031" y="17720"/>
                    <a:pt x="3427" y="18949"/>
                  </a:cubicBezTo>
                  <a:cubicBezTo>
                    <a:pt x="1823" y="20177"/>
                    <a:pt x="112" y="21341"/>
                    <a:pt x="5" y="21471"/>
                  </a:cubicBezTo>
                  <a:cubicBezTo>
                    <a:pt x="-102" y="21600"/>
                    <a:pt x="1395" y="20695"/>
                    <a:pt x="2892" y="197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7346950" y="3636902"/>
              <a:ext cx="2032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25" y="1835"/>
                    <a:pt x="16650" y="3671"/>
                    <a:pt x="13838" y="6776"/>
                  </a:cubicBezTo>
                  <a:cubicBezTo>
                    <a:pt x="11025" y="9882"/>
                    <a:pt x="7875" y="14259"/>
                    <a:pt x="5513" y="16941"/>
                  </a:cubicBezTo>
                  <a:cubicBezTo>
                    <a:pt x="3150" y="19624"/>
                    <a:pt x="1575" y="206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7473950" y="3751202"/>
              <a:ext cx="139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527"/>
                    <a:pt x="14400" y="3055"/>
                    <a:pt x="10800" y="6655"/>
                  </a:cubicBezTo>
                  <a:cubicBezTo>
                    <a:pt x="7200" y="10255"/>
                    <a:pt x="3600" y="159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6349999" y="3922652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6356350" y="3922652"/>
              <a:ext cx="76200" cy="83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594"/>
                    <a:pt x="7200" y="3188"/>
                    <a:pt x="9600" y="5002"/>
                  </a:cubicBezTo>
                  <a:cubicBezTo>
                    <a:pt x="12000" y="6815"/>
                    <a:pt x="13200" y="8849"/>
                    <a:pt x="14700" y="10827"/>
                  </a:cubicBezTo>
                  <a:cubicBezTo>
                    <a:pt x="16200" y="12806"/>
                    <a:pt x="18000" y="14730"/>
                    <a:pt x="19200" y="16516"/>
                  </a:cubicBezTo>
                  <a:cubicBezTo>
                    <a:pt x="20400" y="18302"/>
                    <a:pt x="21000" y="199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6299200" y="3643894"/>
              <a:ext cx="1673315" cy="34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60" fill="norm" stroke="1" extrusionOk="0">
                  <a:moveTo>
                    <a:pt x="0" y="21560"/>
                  </a:moveTo>
                  <a:cubicBezTo>
                    <a:pt x="874" y="20360"/>
                    <a:pt x="1748" y="19160"/>
                    <a:pt x="2608" y="17893"/>
                  </a:cubicBezTo>
                  <a:cubicBezTo>
                    <a:pt x="3468" y="16627"/>
                    <a:pt x="4315" y="15293"/>
                    <a:pt x="5079" y="14160"/>
                  </a:cubicBezTo>
                  <a:cubicBezTo>
                    <a:pt x="5844" y="13027"/>
                    <a:pt x="6526" y="12093"/>
                    <a:pt x="7236" y="11293"/>
                  </a:cubicBezTo>
                  <a:cubicBezTo>
                    <a:pt x="7946" y="10493"/>
                    <a:pt x="8684" y="9827"/>
                    <a:pt x="9558" y="9160"/>
                  </a:cubicBezTo>
                  <a:cubicBezTo>
                    <a:pt x="10431" y="8493"/>
                    <a:pt x="11442" y="7827"/>
                    <a:pt x="12329" y="7293"/>
                  </a:cubicBezTo>
                  <a:cubicBezTo>
                    <a:pt x="13217" y="6760"/>
                    <a:pt x="13981" y="6360"/>
                    <a:pt x="14773" y="5827"/>
                  </a:cubicBezTo>
                  <a:cubicBezTo>
                    <a:pt x="15565" y="5293"/>
                    <a:pt x="16384" y="4627"/>
                    <a:pt x="17285" y="3760"/>
                  </a:cubicBezTo>
                  <a:cubicBezTo>
                    <a:pt x="18187" y="2893"/>
                    <a:pt x="19170" y="1827"/>
                    <a:pt x="19852" y="1160"/>
                  </a:cubicBezTo>
                  <a:cubicBezTo>
                    <a:pt x="20535" y="493"/>
                    <a:pt x="20917" y="227"/>
                    <a:pt x="21177" y="93"/>
                  </a:cubicBezTo>
                  <a:cubicBezTo>
                    <a:pt x="21436" y="-40"/>
                    <a:pt x="21573" y="-40"/>
                    <a:pt x="21586" y="160"/>
                  </a:cubicBezTo>
                  <a:cubicBezTo>
                    <a:pt x="21600" y="360"/>
                    <a:pt x="21491" y="760"/>
                    <a:pt x="21382" y="11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7962900" y="3675002"/>
              <a:ext cx="133350" cy="104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746"/>
                    <a:pt x="4800" y="1493"/>
                    <a:pt x="6514" y="2524"/>
                  </a:cubicBezTo>
                  <a:cubicBezTo>
                    <a:pt x="8229" y="3556"/>
                    <a:pt x="9257" y="4873"/>
                    <a:pt x="10457" y="6256"/>
                  </a:cubicBezTo>
                  <a:cubicBezTo>
                    <a:pt x="11657" y="7639"/>
                    <a:pt x="13029" y="9088"/>
                    <a:pt x="14571" y="10646"/>
                  </a:cubicBezTo>
                  <a:cubicBezTo>
                    <a:pt x="16114" y="12205"/>
                    <a:pt x="17829" y="13873"/>
                    <a:pt x="18686" y="15454"/>
                  </a:cubicBezTo>
                  <a:cubicBezTo>
                    <a:pt x="19543" y="17034"/>
                    <a:pt x="19543" y="18527"/>
                    <a:pt x="19886" y="19537"/>
                  </a:cubicBezTo>
                  <a:cubicBezTo>
                    <a:pt x="20229" y="20546"/>
                    <a:pt x="20914" y="21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6400800" y="4571146"/>
              <a:ext cx="1644650" cy="21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21521"/>
                  </a:moveTo>
                  <a:cubicBezTo>
                    <a:pt x="0" y="20462"/>
                    <a:pt x="0" y="19403"/>
                    <a:pt x="83" y="18768"/>
                  </a:cubicBezTo>
                  <a:cubicBezTo>
                    <a:pt x="167" y="18133"/>
                    <a:pt x="334" y="17921"/>
                    <a:pt x="917" y="17815"/>
                  </a:cubicBezTo>
                  <a:cubicBezTo>
                    <a:pt x="1501" y="17709"/>
                    <a:pt x="2502" y="17709"/>
                    <a:pt x="3475" y="17286"/>
                  </a:cubicBezTo>
                  <a:cubicBezTo>
                    <a:pt x="4448" y="16862"/>
                    <a:pt x="5393" y="16015"/>
                    <a:pt x="6366" y="15168"/>
                  </a:cubicBezTo>
                  <a:cubicBezTo>
                    <a:pt x="7339" y="14321"/>
                    <a:pt x="8340" y="13474"/>
                    <a:pt x="9229" y="12627"/>
                  </a:cubicBezTo>
                  <a:cubicBezTo>
                    <a:pt x="10119" y="11780"/>
                    <a:pt x="10897" y="10933"/>
                    <a:pt x="11745" y="9980"/>
                  </a:cubicBezTo>
                  <a:cubicBezTo>
                    <a:pt x="12593" y="9027"/>
                    <a:pt x="13510" y="7968"/>
                    <a:pt x="14372" y="7121"/>
                  </a:cubicBezTo>
                  <a:cubicBezTo>
                    <a:pt x="15234" y="6274"/>
                    <a:pt x="16040" y="5639"/>
                    <a:pt x="16902" y="4686"/>
                  </a:cubicBezTo>
                  <a:cubicBezTo>
                    <a:pt x="17764" y="3733"/>
                    <a:pt x="18681" y="2462"/>
                    <a:pt x="19348" y="1615"/>
                  </a:cubicBezTo>
                  <a:cubicBezTo>
                    <a:pt x="20015" y="768"/>
                    <a:pt x="20432" y="345"/>
                    <a:pt x="20738" y="133"/>
                  </a:cubicBezTo>
                  <a:cubicBezTo>
                    <a:pt x="21044" y="-79"/>
                    <a:pt x="21239" y="-79"/>
                    <a:pt x="21364" y="450"/>
                  </a:cubicBezTo>
                  <a:cubicBezTo>
                    <a:pt x="21489" y="980"/>
                    <a:pt x="21544" y="2039"/>
                    <a:pt x="21600" y="30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6426200" y="4633852"/>
              <a:ext cx="273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9" y="2400"/>
                    <a:pt x="6698" y="4800"/>
                    <a:pt x="10298" y="8400"/>
                  </a:cubicBezTo>
                  <a:cubicBezTo>
                    <a:pt x="13898" y="12000"/>
                    <a:pt x="17749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6413500" y="4487802"/>
              <a:ext cx="5080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40" y="584"/>
                    <a:pt x="4680" y="1168"/>
                    <a:pt x="7155" y="2919"/>
                  </a:cubicBezTo>
                  <a:cubicBezTo>
                    <a:pt x="9630" y="4670"/>
                    <a:pt x="12240" y="7589"/>
                    <a:pt x="14670" y="10897"/>
                  </a:cubicBezTo>
                  <a:cubicBezTo>
                    <a:pt x="17100" y="14205"/>
                    <a:pt x="19350" y="179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6445250" y="4341752"/>
              <a:ext cx="6477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47" y="1838"/>
                    <a:pt x="4094" y="3677"/>
                    <a:pt x="6318" y="5668"/>
                  </a:cubicBezTo>
                  <a:cubicBezTo>
                    <a:pt x="8541" y="7660"/>
                    <a:pt x="10941" y="9804"/>
                    <a:pt x="13235" y="12255"/>
                  </a:cubicBezTo>
                  <a:cubicBezTo>
                    <a:pt x="15529" y="14706"/>
                    <a:pt x="17718" y="17464"/>
                    <a:pt x="19094" y="19072"/>
                  </a:cubicBezTo>
                  <a:cubicBezTo>
                    <a:pt x="20471" y="20681"/>
                    <a:pt x="21035" y="211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6470650" y="4183002"/>
              <a:ext cx="8636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29" y="1067"/>
                    <a:pt x="2859" y="2133"/>
                    <a:pt x="4474" y="3600"/>
                  </a:cubicBezTo>
                  <a:cubicBezTo>
                    <a:pt x="6088" y="5067"/>
                    <a:pt x="7888" y="6933"/>
                    <a:pt x="9662" y="8867"/>
                  </a:cubicBezTo>
                  <a:cubicBezTo>
                    <a:pt x="11435" y="10800"/>
                    <a:pt x="13182" y="12800"/>
                    <a:pt x="15035" y="14867"/>
                  </a:cubicBezTo>
                  <a:cubicBezTo>
                    <a:pt x="16888" y="16933"/>
                    <a:pt x="18847" y="19067"/>
                    <a:pt x="19959" y="20200"/>
                  </a:cubicBezTo>
                  <a:cubicBezTo>
                    <a:pt x="21071" y="21333"/>
                    <a:pt x="21335" y="21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6813550" y="3968050"/>
              <a:ext cx="819150" cy="38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1009"/>
                  </a:moveTo>
                  <a:cubicBezTo>
                    <a:pt x="223" y="537"/>
                    <a:pt x="447" y="65"/>
                    <a:pt x="670" y="6"/>
                  </a:cubicBezTo>
                  <a:cubicBezTo>
                    <a:pt x="893" y="-53"/>
                    <a:pt x="1116" y="301"/>
                    <a:pt x="2065" y="1481"/>
                  </a:cubicBezTo>
                  <a:cubicBezTo>
                    <a:pt x="3014" y="2662"/>
                    <a:pt x="4688" y="4668"/>
                    <a:pt x="6419" y="6793"/>
                  </a:cubicBezTo>
                  <a:cubicBezTo>
                    <a:pt x="8149" y="8917"/>
                    <a:pt x="9935" y="11160"/>
                    <a:pt x="11721" y="13226"/>
                  </a:cubicBezTo>
                  <a:cubicBezTo>
                    <a:pt x="13507" y="15291"/>
                    <a:pt x="15293" y="17180"/>
                    <a:pt x="16940" y="18537"/>
                  </a:cubicBezTo>
                  <a:cubicBezTo>
                    <a:pt x="18586" y="19895"/>
                    <a:pt x="20093" y="20721"/>
                    <a:pt x="21600" y="215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7269322" y="3835464"/>
              <a:ext cx="661829" cy="39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77" fill="norm" stroke="1" extrusionOk="0">
                  <a:moveTo>
                    <a:pt x="252" y="596"/>
                  </a:moveTo>
                  <a:cubicBezTo>
                    <a:pt x="47" y="137"/>
                    <a:pt x="-159" y="-323"/>
                    <a:pt x="184" y="309"/>
                  </a:cubicBezTo>
                  <a:cubicBezTo>
                    <a:pt x="527" y="941"/>
                    <a:pt x="1418" y="2664"/>
                    <a:pt x="2961" y="4617"/>
                  </a:cubicBezTo>
                  <a:cubicBezTo>
                    <a:pt x="4504" y="6571"/>
                    <a:pt x="6698" y="8754"/>
                    <a:pt x="9030" y="10822"/>
                  </a:cubicBezTo>
                  <a:cubicBezTo>
                    <a:pt x="11361" y="12890"/>
                    <a:pt x="13830" y="14843"/>
                    <a:pt x="15921" y="16566"/>
                  </a:cubicBezTo>
                  <a:cubicBezTo>
                    <a:pt x="18012" y="18290"/>
                    <a:pt x="19727" y="19783"/>
                    <a:pt x="21441" y="212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7648485" y="3772379"/>
              <a:ext cx="301715" cy="13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55" fill="norm" stroke="1" extrusionOk="0">
                  <a:moveTo>
                    <a:pt x="1139" y="4798"/>
                  </a:moveTo>
                  <a:cubicBezTo>
                    <a:pt x="535" y="3084"/>
                    <a:pt x="-69" y="1369"/>
                    <a:pt x="7" y="512"/>
                  </a:cubicBezTo>
                  <a:cubicBezTo>
                    <a:pt x="82" y="-345"/>
                    <a:pt x="837" y="-345"/>
                    <a:pt x="3254" y="2226"/>
                  </a:cubicBezTo>
                  <a:cubicBezTo>
                    <a:pt x="5671" y="4798"/>
                    <a:pt x="9749" y="9941"/>
                    <a:pt x="13072" y="13541"/>
                  </a:cubicBezTo>
                  <a:cubicBezTo>
                    <a:pt x="16395" y="17141"/>
                    <a:pt x="18963" y="19198"/>
                    <a:pt x="21531" y="212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7951572" y="4756390"/>
              <a:ext cx="163729" cy="337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66" fill="norm" stroke="1" extrusionOk="0">
                  <a:moveTo>
                    <a:pt x="6466" y="10747"/>
                  </a:moveTo>
                  <a:cubicBezTo>
                    <a:pt x="6743" y="10076"/>
                    <a:pt x="7020" y="9405"/>
                    <a:pt x="7020" y="9473"/>
                  </a:cubicBezTo>
                  <a:cubicBezTo>
                    <a:pt x="7020" y="9540"/>
                    <a:pt x="6743" y="10345"/>
                    <a:pt x="6051" y="12290"/>
                  </a:cubicBezTo>
                  <a:cubicBezTo>
                    <a:pt x="5358" y="14235"/>
                    <a:pt x="4251" y="17321"/>
                    <a:pt x="3143" y="19132"/>
                  </a:cubicBezTo>
                  <a:cubicBezTo>
                    <a:pt x="2035" y="20943"/>
                    <a:pt x="928" y="21480"/>
                    <a:pt x="374" y="21346"/>
                  </a:cubicBezTo>
                  <a:cubicBezTo>
                    <a:pt x="-180" y="21212"/>
                    <a:pt x="-180" y="20407"/>
                    <a:pt x="789" y="18059"/>
                  </a:cubicBezTo>
                  <a:cubicBezTo>
                    <a:pt x="1758" y="15711"/>
                    <a:pt x="3697" y="11820"/>
                    <a:pt x="5774" y="8802"/>
                  </a:cubicBezTo>
                  <a:cubicBezTo>
                    <a:pt x="7851" y="5783"/>
                    <a:pt x="10066" y="3637"/>
                    <a:pt x="11866" y="2161"/>
                  </a:cubicBezTo>
                  <a:cubicBezTo>
                    <a:pt x="13666" y="685"/>
                    <a:pt x="15051" y="-120"/>
                    <a:pt x="16158" y="14"/>
                  </a:cubicBezTo>
                  <a:cubicBezTo>
                    <a:pt x="17266" y="148"/>
                    <a:pt x="18097" y="1222"/>
                    <a:pt x="18789" y="3704"/>
                  </a:cubicBezTo>
                  <a:cubicBezTo>
                    <a:pt x="19482" y="6186"/>
                    <a:pt x="20035" y="10076"/>
                    <a:pt x="20312" y="12692"/>
                  </a:cubicBezTo>
                  <a:cubicBezTo>
                    <a:pt x="20589" y="15309"/>
                    <a:pt x="20589" y="16650"/>
                    <a:pt x="20728" y="16986"/>
                  </a:cubicBezTo>
                  <a:cubicBezTo>
                    <a:pt x="20866" y="17321"/>
                    <a:pt x="21143" y="16650"/>
                    <a:pt x="21420" y="159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7975600" y="4923835"/>
              <a:ext cx="15875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032" y="12960"/>
                    <a:pt x="8064" y="5400"/>
                    <a:pt x="11664" y="2160"/>
                  </a:cubicBezTo>
                  <a:cubicBezTo>
                    <a:pt x="15264" y="-1080"/>
                    <a:pt x="18432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7727950" y="3370202"/>
              <a:ext cx="444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5143"/>
                    <a:pt x="6171" y="10286"/>
                    <a:pt x="9771" y="13886"/>
                  </a:cubicBezTo>
                  <a:cubicBezTo>
                    <a:pt x="13371" y="17486"/>
                    <a:pt x="17486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7739489" y="3272750"/>
              <a:ext cx="166057" cy="275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6" h="21442" fill="norm" stroke="1" extrusionOk="0">
                  <a:moveTo>
                    <a:pt x="2485" y="6602"/>
                  </a:moveTo>
                  <a:cubicBezTo>
                    <a:pt x="1704" y="5943"/>
                    <a:pt x="923" y="5283"/>
                    <a:pt x="403" y="4541"/>
                  </a:cubicBezTo>
                  <a:cubicBezTo>
                    <a:pt x="-118" y="3799"/>
                    <a:pt x="-378" y="2975"/>
                    <a:pt x="1183" y="2150"/>
                  </a:cubicBezTo>
                  <a:cubicBezTo>
                    <a:pt x="2745" y="1326"/>
                    <a:pt x="6128" y="502"/>
                    <a:pt x="8600" y="172"/>
                  </a:cubicBezTo>
                  <a:cubicBezTo>
                    <a:pt x="11073" y="-158"/>
                    <a:pt x="12634" y="7"/>
                    <a:pt x="13545" y="502"/>
                  </a:cubicBezTo>
                  <a:cubicBezTo>
                    <a:pt x="14456" y="996"/>
                    <a:pt x="14716" y="1821"/>
                    <a:pt x="14456" y="3057"/>
                  </a:cubicBezTo>
                  <a:cubicBezTo>
                    <a:pt x="14195" y="4294"/>
                    <a:pt x="13415" y="5943"/>
                    <a:pt x="12634" y="7179"/>
                  </a:cubicBezTo>
                  <a:cubicBezTo>
                    <a:pt x="11853" y="8416"/>
                    <a:pt x="11073" y="9240"/>
                    <a:pt x="11463" y="9818"/>
                  </a:cubicBezTo>
                  <a:cubicBezTo>
                    <a:pt x="11853" y="10395"/>
                    <a:pt x="13415" y="10724"/>
                    <a:pt x="14976" y="11054"/>
                  </a:cubicBezTo>
                  <a:cubicBezTo>
                    <a:pt x="16538" y="11384"/>
                    <a:pt x="18099" y="11714"/>
                    <a:pt x="19270" y="12786"/>
                  </a:cubicBezTo>
                  <a:cubicBezTo>
                    <a:pt x="20441" y="13857"/>
                    <a:pt x="21222" y="15671"/>
                    <a:pt x="19010" y="17237"/>
                  </a:cubicBezTo>
                  <a:cubicBezTo>
                    <a:pt x="16798" y="18804"/>
                    <a:pt x="11593" y="20123"/>
                    <a:pt x="6388" y="214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626654" y="5411301"/>
              <a:ext cx="115365" cy="50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405" fill="norm" stroke="1" extrusionOk="0">
                  <a:moveTo>
                    <a:pt x="1468" y="12252"/>
                  </a:moveTo>
                  <a:cubicBezTo>
                    <a:pt x="3703" y="13507"/>
                    <a:pt x="5937" y="14762"/>
                    <a:pt x="7240" y="16151"/>
                  </a:cubicBezTo>
                  <a:cubicBezTo>
                    <a:pt x="8544" y="17540"/>
                    <a:pt x="8916" y="19064"/>
                    <a:pt x="9289" y="20050"/>
                  </a:cubicBezTo>
                  <a:cubicBezTo>
                    <a:pt x="9661" y="21036"/>
                    <a:pt x="10034" y="21484"/>
                    <a:pt x="9847" y="21394"/>
                  </a:cubicBezTo>
                  <a:cubicBezTo>
                    <a:pt x="9661" y="21305"/>
                    <a:pt x="8916" y="20677"/>
                    <a:pt x="7054" y="18885"/>
                  </a:cubicBezTo>
                  <a:cubicBezTo>
                    <a:pt x="5192" y="17092"/>
                    <a:pt x="2213" y="14135"/>
                    <a:pt x="909" y="11087"/>
                  </a:cubicBezTo>
                  <a:cubicBezTo>
                    <a:pt x="-394" y="8040"/>
                    <a:pt x="-22" y="4903"/>
                    <a:pt x="351" y="3021"/>
                  </a:cubicBezTo>
                  <a:cubicBezTo>
                    <a:pt x="723" y="1139"/>
                    <a:pt x="1096" y="511"/>
                    <a:pt x="2585" y="198"/>
                  </a:cubicBezTo>
                  <a:cubicBezTo>
                    <a:pt x="4075" y="-116"/>
                    <a:pt x="6682" y="-116"/>
                    <a:pt x="10220" y="646"/>
                  </a:cubicBezTo>
                  <a:cubicBezTo>
                    <a:pt x="13758" y="1408"/>
                    <a:pt x="18227" y="2931"/>
                    <a:pt x="19716" y="4410"/>
                  </a:cubicBezTo>
                  <a:cubicBezTo>
                    <a:pt x="21206" y="5889"/>
                    <a:pt x="19716" y="7323"/>
                    <a:pt x="16551" y="8399"/>
                  </a:cubicBezTo>
                  <a:cubicBezTo>
                    <a:pt x="13385" y="9474"/>
                    <a:pt x="8544" y="10191"/>
                    <a:pt x="3703" y="10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774700" y="5649852"/>
              <a:ext cx="127000" cy="231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4124"/>
                  </a:moveTo>
                  <a:cubicBezTo>
                    <a:pt x="1800" y="4124"/>
                    <a:pt x="3600" y="4124"/>
                    <a:pt x="6300" y="5793"/>
                  </a:cubicBezTo>
                  <a:cubicBezTo>
                    <a:pt x="9000" y="7462"/>
                    <a:pt x="12600" y="10800"/>
                    <a:pt x="14400" y="13255"/>
                  </a:cubicBezTo>
                  <a:cubicBezTo>
                    <a:pt x="16200" y="15709"/>
                    <a:pt x="16200" y="17280"/>
                    <a:pt x="16020" y="18655"/>
                  </a:cubicBezTo>
                  <a:cubicBezTo>
                    <a:pt x="15840" y="20029"/>
                    <a:pt x="15480" y="21207"/>
                    <a:pt x="14580" y="21404"/>
                  </a:cubicBezTo>
                  <a:cubicBezTo>
                    <a:pt x="13680" y="21600"/>
                    <a:pt x="12240" y="20815"/>
                    <a:pt x="11160" y="18164"/>
                  </a:cubicBezTo>
                  <a:cubicBezTo>
                    <a:pt x="10080" y="15513"/>
                    <a:pt x="9360" y="10996"/>
                    <a:pt x="9900" y="7855"/>
                  </a:cubicBezTo>
                  <a:cubicBezTo>
                    <a:pt x="10440" y="4713"/>
                    <a:pt x="12240" y="2945"/>
                    <a:pt x="14400" y="1865"/>
                  </a:cubicBezTo>
                  <a:cubicBezTo>
                    <a:pt x="16560" y="785"/>
                    <a:pt x="19080" y="3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016922" y="5483109"/>
              <a:ext cx="87978" cy="38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05" fill="norm" stroke="1" extrusionOk="0">
                  <a:moveTo>
                    <a:pt x="20879" y="2192"/>
                  </a:moveTo>
                  <a:cubicBezTo>
                    <a:pt x="20879" y="1492"/>
                    <a:pt x="20879" y="791"/>
                    <a:pt x="19623" y="382"/>
                  </a:cubicBezTo>
                  <a:cubicBezTo>
                    <a:pt x="18367" y="-26"/>
                    <a:pt x="15856" y="-143"/>
                    <a:pt x="13846" y="207"/>
                  </a:cubicBezTo>
                  <a:cubicBezTo>
                    <a:pt x="11837" y="558"/>
                    <a:pt x="10330" y="1375"/>
                    <a:pt x="7819" y="3476"/>
                  </a:cubicBezTo>
                  <a:cubicBezTo>
                    <a:pt x="5307" y="5578"/>
                    <a:pt x="1791" y="8964"/>
                    <a:pt x="535" y="12058"/>
                  </a:cubicBezTo>
                  <a:cubicBezTo>
                    <a:pt x="-721" y="15152"/>
                    <a:pt x="284" y="17954"/>
                    <a:pt x="3046" y="19531"/>
                  </a:cubicBezTo>
                  <a:cubicBezTo>
                    <a:pt x="5809" y="21107"/>
                    <a:pt x="10330" y="21457"/>
                    <a:pt x="13595" y="21399"/>
                  </a:cubicBezTo>
                  <a:cubicBezTo>
                    <a:pt x="16860" y="21340"/>
                    <a:pt x="18870" y="20873"/>
                    <a:pt x="20879" y="20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192577" y="5529202"/>
              <a:ext cx="1392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520"/>
                    <a:pt x="1783" y="7040"/>
                    <a:pt x="240" y="10640"/>
                  </a:cubicBezTo>
                  <a:cubicBezTo>
                    <a:pt x="-1303" y="14240"/>
                    <a:pt x="4868" y="1792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160321" y="5484228"/>
              <a:ext cx="147109" cy="35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367" fill="norm" stroke="1" extrusionOk="0">
                  <a:moveTo>
                    <a:pt x="245" y="4579"/>
                  </a:moveTo>
                  <a:cubicBezTo>
                    <a:pt x="-55" y="3442"/>
                    <a:pt x="-355" y="2305"/>
                    <a:pt x="1145" y="1484"/>
                  </a:cubicBezTo>
                  <a:cubicBezTo>
                    <a:pt x="2645" y="663"/>
                    <a:pt x="5945" y="158"/>
                    <a:pt x="9245" y="31"/>
                  </a:cubicBezTo>
                  <a:cubicBezTo>
                    <a:pt x="12545" y="-95"/>
                    <a:pt x="15845" y="158"/>
                    <a:pt x="17945" y="852"/>
                  </a:cubicBezTo>
                  <a:cubicBezTo>
                    <a:pt x="20045" y="1547"/>
                    <a:pt x="20945" y="2684"/>
                    <a:pt x="20645" y="3947"/>
                  </a:cubicBezTo>
                  <a:cubicBezTo>
                    <a:pt x="20345" y="5210"/>
                    <a:pt x="18845" y="6600"/>
                    <a:pt x="17045" y="7737"/>
                  </a:cubicBezTo>
                  <a:cubicBezTo>
                    <a:pt x="15245" y="8873"/>
                    <a:pt x="13145" y="9758"/>
                    <a:pt x="12545" y="10452"/>
                  </a:cubicBezTo>
                  <a:cubicBezTo>
                    <a:pt x="11945" y="11147"/>
                    <a:pt x="12845" y="11652"/>
                    <a:pt x="14945" y="12600"/>
                  </a:cubicBezTo>
                  <a:cubicBezTo>
                    <a:pt x="17045" y="13547"/>
                    <a:pt x="20345" y="14937"/>
                    <a:pt x="20795" y="16452"/>
                  </a:cubicBezTo>
                  <a:cubicBezTo>
                    <a:pt x="21245" y="17968"/>
                    <a:pt x="18845" y="19610"/>
                    <a:pt x="16745" y="20494"/>
                  </a:cubicBezTo>
                  <a:cubicBezTo>
                    <a:pt x="14645" y="21379"/>
                    <a:pt x="12845" y="21505"/>
                    <a:pt x="11495" y="21252"/>
                  </a:cubicBezTo>
                  <a:cubicBezTo>
                    <a:pt x="10145" y="21000"/>
                    <a:pt x="9245" y="20368"/>
                    <a:pt x="8345" y="19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1295400" y="5445526"/>
              <a:ext cx="169266" cy="33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403" fill="norm" stroke="1" extrusionOk="0">
                  <a:moveTo>
                    <a:pt x="0" y="876"/>
                  </a:moveTo>
                  <a:cubicBezTo>
                    <a:pt x="4424" y="340"/>
                    <a:pt x="8848" y="-197"/>
                    <a:pt x="12101" y="71"/>
                  </a:cubicBezTo>
                  <a:cubicBezTo>
                    <a:pt x="15354" y="340"/>
                    <a:pt x="17436" y="1413"/>
                    <a:pt x="18998" y="3560"/>
                  </a:cubicBezTo>
                  <a:cubicBezTo>
                    <a:pt x="20559" y="5706"/>
                    <a:pt x="21600" y="8926"/>
                    <a:pt x="20039" y="12079"/>
                  </a:cubicBezTo>
                  <a:cubicBezTo>
                    <a:pt x="18477" y="15232"/>
                    <a:pt x="14313" y="18317"/>
                    <a:pt x="10149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638299" y="5541902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1657349" y="5637152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7600"/>
                    <a:pt x="5184" y="13600"/>
                    <a:pt x="8784" y="10000"/>
                  </a:cubicBezTo>
                  <a:cubicBezTo>
                    <a:pt x="12384" y="6400"/>
                    <a:pt x="16992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2372068" y="5068656"/>
              <a:ext cx="313084" cy="330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84" fill="norm" stroke="1" extrusionOk="0">
                  <a:moveTo>
                    <a:pt x="12371" y="214"/>
                  </a:moveTo>
                  <a:cubicBezTo>
                    <a:pt x="10921" y="79"/>
                    <a:pt x="9472" y="-57"/>
                    <a:pt x="8240" y="418"/>
                  </a:cubicBezTo>
                  <a:cubicBezTo>
                    <a:pt x="7007" y="894"/>
                    <a:pt x="5993" y="1980"/>
                    <a:pt x="4688" y="3407"/>
                  </a:cubicBezTo>
                  <a:cubicBezTo>
                    <a:pt x="3383" y="4833"/>
                    <a:pt x="1789" y="6599"/>
                    <a:pt x="919" y="8365"/>
                  </a:cubicBezTo>
                  <a:cubicBezTo>
                    <a:pt x="49" y="10131"/>
                    <a:pt x="-96" y="11897"/>
                    <a:pt x="49" y="13460"/>
                  </a:cubicBezTo>
                  <a:cubicBezTo>
                    <a:pt x="194" y="15022"/>
                    <a:pt x="629" y="16380"/>
                    <a:pt x="1499" y="17603"/>
                  </a:cubicBezTo>
                  <a:cubicBezTo>
                    <a:pt x="2368" y="18826"/>
                    <a:pt x="3673" y="19913"/>
                    <a:pt x="5413" y="20524"/>
                  </a:cubicBezTo>
                  <a:cubicBezTo>
                    <a:pt x="7152" y="21135"/>
                    <a:pt x="9327" y="21271"/>
                    <a:pt x="11211" y="21135"/>
                  </a:cubicBezTo>
                  <a:cubicBezTo>
                    <a:pt x="13096" y="20999"/>
                    <a:pt x="14691" y="20592"/>
                    <a:pt x="16213" y="19573"/>
                  </a:cubicBezTo>
                  <a:cubicBezTo>
                    <a:pt x="17735" y="18554"/>
                    <a:pt x="19185" y="16924"/>
                    <a:pt x="20054" y="14750"/>
                  </a:cubicBezTo>
                  <a:cubicBezTo>
                    <a:pt x="20924" y="12577"/>
                    <a:pt x="21214" y="9860"/>
                    <a:pt x="21359" y="7822"/>
                  </a:cubicBezTo>
                  <a:cubicBezTo>
                    <a:pt x="21504" y="5784"/>
                    <a:pt x="21504" y="4426"/>
                    <a:pt x="20997" y="3271"/>
                  </a:cubicBezTo>
                  <a:cubicBezTo>
                    <a:pt x="20489" y="2116"/>
                    <a:pt x="19474" y="1165"/>
                    <a:pt x="17735" y="554"/>
                  </a:cubicBezTo>
                  <a:cubicBezTo>
                    <a:pt x="15995" y="-57"/>
                    <a:pt x="13531" y="-329"/>
                    <a:pt x="11211" y="622"/>
                  </a:cubicBezTo>
                  <a:cubicBezTo>
                    <a:pt x="8892" y="1573"/>
                    <a:pt x="6717" y="3746"/>
                    <a:pt x="4543" y="5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2768600" y="5306952"/>
              <a:ext cx="444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600"/>
                    <a:pt x="10286" y="7200"/>
                    <a:pt x="13886" y="10800"/>
                  </a:cubicBezTo>
                  <a:cubicBezTo>
                    <a:pt x="17486" y="14400"/>
                    <a:pt x="1954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2774950" y="5236573"/>
              <a:ext cx="167545" cy="19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22" fill="norm" stroke="1" extrusionOk="0">
                  <a:moveTo>
                    <a:pt x="0" y="6468"/>
                  </a:moveTo>
                  <a:cubicBezTo>
                    <a:pt x="2430" y="4569"/>
                    <a:pt x="4860" y="2670"/>
                    <a:pt x="7560" y="1484"/>
                  </a:cubicBezTo>
                  <a:cubicBezTo>
                    <a:pt x="10260" y="297"/>
                    <a:pt x="13230" y="-178"/>
                    <a:pt x="15120" y="59"/>
                  </a:cubicBezTo>
                  <a:cubicBezTo>
                    <a:pt x="17010" y="297"/>
                    <a:pt x="17820" y="1246"/>
                    <a:pt x="17955" y="2314"/>
                  </a:cubicBezTo>
                  <a:cubicBezTo>
                    <a:pt x="18090" y="3382"/>
                    <a:pt x="17550" y="4569"/>
                    <a:pt x="16740" y="5519"/>
                  </a:cubicBezTo>
                  <a:cubicBezTo>
                    <a:pt x="15930" y="6468"/>
                    <a:pt x="14850" y="7180"/>
                    <a:pt x="13770" y="7892"/>
                  </a:cubicBezTo>
                  <a:cubicBezTo>
                    <a:pt x="12690" y="8604"/>
                    <a:pt x="11610" y="9317"/>
                    <a:pt x="11880" y="9435"/>
                  </a:cubicBezTo>
                  <a:cubicBezTo>
                    <a:pt x="12150" y="9554"/>
                    <a:pt x="13770" y="9079"/>
                    <a:pt x="15255" y="8960"/>
                  </a:cubicBezTo>
                  <a:cubicBezTo>
                    <a:pt x="16740" y="8842"/>
                    <a:pt x="18090" y="9079"/>
                    <a:pt x="19305" y="9673"/>
                  </a:cubicBezTo>
                  <a:cubicBezTo>
                    <a:pt x="20520" y="10266"/>
                    <a:pt x="21600" y="11215"/>
                    <a:pt x="21330" y="12758"/>
                  </a:cubicBezTo>
                  <a:cubicBezTo>
                    <a:pt x="21060" y="14301"/>
                    <a:pt x="19440" y="16437"/>
                    <a:pt x="16335" y="17980"/>
                  </a:cubicBezTo>
                  <a:cubicBezTo>
                    <a:pt x="13230" y="19523"/>
                    <a:pt x="8640" y="20473"/>
                    <a:pt x="405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2286000" y="5491102"/>
              <a:ext cx="9398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59" y="18933"/>
                    <a:pt x="2919" y="16267"/>
                    <a:pt x="4500" y="14267"/>
                  </a:cubicBezTo>
                  <a:cubicBezTo>
                    <a:pt x="6081" y="12267"/>
                    <a:pt x="7784" y="10933"/>
                    <a:pt x="9559" y="9733"/>
                  </a:cubicBezTo>
                  <a:cubicBezTo>
                    <a:pt x="11335" y="8533"/>
                    <a:pt x="13184" y="7467"/>
                    <a:pt x="15032" y="6000"/>
                  </a:cubicBezTo>
                  <a:cubicBezTo>
                    <a:pt x="16881" y="4533"/>
                    <a:pt x="18730" y="2667"/>
                    <a:pt x="19824" y="1600"/>
                  </a:cubicBezTo>
                  <a:cubicBezTo>
                    <a:pt x="20919" y="533"/>
                    <a:pt x="21259" y="2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2451100" y="5814952"/>
              <a:ext cx="444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3777"/>
                    <a:pt x="12343" y="7554"/>
                    <a:pt x="15943" y="11154"/>
                  </a:cubicBezTo>
                  <a:cubicBezTo>
                    <a:pt x="19543" y="14754"/>
                    <a:pt x="20571" y="181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2455005" y="5654195"/>
              <a:ext cx="737347" cy="63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25" fill="norm" stroke="1" extrusionOk="0">
                  <a:moveTo>
                    <a:pt x="257" y="5218"/>
                  </a:moveTo>
                  <a:cubicBezTo>
                    <a:pt x="1429" y="4789"/>
                    <a:pt x="2602" y="4359"/>
                    <a:pt x="4268" y="3859"/>
                  </a:cubicBezTo>
                  <a:cubicBezTo>
                    <a:pt x="5934" y="3358"/>
                    <a:pt x="8094" y="2786"/>
                    <a:pt x="10007" y="2285"/>
                  </a:cubicBezTo>
                  <a:cubicBezTo>
                    <a:pt x="11921" y="1785"/>
                    <a:pt x="13587" y="1355"/>
                    <a:pt x="14945" y="998"/>
                  </a:cubicBezTo>
                  <a:cubicBezTo>
                    <a:pt x="16302" y="640"/>
                    <a:pt x="17351" y="354"/>
                    <a:pt x="18030" y="175"/>
                  </a:cubicBezTo>
                  <a:cubicBezTo>
                    <a:pt x="18709" y="-3"/>
                    <a:pt x="19018" y="-75"/>
                    <a:pt x="19265" y="104"/>
                  </a:cubicBezTo>
                  <a:cubicBezTo>
                    <a:pt x="19511" y="283"/>
                    <a:pt x="19697" y="712"/>
                    <a:pt x="19913" y="1820"/>
                  </a:cubicBezTo>
                  <a:cubicBezTo>
                    <a:pt x="20129" y="2929"/>
                    <a:pt x="20375" y="4717"/>
                    <a:pt x="20530" y="6612"/>
                  </a:cubicBezTo>
                  <a:cubicBezTo>
                    <a:pt x="20684" y="8508"/>
                    <a:pt x="20746" y="10510"/>
                    <a:pt x="20838" y="11869"/>
                  </a:cubicBezTo>
                  <a:cubicBezTo>
                    <a:pt x="20931" y="13228"/>
                    <a:pt x="21054" y="13944"/>
                    <a:pt x="21209" y="14587"/>
                  </a:cubicBezTo>
                  <a:cubicBezTo>
                    <a:pt x="21363" y="15231"/>
                    <a:pt x="21548" y="15803"/>
                    <a:pt x="21486" y="16125"/>
                  </a:cubicBezTo>
                  <a:cubicBezTo>
                    <a:pt x="21425" y="16447"/>
                    <a:pt x="21116" y="16518"/>
                    <a:pt x="19820" y="16733"/>
                  </a:cubicBezTo>
                  <a:cubicBezTo>
                    <a:pt x="18524" y="16948"/>
                    <a:pt x="16241" y="17305"/>
                    <a:pt x="14266" y="17627"/>
                  </a:cubicBezTo>
                  <a:cubicBezTo>
                    <a:pt x="12291" y="17949"/>
                    <a:pt x="10625" y="18235"/>
                    <a:pt x="8650" y="18700"/>
                  </a:cubicBezTo>
                  <a:cubicBezTo>
                    <a:pt x="6675" y="19165"/>
                    <a:pt x="4391" y="19808"/>
                    <a:pt x="3034" y="20166"/>
                  </a:cubicBezTo>
                  <a:cubicBezTo>
                    <a:pt x="1676" y="20524"/>
                    <a:pt x="1244" y="20595"/>
                    <a:pt x="874" y="20702"/>
                  </a:cubicBezTo>
                  <a:cubicBezTo>
                    <a:pt x="503" y="20810"/>
                    <a:pt x="195" y="20953"/>
                    <a:pt x="71" y="21096"/>
                  </a:cubicBezTo>
                  <a:cubicBezTo>
                    <a:pt x="-52" y="21239"/>
                    <a:pt x="10" y="21382"/>
                    <a:pt x="71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3263900" y="6025682"/>
              <a:ext cx="387350" cy="21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21482"/>
                  </a:moveTo>
                  <a:cubicBezTo>
                    <a:pt x="1770" y="20847"/>
                    <a:pt x="3541" y="20211"/>
                    <a:pt x="4721" y="19788"/>
                  </a:cubicBezTo>
                  <a:cubicBezTo>
                    <a:pt x="5902" y="19364"/>
                    <a:pt x="6492" y="19153"/>
                    <a:pt x="7082" y="18835"/>
                  </a:cubicBezTo>
                  <a:cubicBezTo>
                    <a:pt x="7672" y="18517"/>
                    <a:pt x="8262" y="18094"/>
                    <a:pt x="8380" y="17458"/>
                  </a:cubicBezTo>
                  <a:cubicBezTo>
                    <a:pt x="8498" y="16823"/>
                    <a:pt x="8144" y="15976"/>
                    <a:pt x="7554" y="14706"/>
                  </a:cubicBezTo>
                  <a:cubicBezTo>
                    <a:pt x="6964" y="13435"/>
                    <a:pt x="6138" y="11741"/>
                    <a:pt x="5548" y="10153"/>
                  </a:cubicBezTo>
                  <a:cubicBezTo>
                    <a:pt x="4957" y="8564"/>
                    <a:pt x="4603" y="7082"/>
                    <a:pt x="4603" y="5917"/>
                  </a:cubicBezTo>
                  <a:cubicBezTo>
                    <a:pt x="4603" y="4753"/>
                    <a:pt x="4957" y="3906"/>
                    <a:pt x="5784" y="2953"/>
                  </a:cubicBezTo>
                  <a:cubicBezTo>
                    <a:pt x="6610" y="2000"/>
                    <a:pt x="7908" y="941"/>
                    <a:pt x="9207" y="411"/>
                  </a:cubicBezTo>
                  <a:cubicBezTo>
                    <a:pt x="10505" y="-118"/>
                    <a:pt x="11803" y="-118"/>
                    <a:pt x="12689" y="306"/>
                  </a:cubicBezTo>
                  <a:cubicBezTo>
                    <a:pt x="13574" y="729"/>
                    <a:pt x="14046" y="1576"/>
                    <a:pt x="14282" y="3588"/>
                  </a:cubicBezTo>
                  <a:cubicBezTo>
                    <a:pt x="14518" y="5600"/>
                    <a:pt x="14518" y="8776"/>
                    <a:pt x="14341" y="11211"/>
                  </a:cubicBezTo>
                  <a:cubicBezTo>
                    <a:pt x="14164" y="13647"/>
                    <a:pt x="13810" y="15341"/>
                    <a:pt x="13928" y="16188"/>
                  </a:cubicBezTo>
                  <a:cubicBezTo>
                    <a:pt x="14046" y="17035"/>
                    <a:pt x="14636" y="17035"/>
                    <a:pt x="15993" y="16929"/>
                  </a:cubicBezTo>
                  <a:cubicBezTo>
                    <a:pt x="17351" y="16823"/>
                    <a:pt x="19475" y="16611"/>
                    <a:pt x="21600" y="16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992301" y="7112103"/>
              <a:ext cx="141457" cy="465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474" fill="norm" stroke="1" extrusionOk="0">
                  <a:moveTo>
                    <a:pt x="1626" y="6370"/>
                  </a:moveTo>
                  <a:cubicBezTo>
                    <a:pt x="687" y="5783"/>
                    <a:pt x="-252" y="5197"/>
                    <a:pt x="61" y="5050"/>
                  </a:cubicBezTo>
                  <a:cubicBezTo>
                    <a:pt x="374" y="4904"/>
                    <a:pt x="1939" y="5197"/>
                    <a:pt x="3661" y="6614"/>
                  </a:cubicBezTo>
                  <a:cubicBezTo>
                    <a:pt x="5383" y="8031"/>
                    <a:pt x="7261" y="10572"/>
                    <a:pt x="8670" y="13065"/>
                  </a:cubicBezTo>
                  <a:cubicBezTo>
                    <a:pt x="10078" y="15557"/>
                    <a:pt x="11018" y="18000"/>
                    <a:pt x="11487" y="19467"/>
                  </a:cubicBezTo>
                  <a:cubicBezTo>
                    <a:pt x="11957" y="20933"/>
                    <a:pt x="11957" y="21421"/>
                    <a:pt x="11487" y="21470"/>
                  </a:cubicBezTo>
                  <a:cubicBezTo>
                    <a:pt x="11018" y="21519"/>
                    <a:pt x="10078" y="21128"/>
                    <a:pt x="8983" y="19467"/>
                  </a:cubicBezTo>
                  <a:cubicBezTo>
                    <a:pt x="7887" y="17805"/>
                    <a:pt x="6635" y="14873"/>
                    <a:pt x="5696" y="11843"/>
                  </a:cubicBezTo>
                  <a:cubicBezTo>
                    <a:pt x="4757" y="8813"/>
                    <a:pt x="4131" y="5686"/>
                    <a:pt x="3818" y="3877"/>
                  </a:cubicBezTo>
                  <a:cubicBezTo>
                    <a:pt x="3505" y="2069"/>
                    <a:pt x="3505" y="1581"/>
                    <a:pt x="3974" y="1141"/>
                  </a:cubicBezTo>
                  <a:cubicBezTo>
                    <a:pt x="4444" y="701"/>
                    <a:pt x="5383" y="310"/>
                    <a:pt x="6791" y="114"/>
                  </a:cubicBezTo>
                  <a:cubicBezTo>
                    <a:pt x="8200" y="-81"/>
                    <a:pt x="10078" y="-81"/>
                    <a:pt x="12583" y="554"/>
                  </a:cubicBezTo>
                  <a:cubicBezTo>
                    <a:pt x="15087" y="1190"/>
                    <a:pt x="18218" y="2460"/>
                    <a:pt x="19783" y="3486"/>
                  </a:cubicBezTo>
                  <a:cubicBezTo>
                    <a:pt x="21348" y="4513"/>
                    <a:pt x="21348" y="5295"/>
                    <a:pt x="19470" y="6125"/>
                  </a:cubicBezTo>
                  <a:cubicBezTo>
                    <a:pt x="17591" y="6956"/>
                    <a:pt x="13835" y="7836"/>
                    <a:pt x="10078" y="8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160321" y="7288152"/>
              <a:ext cx="211280" cy="235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33" fill="norm" stroke="1" extrusionOk="0">
                  <a:moveTo>
                    <a:pt x="175" y="12042"/>
                  </a:moveTo>
                  <a:cubicBezTo>
                    <a:pt x="-39" y="10896"/>
                    <a:pt x="-253" y="9749"/>
                    <a:pt x="816" y="8697"/>
                  </a:cubicBezTo>
                  <a:cubicBezTo>
                    <a:pt x="1886" y="7646"/>
                    <a:pt x="4238" y="6690"/>
                    <a:pt x="7018" y="6977"/>
                  </a:cubicBezTo>
                  <a:cubicBezTo>
                    <a:pt x="9798" y="7264"/>
                    <a:pt x="13006" y="8793"/>
                    <a:pt x="14824" y="10991"/>
                  </a:cubicBezTo>
                  <a:cubicBezTo>
                    <a:pt x="16642" y="13189"/>
                    <a:pt x="17070" y="16057"/>
                    <a:pt x="16963" y="17873"/>
                  </a:cubicBezTo>
                  <a:cubicBezTo>
                    <a:pt x="16856" y="19688"/>
                    <a:pt x="16214" y="20453"/>
                    <a:pt x="15359" y="20931"/>
                  </a:cubicBezTo>
                  <a:cubicBezTo>
                    <a:pt x="14503" y="21409"/>
                    <a:pt x="13434" y="21600"/>
                    <a:pt x="12686" y="19306"/>
                  </a:cubicBezTo>
                  <a:cubicBezTo>
                    <a:pt x="11937" y="17012"/>
                    <a:pt x="11509" y="12234"/>
                    <a:pt x="13006" y="8602"/>
                  </a:cubicBezTo>
                  <a:cubicBezTo>
                    <a:pt x="14503" y="4970"/>
                    <a:pt x="17925" y="2485"/>
                    <a:pt x="213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479148" y="7176029"/>
              <a:ext cx="146452" cy="35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300" fill="norm" stroke="1" extrusionOk="0">
                  <a:moveTo>
                    <a:pt x="16486" y="1775"/>
                  </a:moveTo>
                  <a:cubicBezTo>
                    <a:pt x="15269" y="1140"/>
                    <a:pt x="14052" y="504"/>
                    <a:pt x="12531" y="187"/>
                  </a:cubicBezTo>
                  <a:cubicBezTo>
                    <a:pt x="11010" y="-131"/>
                    <a:pt x="9184" y="-131"/>
                    <a:pt x="7055" y="885"/>
                  </a:cubicBezTo>
                  <a:cubicBezTo>
                    <a:pt x="4925" y="1902"/>
                    <a:pt x="2491" y="3935"/>
                    <a:pt x="1122" y="6476"/>
                  </a:cubicBezTo>
                  <a:cubicBezTo>
                    <a:pt x="-247" y="9017"/>
                    <a:pt x="-551" y="12067"/>
                    <a:pt x="1274" y="14671"/>
                  </a:cubicBezTo>
                  <a:cubicBezTo>
                    <a:pt x="3100" y="17276"/>
                    <a:pt x="7055" y="19436"/>
                    <a:pt x="10705" y="20453"/>
                  </a:cubicBezTo>
                  <a:cubicBezTo>
                    <a:pt x="14356" y="21469"/>
                    <a:pt x="17703" y="21342"/>
                    <a:pt x="21049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1659466" y="7191911"/>
              <a:ext cx="142926" cy="31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12" fill="norm" stroke="1" extrusionOk="0">
                  <a:moveTo>
                    <a:pt x="4447" y="3523"/>
                  </a:moveTo>
                  <a:cubicBezTo>
                    <a:pt x="4765" y="7267"/>
                    <a:pt x="5082" y="11011"/>
                    <a:pt x="5241" y="13675"/>
                  </a:cubicBezTo>
                  <a:cubicBezTo>
                    <a:pt x="5400" y="16339"/>
                    <a:pt x="5400" y="17923"/>
                    <a:pt x="5400" y="19147"/>
                  </a:cubicBezTo>
                  <a:cubicBezTo>
                    <a:pt x="5400" y="20371"/>
                    <a:pt x="5400" y="21235"/>
                    <a:pt x="5241" y="21307"/>
                  </a:cubicBezTo>
                  <a:cubicBezTo>
                    <a:pt x="5082" y="21379"/>
                    <a:pt x="4765" y="20659"/>
                    <a:pt x="3971" y="18067"/>
                  </a:cubicBezTo>
                  <a:cubicBezTo>
                    <a:pt x="3176" y="15475"/>
                    <a:pt x="1906" y="11011"/>
                    <a:pt x="1112" y="8347"/>
                  </a:cubicBezTo>
                  <a:cubicBezTo>
                    <a:pt x="318" y="5683"/>
                    <a:pt x="0" y="4819"/>
                    <a:pt x="0" y="3739"/>
                  </a:cubicBezTo>
                  <a:cubicBezTo>
                    <a:pt x="0" y="2659"/>
                    <a:pt x="318" y="1363"/>
                    <a:pt x="1271" y="643"/>
                  </a:cubicBezTo>
                  <a:cubicBezTo>
                    <a:pt x="2224" y="-77"/>
                    <a:pt x="3812" y="-221"/>
                    <a:pt x="6194" y="355"/>
                  </a:cubicBezTo>
                  <a:cubicBezTo>
                    <a:pt x="8576" y="931"/>
                    <a:pt x="11753" y="2227"/>
                    <a:pt x="13659" y="3667"/>
                  </a:cubicBezTo>
                  <a:cubicBezTo>
                    <a:pt x="15565" y="5107"/>
                    <a:pt x="16200" y="6691"/>
                    <a:pt x="16200" y="7843"/>
                  </a:cubicBezTo>
                  <a:cubicBezTo>
                    <a:pt x="16200" y="8995"/>
                    <a:pt x="15565" y="9715"/>
                    <a:pt x="14612" y="10363"/>
                  </a:cubicBezTo>
                  <a:cubicBezTo>
                    <a:pt x="13659" y="11011"/>
                    <a:pt x="12388" y="11587"/>
                    <a:pt x="12547" y="11947"/>
                  </a:cubicBezTo>
                  <a:cubicBezTo>
                    <a:pt x="12706" y="12307"/>
                    <a:pt x="14294" y="12451"/>
                    <a:pt x="15565" y="12811"/>
                  </a:cubicBezTo>
                  <a:cubicBezTo>
                    <a:pt x="16835" y="13171"/>
                    <a:pt x="17788" y="13747"/>
                    <a:pt x="18741" y="14395"/>
                  </a:cubicBezTo>
                  <a:cubicBezTo>
                    <a:pt x="19694" y="15043"/>
                    <a:pt x="20647" y="15763"/>
                    <a:pt x="21124" y="16555"/>
                  </a:cubicBezTo>
                  <a:cubicBezTo>
                    <a:pt x="21600" y="17347"/>
                    <a:pt x="21600" y="18211"/>
                    <a:pt x="20806" y="18787"/>
                  </a:cubicBezTo>
                  <a:cubicBezTo>
                    <a:pt x="20012" y="19363"/>
                    <a:pt x="18424" y="19651"/>
                    <a:pt x="16041" y="19867"/>
                  </a:cubicBezTo>
                  <a:cubicBezTo>
                    <a:pt x="13659" y="20083"/>
                    <a:pt x="10482" y="20227"/>
                    <a:pt x="8259" y="20083"/>
                  </a:cubicBezTo>
                  <a:cubicBezTo>
                    <a:pt x="6035" y="19939"/>
                    <a:pt x="4765" y="19507"/>
                    <a:pt x="4288" y="18931"/>
                  </a:cubicBezTo>
                  <a:cubicBezTo>
                    <a:pt x="3812" y="18355"/>
                    <a:pt x="4129" y="17635"/>
                    <a:pt x="4447" y="16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954577" y="6989702"/>
              <a:ext cx="13923" cy="82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1218"/>
                    <a:pt x="-1303" y="2437"/>
                    <a:pt x="240" y="4071"/>
                  </a:cubicBezTo>
                  <a:cubicBezTo>
                    <a:pt x="1783" y="5705"/>
                    <a:pt x="11040" y="7754"/>
                    <a:pt x="15668" y="9775"/>
                  </a:cubicBezTo>
                  <a:cubicBezTo>
                    <a:pt x="20297" y="11797"/>
                    <a:pt x="20297" y="13791"/>
                    <a:pt x="20297" y="15757"/>
                  </a:cubicBezTo>
                  <a:cubicBezTo>
                    <a:pt x="20297" y="17723"/>
                    <a:pt x="20297" y="19662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2067837" y="7112469"/>
              <a:ext cx="12413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10105" y="7832"/>
                  </a:moveTo>
                  <a:cubicBezTo>
                    <a:pt x="7945" y="10358"/>
                    <a:pt x="5785" y="12884"/>
                    <a:pt x="4345" y="14968"/>
                  </a:cubicBezTo>
                  <a:cubicBezTo>
                    <a:pt x="2905" y="17053"/>
                    <a:pt x="2185" y="18695"/>
                    <a:pt x="1645" y="19832"/>
                  </a:cubicBezTo>
                  <a:cubicBezTo>
                    <a:pt x="1105" y="20968"/>
                    <a:pt x="745" y="21600"/>
                    <a:pt x="385" y="21600"/>
                  </a:cubicBezTo>
                  <a:cubicBezTo>
                    <a:pt x="25" y="21600"/>
                    <a:pt x="-335" y="20968"/>
                    <a:pt x="565" y="18442"/>
                  </a:cubicBezTo>
                  <a:cubicBezTo>
                    <a:pt x="1465" y="15916"/>
                    <a:pt x="3625" y="11495"/>
                    <a:pt x="5785" y="8274"/>
                  </a:cubicBezTo>
                  <a:cubicBezTo>
                    <a:pt x="7945" y="5053"/>
                    <a:pt x="10105" y="3032"/>
                    <a:pt x="11725" y="1768"/>
                  </a:cubicBezTo>
                  <a:cubicBezTo>
                    <a:pt x="13345" y="505"/>
                    <a:pt x="14425" y="0"/>
                    <a:pt x="15505" y="0"/>
                  </a:cubicBezTo>
                  <a:cubicBezTo>
                    <a:pt x="16585" y="0"/>
                    <a:pt x="17665" y="505"/>
                    <a:pt x="18745" y="2779"/>
                  </a:cubicBezTo>
                  <a:cubicBezTo>
                    <a:pt x="19825" y="5053"/>
                    <a:pt x="20905" y="9095"/>
                    <a:pt x="21085" y="12126"/>
                  </a:cubicBezTo>
                  <a:cubicBezTo>
                    <a:pt x="21265" y="15158"/>
                    <a:pt x="20545" y="17179"/>
                    <a:pt x="19825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2095500" y="7275452"/>
              <a:ext cx="177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800"/>
                    <a:pt x="10800" y="12000"/>
                    <a:pt x="14400" y="8400"/>
                  </a:cubicBezTo>
                  <a:cubicBezTo>
                    <a:pt x="18000" y="4800"/>
                    <a:pt x="19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2260600" y="7069525"/>
              <a:ext cx="144788" cy="45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431" fill="norm" stroke="1" extrusionOk="0">
                  <a:moveTo>
                    <a:pt x="0" y="1902"/>
                  </a:moveTo>
                  <a:cubicBezTo>
                    <a:pt x="1217" y="1113"/>
                    <a:pt x="2434" y="324"/>
                    <a:pt x="3803" y="78"/>
                  </a:cubicBezTo>
                  <a:cubicBezTo>
                    <a:pt x="5172" y="-169"/>
                    <a:pt x="6693" y="127"/>
                    <a:pt x="9735" y="1606"/>
                  </a:cubicBezTo>
                  <a:cubicBezTo>
                    <a:pt x="12777" y="3086"/>
                    <a:pt x="17341" y="5749"/>
                    <a:pt x="19470" y="8313"/>
                  </a:cubicBezTo>
                  <a:cubicBezTo>
                    <a:pt x="21600" y="10878"/>
                    <a:pt x="21296" y="13343"/>
                    <a:pt x="17797" y="15513"/>
                  </a:cubicBezTo>
                  <a:cubicBezTo>
                    <a:pt x="14299" y="17683"/>
                    <a:pt x="7606" y="19557"/>
                    <a:pt x="913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2736850" y="7218302"/>
              <a:ext cx="2476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7" y="16200"/>
                    <a:pt x="2954" y="10800"/>
                    <a:pt x="6554" y="7200"/>
                  </a:cubicBezTo>
                  <a:cubicBezTo>
                    <a:pt x="10154" y="3600"/>
                    <a:pt x="1587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2800349" y="7326252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3854450" y="7237352"/>
              <a:ext cx="793750" cy="12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20868"/>
                  </a:moveTo>
                  <a:cubicBezTo>
                    <a:pt x="1267" y="21234"/>
                    <a:pt x="2534" y="21600"/>
                    <a:pt x="4205" y="20319"/>
                  </a:cubicBezTo>
                  <a:cubicBezTo>
                    <a:pt x="5875" y="19037"/>
                    <a:pt x="7949" y="16108"/>
                    <a:pt x="10339" y="12997"/>
                  </a:cubicBezTo>
                  <a:cubicBezTo>
                    <a:pt x="12730" y="9885"/>
                    <a:pt x="15437" y="6590"/>
                    <a:pt x="17366" y="4393"/>
                  </a:cubicBezTo>
                  <a:cubicBezTo>
                    <a:pt x="19296" y="2197"/>
                    <a:pt x="20448" y="109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4089400" y="7631052"/>
              <a:ext cx="133350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0"/>
                  </a:moveTo>
                  <a:cubicBezTo>
                    <a:pt x="5486" y="5069"/>
                    <a:pt x="10971" y="10139"/>
                    <a:pt x="14057" y="13224"/>
                  </a:cubicBezTo>
                  <a:cubicBezTo>
                    <a:pt x="17143" y="16310"/>
                    <a:pt x="17829" y="17412"/>
                    <a:pt x="18343" y="18514"/>
                  </a:cubicBezTo>
                  <a:cubicBezTo>
                    <a:pt x="18857" y="19616"/>
                    <a:pt x="19200" y="20718"/>
                    <a:pt x="19714" y="21159"/>
                  </a:cubicBezTo>
                  <a:cubicBezTo>
                    <a:pt x="20229" y="21600"/>
                    <a:pt x="20914" y="21380"/>
                    <a:pt x="21600" y="211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4070350" y="7408802"/>
              <a:ext cx="4318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59" y="17600"/>
                    <a:pt x="5718" y="13600"/>
                    <a:pt x="8682" y="10200"/>
                  </a:cubicBezTo>
                  <a:cubicBezTo>
                    <a:pt x="11647" y="6800"/>
                    <a:pt x="14718" y="4000"/>
                    <a:pt x="16888" y="2400"/>
                  </a:cubicBezTo>
                  <a:cubicBezTo>
                    <a:pt x="19059" y="800"/>
                    <a:pt x="20329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4508500" y="7402452"/>
              <a:ext cx="1905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4246"/>
                    <a:pt x="7680" y="8492"/>
                    <a:pt x="10200" y="11538"/>
                  </a:cubicBezTo>
                  <a:cubicBezTo>
                    <a:pt x="12720" y="14585"/>
                    <a:pt x="13920" y="16431"/>
                    <a:pt x="15600" y="17908"/>
                  </a:cubicBezTo>
                  <a:cubicBezTo>
                    <a:pt x="17280" y="19385"/>
                    <a:pt x="1944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4184650" y="7618352"/>
              <a:ext cx="4826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4" y="18926"/>
                    <a:pt x="4547" y="16251"/>
                    <a:pt x="7011" y="13371"/>
                  </a:cubicBezTo>
                  <a:cubicBezTo>
                    <a:pt x="9474" y="10491"/>
                    <a:pt x="12126" y="7406"/>
                    <a:pt x="14589" y="5143"/>
                  </a:cubicBezTo>
                  <a:cubicBezTo>
                    <a:pt x="17053" y="2880"/>
                    <a:pt x="1932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4159250" y="7726302"/>
              <a:ext cx="2032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4178299" y="7656452"/>
              <a:ext cx="323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1440"/>
                    <a:pt x="9600" y="2880"/>
                    <a:pt x="13200" y="6480"/>
                  </a:cubicBezTo>
                  <a:cubicBezTo>
                    <a:pt x="16800" y="10080"/>
                    <a:pt x="19200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4267200" y="7569669"/>
              <a:ext cx="266700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15"/>
                  </a:moveTo>
                  <a:cubicBezTo>
                    <a:pt x="514" y="2107"/>
                    <a:pt x="1029" y="0"/>
                    <a:pt x="3171" y="0"/>
                  </a:cubicBezTo>
                  <a:cubicBezTo>
                    <a:pt x="5314" y="0"/>
                    <a:pt x="9086" y="2107"/>
                    <a:pt x="12429" y="6059"/>
                  </a:cubicBezTo>
                  <a:cubicBezTo>
                    <a:pt x="15771" y="10010"/>
                    <a:pt x="18686" y="158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4368799" y="7516752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3" y="1440"/>
                    <a:pt x="7406" y="2880"/>
                    <a:pt x="11006" y="6480"/>
                  </a:cubicBezTo>
                  <a:cubicBezTo>
                    <a:pt x="14606" y="10080"/>
                    <a:pt x="18103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4731661" y="7505797"/>
              <a:ext cx="157840" cy="30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79" fill="norm" stroke="1" extrusionOk="0">
                  <a:moveTo>
                    <a:pt x="5060" y="9577"/>
                  </a:moveTo>
                  <a:cubicBezTo>
                    <a:pt x="4484" y="11928"/>
                    <a:pt x="3908" y="14279"/>
                    <a:pt x="3476" y="15969"/>
                  </a:cubicBezTo>
                  <a:cubicBezTo>
                    <a:pt x="3044" y="17659"/>
                    <a:pt x="2756" y="18687"/>
                    <a:pt x="2180" y="19642"/>
                  </a:cubicBezTo>
                  <a:cubicBezTo>
                    <a:pt x="1604" y="20597"/>
                    <a:pt x="740" y="21479"/>
                    <a:pt x="308" y="21479"/>
                  </a:cubicBezTo>
                  <a:cubicBezTo>
                    <a:pt x="-124" y="21479"/>
                    <a:pt x="-124" y="20597"/>
                    <a:pt x="452" y="17512"/>
                  </a:cubicBezTo>
                  <a:cubicBezTo>
                    <a:pt x="1028" y="14426"/>
                    <a:pt x="2180" y="9136"/>
                    <a:pt x="2900" y="6124"/>
                  </a:cubicBezTo>
                  <a:cubicBezTo>
                    <a:pt x="3620" y="3112"/>
                    <a:pt x="3908" y="2377"/>
                    <a:pt x="4340" y="1642"/>
                  </a:cubicBezTo>
                  <a:cubicBezTo>
                    <a:pt x="4772" y="908"/>
                    <a:pt x="5348" y="173"/>
                    <a:pt x="6212" y="26"/>
                  </a:cubicBezTo>
                  <a:cubicBezTo>
                    <a:pt x="7076" y="-121"/>
                    <a:pt x="8228" y="320"/>
                    <a:pt x="9956" y="2377"/>
                  </a:cubicBezTo>
                  <a:cubicBezTo>
                    <a:pt x="11684" y="4434"/>
                    <a:pt x="13988" y="8108"/>
                    <a:pt x="16004" y="11193"/>
                  </a:cubicBezTo>
                  <a:cubicBezTo>
                    <a:pt x="18020" y="14279"/>
                    <a:pt x="19748" y="16777"/>
                    <a:pt x="21476" y="192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4781550" y="7650102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4400"/>
                    <a:pt x="7920" y="7200"/>
                    <a:pt x="11520" y="3600"/>
                  </a:cubicBezTo>
                  <a:cubicBezTo>
                    <a:pt x="15120" y="0"/>
                    <a:pt x="183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3949700" y="7037046"/>
              <a:ext cx="260350" cy="7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21374"/>
                  </a:moveTo>
                  <a:cubicBezTo>
                    <a:pt x="4390" y="15203"/>
                    <a:pt x="8780" y="9031"/>
                    <a:pt x="12205" y="5328"/>
                  </a:cubicBezTo>
                  <a:cubicBezTo>
                    <a:pt x="15629" y="1625"/>
                    <a:pt x="18088" y="391"/>
                    <a:pt x="19493" y="83"/>
                  </a:cubicBezTo>
                  <a:cubicBezTo>
                    <a:pt x="20898" y="-226"/>
                    <a:pt x="21249" y="391"/>
                    <a:pt x="21600" y="10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3936999" y="7065902"/>
              <a:ext cx="279401" cy="12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8786"/>
                  </a:moveTo>
                  <a:cubicBezTo>
                    <a:pt x="1636" y="12814"/>
                    <a:pt x="3273" y="16841"/>
                    <a:pt x="5400" y="19037"/>
                  </a:cubicBezTo>
                  <a:cubicBezTo>
                    <a:pt x="7527" y="21234"/>
                    <a:pt x="10145" y="21600"/>
                    <a:pt x="12682" y="20685"/>
                  </a:cubicBezTo>
                  <a:cubicBezTo>
                    <a:pt x="15218" y="19769"/>
                    <a:pt x="17673" y="17573"/>
                    <a:pt x="19145" y="14827"/>
                  </a:cubicBezTo>
                  <a:cubicBezTo>
                    <a:pt x="20618" y="12081"/>
                    <a:pt x="21109" y="8786"/>
                    <a:pt x="21355" y="6224"/>
                  </a:cubicBezTo>
                  <a:cubicBezTo>
                    <a:pt x="21600" y="3661"/>
                    <a:pt x="21600" y="1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3987799" y="7084952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400"/>
                    <a:pt x="12960" y="8800"/>
                    <a:pt x="9360" y="12400"/>
                  </a:cubicBezTo>
                  <a:cubicBezTo>
                    <a:pt x="5760" y="16000"/>
                    <a:pt x="288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4074437" y="7084952"/>
              <a:ext cx="3401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2769"/>
                    <a:pt x="5170" y="5538"/>
                    <a:pt x="1993" y="9138"/>
                  </a:cubicBezTo>
                  <a:cubicBezTo>
                    <a:pt x="-1183" y="12738"/>
                    <a:pt x="88" y="17169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4121149" y="7046852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114800" y="7072252"/>
              <a:ext cx="825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0" name="Drawing"/>
          <p:cNvGrpSpPr/>
          <p:nvPr/>
        </p:nvGrpSpPr>
        <p:grpSpPr>
          <a:xfrm>
            <a:off x="1776778" y="1701799"/>
            <a:ext cx="5010751" cy="5243945"/>
            <a:chOff x="0" y="0"/>
            <a:chExt cx="5010750" cy="5243943"/>
          </a:xfrm>
        </p:grpSpPr>
        <p:sp>
          <p:nvSpPr>
            <p:cNvPr id="1447" name="Line"/>
            <p:cNvSpPr/>
            <p:nvPr/>
          </p:nvSpPr>
          <p:spPr>
            <a:xfrm>
              <a:off x="5680" y="235518"/>
              <a:ext cx="197733" cy="55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416" fill="norm" stroke="1" extrusionOk="0">
                  <a:moveTo>
                    <a:pt x="4208" y="6556"/>
                  </a:moveTo>
                  <a:cubicBezTo>
                    <a:pt x="3540" y="6231"/>
                    <a:pt x="2872" y="5906"/>
                    <a:pt x="2649" y="5947"/>
                  </a:cubicBezTo>
                  <a:cubicBezTo>
                    <a:pt x="2426" y="5987"/>
                    <a:pt x="2649" y="6393"/>
                    <a:pt x="2983" y="8139"/>
                  </a:cubicBezTo>
                  <a:cubicBezTo>
                    <a:pt x="3317" y="9885"/>
                    <a:pt x="3762" y="12971"/>
                    <a:pt x="3762" y="15245"/>
                  </a:cubicBezTo>
                  <a:cubicBezTo>
                    <a:pt x="3762" y="17518"/>
                    <a:pt x="3317" y="18980"/>
                    <a:pt x="3094" y="19954"/>
                  </a:cubicBezTo>
                  <a:cubicBezTo>
                    <a:pt x="2872" y="20929"/>
                    <a:pt x="2872" y="21416"/>
                    <a:pt x="2760" y="21416"/>
                  </a:cubicBezTo>
                  <a:cubicBezTo>
                    <a:pt x="2649" y="21416"/>
                    <a:pt x="2426" y="20929"/>
                    <a:pt x="1981" y="19386"/>
                  </a:cubicBezTo>
                  <a:cubicBezTo>
                    <a:pt x="1535" y="17843"/>
                    <a:pt x="867" y="15245"/>
                    <a:pt x="422" y="12646"/>
                  </a:cubicBezTo>
                  <a:cubicBezTo>
                    <a:pt x="-23" y="10048"/>
                    <a:pt x="-246" y="7449"/>
                    <a:pt x="422" y="5419"/>
                  </a:cubicBezTo>
                  <a:cubicBezTo>
                    <a:pt x="1090" y="3389"/>
                    <a:pt x="2649" y="1927"/>
                    <a:pt x="4542" y="1034"/>
                  </a:cubicBezTo>
                  <a:cubicBezTo>
                    <a:pt x="6434" y="141"/>
                    <a:pt x="8661" y="-184"/>
                    <a:pt x="11445" y="100"/>
                  </a:cubicBezTo>
                  <a:cubicBezTo>
                    <a:pt x="14228" y="384"/>
                    <a:pt x="17568" y="1278"/>
                    <a:pt x="19350" y="2496"/>
                  </a:cubicBezTo>
                  <a:cubicBezTo>
                    <a:pt x="21131" y="3714"/>
                    <a:pt x="21354" y="5257"/>
                    <a:pt x="19573" y="6515"/>
                  </a:cubicBezTo>
                  <a:cubicBezTo>
                    <a:pt x="17791" y="7774"/>
                    <a:pt x="14006" y="8748"/>
                    <a:pt x="10999" y="9236"/>
                  </a:cubicBezTo>
                  <a:cubicBezTo>
                    <a:pt x="7993" y="9723"/>
                    <a:pt x="5766" y="9723"/>
                    <a:pt x="4987" y="9560"/>
                  </a:cubicBezTo>
                  <a:cubicBezTo>
                    <a:pt x="4208" y="9398"/>
                    <a:pt x="4876" y="9073"/>
                    <a:pt x="5544" y="8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70227" y="508000"/>
              <a:ext cx="180245" cy="26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19" fill="norm" stroke="1" extrusionOk="0">
                  <a:moveTo>
                    <a:pt x="290" y="6633"/>
                  </a:moveTo>
                  <a:cubicBezTo>
                    <a:pt x="39" y="5443"/>
                    <a:pt x="-212" y="4252"/>
                    <a:pt x="290" y="3657"/>
                  </a:cubicBezTo>
                  <a:cubicBezTo>
                    <a:pt x="793" y="3061"/>
                    <a:pt x="2048" y="3061"/>
                    <a:pt x="3932" y="4167"/>
                  </a:cubicBezTo>
                  <a:cubicBezTo>
                    <a:pt x="5816" y="5272"/>
                    <a:pt x="8328" y="7483"/>
                    <a:pt x="9960" y="10205"/>
                  </a:cubicBezTo>
                  <a:cubicBezTo>
                    <a:pt x="11593" y="12926"/>
                    <a:pt x="12346" y="16157"/>
                    <a:pt x="12472" y="18198"/>
                  </a:cubicBezTo>
                  <a:cubicBezTo>
                    <a:pt x="12597" y="20239"/>
                    <a:pt x="12095" y="21090"/>
                    <a:pt x="11216" y="21345"/>
                  </a:cubicBezTo>
                  <a:cubicBezTo>
                    <a:pt x="10337" y="21600"/>
                    <a:pt x="9081" y="21260"/>
                    <a:pt x="8202" y="19304"/>
                  </a:cubicBezTo>
                  <a:cubicBezTo>
                    <a:pt x="7323" y="17348"/>
                    <a:pt x="6821" y="13776"/>
                    <a:pt x="7951" y="10290"/>
                  </a:cubicBezTo>
                  <a:cubicBezTo>
                    <a:pt x="9081" y="6803"/>
                    <a:pt x="11844" y="3402"/>
                    <a:pt x="14355" y="1701"/>
                  </a:cubicBezTo>
                  <a:cubicBezTo>
                    <a:pt x="16867" y="0"/>
                    <a:pt x="19128" y="0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510939" y="294296"/>
              <a:ext cx="137983" cy="439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45" fill="norm" stroke="1" extrusionOk="0">
                  <a:moveTo>
                    <a:pt x="21334" y="2063"/>
                  </a:moveTo>
                  <a:cubicBezTo>
                    <a:pt x="19698" y="1340"/>
                    <a:pt x="18061" y="616"/>
                    <a:pt x="16098" y="255"/>
                  </a:cubicBezTo>
                  <a:cubicBezTo>
                    <a:pt x="14134" y="-107"/>
                    <a:pt x="11843" y="-107"/>
                    <a:pt x="9716" y="410"/>
                  </a:cubicBezTo>
                  <a:cubicBezTo>
                    <a:pt x="7589" y="926"/>
                    <a:pt x="5625" y="1960"/>
                    <a:pt x="3825" y="4285"/>
                  </a:cubicBezTo>
                  <a:cubicBezTo>
                    <a:pt x="2025" y="6611"/>
                    <a:pt x="389" y="10228"/>
                    <a:pt x="61" y="13122"/>
                  </a:cubicBezTo>
                  <a:cubicBezTo>
                    <a:pt x="-266" y="16015"/>
                    <a:pt x="716" y="18186"/>
                    <a:pt x="2843" y="19529"/>
                  </a:cubicBezTo>
                  <a:cubicBezTo>
                    <a:pt x="4970" y="20873"/>
                    <a:pt x="8243" y="21390"/>
                    <a:pt x="11189" y="21441"/>
                  </a:cubicBezTo>
                  <a:cubicBezTo>
                    <a:pt x="14134" y="21493"/>
                    <a:pt x="16752" y="21080"/>
                    <a:pt x="19370" y="20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761998" y="406399"/>
              <a:ext cx="1392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800"/>
                    <a:pt x="1783" y="9600"/>
                    <a:pt x="240" y="13200"/>
                  </a:cubicBezTo>
                  <a:cubicBezTo>
                    <a:pt x="-1303" y="16800"/>
                    <a:pt x="4868" y="192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728794" y="312677"/>
              <a:ext cx="172444" cy="37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338" fill="norm" stroke="1" extrusionOk="0">
                  <a:moveTo>
                    <a:pt x="325" y="4210"/>
                  </a:moveTo>
                  <a:cubicBezTo>
                    <a:pt x="68" y="3614"/>
                    <a:pt x="-189" y="3017"/>
                    <a:pt x="197" y="2241"/>
                  </a:cubicBezTo>
                  <a:cubicBezTo>
                    <a:pt x="582" y="1466"/>
                    <a:pt x="1611" y="511"/>
                    <a:pt x="3668" y="153"/>
                  </a:cubicBezTo>
                  <a:cubicBezTo>
                    <a:pt x="5725" y="-205"/>
                    <a:pt x="8811" y="34"/>
                    <a:pt x="11382" y="1227"/>
                  </a:cubicBezTo>
                  <a:cubicBezTo>
                    <a:pt x="13954" y="2420"/>
                    <a:pt x="16011" y="4568"/>
                    <a:pt x="16268" y="6299"/>
                  </a:cubicBezTo>
                  <a:cubicBezTo>
                    <a:pt x="16525" y="8029"/>
                    <a:pt x="14982" y="9342"/>
                    <a:pt x="13568" y="10297"/>
                  </a:cubicBezTo>
                  <a:cubicBezTo>
                    <a:pt x="12154" y="11251"/>
                    <a:pt x="10868" y="11848"/>
                    <a:pt x="11125" y="12206"/>
                  </a:cubicBezTo>
                  <a:cubicBezTo>
                    <a:pt x="11382" y="12564"/>
                    <a:pt x="13182" y="12683"/>
                    <a:pt x="15240" y="13101"/>
                  </a:cubicBezTo>
                  <a:cubicBezTo>
                    <a:pt x="17297" y="13519"/>
                    <a:pt x="19611" y="14235"/>
                    <a:pt x="20511" y="15428"/>
                  </a:cubicBezTo>
                  <a:cubicBezTo>
                    <a:pt x="21411" y="16622"/>
                    <a:pt x="20897" y="18292"/>
                    <a:pt x="19225" y="19486"/>
                  </a:cubicBezTo>
                  <a:cubicBezTo>
                    <a:pt x="17554" y="20679"/>
                    <a:pt x="14725" y="21395"/>
                    <a:pt x="11382" y="21335"/>
                  </a:cubicBezTo>
                  <a:cubicBezTo>
                    <a:pt x="8040" y="21276"/>
                    <a:pt x="4182" y="20440"/>
                    <a:pt x="325" y="19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157563" y="88900"/>
              <a:ext cx="18409" cy="719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20873" y="2541"/>
                    <a:pt x="20873" y="5082"/>
                    <a:pt x="19673" y="7528"/>
                  </a:cubicBezTo>
                  <a:cubicBezTo>
                    <a:pt x="18473" y="9974"/>
                    <a:pt x="16073" y="12325"/>
                    <a:pt x="12473" y="14548"/>
                  </a:cubicBezTo>
                  <a:cubicBezTo>
                    <a:pt x="8873" y="16772"/>
                    <a:pt x="4073" y="18868"/>
                    <a:pt x="1673" y="20075"/>
                  </a:cubicBezTo>
                  <a:cubicBezTo>
                    <a:pt x="-727" y="21282"/>
                    <a:pt x="-727" y="21600"/>
                    <a:pt x="2873" y="21600"/>
                  </a:cubicBezTo>
                  <a:cubicBezTo>
                    <a:pt x="6473" y="21600"/>
                    <a:pt x="13673" y="21282"/>
                    <a:pt x="20873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310694" y="250737"/>
              <a:ext cx="157378" cy="41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50" fill="norm" stroke="1" extrusionOk="0">
                  <a:moveTo>
                    <a:pt x="8453" y="6748"/>
                  </a:moveTo>
                  <a:cubicBezTo>
                    <a:pt x="7301" y="7077"/>
                    <a:pt x="6149" y="7406"/>
                    <a:pt x="5429" y="8502"/>
                  </a:cubicBezTo>
                  <a:cubicBezTo>
                    <a:pt x="4709" y="9599"/>
                    <a:pt x="4421" y="11463"/>
                    <a:pt x="4133" y="13327"/>
                  </a:cubicBezTo>
                  <a:cubicBezTo>
                    <a:pt x="3845" y="15191"/>
                    <a:pt x="3557" y="17055"/>
                    <a:pt x="2837" y="18370"/>
                  </a:cubicBezTo>
                  <a:cubicBezTo>
                    <a:pt x="2117" y="19686"/>
                    <a:pt x="965" y="20454"/>
                    <a:pt x="389" y="20344"/>
                  </a:cubicBezTo>
                  <a:cubicBezTo>
                    <a:pt x="-187" y="20234"/>
                    <a:pt x="-187" y="19247"/>
                    <a:pt x="821" y="16835"/>
                  </a:cubicBezTo>
                  <a:cubicBezTo>
                    <a:pt x="1829" y="14423"/>
                    <a:pt x="3845" y="10586"/>
                    <a:pt x="5717" y="7680"/>
                  </a:cubicBezTo>
                  <a:cubicBezTo>
                    <a:pt x="7589" y="4774"/>
                    <a:pt x="9317" y="2801"/>
                    <a:pt x="10613" y="1595"/>
                  </a:cubicBezTo>
                  <a:cubicBezTo>
                    <a:pt x="11909" y="389"/>
                    <a:pt x="12773" y="-50"/>
                    <a:pt x="13493" y="5"/>
                  </a:cubicBezTo>
                  <a:cubicBezTo>
                    <a:pt x="14213" y="60"/>
                    <a:pt x="14789" y="608"/>
                    <a:pt x="15797" y="2910"/>
                  </a:cubicBezTo>
                  <a:cubicBezTo>
                    <a:pt x="16805" y="5213"/>
                    <a:pt x="18245" y="9270"/>
                    <a:pt x="19253" y="12669"/>
                  </a:cubicBezTo>
                  <a:cubicBezTo>
                    <a:pt x="20261" y="16068"/>
                    <a:pt x="20837" y="18809"/>
                    <a:pt x="21413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331234" y="488950"/>
              <a:ext cx="168588" cy="3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780" fill="norm" stroke="1" extrusionOk="0">
                  <a:moveTo>
                    <a:pt x="1239" y="3600"/>
                  </a:moveTo>
                  <a:cubicBezTo>
                    <a:pt x="439" y="9600"/>
                    <a:pt x="-361" y="15600"/>
                    <a:pt x="172" y="18600"/>
                  </a:cubicBezTo>
                  <a:cubicBezTo>
                    <a:pt x="706" y="21600"/>
                    <a:pt x="2572" y="21600"/>
                    <a:pt x="6306" y="18000"/>
                  </a:cubicBezTo>
                  <a:cubicBezTo>
                    <a:pt x="10039" y="14400"/>
                    <a:pt x="15639" y="7200"/>
                    <a:pt x="212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576021" y="215900"/>
              <a:ext cx="150074" cy="57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600" fill="norm" stroke="1" extrusionOk="0">
                  <a:moveTo>
                    <a:pt x="0" y="0"/>
                  </a:moveTo>
                  <a:cubicBezTo>
                    <a:pt x="6422" y="1899"/>
                    <a:pt x="12843" y="3798"/>
                    <a:pt x="16638" y="5815"/>
                  </a:cubicBezTo>
                  <a:cubicBezTo>
                    <a:pt x="20432" y="7833"/>
                    <a:pt x="21600" y="9969"/>
                    <a:pt x="19995" y="12462"/>
                  </a:cubicBezTo>
                  <a:cubicBezTo>
                    <a:pt x="18389" y="14954"/>
                    <a:pt x="14011" y="17802"/>
                    <a:pt x="11092" y="19385"/>
                  </a:cubicBezTo>
                  <a:cubicBezTo>
                    <a:pt x="8173" y="20967"/>
                    <a:pt x="6714" y="21284"/>
                    <a:pt x="52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2198321" y="508000"/>
              <a:ext cx="254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7280"/>
                    <a:pt x="8640" y="12960"/>
                    <a:pt x="12240" y="9360"/>
                  </a:cubicBezTo>
                  <a:cubicBezTo>
                    <a:pt x="15840" y="5760"/>
                    <a:pt x="1872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2283956" y="609600"/>
              <a:ext cx="206466" cy="6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03" fill="norm" stroke="1" extrusionOk="0">
                  <a:moveTo>
                    <a:pt x="1662" y="16723"/>
                  </a:moveTo>
                  <a:cubicBezTo>
                    <a:pt x="781" y="18813"/>
                    <a:pt x="-101" y="20903"/>
                    <a:pt x="9" y="21252"/>
                  </a:cubicBezTo>
                  <a:cubicBezTo>
                    <a:pt x="119" y="21600"/>
                    <a:pt x="1221" y="20206"/>
                    <a:pt x="4968" y="16374"/>
                  </a:cubicBezTo>
                  <a:cubicBezTo>
                    <a:pt x="8715" y="12542"/>
                    <a:pt x="15107" y="6271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3318038" y="21166"/>
              <a:ext cx="128493" cy="45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554" fill="norm" stroke="1" extrusionOk="0">
                  <a:moveTo>
                    <a:pt x="2700" y="10053"/>
                  </a:moveTo>
                  <a:cubicBezTo>
                    <a:pt x="3375" y="12841"/>
                    <a:pt x="4050" y="15628"/>
                    <a:pt x="4387" y="17370"/>
                  </a:cubicBezTo>
                  <a:cubicBezTo>
                    <a:pt x="4725" y="19112"/>
                    <a:pt x="4725" y="19808"/>
                    <a:pt x="4556" y="20406"/>
                  </a:cubicBezTo>
                  <a:cubicBezTo>
                    <a:pt x="4387" y="21003"/>
                    <a:pt x="4050" y="21500"/>
                    <a:pt x="3375" y="21550"/>
                  </a:cubicBezTo>
                  <a:cubicBezTo>
                    <a:pt x="2700" y="21600"/>
                    <a:pt x="1687" y="21202"/>
                    <a:pt x="1012" y="19311"/>
                  </a:cubicBezTo>
                  <a:cubicBezTo>
                    <a:pt x="337" y="17419"/>
                    <a:pt x="0" y="14035"/>
                    <a:pt x="0" y="10949"/>
                  </a:cubicBezTo>
                  <a:cubicBezTo>
                    <a:pt x="0" y="7864"/>
                    <a:pt x="337" y="5076"/>
                    <a:pt x="675" y="3434"/>
                  </a:cubicBezTo>
                  <a:cubicBezTo>
                    <a:pt x="1012" y="1792"/>
                    <a:pt x="1350" y="1294"/>
                    <a:pt x="2025" y="846"/>
                  </a:cubicBezTo>
                  <a:cubicBezTo>
                    <a:pt x="2700" y="398"/>
                    <a:pt x="3712" y="0"/>
                    <a:pt x="6581" y="0"/>
                  </a:cubicBezTo>
                  <a:cubicBezTo>
                    <a:pt x="9450" y="0"/>
                    <a:pt x="14175" y="398"/>
                    <a:pt x="17212" y="1593"/>
                  </a:cubicBezTo>
                  <a:cubicBezTo>
                    <a:pt x="20250" y="2787"/>
                    <a:pt x="21600" y="4778"/>
                    <a:pt x="19406" y="6619"/>
                  </a:cubicBezTo>
                  <a:cubicBezTo>
                    <a:pt x="17212" y="8461"/>
                    <a:pt x="11475" y="10153"/>
                    <a:pt x="7762" y="10999"/>
                  </a:cubicBezTo>
                  <a:cubicBezTo>
                    <a:pt x="4050" y="11845"/>
                    <a:pt x="2362" y="11845"/>
                    <a:pt x="675" y="11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3440925" y="228600"/>
              <a:ext cx="192497" cy="20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96" fill="norm" stroke="1" extrusionOk="0">
                  <a:moveTo>
                    <a:pt x="222" y="9164"/>
                  </a:moveTo>
                  <a:cubicBezTo>
                    <a:pt x="-13" y="8073"/>
                    <a:pt x="-248" y="6982"/>
                    <a:pt x="574" y="6327"/>
                  </a:cubicBezTo>
                  <a:cubicBezTo>
                    <a:pt x="1395" y="5673"/>
                    <a:pt x="3274" y="5455"/>
                    <a:pt x="5504" y="6655"/>
                  </a:cubicBezTo>
                  <a:cubicBezTo>
                    <a:pt x="7735" y="7855"/>
                    <a:pt x="10317" y="10473"/>
                    <a:pt x="11491" y="12982"/>
                  </a:cubicBezTo>
                  <a:cubicBezTo>
                    <a:pt x="12665" y="15491"/>
                    <a:pt x="12430" y="17891"/>
                    <a:pt x="11726" y="19418"/>
                  </a:cubicBezTo>
                  <a:cubicBezTo>
                    <a:pt x="11022" y="20945"/>
                    <a:pt x="9848" y="21600"/>
                    <a:pt x="8439" y="21164"/>
                  </a:cubicBezTo>
                  <a:cubicBezTo>
                    <a:pt x="7030" y="20727"/>
                    <a:pt x="5387" y="19200"/>
                    <a:pt x="5739" y="15709"/>
                  </a:cubicBezTo>
                  <a:cubicBezTo>
                    <a:pt x="6091" y="12218"/>
                    <a:pt x="8439" y="6764"/>
                    <a:pt x="11374" y="3818"/>
                  </a:cubicBezTo>
                  <a:cubicBezTo>
                    <a:pt x="14309" y="873"/>
                    <a:pt x="17830" y="436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697478" y="62417"/>
              <a:ext cx="170894" cy="3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98" fill="norm" stroke="1" extrusionOk="0">
                  <a:moveTo>
                    <a:pt x="16730" y="2515"/>
                  </a:moveTo>
                  <a:cubicBezTo>
                    <a:pt x="16197" y="1700"/>
                    <a:pt x="15663" y="885"/>
                    <a:pt x="14730" y="409"/>
                  </a:cubicBezTo>
                  <a:cubicBezTo>
                    <a:pt x="13797" y="-66"/>
                    <a:pt x="12463" y="-202"/>
                    <a:pt x="10863" y="409"/>
                  </a:cubicBezTo>
                  <a:cubicBezTo>
                    <a:pt x="9263" y="1021"/>
                    <a:pt x="7397" y="2379"/>
                    <a:pt x="5530" y="5300"/>
                  </a:cubicBezTo>
                  <a:cubicBezTo>
                    <a:pt x="3663" y="8221"/>
                    <a:pt x="1797" y="12704"/>
                    <a:pt x="863" y="15421"/>
                  </a:cubicBezTo>
                  <a:cubicBezTo>
                    <a:pt x="-70" y="18138"/>
                    <a:pt x="-70" y="19089"/>
                    <a:pt x="63" y="19904"/>
                  </a:cubicBezTo>
                  <a:cubicBezTo>
                    <a:pt x="197" y="20719"/>
                    <a:pt x="463" y="21398"/>
                    <a:pt x="4063" y="21398"/>
                  </a:cubicBezTo>
                  <a:cubicBezTo>
                    <a:pt x="7663" y="21398"/>
                    <a:pt x="14597" y="20719"/>
                    <a:pt x="21530" y="20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3958214" y="76138"/>
              <a:ext cx="171919" cy="269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0969" fill="norm" stroke="1" extrusionOk="0">
                  <a:moveTo>
                    <a:pt x="656" y="8909"/>
                  </a:moveTo>
                  <a:cubicBezTo>
                    <a:pt x="2199" y="11052"/>
                    <a:pt x="3742" y="13196"/>
                    <a:pt x="4514" y="14844"/>
                  </a:cubicBezTo>
                  <a:cubicBezTo>
                    <a:pt x="5285" y="16493"/>
                    <a:pt x="5285" y="17648"/>
                    <a:pt x="5156" y="18719"/>
                  </a:cubicBezTo>
                  <a:cubicBezTo>
                    <a:pt x="5028" y="19791"/>
                    <a:pt x="4771" y="20780"/>
                    <a:pt x="4128" y="20945"/>
                  </a:cubicBezTo>
                  <a:cubicBezTo>
                    <a:pt x="3485" y="21110"/>
                    <a:pt x="2456" y="20451"/>
                    <a:pt x="1556" y="17730"/>
                  </a:cubicBezTo>
                  <a:cubicBezTo>
                    <a:pt x="656" y="15009"/>
                    <a:pt x="-115" y="10228"/>
                    <a:pt x="14" y="6848"/>
                  </a:cubicBezTo>
                  <a:cubicBezTo>
                    <a:pt x="142" y="3467"/>
                    <a:pt x="1171" y="1489"/>
                    <a:pt x="3099" y="582"/>
                  </a:cubicBezTo>
                  <a:cubicBezTo>
                    <a:pt x="5028" y="-325"/>
                    <a:pt x="7856" y="-160"/>
                    <a:pt x="10685" y="994"/>
                  </a:cubicBezTo>
                  <a:cubicBezTo>
                    <a:pt x="13514" y="2148"/>
                    <a:pt x="16342" y="4292"/>
                    <a:pt x="17242" y="6353"/>
                  </a:cubicBezTo>
                  <a:cubicBezTo>
                    <a:pt x="18142" y="8414"/>
                    <a:pt x="17114" y="10393"/>
                    <a:pt x="16085" y="11629"/>
                  </a:cubicBezTo>
                  <a:cubicBezTo>
                    <a:pt x="15056" y="12866"/>
                    <a:pt x="14028" y="13360"/>
                    <a:pt x="12871" y="13525"/>
                  </a:cubicBezTo>
                  <a:cubicBezTo>
                    <a:pt x="11714" y="13690"/>
                    <a:pt x="10428" y="13525"/>
                    <a:pt x="10428" y="13360"/>
                  </a:cubicBezTo>
                  <a:cubicBezTo>
                    <a:pt x="10428" y="13196"/>
                    <a:pt x="11714" y="13031"/>
                    <a:pt x="13514" y="13278"/>
                  </a:cubicBezTo>
                  <a:cubicBezTo>
                    <a:pt x="15314" y="13525"/>
                    <a:pt x="17628" y="14185"/>
                    <a:pt x="19171" y="14844"/>
                  </a:cubicBezTo>
                  <a:cubicBezTo>
                    <a:pt x="20714" y="15504"/>
                    <a:pt x="21485" y="16164"/>
                    <a:pt x="20328" y="17318"/>
                  </a:cubicBezTo>
                  <a:cubicBezTo>
                    <a:pt x="19171" y="18472"/>
                    <a:pt x="16085" y="20121"/>
                    <a:pt x="13128" y="20698"/>
                  </a:cubicBezTo>
                  <a:cubicBezTo>
                    <a:pt x="10171" y="21275"/>
                    <a:pt x="7342" y="20780"/>
                    <a:pt x="5799" y="20121"/>
                  </a:cubicBezTo>
                  <a:cubicBezTo>
                    <a:pt x="4256" y="19461"/>
                    <a:pt x="3999" y="18637"/>
                    <a:pt x="4385" y="17812"/>
                  </a:cubicBezTo>
                  <a:cubicBezTo>
                    <a:pt x="4771" y="16988"/>
                    <a:pt x="5799" y="16164"/>
                    <a:pt x="6828" y="15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4301083" y="84402"/>
              <a:ext cx="178316" cy="267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145" fill="norm" stroke="1" extrusionOk="0">
                  <a:moveTo>
                    <a:pt x="2127" y="5379"/>
                  </a:moveTo>
                  <a:cubicBezTo>
                    <a:pt x="2376" y="9398"/>
                    <a:pt x="2624" y="13416"/>
                    <a:pt x="2624" y="15844"/>
                  </a:cubicBezTo>
                  <a:cubicBezTo>
                    <a:pt x="2624" y="18272"/>
                    <a:pt x="2376" y="19109"/>
                    <a:pt x="1879" y="19863"/>
                  </a:cubicBezTo>
                  <a:cubicBezTo>
                    <a:pt x="1383" y="20616"/>
                    <a:pt x="638" y="21286"/>
                    <a:pt x="265" y="21119"/>
                  </a:cubicBezTo>
                  <a:cubicBezTo>
                    <a:pt x="-107" y="20951"/>
                    <a:pt x="-107" y="19946"/>
                    <a:pt x="390" y="16933"/>
                  </a:cubicBezTo>
                  <a:cubicBezTo>
                    <a:pt x="886" y="13919"/>
                    <a:pt x="1879" y="8895"/>
                    <a:pt x="2872" y="5630"/>
                  </a:cubicBezTo>
                  <a:cubicBezTo>
                    <a:pt x="3865" y="2365"/>
                    <a:pt x="4859" y="858"/>
                    <a:pt x="6472" y="272"/>
                  </a:cubicBezTo>
                  <a:cubicBezTo>
                    <a:pt x="8086" y="-314"/>
                    <a:pt x="10321" y="21"/>
                    <a:pt x="13052" y="1528"/>
                  </a:cubicBezTo>
                  <a:cubicBezTo>
                    <a:pt x="15783" y="3035"/>
                    <a:pt x="19010" y="5714"/>
                    <a:pt x="20252" y="8895"/>
                  </a:cubicBezTo>
                  <a:cubicBezTo>
                    <a:pt x="21493" y="12077"/>
                    <a:pt x="20748" y="15760"/>
                    <a:pt x="20003" y="19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4631782" y="59266"/>
              <a:ext cx="176390" cy="297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29" fill="norm" stroke="1" extrusionOk="0">
                  <a:moveTo>
                    <a:pt x="12172" y="4902"/>
                  </a:moveTo>
                  <a:cubicBezTo>
                    <a:pt x="11658" y="4136"/>
                    <a:pt x="11143" y="3370"/>
                    <a:pt x="10500" y="3983"/>
                  </a:cubicBezTo>
                  <a:cubicBezTo>
                    <a:pt x="9858" y="4596"/>
                    <a:pt x="9086" y="6587"/>
                    <a:pt x="7672" y="9421"/>
                  </a:cubicBezTo>
                  <a:cubicBezTo>
                    <a:pt x="6258" y="12255"/>
                    <a:pt x="4200" y="15932"/>
                    <a:pt x="2786" y="18230"/>
                  </a:cubicBezTo>
                  <a:cubicBezTo>
                    <a:pt x="1372" y="20528"/>
                    <a:pt x="600" y="21447"/>
                    <a:pt x="215" y="21523"/>
                  </a:cubicBezTo>
                  <a:cubicBezTo>
                    <a:pt x="-171" y="21600"/>
                    <a:pt x="-171" y="20834"/>
                    <a:pt x="1372" y="18230"/>
                  </a:cubicBezTo>
                  <a:cubicBezTo>
                    <a:pt x="2915" y="15626"/>
                    <a:pt x="6000" y="11183"/>
                    <a:pt x="8443" y="8196"/>
                  </a:cubicBezTo>
                  <a:cubicBezTo>
                    <a:pt x="10886" y="5209"/>
                    <a:pt x="12686" y="3677"/>
                    <a:pt x="14229" y="2374"/>
                  </a:cubicBezTo>
                  <a:cubicBezTo>
                    <a:pt x="15772" y="1072"/>
                    <a:pt x="17058" y="0"/>
                    <a:pt x="17958" y="0"/>
                  </a:cubicBezTo>
                  <a:cubicBezTo>
                    <a:pt x="18858" y="0"/>
                    <a:pt x="19372" y="1072"/>
                    <a:pt x="19629" y="4136"/>
                  </a:cubicBezTo>
                  <a:cubicBezTo>
                    <a:pt x="19886" y="7200"/>
                    <a:pt x="19886" y="12255"/>
                    <a:pt x="20143" y="15243"/>
                  </a:cubicBezTo>
                  <a:cubicBezTo>
                    <a:pt x="20400" y="18230"/>
                    <a:pt x="20915" y="19149"/>
                    <a:pt x="21429" y="20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4703941" y="203200"/>
              <a:ext cx="13598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1389" y="21600"/>
                  </a:moveTo>
                  <a:cubicBezTo>
                    <a:pt x="407" y="16457"/>
                    <a:pt x="-575" y="11314"/>
                    <a:pt x="407" y="7714"/>
                  </a:cubicBezTo>
                  <a:cubicBezTo>
                    <a:pt x="1389" y="4114"/>
                    <a:pt x="4334" y="2057"/>
                    <a:pt x="8098" y="1029"/>
                  </a:cubicBezTo>
                  <a:cubicBezTo>
                    <a:pt x="11861" y="0"/>
                    <a:pt x="16443" y="0"/>
                    <a:pt x="210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4858971" y="0"/>
              <a:ext cx="151780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13135" y="0"/>
                  </a:moveTo>
                  <a:cubicBezTo>
                    <a:pt x="16346" y="2191"/>
                    <a:pt x="19557" y="4383"/>
                    <a:pt x="20578" y="7043"/>
                  </a:cubicBezTo>
                  <a:cubicBezTo>
                    <a:pt x="21600" y="9704"/>
                    <a:pt x="20432" y="12835"/>
                    <a:pt x="16638" y="15339"/>
                  </a:cubicBezTo>
                  <a:cubicBezTo>
                    <a:pt x="12843" y="17843"/>
                    <a:pt x="6422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3386302" y="529955"/>
              <a:ext cx="1186920" cy="11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48" fill="norm" stroke="1" extrusionOk="0">
                  <a:moveTo>
                    <a:pt x="1374" y="21448"/>
                  </a:moveTo>
                  <a:cubicBezTo>
                    <a:pt x="1143" y="21448"/>
                    <a:pt x="913" y="21448"/>
                    <a:pt x="644" y="21244"/>
                  </a:cubicBezTo>
                  <a:cubicBezTo>
                    <a:pt x="375" y="21040"/>
                    <a:pt x="67" y="20633"/>
                    <a:pt x="10" y="20633"/>
                  </a:cubicBezTo>
                  <a:cubicBezTo>
                    <a:pt x="-48" y="20633"/>
                    <a:pt x="144" y="21040"/>
                    <a:pt x="874" y="20633"/>
                  </a:cubicBezTo>
                  <a:cubicBezTo>
                    <a:pt x="1605" y="20225"/>
                    <a:pt x="2873" y="19003"/>
                    <a:pt x="4141" y="17169"/>
                  </a:cubicBezTo>
                  <a:cubicBezTo>
                    <a:pt x="5410" y="15335"/>
                    <a:pt x="6678" y="12890"/>
                    <a:pt x="8100" y="10648"/>
                  </a:cubicBezTo>
                  <a:cubicBezTo>
                    <a:pt x="9522" y="8406"/>
                    <a:pt x="11098" y="6369"/>
                    <a:pt x="12578" y="4739"/>
                  </a:cubicBezTo>
                  <a:cubicBezTo>
                    <a:pt x="14057" y="3108"/>
                    <a:pt x="15441" y="1886"/>
                    <a:pt x="16825" y="1071"/>
                  </a:cubicBezTo>
                  <a:cubicBezTo>
                    <a:pt x="18208" y="256"/>
                    <a:pt x="19592" y="-152"/>
                    <a:pt x="20380" y="52"/>
                  </a:cubicBezTo>
                  <a:cubicBezTo>
                    <a:pt x="21168" y="256"/>
                    <a:pt x="21360" y="1071"/>
                    <a:pt x="21552" y="1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3735021" y="763647"/>
              <a:ext cx="181400" cy="43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26" fill="norm" stroke="1" extrusionOk="0">
                  <a:moveTo>
                    <a:pt x="0" y="10033"/>
                  </a:moveTo>
                  <a:cubicBezTo>
                    <a:pt x="982" y="9717"/>
                    <a:pt x="1964" y="9401"/>
                    <a:pt x="2823" y="9875"/>
                  </a:cubicBezTo>
                  <a:cubicBezTo>
                    <a:pt x="3682" y="10349"/>
                    <a:pt x="4418" y="11614"/>
                    <a:pt x="5032" y="13510"/>
                  </a:cubicBezTo>
                  <a:cubicBezTo>
                    <a:pt x="5645" y="15407"/>
                    <a:pt x="6136" y="17936"/>
                    <a:pt x="6382" y="19463"/>
                  </a:cubicBezTo>
                  <a:cubicBezTo>
                    <a:pt x="6627" y="20991"/>
                    <a:pt x="6627" y="21518"/>
                    <a:pt x="6382" y="21413"/>
                  </a:cubicBezTo>
                  <a:cubicBezTo>
                    <a:pt x="6136" y="21307"/>
                    <a:pt x="5645" y="20570"/>
                    <a:pt x="5277" y="18304"/>
                  </a:cubicBezTo>
                  <a:cubicBezTo>
                    <a:pt x="4909" y="16039"/>
                    <a:pt x="4664" y="12246"/>
                    <a:pt x="5277" y="9138"/>
                  </a:cubicBezTo>
                  <a:cubicBezTo>
                    <a:pt x="5891" y="6029"/>
                    <a:pt x="7364" y="3606"/>
                    <a:pt x="8468" y="2183"/>
                  </a:cubicBezTo>
                  <a:cubicBezTo>
                    <a:pt x="9573" y="761"/>
                    <a:pt x="10309" y="339"/>
                    <a:pt x="11291" y="129"/>
                  </a:cubicBezTo>
                  <a:cubicBezTo>
                    <a:pt x="12273" y="-82"/>
                    <a:pt x="13500" y="-82"/>
                    <a:pt x="15095" y="498"/>
                  </a:cubicBezTo>
                  <a:cubicBezTo>
                    <a:pt x="16691" y="1077"/>
                    <a:pt x="18655" y="2236"/>
                    <a:pt x="19882" y="3448"/>
                  </a:cubicBezTo>
                  <a:cubicBezTo>
                    <a:pt x="21109" y="4659"/>
                    <a:pt x="21600" y="5924"/>
                    <a:pt x="20127" y="7188"/>
                  </a:cubicBezTo>
                  <a:cubicBezTo>
                    <a:pt x="18655" y="8453"/>
                    <a:pt x="15218" y="9717"/>
                    <a:pt x="12150" y="10297"/>
                  </a:cubicBezTo>
                  <a:cubicBezTo>
                    <a:pt x="9082" y="10876"/>
                    <a:pt x="6382" y="10771"/>
                    <a:pt x="4786" y="10560"/>
                  </a:cubicBezTo>
                  <a:cubicBezTo>
                    <a:pt x="3191" y="10349"/>
                    <a:pt x="2700" y="10033"/>
                    <a:pt x="2209" y="9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3957271" y="952499"/>
              <a:ext cx="177801" cy="193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8361"/>
                  </a:moveTo>
                  <a:cubicBezTo>
                    <a:pt x="0" y="6735"/>
                    <a:pt x="0" y="5110"/>
                    <a:pt x="643" y="4297"/>
                  </a:cubicBezTo>
                  <a:cubicBezTo>
                    <a:pt x="1286" y="3484"/>
                    <a:pt x="2571" y="3484"/>
                    <a:pt x="4243" y="4413"/>
                  </a:cubicBezTo>
                  <a:cubicBezTo>
                    <a:pt x="5914" y="5342"/>
                    <a:pt x="7971" y="7200"/>
                    <a:pt x="9129" y="9523"/>
                  </a:cubicBezTo>
                  <a:cubicBezTo>
                    <a:pt x="10286" y="11845"/>
                    <a:pt x="10543" y="14632"/>
                    <a:pt x="10157" y="16839"/>
                  </a:cubicBezTo>
                  <a:cubicBezTo>
                    <a:pt x="9771" y="19045"/>
                    <a:pt x="8743" y="20671"/>
                    <a:pt x="7200" y="21135"/>
                  </a:cubicBezTo>
                  <a:cubicBezTo>
                    <a:pt x="5657" y="21600"/>
                    <a:pt x="3600" y="20903"/>
                    <a:pt x="2443" y="18929"/>
                  </a:cubicBezTo>
                  <a:cubicBezTo>
                    <a:pt x="1286" y="16955"/>
                    <a:pt x="1029" y="13703"/>
                    <a:pt x="4371" y="10335"/>
                  </a:cubicBezTo>
                  <a:cubicBezTo>
                    <a:pt x="7714" y="6968"/>
                    <a:pt x="14657" y="34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4185321" y="820906"/>
              <a:ext cx="146601" cy="366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53" fill="norm" stroke="1" extrusionOk="0">
                  <a:moveTo>
                    <a:pt x="21071" y="1379"/>
                  </a:moveTo>
                  <a:cubicBezTo>
                    <a:pt x="20158" y="762"/>
                    <a:pt x="19246" y="145"/>
                    <a:pt x="18181" y="21"/>
                  </a:cubicBezTo>
                  <a:cubicBezTo>
                    <a:pt x="17116" y="-102"/>
                    <a:pt x="15899" y="268"/>
                    <a:pt x="12857" y="2490"/>
                  </a:cubicBezTo>
                  <a:cubicBezTo>
                    <a:pt x="9815" y="4712"/>
                    <a:pt x="4947" y="8785"/>
                    <a:pt x="2361" y="11932"/>
                  </a:cubicBezTo>
                  <a:cubicBezTo>
                    <a:pt x="-225" y="15080"/>
                    <a:pt x="-529" y="17301"/>
                    <a:pt x="688" y="18783"/>
                  </a:cubicBezTo>
                  <a:cubicBezTo>
                    <a:pt x="1905" y="20264"/>
                    <a:pt x="4643" y="21004"/>
                    <a:pt x="6925" y="21251"/>
                  </a:cubicBezTo>
                  <a:cubicBezTo>
                    <a:pt x="9206" y="21498"/>
                    <a:pt x="11032" y="21251"/>
                    <a:pt x="12857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381509" y="815885"/>
              <a:ext cx="147263" cy="32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36" fill="norm" stroke="1" extrusionOk="0">
                  <a:moveTo>
                    <a:pt x="10359" y="6068"/>
                  </a:moveTo>
                  <a:cubicBezTo>
                    <a:pt x="8508" y="8437"/>
                    <a:pt x="6657" y="10806"/>
                    <a:pt x="5268" y="12826"/>
                  </a:cubicBezTo>
                  <a:cubicBezTo>
                    <a:pt x="3879" y="14847"/>
                    <a:pt x="2954" y="16519"/>
                    <a:pt x="2028" y="17773"/>
                  </a:cubicBezTo>
                  <a:cubicBezTo>
                    <a:pt x="1102" y="19028"/>
                    <a:pt x="177" y="19864"/>
                    <a:pt x="22" y="19864"/>
                  </a:cubicBezTo>
                  <a:cubicBezTo>
                    <a:pt x="-132" y="19864"/>
                    <a:pt x="485" y="19028"/>
                    <a:pt x="2645" y="16310"/>
                  </a:cubicBezTo>
                  <a:cubicBezTo>
                    <a:pt x="4805" y="13593"/>
                    <a:pt x="8508" y="8994"/>
                    <a:pt x="10977" y="6137"/>
                  </a:cubicBezTo>
                  <a:cubicBezTo>
                    <a:pt x="13445" y="3281"/>
                    <a:pt x="14679" y="2166"/>
                    <a:pt x="15759" y="1330"/>
                  </a:cubicBezTo>
                  <a:cubicBezTo>
                    <a:pt x="16839" y="493"/>
                    <a:pt x="17765" y="-64"/>
                    <a:pt x="18537" y="6"/>
                  </a:cubicBezTo>
                  <a:cubicBezTo>
                    <a:pt x="19308" y="75"/>
                    <a:pt x="19925" y="772"/>
                    <a:pt x="19925" y="3211"/>
                  </a:cubicBezTo>
                  <a:cubicBezTo>
                    <a:pt x="19925" y="5650"/>
                    <a:pt x="19308" y="9830"/>
                    <a:pt x="19462" y="13175"/>
                  </a:cubicBezTo>
                  <a:cubicBezTo>
                    <a:pt x="19617" y="16519"/>
                    <a:pt x="20542" y="19028"/>
                    <a:pt x="21468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4420821" y="99060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4585921" y="768350"/>
              <a:ext cx="125063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12748" y="0"/>
                  </a:moveTo>
                  <a:cubicBezTo>
                    <a:pt x="15934" y="2400"/>
                    <a:pt x="19121" y="4800"/>
                    <a:pt x="20361" y="7600"/>
                  </a:cubicBezTo>
                  <a:cubicBezTo>
                    <a:pt x="21600" y="10400"/>
                    <a:pt x="20892" y="13600"/>
                    <a:pt x="17174" y="16000"/>
                  </a:cubicBezTo>
                  <a:cubicBezTo>
                    <a:pt x="13456" y="18400"/>
                    <a:pt x="6728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13921" y="2594224"/>
              <a:ext cx="142485" cy="58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76" fill="norm" stroke="1" extrusionOk="0">
                  <a:moveTo>
                    <a:pt x="0" y="6843"/>
                  </a:moveTo>
                  <a:cubicBezTo>
                    <a:pt x="1252" y="9475"/>
                    <a:pt x="2504" y="12107"/>
                    <a:pt x="3443" y="14391"/>
                  </a:cubicBezTo>
                  <a:cubicBezTo>
                    <a:pt x="4383" y="16675"/>
                    <a:pt x="5009" y="18610"/>
                    <a:pt x="5322" y="19810"/>
                  </a:cubicBezTo>
                  <a:cubicBezTo>
                    <a:pt x="5635" y="21010"/>
                    <a:pt x="5635" y="21475"/>
                    <a:pt x="5322" y="21359"/>
                  </a:cubicBezTo>
                  <a:cubicBezTo>
                    <a:pt x="5009" y="21243"/>
                    <a:pt x="4383" y="20546"/>
                    <a:pt x="3600" y="18727"/>
                  </a:cubicBezTo>
                  <a:cubicBezTo>
                    <a:pt x="2817" y="16907"/>
                    <a:pt x="1878" y="13965"/>
                    <a:pt x="1722" y="11101"/>
                  </a:cubicBezTo>
                  <a:cubicBezTo>
                    <a:pt x="1565" y="8236"/>
                    <a:pt x="2191" y="5449"/>
                    <a:pt x="3600" y="3591"/>
                  </a:cubicBezTo>
                  <a:cubicBezTo>
                    <a:pt x="5009" y="1733"/>
                    <a:pt x="7200" y="804"/>
                    <a:pt x="9235" y="340"/>
                  </a:cubicBezTo>
                  <a:cubicBezTo>
                    <a:pt x="11270" y="-125"/>
                    <a:pt x="13148" y="-125"/>
                    <a:pt x="15339" y="417"/>
                  </a:cubicBezTo>
                  <a:cubicBezTo>
                    <a:pt x="17530" y="959"/>
                    <a:pt x="20035" y="2043"/>
                    <a:pt x="20817" y="3204"/>
                  </a:cubicBezTo>
                  <a:cubicBezTo>
                    <a:pt x="21600" y="4365"/>
                    <a:pt x="20661" y="5604"/>
                    <a:pt x="16904" y="6727"/>
                  </a:cubicBezTo>
                  <a:cubicBezTo>
                    <a:pt x="13148" y="7849"/>
                    <a:pt x="6574" y="8856"/>
                    <a:pt x="0" y="9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131661" y="2819399"/>
              <a:ext cx="244211" cy="26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57" fill="norm" stroke="1" extrusionOk="0">
                  <a:moveTo>
                    <a:pt x="1374" y="9771"/>
                  </a:moveTo>
                  <a:cubicBezTo>
                    <a:pt x="815" y="9086"/>
                    <a:pt x="256" y="8400"/>
                    <a:pt x="70" y="7543"/>
                  </a:cubicBezTo>
                  <a:cubicBezTo>
                    <a:pt x="-116" y="6686"/>
                    <a:pt x="70" y="5657"/>
                    <a:pt x="629" y="5143"/>
                  </a:cubicBezTo>
                  <a:cubicBezTo>
                    <a:pt x="1187" y="4629"/>
                    <a:pt x="2118" y="4629"/>
                    <a:pt x="4167" y="5743"/>
                  </a:cubicBezTo>
                  <a:cubicBezTo>
                    <a:pt x="6215" y="6857"/>
                    <a:pt x="9381" y="9086"/>
                    <a:pt x="11243" y="11743"/>
                  </a:cubicBezTo>
                  <a:cubicBezTo>
                    <a:pt x="13105" y="14400"/>
                    <a:pt x="13663" y="17486"/>
                    <a:pt x="13384" y="19286"/>
                  </a:cubicBezTo>
                  <a:cubicBezTo>
                    <a:pt x="13105" y="21086"/>
                    <a:pt x="11987" y="21600"/>
                    <a:pt x="11056" y="21257"/>
                  </a:cubicBezTo>
                  <a:cubicBezTo>
                    <a:pt x="10125" y="20914"/>
                    <a:pt x="9381" y="19714"/>
                    <a:pt x="9008" y="16800"/>
                  </a:cubicBezTo>
                  <a:cubicBezTo>
                    <a:pt x="8636" y="13886"/>
                    <a:pt x="8636" y="9257"/>
                    <a:pt x="10777" y="6171"/>
                  </a:cubicBezTo>
                  <a:cubicBezTo>
                    <a:pt x="12918" y="3086"/>
                    <a:pt x="17201" y="1543"/>
                    <a:pt x="214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484712" y="2671144"/>
              <a:ext cx="145160" cy="465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506" fill="norm" stroke="1" extrusionOk="0">
                  <a:moveTo>
                    <a:pt x="20863" y="2447"/>
                  </a:moveTo>
                  <a:cubicBezTo>
                    <a:pt x="20255" y="1958"/>
                    <a:pt x="19646" y="1470"/>
                    <a:pt x="18886" y="1030"/>
                  </a:cubicBezTo>
                  <a:cubicBezTo>
                    <a:pt x="18125" y="590"/>
                    <a:pt x="17212" y="199"/>
                    <a:pt x="15995" y="53"/>
                  </a:cubicBezTo>
                  <a:cubicBezTo>
                    <a:pt x="14778" y="-94"/>
                    <a:pt x="13257" y="4"/>
                    <a:pt x="10824" y="1128"/>
                  </a:cubicBezTo>
                  <a:cubicBezTo>
                    <a:pt x="8390" y="2252"/>
                    <a:pt x="5043" y="4402"/>
                    <a:pt x="2762" y="7139"/>
                  </a:cubicBezTo>
                  <a:cubicBezTo>
                    <a:pt x="480" y="9875"/>
                    <a:pt x="-737" y="13198"/>
                    <a:pt x="480" y="15691"/>
                  </a:cubicBezTo>
                  <a:cubicBezTo>
                    <a:pt x="1697" y="18183"/>
                    <a:pt x="5348" y="19844"/>
                    <a:pt x="7933" y="20675"/>
                  </a:cubicBezTo>
                  <a:cubicBezTo>
                    <a:pt x="10519" y="21506"/>
                    <a:pt x="12040" y="21506"/>
                    <a:pt x="13562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703808" y="2668747"/>
              <a:ext cx="154664" cy="39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04" fill="norm" stroke="1" extrusionOk="0">
                  <a:moveTo>
                    <a:pt x="8193" y="7220"/>
                  </a:moveTo>
                  <a:cubicBezTo>
                    <a:pt x="6733" y="8730"/>
                    <a:pt x="5274" y="10239"/>
                    <a:pt x="4106" y="12156"/>
                  </a:cubicBezTo>
                  <a:cubicBezTo>
                    <a:pt x="2939" y="14072"/>
                    <a:pt x="2063" y="16394"/>
                    <a:pt x="1479" y="17904"/>
                  </a:cubicBezTo>
                  <a:cubicBezTo>
                    <a:pt x="896" y="19414"/>
                    <a:pt x="604" y="20110"/>
                    <a:pt x="312" y="20110"/>
                  </a:cubicBezTo>
                  <a:cubicBezTo>
                    <a:pt x="20" y="20110"/>
                    <a:pt x="-272" y="19414"/>
                    <a:pt x="458" y="17207"/>
                  </a:cubicBezTo>
                  <a:cubicBezTo>
                    <a:pt x="1187" y="15001"/>
                    <a:pt x="2939" y="11285"/>
                    <a:pt x="4836" y="8381"/>
                  </a:cubicBezTo>
                  <a:cubicBezTo>
                    <a:pt x="6733" y="5478"/>
                    <a:pt x="8777" y="3388"/>
                    <a:pt x="10382" y="2052"/>
                  </a:cubicBezTo>
                  <a:cubicBezTo>
                    <a:pt x="11987" y="717"/>
                    <a:pt x="13155" y="136"/>
                    <a:pt x="14323" y="20"/>
                  </a:cubicBezTo>
                  <a:cubicBezTo>
                    <a:pt x="15490" y="-96"/>
                    <a:pt x="16658" y="252"/>
                    <a:pt x="17679" y="1994"/>
                  </a:cubicBezTo>
                  <a:cubicBezTo>
                    <a:pt x="18701" y="3736"/>
                    <a:pt x="19577" y="6872"/>
                    <a:pt x="20160" y="10356"/>
                  </a:cubicBezTo>
                  <a:cubicBezTo>
                    <a:pt x="20744" y="13839"/>
                    <a:pt x="21036" y="17672"/>
                    <a:pt x="21328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756871" y="286385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106121" y="2514600"/>
              <a:ext cx="25401" cy="74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600"/>
                    <a:pt x="18000" y="3200"/>
                    <a:pt x="16200" y="5138"/>
                  </a:cubicBezTo>
                  <a:cubicBezTo>
                    <a:pt x="14400" y="7077"/>
                    <a:pt x="12600" y="9354"/>
                    <a:pt x="9900" y="11538"/>
                  </a:cubicBezTo>
                  <a:cubicBezTo>
                    <a:pt x="7200" y="13723"/>
                    <a:pt x="3600" y="15815"/>
                    <a:pt x="1800" y="17477"/>
                  </a:cubicBezTo>
                  <a:cubicBezTo>
                    <a:pt x="0" y="19138"/>
                    <a:pt x="0" y="203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228888" y="2768599"/>
              <a:ext cx="423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040"/>
                    <a:pt x="0" y="10080"/>
                    <a:pt x="0" y="13680"/>
                  </a:cubicBezTo>
                  <a:cubicBezTo>
                    <a:pt x="0" y="17280"/>
                    <a:pt x="108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226771" y="2654384"/>
              <a:ext cx="146217" cy="41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433" fill="norm" stroke="1" extrusionOk="0">
                  <a:moveTo>
                    <a:pt x="2700" y="3963"/>
                  </a:moveTo>
                  <a:cubicBezTo>
                    <a:pt x="2700" y="3081"/>
                    <a:pt x="2700" y="2199"/>
                    <a:pt x="3000" y="1483"/>
                  </a:cubicBezTo>
                  <a:cubicBezTo>
                    <a:pt x="3300" y="767"/>
                    <a:pt x="3900" y="216"/>
                    <a:pt x="5100" y="50"/>
                  </a:cubicBezTo>
                  <a:cubicBezTo>
                    <a:pt x="6300" y="-115"/>
                    <a:pt x="8100" y="105"/>
                    <a:pt x="11250" y="987"/>
                  </a:cubicBezTo>
                  <a:cubicBezTo>
                    <a:pt x="14400" y="1869"/>
                    <a:pt x="18900" y="3412"/>
                    <a:pt x="20250" y="5120"/>
                  </a:cubicBezTo>
                  <a:cubicBezTo>
                    <a:pt x="21600" y="6828"/>
                    <a:pt x="19800" y="8701"/>
                    <a:pt x="18150" y="9858"/>
                  </a:cubicBezTo>
                  <a:cubicBezTo>
                    <a:pt x="16500" y="11016"/>
                    <a:pt x="15000" y="11456"/>
                    <a:pt x="13350" y="11842"/>
                  </a:cubicBezTo>
                  <a:cubicBezTo>
                    <a:pt x="11700" y="12228"/>
                    <a:pt x="9900" y="12558"/>
                    <a:pt x="9600" y="12889"/>
                  </a:cubicBezTo>
                  <a:cubicBezTo>
                    <a:pt x="9300" y="13220"/>
                    <a:pt x="10500" y="13550"/>
                    <a:pt x="12450" y="14156"/>
                  </a:cubicBezTo>
                  <a:cubicBezTo>
                    <a:pt x="14400" y="14763"/>
                    <a:pt x="17100" y="15644"/>
                    <a:pt x="18750" y="16691"/>
                  </a:cubicBezTo>
                  <a:cubicBezTo>
                    <a:pt x="20400" y="17738"/>
                    <a:pt x="21000" y="18950"/>
                    <a:pt x="20100" y="19887"/>
                  </a:cubicBezTo>
                  <a:cubicBezTo>
                    <a:pt x="19200" y="20824"/>
                    <a:pt x="16800" y="21485"/>
                    <a:pt x="13500" y="21430"/>
                  </a:cubicBezTo>
                  <a:cubicBezTo>
                    <a:pt x="10200" y="21375"/>
                    <a:pt x="6000" y="20603"/>
                    <a:pt x="3600" y="19722"/>
                  </a:cubicBezTo>
                  <a:cubicBezTo>
                    <a:pt x="1200" y="18840"/>
                    <a:pt x="600" y="17848"/>
                    <a:pt x="0" y="16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442671" y="2540949"/>
              <a:ext cx="120277" cy="54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562" fill="norm" stroke="1" extrusionOk="0">
                  <a:moveTo>
                    <a:pt x="1098" y="715"/>
                  </a:moveTo>
                  <a:cubicBezTo>
                    <a:pt x="2929" y="381"/>
                    <a:pt x="4759" y="46"/>
                    <a:pt x="6590" y="4"/>
                  </a:cubicBezTo>
                  <a:cubicBezTo>
                    <a:pt x="8420" y="-38"/>
                    <a:pt x="10251" y="213"/>
                    <a:pt x="12264" y="1260"/>
                  </a:cubicBezTo>
                  <a:cubicBezTo>
                    <a:pt x="14278" y="2306"/>
                    <a:pt x="16475" y="4148"/>
                    <a:pt x="18305" y="6534"/>
                  </a:cubicBezTo>
                  <a:cubicBezTo>
                    <a:pt x="20136" y="8920"/>
                    <a:pt x="21600" y="11850"/>
                    <a:pt x="20319" y="14236"/>
                  </a:cubicBezTo>
                  <a:cubicBezTo>
                    <a:pt x="19037" y="16622"/>
                    <a:pt x="15010" y="18464"/>
                    <a:pt x="11166" y="19595"/>
                  </a:cubicBezTo>
                  <a:cubicBezTo>
                    <a:pt x="7322" y="20725"/>
                    <a:pt x="3661" y="21143"/>
                    <a:pt x="0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2014171" y="2876549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2058621" y="2971799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979841" y="2378899"/>
              <a:ext cx="163597" cy="49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74" fill="norm" stroke="1" extrusionOk="0">
                  <a:moveTo>
                    <a:pt x="7321" y="7612"/>
                  </a:moveTo>
                  <a:cubicBezTo>
                    <a:pt x="6774" y="10672"/>
                    <a:pt x="6228" y="13731"/>
                    <a:pt x="5817" y="15817"/>
                  </a:cubicBezTo>
                  <a:cubicBezTo>
                    <a:pt x="5407" y="17903"/>
                    <a:pt x="5134" y="19015"/>
                    <a:pt x="4997" y="19896"/>
                  </a:cubicBezTo>
                  <a:cubicBezTo>
                    <a:pt x="4861" y="20776"/>
                    <a:pt x="4861" y="21425"/>
                    <a:pt x="4587" y="21472"/>
                  </a:cubicBezTo>
                  <a:cubicBezTo>
                    <a:pt x="4314" y="21518"/>
                    <a:pt x="3767" y="20962"/>
                    <a:pt x="2947" y="19061"/>
                  </a:cubicBezTo>
                  <a:cubicBezTo>
                    <a:pt x="2126" y="17161"/>
                    <a:pt x="1033" y="13916"/>
                    <a:pt x="486" y="10950"/>
                  </a:cubicBezTo>
                  <a:cubicBezTo>
                    <a:pt x="-61" y="7983"/>
                    <a:pt x="-61" y="5295"/>
                    <a:pt x="76" y="3673"/>
                  </a:cubicBezTo>
                  <a:cubicBezTo>
                    <a:pt x="212" y="2050"/>
                    <a:pt x="486" y="1494"/>
                    <a:pt x="1169" y="1030"/>
                  </a:cubicBezTo>
                  <a:cubicBezTo>
                    <a:pt x="1853" y="567"/>
                    <a:pt x="2947" y="196"/>
                    <a:pt x="4314" y="57"/>
                  </a:cubicBezTo>
                  <a:cubicBezTo>
                    <a:pt x="5681" y="-82"/>
                    <a:pt x="7321" y="11"/>
                    <a:pt x="10055" y="613"/>
                  </a:cubicBezTo>
                  <a:cubicBezTo>
                    <a:pt x="12790" y="1216"/>
                    <a:pt x="16617" y="2328"/>
                    <a:pt x="18805" y="3533"/>
                  </a:cubicBezTo>
                  <a:cubicBezTo>
                    <a:pt x="20992" y="4739"/>
                    <a:pt x="21539" y="6036"/>
                    <a:pt x="20855" y="7056"/>
                  </a:cubicBezTo>
                  <a:cubicBezTo>
                    <a:pt x="20172" y="8076"/>
                    <a:pt x="18258" y="8818"/>
                    <a:pt x="14977" y="9281"/>
                  </a:cubicBezTo>
                  <a:cubicBezTo>
                    <a:pt x="11696" y="9745"/>
                    <a:pt x="7048" y="9930"/>
                    <a:pt x="2400" y="10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3112721" y="2616200"/>
              <a:ext cx="177801" cy="19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4775"/>
                  </a:moveTo>
                  <a:cubicBezTo>
                    <a:pt x="3857" y="5684"/>
                    <a:pt x="7714" y="6594"/>
                    <a:pt x="10414" y="8754"/>
                  </a:cubicBezTo>
                  <a:cubicBezTo>
                    <a:pt x="13114" y="10914"/>
                    <a:pt x="14657" y="14324"/>
                    <a:pt x="14914" y="16712"/>
                  </a:cubicBezTo>
                  <a:cubicBezTo>
                    <a:pt x="15171" y="19099"/>
                    <a:pt x="14143" y="20463"/>
                    <a:pt x="12986" y="21032"/>
                  </a:cubicBezTo>
                  <a:cubicBezTo>
                    <a:pt x="11829" y="21600"/>
                    <a:pt x="10543" y="21373"/>
                    <a:pt x="9386" y="19326"/>
                  </a:cubicBezTo>
                  <a:cubicBezTo>
                    <a:pt x="8229" y="17280"/>
                    <a:pt x="7200" y="13415"/>
                    <a:pt x="9257" y="9891"/>
                  </a:cubicBezTo>
                  <a:cubicBezTo>
                    <a:pt x="11314" y="6366"/>
                    <a:pt x="16457" y="31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3439843" y="2413945"/>
              <a:ext cx="180879" cy="41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325" fill="norm" stroke="1" extrusionOk="0">
                  <a:moveTo>
                    <a:pt x="13611" y="4533"/>
                  </a:moveTo>
                  <a:cubicBezTo>
                    <a:pt x="12875" y="3224"/>
                    <a:pt x="12139" y="1915"/>
                    <a:pt x="11280" y="1096"/>
                  </a:cubicBezTo>
                  <a:cubicBezTo>
                    <a:pt x="10420" y="278"/>
                    <a:pt x="9439" y="-49"/>
                    <a:pt x="8580" y="6"/>
                  </a:cubicBezTo>
                  <a:cubicBezTo>
                    <a:pt x="7720" y="60"/>
                    <a:pt x="6984" y="496"/>
                    <a:pt x="5634" y="2460"/>
                  </a:cubicBezTo>
                  <a:cubicBezTo>
                    <a:pt x="4284" y="4424"/>
                    <a:pt x="2320" y="7915"/>
                    <a:pt x="1093" y="10806"/>
                  </a:cubicBezTo>
                  <a:cubicBezTo>
                    <a:pt x="-134" y="13696"/>
                    <a:pt x="-625" y="15987"/>
                    <a:pt x="1216" y="17733"/>
                  </a:cubicBezTo>
                  <a:cubicBezTo>
                    <a:pt x="3057" y="19478"/>
                    <a:pt x="7230" y="20678"/>
                    <a:pt x="10911" y="21115"/>
                  </a:cubicBezTo>
                  <a:cubicBezTo>
                    <a:pt x="14593" y="21551"/>
                    <a:pt x="17784" y="21224"/>
                    <a:pt x="20975" y="20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3696364" y="2404605"/>
              <a:ext cx="172008" cy="383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74" fill="norm" stroke="1" extrusionOk="0">
                  <a:moveTo>
                    <a:pt x="4021" y="7904"/>
                  </a:moveTo>
                  <a:cubicBezTo>
                    <a:pt x="3757" y="11799"/>
                    <a:pt x="3494" y="15694"/>
                    <a:pt x="2967" y="18055"/>
                  </a:cubicBezTo>
                  <a:cubicBezTo>
                    <a:pt x="2440" y="20416"/>
                    <a:pt x="1650" y="21242"/>
                    <a:pt x="991" y="21360"/>
                  </a:cubicBezTo>
                  <a:cubicBezTo>
                    <a:pt x="333" y="21478"/>
                    <a:pt x="-194" y="20888"/>
                    <a:pt x="69" y="18881"/>
                  </a:cubicBezTo>
                  <a:cubicBezTo>
                    <a:pt x="333" y="16875"/>
                    <a:pt x="1386" y="13452"/>
                    <a:pt x="2704" y="10619"/>
                  </a:cubicBezTo>
                  <a:cubicBezTo>
                    <a:pt x="4021" y="7786"/>
                    <a:pt x="5601" y="5544"/>
                    <a:pt x="7050" y="3891"/>
                  </a:cubicBezTo>
                  <a:cubicBezTo>
                    <a:pt x="8499" y="2239"/>
                    <a:pt x="9816" y="1176"/>
                    <a:pt x="11265" y="586"/>
                  </a:cubicBezTo>
                  <a:cubicBezTo>
                    <a:pt x="12713" y="-4"/>
                    <a:pt x="14294" y="-122"/>
                    <a:pt x="15347" y="114"/>
                  </a:cubicBezTo>
                  <a:cubicBezTo>
                    <a:pt x="16401" y="350"/>
                    <a:pt x="16928" y="940"/>
                    <a:pt x="17455" y="3419"/>
                  </a:cubicBezTo>
                  <a:cubicBezTo>
                    <a:pt x="17982" y="5898"/>
                    <a:pt x="18508" y="10265"/>
                    <a:pt x="19167" y="13039"/>
                  </a:cubicBezTo>
                  <a:cubicBezTo>
                    <a:pt x="19826" y="15812"/>
                    <a:pt x="20616" y="16993"/>
                    <a:pt x="21406" y="18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3754071" y="261620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4055421" y="2411018"/>
              <a:ext cx="194001" cy="33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132" fill="norm" stroke="1" extrusionOk="0">
                  <a:moveTo>
                    <a:pt x="4559" y="6882"/>
                  </a:moveTo>
                  <a:cubicBezTo>
                    <a:pt x="3630" y="9135"/>
                    <a:pt x="2701" y="11388"/>
                    <a:pt x="2237" y="13508"/>
                  </a:cubicBezTo>
                  <a:cubicBezTo>
                    <a:pt x="1772" y="15628"/>
                    <a:pt x="1772" y="17616"/>
                    <a:pt x="1540" y="19007"/>
                  </a:cubicBezTo>
                  <a:cubicBezTo>
                    <a:pt x="1308" y="20399"/>
                    <a:pt x="843" y="21194"/>
                    <a:pt x="495" y="21128"/>
                  </a:cubicBezTo>
                  <a:cubicBezTo>
                    <a:pt x="146" y="21061"/>
                    <a:pt x="-86" y="20134"/>
                    <a:pt x="30" y="17550"/>
                  </a:cubicBezTo>
                  <a:cubicBezTo>
                    <a:pt x="146" y="14966"/>
                    <a:pt x="611" y="10725"/>
                    <a:pt x="1888" y="7412"/>
                  </a:cubicBezTo>
                  <a:cubicBezTo>
                    <a:pt x="3166" y="4100"/>
                    <a:pt x="5256" y="1714"/>
                    <a:pt x="8159" y="654"/>
                  </a:cubicBezTo>
                  <a:cubicBezTo>
                    <a:pt x="11062" y="-406"/>
                    <a:pt x="14779" y="-141"/>
                    <a:pt x="17217" y="1184"/>
                  </a:cubicBezTo>
                  <a:cubicBezTo>
                    <a:pt x="19656" y="2509"/>
                    <a:pt x="20817" y="4895"/>
                    <a:pt x="21166" y="8141"/>
                  </a:cubicBezTo>
                  <a:cubicBezTo>
                    <a:pt x="21514" y="11388"/>
                    <a:pt x="21049" y="15496"/>
                    <a:pt x="20585" y="19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4446221" y="2482850"/>
              <a:ext cx="2942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400"/>
                    <a:pt x="17280" y="10800"/>
                    <a:pt x="19440" y="14400"/>
                  </a:cubicBezTo>
                  <a:cubicBezTo>
                    <a:pt x="21600" y="18000"/>
                    <a:pt x="17280" y="198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4465271" y="2375990"/>
              <a:ext cx="204914" cy="363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084" fill="norm" stroke="1" extrusionOk="0">
                  <a:moveTo>
                    <a:pt x="0" y="6196"/>
                  </a:moveTo>
                  <a:cubicBezTo>
                    <a:pt x="0" y="4846"/>
                    <a:pt x="0" y="3496"/>
                    <a:pt x="771" y="2391"/>
                  </a:cubicBezTo>
                  <a:cubicBezTo>
                    <a:pt x="1543" y="1287"/>
                    <a:pt x="3086" y="428"/>
                    <a:pt x="5400" y="121"/>
                  </a:cubicBezTo>
                  <a:cubicBezTo>
                    <a:pt x="7714" y="-186"/>
                    <a:pt x="10800" y="59"/>
                    <a:pt x="12563" y="1225"/>
                  </a:cubicBezTo>
                  <a:cubicBezTo>
                    <a:pt x="14327" y="2391"/>
                    <a:pt x="14767" y="4478"/>
                    <a:pt x="14106" y="6257"/>
                  </a:cubicBezTo>
                  <a:cubicBezTo>
                    <a:pt x="13445" y="8037"/>
                    <a:pt x="11682" y="9509"/>
                    <a:pt x="10359" y="10430"/>
                  </a:cubicBezTo>
                  <a:cubicBezTo>
                    <a:pt x="9037" y="11350"/>
                    <a:pt x="8155" y="11719"/>
                    <a:pt x="8376" y="11780"/>
                  </a:cubicBezTo>
                  <a:cubicBezTo>
                    <a:pt x="8596" y="11841"/>
                    <a:pt x="9918" y="11596"/>
                    <a:pt x="11682" y="11719"/>
                  </a:cubicBezTo>
                  <a:cubicBezTo>
                    <a:pt x="13445" y="11841"/>
                    <a:pt x="15649" y="12332"/>
                    <a:pt x="17522" y="13253"/>
                  </a:cubicBezTo>
                  <a:cubicBezTo>
                    <a:pt x="19396" y="14173"/>
                    <a:pt x="20939" y="15523"/>
                    <a:pt x="21269" y="16873"/>
                  </a:cubicBezTo>
                  <a:cubicBezTo>
                    <a:pt x="21600" y="18223"/>
                    <a:pt x="20718" y="19573"/>
                    <a:pt x="18845" y="20371"/>
                  </a:cubicBezTo>
                  <a:cubicBezTo>
                    <a:pt x="16971" y="21169"/>
                    <a:pt x="14106" y="21414"/>
                    <a:pt x="12122" y="20494"/>
                  </a:cubicBezTo>
                  <a:cubicBezTo>
                    <a:pt x="10139" y="19573"/>
                    <a:pt x="9037" y="17487"/>
                    <a:pt x="7935" y="1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4655771" y="2330450"/>
              <a:ext cx="151704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6214" y="0"/>
                  </a:moveTo>
                  <a:cubicBezTo>
                    <a:pt x="9764" y="178"/>
                    <a:pt x="13315" y="356"/>
                    <a:pt x="15978" y="1378"/>
                  </a:cubicBezTo>
                  <a:cubicBezTo>
                    <a:pt x="18641" y="2400"/>
                    <a:pt x="20416" y="4267"/>
                    <a:pt x="21008" y="6667"/>
                  </a:cubicBezTo>
                  <a:cubicBezTo>
                    <a:pt x="21600" y="9067"/>
                    <a:pt x="21008" y="12000"/>
                    <a:pt x="17310" y="14578"/>
                  </a:cubicBezTo>
                  <a:cubicBezTo>
                    <a:pt x="13611" y="17156"/>
                    <a:pt x="6805" y="193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3009652" y="3003550"/>
              <a:ext cx="134767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735" y="21600"/>
                  </a:moveTo>
                  <a:cubicBezTo>
                    <a:pt x="396" y="20492"/>
                    <a:pt x="58" y="19385"/>
                    <a:pt x="7" y="18969"/>
                  </a:cubicBezTo>
                  <a:cubicBezTo>
                    <a:pt x="-44" y="18554"/>
                    <a:pt x="193" y="18831"/>
                    <a:pt x="938" y="18138"/>
                  </a:cubicBezTo>
                  <a:cubicBezTo>
                    <a:pt x="1683" y="17446"/>
                    <a:pt x="2935" y="15785"/>
                    <a:pt x="4120" y="14262"/>
                  </a:cubicBezTo>
                  <a:cubicBezTo>
                    <a:pt x="5305" y="12738"/>
                    <a:pt x="6422" y="11354"/>
                    <a:pt x="7641" y="9969"/>
                  </a:cubicBezTo>
                  <a:cubicBezTo>
                    <a:pt x="8860" y="8585"/>
                    <a:pt x="10180" y="7200"/>
                    <a:pt x="11518" y="6092"/>
                  </a:cubicBezTo>
                  <a:cubicBezTo>
                    <a:pt x="12855" y="4985"/>
                    <a:pt x="14209" y="4154"/>
                    <a:pt x="15631" y="3323"/>
                  </a:cubicBezTo>
                  <a:cubicBezTo>
                    <a:pt x="17053" y="2492"/>
                    <a:pt x="18543" y="1662"/>
                    <a:pt x="19542" y="1108"/>
                  </a:cubicBezTo>
                  <a:cubicBezTo>
                    <a:pt x="20540" y="554"/>
                    <a:pt x="21048" y="277"/>
                    <a:pt x="215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3341684" y="3179233"/>
              <a:ext cx="186774" cy="46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512" fill="norm" stroke="1" extrusionOk="0">
                  <a:moveTo>
                    <a:pt x="1369" y="9229"/>
                  </a:moveTo>
                  <a:cubicBezTo>
                    <a:pt x="1369" y="12764"/>
                    <a:pt x="1369" y="16298"/>
                    <a:pt x="1251" y="18458"/>
                  </a:cubicBezTo>
                  <a:cubicBezTo>
                    <a:pt x="1134" y="20618"/>
                    <a:pt x="899" y="21404"/>
                    <a:pt x="664" y="21502"/>
                  </a:cubicBezTo>
                  <a:cubicBezTo>
                    <a:pt x="430" y="21600"/>
                    <a:pt x="195" y="21011"/>
                    <a:pt x="77" y="18900"/>
                  </a:cubicBezTo>
                  <a:cubicBezTo>
                    <a:pt x="-40" y="16789"/>
                    <a:pt x="-40" y="13156"/>
                    <a:pt x="195" y="10260"/>
                  </a:cubicBezTo>
                  <a:cubicBezTo>
                    <a:pt x="430" y="7364"/>
                    <a:pt x="899" y="5204"/>
                    <a:pt x="1486" y="3682"/>
                  </a:cubicBezTo>
                  <a:cubicBezTo>
                    <a:pt x="2073" y="2160"/>
                    <a:pt x="2777" y="1276"/>
                    <a:pt x="3717" y="736"/>
                  </a:cubicBezTo>
                  <a:cubicBezTo>
                    <a:pt x="4656" y="196"/>
                    <a:pt x="5830" y="0"/>
                    <a:pt x="8295" y="0"/>
                  </a:cubicBezTo>
                  <a:cubicBezTo>
                    <a:pt x="10760" y="0"/>
                    <a:pt x="14517" y="196"/>
                    <a:pt x="17217" y="1031"/>
                  </a:cubicBezTo>
                  <a:cubicBezTo>
                    <a:pt x="19917" y="1865"/>
                    <a:pt x="21560" y="3338"/>
                    <a:pt x="20269" y="4860"/>
                  </a:cubicBezTo>
                  <a:cubicBezTo>
                    <a:pt x="18977" y="6382"/>
                    <a:pt x="14751" y="7953"/>
                    <a:pt x="11582" y="8935"/>
                  </a:cubicBezTo>
                  <a:cubicBezTo>
                    <a:pt x="8412" y="9916"/>
                    <a:pt x="6299" y="10309"/>
                    <a:pt x="4186" y="1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3481021" y="3416299"/>
              <a:ext cx="190501" cy="209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11016"/>
                  </a:moveTo>
                  <a:cubicBezTo>
                    <a:pt x="0" y="9936"/>
                    <a:pt x="0" y="8856"/>
                    <a:pt x="360" y="7884"/>
                  </a:cubicBezTo>
                  <a:cubicBezTo>
                    <a:pt x="720" y="6912"/>
                    <a:pt x="1440" y="6048"/>
                    <a:pt x="3720" y="6912"/>
                  </a:cubicBezTo>
                  <a:cubicBezTo>
                    <a:pt x="6000" y="7776"/>
                    <a:pt x="9840" y="10368"/>
                    <a:pt x="11880" y="12636"/>
                  </a:cubicBezTo>
                  <a:cubicBezTo>
                    <a:pt x="13920" y="14904"/>
                    <a:pt x="14160" y="16848"/>
                    <a:pt x="14040" y="18360"/>
                  </a:cubicBezTo>
                  <a:cubicBezTo>
                    <a:pt x="13920" y="19872"/>
                    <a:pt x="13440" y="20952"/>
                    <a:pt x="12120" y="21276"/>
                  </a:cubicBezTo>
                  <a:cubicBezTo>
                    <a:pt x="10800" y="21600"/>
                    <a:pt x="8640" y="21168"/>
                    <a:pt x="7800" y="18252"/>
                  </a:cubicBezTo>
                  <a:cubicBezTo>
                    <a:pt x="6960" y="15336"/>
                    <a:pt x="7440" y="9936"/>
                    <a:pt x="9960" y="6480"/>
                  </a:cubicBezTo>
                  <a:cubicBezTo>
                    <a:pt x="12480" y="3024"/>
                    <a:pt x="17040" y="15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3798786" y="3232312"/>
              <a:ext cx="107686" cy="387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474" fill="norm" stroke="1" extrusionOk="0">
                  <a:moveTo>
                    <a:pt x="20734" y="4922"/>
                  </a:moveTo>
                  <a:cubicBezTo>
                    <a:pt x="20734" y="3748"/>
                    <a:pt x="20734" y="2574"/>
                    <a:pt x="20326" y="1694"/>
                  </a:cubicBezTo>
                  <a:cubicBezTo>
                    <a:pt x="19919" y="813"/>
                    <a:pt x="19104" y="226"/>
                    <a:pt x="17677" y="50"/>
                  </a:cubicBezTo>
                  <a:cubicBezTo>
                    <a:pt x="16251" y="-126"/>
                    <a:pt x="14213" y="109"/>
                    <a:pt x="11157" y="1694"/>
                  </a:cubicBezTo>
                  <a:cubicBezTo>
                    <a:pt x="8100" y="3278"/>
                    <a:pt x="4025" y="6213"/>
                    <a:pt x="1783" y="9324"/>
                  </a:cubicBezTo>
                  <a:cubicBezTo>
                    <a:pt x="-458" y="12435"/>
                    <a:pt x="-866" y="15722"/>
                    <a:pt x="2191" y="17776"/>
                  </a:cubicBezTo>
                  <a:cubicBezTo>
                    <a:pt x="5247" y="19831"/>
                    <a:pt x="11768" y="20652"/>
                    <a:pt x="18289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4062228" y="3365500"/>
              <a:ext cx="15694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1600"/>
                    <a:pt x="3818" y="3200"/>
                    <a:pt x="1118" y="6800"/>
                  </a:cubicBezTo>
                  <a:cubicBezTo>
                    <a:pt x="-1582" y="10400"/>
                    <a:pt x="1118" y="160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4084221" y="3276627"/>
              <a:ext cx="178753" cy="36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320" fill="norm" stroke="1" extrusionOk="0">
                  <a:moveTo>
                    <a:pt x="742" y="3331"/>
                  </a:moveTo>
                  <a:cubicBezTo>
                    <a:pt x="251" y="2344"/>
                    <a:pt x="-240" y="1356"/>
                    <a:pt x="128" y="739"/>
                  </a:cubicBezTo>
                  <a:cubicBezTo>
                    <a:pt x="496" y="122"/>
                    <a:pt x="1724" y="-125"/>
                    <a:pt x="4055" y="60"/>
                  </a:cubicBezTo>
                  <a:cubicBezTo>
                    <a:pt x="6387" y="245"/>
                    <a:pt x="9824" y="862"/>
                    <a:pt x="11665" y="1912"/>
                  </a:cubicBezTo>
                  <a:cubicBezTo>
                    <a:pt x="13505" y="2961"/>
                    <a:pt x="13751" y="4442"/>
                    <a:pt x="13505" y="5491"/>
                  </a:cubicBezTo>
                  <a:cubicBezTo>
                    <a:pt x="13260" y="6540"/>
                    <a:pt x="12524" y="7157"/>
                    <a:pt x="11296" y="7713"/>
                  </a:cubicBezTo>
                  <a:cubicBezTo>
                    <a:pt x="10069" y="8268"/>
                    <a:pt x="8351" y="8762"/>
                    <a:pt x="7983" y="9194"/>
                  </a:cubicBezTo>
                  <a:cubicBezTo>
                    <a:pt x="7615" y="9626"/>
                    <a:pt x="8596" y="9996"/>
                    <a:pt x="10805" y="10737"/>
                  </a:cubicBezTo>
                  <a:cubicBezTo>
                    <a:pt x="13015" y="11477"/>
                    <a:pt x="16451" y="12588"/>
                    <a:pt x="18537" y="13946"/>
                  </a:cubicBezTo>
                  <a:cubicBezTo>
                    <a:pt x="20624" y="15304"/>
                    <a:pt x="21360" y="16908"/>
                    <a:pt x="20133" y="18204"/>
                  </a:cubicBezTo>
                  <a:cubicBezTo>
                    <a:pt x="18905" y="19500"/>
                    <a:pt x="15715" y="20488"/>
                    <a:pt x="13383" y="20981"/>
                  </a:cubicBezTo>
                  <a:cubicBezTo>
                    <a:pt x="11051" y="21475"/>
                    <a:pt x="9578" y="21475"/>
                    <a:pt x="8351" y="20673"/>
                  </a:cubicBezTo>
                  <a:cubicBezTo>
                    <a:pt x="7124" y="19870"/>
                    <a:pt x="6142" y="18266"/>
                    <a:pt x="5160" y="16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4268421" y="3312806"/>
              <a:ext cx="139758" cy="45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89" fill="norm" stroke="1" extrusionOk="0">
                  <a:moveTo>
                    <a:pt x="7624" y="90"/>
                  </a:moveTo>
                  <a:cubicBezTo>
                    <a:pt x="9212" y="-11"/>
                    <a:pt x="10800" y="-111"/>
                    <a:pt x="12706" y="291"/>
                  </a:cubicBezTo>
                  <a:cubicBezTo>
                    <a:pt x="14612" y="693"/>
                    <a:pt x="16835" y="1597"/>
                    <a:pt x="18582" y="3556"/>
                  </a:cubicBezTo>
                  <a:cubicBezTo>
                    <a:pt x="20329" y="5515"/>
                    <a:pt x="21600" y="8529"/>
                    <a:pt x="20647" y="11141"/>
                  </a:cubicBezTo>
                  <a:cubicBezTo>
                    <a:pt x="19694" y="13753"/>
                    <a:pt x="16518" y="15963"/>
                    <a:pt x="12706" y="17621"/>
                  </a:cubicBezTo>
                  <a:cubicBezTo>
                    <a:pt x="8894" y="19279"/>
                    <a:pt x="4447" y="20384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0" y="4686663"/>
              <a:ext cx="154706" cy="512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330" fill="norm" stroke="1" extrusionOk="0">
                  <a:moveTo>
                    <a:pt x="1869" y="9242"/>
                  </a:moveTo>
                  <a:cubicBezTo>
                    <a:pt x="3291" y="11799"/>
                    <a:pt x="4712" y="14356"/>
                    <a:pt x="5422" y="16119"/>
                  </a:cubicBezTo>
                  <a:cubicBezTo>
                    <a:pt x="6133" y="17882"/>
                    <a:pt x="6133" y="18852"/>
                    <a:pt x="5848" y="19690"/>
                  </a:cubicBezTo>
                  <a:cubicBezTo>
                    <a:pt x="5564" y="20527"/>
                    <a:pt x="4996" y="21233"/>
                    <a:pt x="4569" y="21321"/>
                  </a:cubicBezTo>
                  <a:cubicBezTo>
                    <a:pt x="4143" y="21409"/>
                    <a:pt x="3859" y="20880"/>
                    <a:pt x="3291" y="19117"/>
                  </a:cubicBezTo>
                  <a:cubicBezTo>
                    <a:pt x="2722" y="17353"/>
                    <a:pt x="1869" y="14356"/>
                    <a:pt x="1159" y="11491"/>
                  </a:cubicBezTo>
                  <a:cubicBezTo>
                    <a:pt x="448" y="8625"/>
                    <a:pt x="-120" y="5892"/>
                    <a:pt x="22" y="3997"/>
                  </a:cubicBezTo>
                  <a:cubicBezTo>
                    <a:pt x="164" y="2101"/>
                    <a:pt x="1017" y="1043"/>
                    <a:pt x="3148" y="470"/>
                  </a:cubicBezTo>
                  <a:cubicBezTo>
                    <a:pt x="5280" y="-103"/>
                    <a:pt x="8691" y="-191"/>
                    <a:pt x="12243" y="426"/>
                  </a:cubicBezTo>
                  <a:cubicBezTo>
                    <a:pt x="15796" y="1043"/>
                    <a:pt x="19491" y="2366"/>
                    <a:pt x="20485" y="3776"/>
                  </a:cubicBezTo>
                  <a:cubicBezTo>
                    <a:pt x="21480" y="5187"/>
                    <a:pt x="19775" y="6686"/>
                    <a:pt x="17217" y="7611"/>
                  </a:cubicBezTo>
                  <a:cubicBezTo>
                    <a:pt x="14659" y="8537"/>
                    <a:pt x="11248" y="8890"/>
                    <a:pt x="7838" y="9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79021" y="4889500"/>
              <a:ext cx="215901" cy="28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8576"/>
                  </a:moveTo>
                  <a:cubicBezTo>
                    <a:pt x="424" y="7782"/>
                    <a:pt x="847" y="6988"/>
                    <a:pt x="1588" y="6512"/>
                  </a:cubicBezTo>
                  <a:cubicBezTo>
                    <a:pt x="2329" y="6035"/>
                    <a:pt x="3388" y="5876"/>
                    <a:pt x="5294" y="6512"/>
                  </a:cubicBezTo>
                  <a:cubicBezTo>
                    <a:pt x="7200" y="7147"/>
                    <a:pt x="9953" y="8576"/>
                    <a:pt x="11012" y="11118"/>
                  </a:cubicBezTo>
                  <a:cubicBezTo>
                    <a:pt x="12071" y="13659"/>
                    <a:pt x="11435" y="17312"/>
                    <a:pt x="10588" y="19297"/>
                  </a:cubicBezTo>
                  <a:cubicBezTo>
                    <a:pt x="9741" y="21282"/>
                    <a:pt x="8682" y="21600"/>
                    <a:pt x="7941" y="21362"/>
                  </a:cubicBezTo>
                  <a:cubicBezTo>
                    <a:pt x="7200" y="21124"/>
                    <a:pt x="6776" y="20329"/>
                    <a:pt x="7094" y="17868"/>
                  </a:cubicBezTo>
                  <a:cubicBezTo>
                    <a:pt x="7412" y="15406"/>
                    <a:pt x="8471" y="11276"/>
                    <a:pt x="11012" y="8021"/>
                  </a:cubicBezTo>
                  <a:cubicBezTo>
                    <a:pt x="13553" y="4765"/>
                    <a:pt x="17576" y="23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454601" y="4735781"/>
              <a:ext cx="213371" cy="43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048" fill="norm" stroke="1" extrusionOk="0">
                  <a:moveTo>
                    <a:pt x="11074" y="1615"/>
                  </a:moveTo>
                  <a:cubicBezTo>
                    <a:pt x="10864" y="995"/>
                    <a:pt x="10655" y="375"/>
                    <a:pt x="10025" y="116"/>
                  </a:cubicBezTo>
                  <a:cubicBezTo>
                    <a:pt x="9396" y="-142"/>
                    <a:pt x="8348" y="-39"/>
                    <a:pt x="6670" y="1150"/>
                  </a:cubicBezTo>
                  <a:cubicBezTo>
                    <a:pt x="4992" y="2338"/>
                    <a:pt x="2686" y="4612"/>
                    <a:pt x="1323" y="7196"/>
                  </a:cubicBezTo>
                  <a:cubicBezTo>
                    <a:pt x="-41" y="9780"/>
                    <a:pt x="-460" y="12673"/>
                    <a:pt x="589" y="15205"/>
                  </a:cubicBezTo>
                  <a:cubicBezTo>
                    <a:pt x="1637" y="17737"/>
                    <a:pt x="4154" y="19908"/>
                    <a:pt x="7404" y="20683"/>
                  </a:cubicBezTo>
                  <a:cubicBezTo>
                    <a:pt x="10655" y="21458"/>
                    <a:pt x="14639" y="20838"/>
                    <a:pt x="17051" y="20321"/>
                  </a:cubicBezTo>
                  <a:cubicBezTo>
                    <a:pt x="19462" y="19804"/>
                    <a:pt x="20301" y="19391"/>
                    <a:pt x="21140" y="18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801850" y="4710633"/>
              <a:ext cx="177796" cy="37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63" fill="norm" stroke="1" extrusionOk="0">
                  <a:moveTo>
                    <a:pt x="2985" y="5521"/>
                  </a:moveTo>
                  <a:cubicBezTo>
                    <a:pt x="1969" y="5885"/>
                    <a:pt x="952" y="6249"/>
                    <a:pt x="952" y="7463"/>
                  </a:cubicBezTo>
                  <a:cubicBezTo>
                    <a:pt x="952" y="8676"/>
                    <a:pt x="1969" y="10739"/>
                    <a:pt x="2858" y="13045"/>
                  </a:cubicBezTo>
                  <a:cubicBezTo>
                    <a:pt x="3748" y="15351"/>
                    <a:pt x="4510" y="17899"/>
                    <a:pt x="4510" y="19416"/>
                  </a:cubicBezTo>
                  <a:cubicBezTo>
                    <a:pt x="4510" y="20933"/>
                    <a:pt x="3748" y="21418"/>
                    <a:pt x="3112" y="21357"/>
                  </a:cubicBezTo>
                  <a:cubicBezTo>
                    <a:pt x="2477" y="21297"/>
                    <a:pt x="1969" y="20690"/>
                    <a:pt x="1461" y="18263"/>
                  </a:cubicBezTo>
                  <a:cubicBezTo>
                    <a:pt x="952" y="15836"/>
                    <a:pt x="444" y="11589"/>
                    <a:pt x="190" y="8616"/>
                  </a:cubicBezTo>
                  <a:cubicBezTo>
                    <a:pt x="-64" y="5643"/>
                    <a:pt x="-64" y="3944"/>
                    <a:pt x="190" y="2670"/>
                  </a:cubicBezTo>
                  <a:cubicBezTo>
                    <a:pt x="444" y="1396"/>
                    <a:pt x="952" y="546"/>
                    <a:pt x="1969" y="182"/>
                  </a:cubicBezTo>
                  <a:cubicBezTo>
                    <a:pt x="2985" y="-182"/>
                    <a:pt x="4510" y="-61"/>
                    <a:pt x="6797" y="1092"/>
                  </a:cubicBezTo>
                  <a:cubicBezTo>
                    <a:pt x="9084" y="2245"/>
                    <a:pt x="12134" y="4429"/>
                    <a:pt x="13658" y="6128"/>
                  </a:cubicBezTo>
                  <a:cubicBezTo>
                    <a:pt x="15183" y="7827"/>
                    <a:pt x="15183" y="9040"/>
                    <a:pt x="14929" y="9951"/>
                  </a:cubicBezTo>
                  <a:cubicBezTo>
                    <a:pt x="14675" y="10861"/>
                    <a:pt x="14167" y="11467"/>
                    <a:pt x="13150" y="11892"/>
                  </a:cubicBezTo>
                  <a:cubicBezTo>
                    <a:pt x="12134" y="12317"/>
                    <a:pt x="10609" y="12560"/>
                    <a:pt x="10482" y="12742"/>
                  </a:cubicBezTo>
                  <a:cubicBezTo>
                    <a:pt x="10355" y="12924"/>
                    <a:pt x="11625" y="13045"/>
                    <a:pt x="13277" y="13409"/>
                  </a:cubicBezTo>
                  <a:cubicBezTo>
                    <a:pt x="14929" y="13773"/>
                    <a:pt x="16962" y="14380"/>
                    <a:pt x="18487" y="14987"/>
                  </a:cubicBezTo>
                  <a:cubicBezTo>
                    <a:pt x="20011" y="15593"/>
                    <a:pt x="21028" y="16200"/>
                    <a:pt x="21282" y="16807"/>
                  </a:cubicBezTo>
                  <a:cubicBezTo>
                    <a:pt x="21536" y="17414"/>
                    <a:pt x="21028" y="18020"/>
                    <a:pt x="19630" y="18506"/>
                  </a:cubicBezTo>
                  <a:cubicBezTo>
                    <a:pt x="18232" y="18991"/>
                    <a:pt x="15945" y="19355"/>
                    <a:pt x="13404" y="19537"/>
                  </a:cubicBezTo>
                  <a:cubicBezTo>
                    <a:pt x="10863" y="19719"/>
                    <a:pt x="8068" y="19719"/>
                    <a:pt x="6035" y="19537"/>
                  </a:cubicBezTo>
                  <a:cubicBezTo>
                    <a:pt x="4002" y="19355"/>
                    <a:pt x="2731" y="18991"/>
                    <a:pt x="2858" y="18445"/>
                  </a:cubicBezTo>
                  <a:cubicBezTo>
                    <a:pt x="2985" y="17899"/>
                    <a:pt x="4510" y="17171"/>
                    <a:pt x="6035" y="16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1132529" y="4594135"/>
              <a:ext cx="43443" cy="64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60" fill="norm" stroke="1" extrusionOk="0">
                  <a:moveTo>
                    <a:pt x="21110" y="1576"/>
                  </a:moveTo>
                  <a:cubicBezTo>
                    <a:pt x="16996" y="1226"/>
                    <a:pt x="12881" y="877"/>
                    <a:pt x="9281" y="562"/>
                  </a:cubicBezTo>
                  <a:cubicBezTo>
                    <a:pt x="5681" y="248"/>
                    <a:pt x="2596" y="-32"/>
                    <a:pt x="1053" y="3"/>
                  </a:cubicBezTo>
                  <a:cubicBezTo>
                    <a:pt x="-490" y="38"/>
                    <a:pt x="-490" y="387"/>
                    <a:pt x="2081" y="1751"/>
                  </a:cubicBezTo>
                  <a:cubicBezTo>
                    <a:pt x="4653" y="3114"/>
                    <a:pt x="9796" y="5490"/>
                    <a:pt x="12367" y="8077"/>
                  </a:cubicBezTo>
                  <a:cubicBezTo>
                    <a:pt x="14939" y="10663"/>
                    <a:pt x="14939" y="13459"/>
                    <a:pt x="13396" y="15486"/>
                  </a:cubicBezTo>
                  <a:cubicBezTo>
                    <a:pt x="11853" y="17514"/>
                    <a:pt x="8767" y="18772"/>
                    <a:pt x="6196" y="19716"/>
                  </a:cubicBezTo>
                  <a:cubicBezTo>
                    <a:pt x="3624" y="20659"/>
                    <a:pt x="1567" y="21288"/>
                    <a:pt x="1567" y="21428"/>
                  </a:cubicBezTo>
                  <a:cubicBezTo>
                    <a:pt x="1567" y="21568"/>
                    <a:pt x="3624" y="21218"/>
                    <a:pt x="5681" y="20904"/>
                  </a:cubicBezTo>
                  <a:cubicBezTo>
                    <a:pt x="7739" y="20589"/>
                    <a:pt x="9796" y="20310"/>
                    <a:pt x="11853" y="20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253022" y="4693646"/>
              <a:ext cx="107100" cy="33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36" fill="norm" stroke="1" extrusionOk="0">
                  <a:moveTo>
                    <a:pt x="7454" y="2789"/>
                  </a:moveTo>
                  <a:cubicBezTo>
                    <a:pt x="6183" y="7000"/>
                    <a:pt x="4912" y="11211"/>
                    <a:pt x="4065" y="13996"/>
                  </a:cubicBezTo>
                  <a:cubicBezTo>
                    <a:pt x="3218" y="16781"/>
                    <a:pt x="2795" y="18140"/>
                    <a:pt x="2159" y="19227"/>
                  </a:cubicBezTo>
                  <a:cubicBezTo>
                    <a:pt x="1524" y="20313"/>
                    <a:pt x="677" y="21128"/>
                    <a:pt x="254" y="20857"/>
                  </a:cubicBezTo>
                  <a:cubicBezTo>
                    <a:pt x="-170" y="20585"/>
                    <a:pt x="-170" y="19227"/>
                    <a:pt x="1101" y="16238"/>
                  </a:cubicBezTo>
                  <a:cubicBezTo>
                    <a:pt x="2371" y="13249"/>
                    <a:pt x="4912" y="8630"/>
                    <a:pt x="6606" y="5913"/>
                  </a:cubicBezTo>
                  <a:cubicBezTo>
                    <a:pt x="8301" y="3196"/>
                    <a:pt x="9148" y="2381"/>
                    <a:pt x="9995" y="1566"/>
                  </a:cubicBezTo>
                  <a:cubicBezTo>
                    <a:pt x="10842" y="751"/>
                    <a:pt x="11689" y="-64"/>
                    <a:pt x="12748" y="4"/>
                  </a:cubicBezTo>
                  <a:cubicBezTo>
                    <a:pt x="13806" y="72"/>
                    <a:pt x="15077" y="1023"/>
                    <a:pt x="16348" y="3468"/>
                  </a:cubicBezTo>
                  <a:cubicBezTo>
                    <a:pt x="17618" y="5913"/>
                    <a:pt x="18889" y="9853"/>
                    <a:pt x="19736" y="13113"/>
                  </a:cubicBezTo>
                  <a:cubicBezTo>
                    <a:pt x="20583" y="16374"/>
                    <a:pt x="21006" y="18955"/>
                    <a:pt x="2143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265868" y="4870450"/>
              <a:ext cx="119654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5506" y="21600"/>
                  </a:moveTo>
                  <a:cubicBezTo>
                    <a:pt x="2854" y="16800"/>
                    <a:pt x="201" y="12000"/>
                    <a:pt x="11" y="9000"/>
                  </a:cubicBezTo>
                  <a:cubicBezTo>
                    <a:pt x="-178" y="6000"/>
                    <a:pt x="2096" y="4800"/>
                    <a:pt x="6075" y="3600"/>
                  </a:cubicBezTo>
                  <a:cubicBezTo>
                    <a:pt x="10054" y="2400"/>
                    <a:pt x="15738" y="1200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417271" y="4622800"/>
              <a:ext cx="129788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600" fill="norm" stroke="1" extrusionOk="0">
                  <a:moveTo>
                    <a:pt x="7087" y="0"/>
                  </a:moveTo>
                  <a:cubicBezTo>
                    <a:pt x="11475" y="2400"/>
                    <a:pt x="15862" y="4800"/>
                    <a:pt x="18394" y="7350"/>
                  </a:cubicBezTo>
                  <a:cubicBezTo>
                    <a:pt x="20925" y="9900"/>
                    <a:pt x="21600" y="12600"/>
                    <a:pt x="19237" y="15000"/>
                  </a:cubicBezTo>
                  <a:cubicBezTo>
                    <a:pt x="16875" y="17400"/>
                    <a:pt x="11475" y="19500"/>
                    <a:pt x="7762" y="20550"/>
                  </a:cubicBezTo>
                  <a:cubicBezTo>
                    <a:pt x="4050" y="21600"/>
                    <a:pt x="202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906221" y="4816783"/>
              <a:ext cx="336551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21064"/>
                  </a:moveTo>
                  <a:cubicBezTo>
                    <a:pt x="2309" y="14418"/>
                    <a:pt x="4619" y="7772"/>
                    <a:pt x="8083" y="4033"/>
                  </a:cubicBezTo>
                  <a:cubicBezTo>
                    <a:pt x="11547" y="295"/>
                    <a:pt x="16166" y="-536"/>
                    <a:pt x="18611" y="295"/>
                  </a:cubicBezTo>
                  <a:cubicBezTo>
                    <a:pt x="21057" y="1126"/>
                    <a:pt x="21328" y="3618"/>
                    <a:pt x="21600" y="6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1915694" y="4883150"/>
              <a:ext cx="346128" cy="110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57" fill="norm" stroke="1" extrusionOk="0">
                  <a:moveTo>
                    <a:pt x="4547" y="18340"/>
                  </a:moveTo>
                  <a:cubicBezTo>
                    <a:pt x="3757" y="19155"/>
                    <a:pt x="2966" y="19970"/>
                    <a:pt x="2044" y="20581"/>
                  </a:cubicBezTo>
                  <a:cubicBezTo>
                    <a:pt x="1122" y="21192"/>
                    <a:pt x="69" y="21600"/>
                    <a:pt x="3" y="21192"/>
                  </a:cubicBezTo>
                  <a:cubicBezTo>
                    <a:pt x="-63" y="20785"/>
                    <a:pt x="859" y="19562"/>
                    <a:pt x="3493" y="16913"/>
                  </a:cubicBezTo>
                  <a:cubicBezTo>
                    <a:pt x="6127" y="14264"/>
                    <a:pt x="10474" y="10189"/>
                    <a:pt x="13766" y="7132"/>
                  </a:cubicBezTo>
                  <a:cubicBezTo>
                    <a:pt x="17059" y="4075"/>
                    <a:pt x="19298" y="2038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1931621" y="4584700"/>
              <a:ext cx="254001" cy="62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145"/>
                    <a:pt x="19800" y="291"/>
                    <a:pt x="18810" y="1273"/>
                  </a:cubicBezTo>
                  <a:cubicBezTo>
                    <a:pt x="17820" y="2255"/>
                    <a:pt x="16740" y="4073"/>
                    <a:pt x="14850" y="6291"/>
                  </a:cubicBezTo>
                  <a:cubicBezTo>
                    <a:pt x="12960" y="8509"/>
                    <a:pt x="10260" y="11127"/>
                    <a:pt x="7650" y="13745"/>
                  </a:cubicBezTo>
                  <a:cubicBezTo>
                    <a:pt x="5040" y="16364"/>
                    <a:pt x="252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2776641" y="4491156"/>
              <a:ext cx="100115" cy="535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54" fill="norm" stroke="1" extrusionOk="0">
                  <a:moveTo>
                    <a:pt x="2600" y="11323"/>
                  </a:moveTo>
                  <a:cubicBezTo>
                    <a:pt x="2600" y="13685"/>
                    <a:pt x="2600" y="16048"/>
                    <a:pt x="2600" y="17609"/>
                  </a:cubicBezTo>
                  <a:cubicBezTo>
                    <a:pt x="2600" y="19169"/>
                    <a:pt x="2600" y="19929"/>
                    <a:pt x="2825" y="20520"/>
                  </a:cubicBezTo>
                  <a:cubicBezTo>
                    <a:pt x="3050" y="21110"/>
                    <a:pt x="3500" y="21532"/>
                    <a:pt x="3725" y="21279"/>
                  </a:cubicBezTo>
                  <a:cubicBezTo>
                    <a:pt x="3950" y="21026"/>
                    <a:pt x="3950" y="20098"/>
                    <a:pt x="3500" y="17988"/>
                  </a:cubicBezTo>
                  <a:cubicBezTo>
                    <a:pt x="3050" y="15879"/>
                    <a:pt x="2150" y="12588"/>
                    <a:pt x="1475" y="9677"/>
                  </a:cubicBezTo>
                  <a:cubicBezTo>
                    <a:pt x="800" y="6766"/>
                    <a:pt x="350" y="4235"/>
                    <a:pt x="125" y="2759"/>
                  </a:cubicBezTo>
                  <a:cubicBezTo>
                    <a:pt x="-100" y="1282"/>
                    <a:pt x="-100" y="860"/>
                    <a:pt x="800" y="523"/>
                  </a:cubicBezTo>
                  <a:cubicBezTo>
                    <a:pt x="1700" y="185"/>
                    <a:pt x="3500" y="-68"/>
                    <a:pt x="5750" y="16"/>
                  </a:cubicBezTo>
                  <a:cubicBezTo>
                    <a:pt x="8000" y="101"/>
                    <a:pt x="10700" y="523"/>
                    <a:pt x="14075" y="1704"/>
                  </a:cubicBezTo>
                  <a:cubicBezTo>
                    <a:pt x="17450" y="2885"/>
                    <a:pt x="21500" y="4826"/>
                    <a:pt x="21275" y="6345"/>
                  </a:cubicBezTo>
                  <a:cubicBezTo>
                    <a:pt x="21050" y="7863"/>
                    <a:pt x="16550" y="8960"/>
                    <a:pt x="12725" y="9635"/>
                  </a:cubicBezTo>
                  <a:cubicBezTo>
                    <a:pt x="8900" y="10310"/>
                    <a:pt x="5750" y="10563"/>
                    <a:pt x="2600" y="10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2903171" y="4724399"/>
              <a:ext cx="209551" cy="207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2436"/>
                  </a:moveTo>
                  <a:cubicBezTo>
                    <a:pt x="218" y="11345"/>
                    <a:pt x="436" y="10255"/>
                    <a:pt x="1091" y="9709"/>
                  </a:cubicBezTo>
                  <a:cubicBezTo>
                    <a:pt x="1745" y="9164"/>
                    <a:pt x="2836" y="9164"/>
                    <a:pt x="4691" y="10473"/>
                  </a:cubicBezTo>
                  <a:cubicBezTo>
                    <a:pt x="6545" y="11782"/>
                    <a:pt x="9164" y="14400"/>
                    <a:pt x="10582" y="16473"/>
                  </a:cubicBezTo>
                  <a:cubicBezTo>
                    <a:pt x="12000" y="18545"/>
                    <a:pt x="12218" y="20073"/>
                    <a:pt x="11782" y="20836"/>
                  </a:cubicBezTo>
                  <a:cubicBezTo>
                    <a:pt x="11345" y="21600"/>
                    <a:pt x="10255" y="21600"/>
                    <a:pt x="9491" y="21055"/>
                  </a:cubicBezTo>
                  <a:cubicBezTo>
                    <a:pt x="8727" y="20509"/>
                    <a:pt x="8291" y="19418"/>
                    <a:pt x="7855" y="17127"/>
                  </a:cubicBezTo>
                  <a:cubicBezTo>
                    <a:pt x="7418" y="14836"/>
                    <a:pt x="6982" y="11345"/>
                    <a:pt x="9273" y="8291"/>
                  </a:cubicBezTo>
                  <a:cubicBezTo>
                    <a:pt x="11564" y="5236"/>
                    <a:pt x="16582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3244925" y="4493597"/>
              <a:ext cx="128147" cy="458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58" fill="norm" stroke="1" extrusionOk="0">
                  <a:moveTo>
                    <a:pt x="20047" y="3373"/>
                  </a:moveTo>
                  <a:cubicBezTo>
                    <a:pt x="20047" y="2778"/>
                    <a:pt x="20047" y="2184"/>
                    <a:pt x="19873" y="1639"/>
                  </a:cubicBezTo>
                  <a:cubicBezTo>
                    <a:pt x="19698" y="1094"/>
                    <a:pt x="19350" y="599"/>
                    <a:pt x="18305" y="301"/>
                  </a:cubicBezTo>
                  <a:cubicBezTo>
                    <a:pt x="17260" y="4"/>
                    <a:pt x="15518" y="-95"/>
                    <a:pt x="14124" y="103"/>
                  </a:cubicBezTo>
                  <a:cubicBezTo>
                    <a:pt x="12731" y="301"/>
                    <a:pt x="11686" y="797"/>
                    <a:pt x="9421" y="2580"/>
                  </a:cubicBezTo>
                  <a:cubicBezTo>
                    <a:pt x="7157" y="4364"/>
                    <a:pt x="3673" y="7435"/>
                    <a:pt x="1757" y="10556"/>
                  </a:cubicBezTo>
                  <a:cubicBezTo>
                    <a:pt x="-160" y="13677"/>
                    <a:pt x="-508" y="16848"/>
                    <a:pt x="711" y="18780"/>
                  </a:cubicBezTo>
                  <a:cubicBezTo>
                    <a:pt x="1931" y="20712"/>
                    <a:pt x="4718" y="21406"/>
                    <a:pt x="8376" y="21455"/>
                  </a:cubicBezTo>
                  <a:cubicBezTo>
                    <a:pt x="12034" y="21505"/>
                    <a:pt x="16563" y="20911"/>
                    <a:pt x="21092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3487636" y="4489981"/>
              <a:ext cx="152136" cy="38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96" fill="norm" stroke="1" extrusionOk="0">
                  <a:moveTo>
                    <a:pt x="7163" y="4955"/>
                  </a:moveTo>
                  <a:cubicBezTo>
                    <a:pt x="6263" y="6023"/>
                    <a:pt x="5363" y="7092"/>
                    <a:pt x="4313" y="9347"/>
                  </a:cubicBezTo>
                  <a:cubicBezTo>
                    <a:pt x="3263" y="11601"/>
                    <a:pt x="2063" y="15043"/>
                    <a:pt x="1313" y="17061"/>
                  </a:cubicBezTo>
                  <a:cubicBezTo>
                    <a:pt x="563" y="19078"/>
                    <a:pt x="263" y="19672"/>
                    <a:pt x="113" y="20265"/>
                  </a:cubicBezTo>
                  <a:cubicBezTo>
                    <a:pt x="-37" y="20859"/>
                    <a:pt x="-37" y="21452"/>
                    <a:pt x="113" y="21393"/>
                  </a:cubicBezTo>
                  <a:cubicBezTo>
                    <a:pt x="263" y="21333"/>
                    <a:pt x="563" y="20621"/>
                    <a:pt x="2063" y="18307"/>
                  </a:cubicBezTo>
                  <a:cubicBezTo>
                    <a:pt x="3563" y="15993"/>
                    <a:pt x="6263" y="12076"/>
                    <a:pt x="8363" y="9109"/>
                  </a:cubicBezTo>
                  <a:cubicBezTo>
                    <a:pt x="10463" y="6142"/>
                    <a:pt x="11963" y="4125"/>
                    <a:pt x="13313" y="2641"/>
                  </a:cubicBezTo>
                  <a:cubicBezTo>
                    <a:pt x="14663" y="1157"/>
                    <a:pt x="15863" y="208"/>
                    <a:pt x="16613" y="30"/>
                  </a:cubicBezTo>
                  <a:cubicBezTo>
                    <a:pt x="17363" y="-148"/>
                    <a:pt x="17663" y="445"/>
                    <a:pt x="18263" y="2700"/>
                  </a:cubicBezTo>
                  <a:cubicBezTo>
                    <a:pt x="18863" y="4955"/>
                    <a:pt x="19763" y="8872"/>
                    <a:pt x="20363" y="11898"/>
                  </a:cubicBezTo>
                  <a:cubicBezTo>
                    <a:pt x="20963" y="14925"/>
                    <a:pt x="21263" y="17061"/>
                    <a:pt x="21563" y="19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3519121" y="4635500"/>
              <a:ext cx="1778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9543"/>
                    <a:pt x="5143" y="17486"/>
                    <a:pt x="8743" y="13886"/>
                  </a:cubicBezTo>
                  <a:cubicBezTo>
                    <a:pt x="12343" y="10286"/>
                    <a:pt x="16971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3766771" y="4343400"/>
              <a:ext cx="31751" cy="734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21600" y="0"/>
                  </a:moveTo>
                  <a:cubicBezTo>
                    <a:pt x="21600" y="2297"/>
                    <a:pt x="21600" y="4593"/>
                    <a:pt x="20160" y="6672"/>
                  </a:cubicBezTo>
                  <a:cubicBezTo>
                    <a:pt x="18720" y="8752"/>
                    <a:pt x="15840" y="10614"/>
                    <a:pt x="12240" y="12724"/>
                  </a:cubicBezTo>
                  <a:cubicBezTo>
                    <a:pt x="8640" y="14834"/>
                    <a:pt x="4320" y="17193"/>
                    <a:pt x="2160" y="18590"/>
                  </a:cubicBezTo>
                  <a:cubicBezTo>
                    <a:pt x="0" y="19986"/>
                    <a:pt x="0" y="20421"/>
                    <a:pt x="0" y="20793"/>
                  </a:cubicBezTo>
                  <a:cubicBezTo>
                    <a:pt x="0" y="21166"/>
                    <a:pt x="0" y="21476"/>
                    <a:pt x="2880" y="21538"/>
                  </a:cubicBezTo>
                  <a:cubicBezTo>
                    <a:pt x="5760" y="21600"/>
                    <a:pt x="11520" y="21414"/>
                    <a:pt x="1728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3925521" y="4591050"/>
              <a:ext cx="8468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888"/>
                    <a:pt x="21600" y="7776"/>
                    <a:pt x="21600" y="11376"/>
                  </a:cubicBezTo>
                  <a:cubicBezTo>
                    <a:pt x="21600" y="14976"/>
                    <a:pt x="10800" y="182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3925521" y="4516577"/>
              <a:ext cx="134567" cy="414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69" fill="norm" stroke="1" extrusionOk="0">
                  <a:moveTo>
                    <a:pt x="0" y="4166"/>
                  </a:moveTo>
                  <a:cubicBezTo>
                    <a:pt x="0" y="3184"/>
                    <a:pt x="0" y="2202"/>
                    <a:pt x="1687" y="1438"/>
                  </a:cubicBezTo>
                  <a:cubicBezTo>
                    <a:pt x="3375" y="675"/>
                    <a:pt x="6750" y="129"/>
                    <a:pt x="9956" y="20"/>
                  </a:cubicBezTo>
                  <a:cubicBezTo>
                    <a:pt x="13162" y="-89"/>
                    <a:pt x="16200" y="238"/>
                    <a:pt x="17887" y="1220"/>
                  </a:cubicBezTo>
                  <a:cubicBezTo>
                    <a:pt x="19575" y="2202"/>
                    <a:pt x="19912" y="3838"/>
                    <a:pt x="18731" y="5147"/>
                  </a:cubicBezTo>
                  <a:cubicBezTo>
                    <a:pt x="17550" y="6456"/>
                    <a:pt x="14850" y="7438"/>
                    <a:pt x="12994" y="8147"/>
                  </a:cubicBezTo>
                  <a:cubicBezTo>
                    <a:pt x="11137" y="8856"/>
                    <a:pt x="10125" y="9293"/>
                    <a:pt x="10462" y="9729"/>
                  </a:cubicBezTo>
                  <a:cubicBezTo>
                    <a:pt x="10800" y="10166"/>
                    <a:pt x="12487" y="10602"/>
                    <a:pt x="14175" y="10984"/>
                  </a:cubicBezTo>
                  <a:cubicBezTo>
                    <a:pt x="15862" y="11366"/>
                    <a:pt x="17550" y="11693"/>
                    <a:pt x="18900" y="12511"/>
                  </a:cubicBezTo>
                  <a:cubicBezTo>
                    <a:pt x="20250" y="13329"/>
                    <a:pt x="21262" y="14638"/>
                    <a:pt x="21431" y="15838"/>
                  </a:cubicBezTo>
                  <a:cubicBezTo>
                    <a:pt x="21600" y="17038"/>
                    <a:pt x="20925" y="18129"/>
                    <a:pt x="19237" y="19056"/>
                  </a:cubicBezTo>
                  <a:cubicBezTo>
                    <a:pt x="17550" y="19984"/>
                    <a:pt x="14850" y="20747"/>
                    <a:pt x="12656" y="21129"/>
                  </a:cubicBezTo>
                  <a:cubicBezTo>
                    <a:pt x="10462" y="21511"/>
                    <a:pt x="8775" y="21511"/>
                    <a:pt x="7256" y="20584"/>
                  </a:cubicBezTo>
                  <a:cubicBezTo>
                    <a:pt x="5737" y="19656"/>
                    <a:pt x="4387" y="17802"/>
                    <a:pt x="3037" y="15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4077921" y="4414192"/>
              <a:ext cx="157047" cy="54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63" fill="norm" stroke="1" extrusionOk="0">
                  <a:moveTo>
                    <a:pt x="12096" y="465"/>
                  </a:moveTo>
                  <a:cubicBezTo>
                    <a:pt x="13536" y="214"/>
                    <a:pt x="14976" y="-37"/>
                    <a:pt x="16272" y="5"/>
                  </a:cubicBezTo>
                  <a:cubicBezTo>
                    <a:pt x="17568" y="47"/>
                    <a:pt x="18720" y="382"/>
                    <a:pt x="19728" y="1847"/>
                  </a:cubicBezTo>
                  <a:cubicBezTo>
                    <a:pt x="20736" y="3312"/>
                    <a:pt x="21600" y="5907"/>
                    <a:pt x="21312" y="8293"/>
                  </a:cubicBezTo>
                  <a:cubicBezTo>
                    <a:pt x="21024" y="10679"/>
                    <a:pt x="19584" y="12856"/>
                    <a:pt x="15840" y="15033"/>
                  </a:cubicBezTo>
                  <a:cubicBezTo>
                    <a:pt x="12096" y="17210"/>
                    <a:pt x="6048" y="19386"/>
                    <a:pt x="0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2" name="Drawing"/>
          <p:cNvGrpSpPr/>
          <p:nvPr/>
        </p:nvGrpSpPr>
        <p:grpSpPr>
          <a:xfrm>
            <a:off x="1181099" y="1619254"/>
            <a:ext cx="11141256" cy="7567080"/>
            <a:chOff x="0" y="0"/>
            <a:chExt cx="11141254" cy="7567079"/>
          </a:xfrm>
        </p:grpSpPr>
        <p:sp>
          <p:nvSpPr>
            <p:cNvPr id="1522" name="Line"/>
            <p:cNvSpPr/>
            <p:nvPr/>
          </p:nvSpPr>
          <p:spPr>
            <a:xfrm>
              <a:off x="25400" y="268891"/>
              <a:ext cx="149030" cy="575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518" fill="norm" stroke="1" extrusionOk="0">
                  <a:moveTo>
                    <a:pt x="0" y="5140"/>
                  </a:moveTo>
                  <a:cubicBezTo>
                    <a:pt x="1479" y="6643"/>
                    <a:pt x="2959" y="8147"/>
                    <a:pt x="4290" y="10085"/>
                  </a:cubicBezTo>
                  <a:cubicBezTo>
                    <a:pt x="5622" y="12023"/>
                    <a:pt x="6805" y="14397"/>
                    <a:pt x="7397" y="16217"/>
                  </a:cubicBezTo>
                  <a:cubicBezTo>
                    <a:pt x="7989" y="18037"/>
                    <a:pt x="7989" y="19303"/>
                    <a:pt x="7989" y="20173"/>
                  </a:cubicBezTo>
                  <a:cubicBezTo>
                    <a:pt x="7989" y="21043"/>
                    <a:pt x="7989" y="21518"/>
                    <a:pt x="7989" y="21518"/>
                  </a:cubicBezTo>
                  <a:cubicBezTo>
                    <a:pt x="7989" y="21518"/>
                    <a:pt x="7989" y="21043"/>
                    <a:pt x="7249" y="19382"/>
                  </a:cubicBezTo>
                  <a:cubicBezTo>
                    <a:pt x="6510" y="17720"/>
                    <a:pt x="5030" y="14872"/>
                    <a:pt x="3847" y="12063"/>
                  </a:cubicBezTo>
                  <a:cubicBezTo>
                    <a:pt x="2663" y="9254"/>
                    <a:pt x="1775" y="6485"/>
                    <a:pt x="1479" y="4744"/>
                  </a:cubicBezTo>
                  <a:cubicBezTo>
                    <a:pt x="1184" y="3004"/>
                    <a:pt x="1479" y="2292"/>
                    <a:pt x="2071" y="1659"/>
                  </a:cubicBezTo>
                  <a:cubicBezTo>
                    <a:pt x="2663" y="1026"/>
                    <a:pt x="3551" y="472"/>
                    <a:pt x="4734" y="195"/>
                  </a:cubicBezTo>
                  <a:cubicBezTo>
                    <a:pt x="5918" y="-82"/>
                    <a:pt x="7397" y="-82"/>
                    <a:pt x="9764" y="314"/>
                  </a:cubicBezTo>
                  <a:cubicBezTo>
                    <a:pt x="12132" y="709"/>
                    <a:pt x="15386" y="1500"/>
                    <a:pt x="17753" y="2608"/>
                  </a:cubicBezTo>
                  <a:cubicBezTo>
                    <a:pt x="20121" y="3716"/>
                    <a:pt x="21600" y="5140"/>
                    <a:pt x="20416" y="6406"/>
                  </a:cubicBezTo>
                  <a:cubicBezTo>
                    <a:pt x="19233" y="7672"/>
                    <a:pt x="15386" y="8780"/>
                    <a:pt x="12575" y="9413"/>
                  </a:cubicBezTo>
                  <a:cubicBezTo>
                    <a:pt x="9764" y="10045"/>
                    <a:pt x="7989" y="10204"/>
                    <a:pt x="6362" y="10204"/>
                  </a:cubicBezTo>
                  <a:cubicBezTo>
                    <a:pt x="4734" y="10204"/>
                    <a:pt x="3255" y="10045"/>
                    <a:pt x="2811" y="9848"/>
                  </a:cubicBezTo>
                  <a:cubicBezTo>
                    <a:pt x="2367" y="9650"/>
                    <a:pt x="2959" y="9413"/>
                    <a:pt x="3551" y="9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88192" y="507995"/>
              <a:ext cx="186458" cy="30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18" fill="norm" stroke="1" extrusionOk="0">
                  <a:moveTo>
                    <a:pt x="2449" y="7053"/>
                  </a:moveTo>
                  <a:cubicBezTo>
                    <a:pt x="1721" y="6465"/>
                    <a:pt x="992" y="5878"/>
                    <a:pt x="507" y="5216"/>
                  </a:cubicBezTo>
                  <a:cubicBezTo>
                    <a:pt x="22" y="4555"/>
                    <a:pt x="-221" y="3820"/>
                    <a:pt x="264" y="3453"/>
                  </a:cubicBezTo>
                  <a:cubicBezTo>
                    <a:pt x="750" y="3086"/>
                    <a:pt x="1963" y="3086"/>
                    <a:pt x="4148" y="4261"/>
                  </a:cubicBezTo>
                  <a:cubicBezTo>
                    <a:pt x="6332" y="5437"/>
                    <a:pt x="9487" y="7788"/>
                    <a:pt x="10943" y="10506"/>
                  </a:cubicBezTo>
                  <a:cubicBezTo>
                    <a:pt x="12399" y="13224"/>
                    <a:pt x="12157" y="16310"/>
                    <a:pt x="11428" y="18220"/>
                  </a:cubicBezTo>
                  <a:cubicBezTo>
                    <a:pt x="10700" y="20131"/>
                    <a:pt x="9487" y="20865"/>
                    <a:pt x="8273" y="21233"/>
                  </a:cubicBezTo>
                  <a:cubicBezTo>
                    <a:pt x="7060" y="21600"/>
                    <a:pt x="5846" y="21600"/>
                    <a:pt x="5240" y="19543"/>
                  </a:cubicBezTo>
                  <a:cubicBezTo>
                    <a:pt x="4633" y="17486"/>
                    <a:pt x="4633" y="13371"/>
                    <a:pt x="6575" y="9771"/>
                  </a:cubicBezTo>
                  <a:cubicBezTo>
                    <a:pt x="8516" y="6171"/>
                    <a:pt x="12399" y="3086"/>
                    <a:pt x="15190" y="1543"/>
                  </a:cubicBezTo>
                  <a:cubicBezTo>
                    <a:pt x="17981" y="0"/>
                    <a:pt x="19680" y="0"/>
                    <a:pt x="213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518273" y="347166"/>
              <a:ext cx="154828" cy="42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90" fill="norm" stroke="1" extrusionOk="0">
                  <a:moveTo>
                    <a:pt x="15221" y="2698"/>
                  </a:moveTo>
                  <a:cubicBezTo>
                    <a:pt x="13762" y="1834"/>
                    <a:pt x="12302" y="970"/>
                    <a:pt x="10843" y="484"/>
                  </a:cubicBezTo>
                  <a:cubicBezTo>
                    <a:pt x="9383" y="-2"/>
                    <a:pt x="7924" y="-110"/>
                    <a:pt x="6756" y="106"/>
                  </a:cubicBezTo>
                  <a:cubicBezTo>
                    <a:pt x="5589" y="322"/>
                    <a:pt x="4713" y="862"/>
                    <a:pt x="3400" y="2698"/>
                  </a:cubicBezTo>
                  <a:cubicBezTo>
                    <a:pt x="2086" y="4534"/>
                    <a:pt x="335" y="7666"/>
                    <a:pt x="43" y="10744"/>
                  </a:cubicBezTo>
                  <a:cubicBezTo>
                    <a:pt x="-249" y="13822"/>
                    <a:pt x="919" y="16846"/>
                    <a:pt x="4713" y="18628"/>
                  </a:cubicBezTo>
                  <a:cubicBezTo>
                    <a:pt x="8508" y="20410"/>
                    <a:pt x="14929" y="20950"/>
                    <a:pt x="21351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761436" y="463545"/>
              <a:ext cx="1961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600"/>
                    <a:pt x="-1585" y="7200"/>
                    <a:pt x="575" y="10800"/>
                  </a:cubicBezTo>
                  <a:cubicBezTo>
                    <a:pt x="2735" y="14400"/>
                    <a:pt x="11375" y="180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762000" y="323387"/>
              <a:ext cx="141655" cy="42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318" fill="norm" stroke="1" extrusionOk="0">
                  <a:moveTo>
                    <a:pt x="939" y="7365"/>
                  </a:moveTo>
                  <a:cubicBezTo>
                    <a:pt x="939" y="5237"/>
                    <a:pt x="939" y="3109"/>
                    <a:pt x="1565" y="1832"/>
                  </a:cubicBezTo>
                  <a:cubicBezTo>
                    <a:pt x="2191" y="555"/>
                    <a:pt x="3443" y="130"/>
                    <a:pt x="5478" y="23"/>
                  </a:cubicBezTo>
                  <a:cubicBezTo>
                    <a:pt x="7513" y="-83"/>
                    <a:pt x="10330" y="130"/>
                    <a:pt x="11426" y="1726"/>
                  </a:cubicBezTo>
                  <a:cubicBezTo>
                    <a:pt x="12522" y="3322"/>
                    <a:pt x="11896" y="6301"/>
                    <a:pt x="10957" y="8057"/>
                  </a:cubicBezTo>
                  <a:cubicBezTo>
                    <a:pt x="10017" y="9813"/>
                    <a:pt x="8765" y="10345"/>
                    <a:pt x="7670" y="10877"/>
                  </a:cubicBezTo>
                  <a:cubicBezTo>
                    <a:pt x="6574" y="11409"/>
                    <a:pt x="5635" y="11941"/>
                    <a:pt x="6574" y="12260"/>
                  </a:cubicBezTo>
                  <a:cubicBezTo>
                    <a:pt x="7513" y="12579"/>
                    <a:pt x="10330" y="12685"/>
                    <a:pt x="13304" y="13217"/>
                  </a:cubicBezTo>
                  <a:cubicBezTo>
                    <a:pt x="16278" y="13750"/>
                    <a:pt x="19409" y="14707"/>
                    <a:pt x="20504" y="15984"/>
                  </a:cubicBezTo>
                  <a:cubicBezTo>
                    <a:pt x="21600" y="17261"/>
                    <a:pt x="20661" y="18857"/>
                    <a:pt x="17843" y="19921"/>
                  </a:cubicBezTo>
                  <a:cubicBezTo>
                    <a:pt x="15026" y="20985"/>
                    <a:pt x="10330" y="21517"/>
                    <a:pt x="7043" y="21251"/>
                  </a:cubicBezTo>
                  <a:cubicBezTo>
                    <a:pt x="3757" y="20985"/>
                    <a:pt x="1878" y="19921"/>
                    <a:pt x="0" y="1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993956" y="202064"/>
              <a:ext cx="18642" cy="775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22" h="21573" fill="norm" stroke="1" extrusionOk="0">
                  <a:moveTo>
                    <a:pt x="16015" y="562"/>
                  </a:moveTo>
                  <a:cubicBezTo>
                    <a:pt x="11695" y="267"/>
                    <a:pt x="7375" y="-27"/>
                    <a:pt x="5215" y="2"/>
                  </a:cubicBezTo>
                  <a:cubicBezTo>
                    <a:pt x="3055" y="32"/>
                    <a:pt x="3055" y="385"/>
                    <a:pt x="6295" y="1709"/>
                  </a:cubicBezTo>
                  <a:cubicBezTo>
                    <a:pt x="9535" y="3033"/>
                    <a:pt x="16015" y="5329"/>
                    <a:pt x="18175" y="7565"/>
                  </a:cubicBezTo>
                  <a:cubicBezTo>
                    <a:pt x="20335" y="9802"/>
                    <a:pt x="18175" y="11980"/>
                    <a:pt x="13855" y="14128"/>
                  </a:cubicBezTo>
                  <a:cubicBezTo>
                    <a:pt x="9535" y="16276"/>
                    <a:pt x="3055" y="18395"/>
                    <a:pt x="895" y="19631"/>
                  </a:cubicBezTo>
                  <a:cubicBezTo>
                    <a:pt x="-1265" y="20867"/>
                    <a:pt x="895" y="21220"/>
                    <a:pt x="3055" y="21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1137227" y="345589"/>
              <a:ext cx="145474" cy="365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42" fill="norm" stroke="1" extrusionOk="0">
                  <a:moveTo>
                    <a:pt x="9306" y="3939"/>
                  </a:moveTo>
                  <a:cubicBezTo>
                    <a:pt x="6489" y="8532"/>
                    <a:pt x="3672" y="13125"/>
                    <a:pt x="2263" y="15732"/>
                  </a:cubicBezTo>
                  <a:cubicBezTo>
                    <a:pt x="854" y="18339"/>
                    <a:pt x="854" y="18959"/>
                    <a:pt x="698" y="19580"/>
                  </a:cubicBezTo>
                  <a:cubicBezTo>
                    <a:pt x="541" y="20201"/>
                    <a:pt x="228" y="20821"/>
                    <a:pt x="72" y="20821"/>
                  </a:cubicBezTo>
                  <a:cubicBezTo>
                    <a:pt x="-85" y="20821"/>
                    <a:pt x="-85" y="20201"/>
                    <a:pt x="1167" y="17842"/>
                  </a:cubicBezTo>
                  <a:cubicBezTo>
                    <a:pt x="2419" y="15483"/>
                    <a:pt x="4924" y="11387"/>
                    <a:pt x="6958" y="8345"/>
                  </a:cubicBezTo>
                  <a:cubicBezTo>
                    <a:pt x="8993" y="5304"/>
                    <a:pt x="10558" y="3318"/>
                    <a:pt x="11967" y="1952"/>
                  </a:cubicBezTo>
                  <a:cubicBezTo>
                    <a:pt x="13376" y="587"/>
                    <a:pt x="14628" y="-158"/>
                    <a:pt x="15567" y="28"/>
                  </a:cubicBezTo>
                  <a:cubicBezTo>
                    <a:pt x="16506" y="214"/>
                    <a:pt x="17132" y="1332"/>
                    <a:pt x="17602" y="4187"/>
                  </a:cubicBezTo>
                  <a:cubicBezTo>
                    <a:pt x="18072" y="7042"/>
                    <a:pt x="18385" y="11635"/>
                    <a:pt x="19011" y="14801"/>
                  </a:cubicBezTo>
                  <a:cubicBezTo>
                    <a:pt x="19637" y="17966"/>
                    <a:pt x="20576" y="19704"/>
                    <a:pt x="21515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1212850" y="558795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21600"/>
                    <a:pt x="11127" y="21600"/>
                    <a:pt x="14727" y="18000"/>
                  </a:cubicBezTo>
                  <a:cubicBezTo>
                    <a:pt x="18327" y="14400"/>
                    <a:pt x="1996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352550" y="273045"/>
              <a:ext cx="151660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8757" y="0"/>
                  </a:moveTo>
                  <a:cubicBezTo>
                    <a:pt x="12843" y="1926"/>
                    <a:pt x="16930" y="3851"/>
                    <a:pt x="19119" y="6237"/>
                  </a:cubicBezTo>
                  <a:cubicBezTo>
                    <a:pt x="21308" y="8623"/>
                    <a:pt x="21600" y="11470"/>
                    <a:pt x="19411" y="14023"/>
                  </a:cubicBezTo>
                  <a:cubicBezTo>
                    <a:pt x="17222" y="16577"/>
                    <a:pt x="12551" y="18837"/>
                    <a:pt x="8903" y="20051"/>
                  </a:cubicBezTo>
                  <a:cubicBezTo>
                    <a:pt x="5254" y="21265"/>
                    <a:pt x="2627" y="214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1731433" y="565145"/>
              <a:ext cx="154518" cy="34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6" fill="norm" stroke="1" extrusionOk="0">
                  <a:moveTo>
                    <a:pt x="2959" y="19059"/>
                  </a:moveTo>
                  <a:cubicBezTo>
                    <a:pt x="1479" y="20329"/>
                    <a:pt x="0" y="21600"/>
                    <a:pt x="0" y="19694"/>
                  </a:cubicBezTo>
                  <a:cubicBezTo>
                    <a:pt x="0" y="17788"/>
                    <a:pt x="1479" y="12706"/>
                    <a:pt x="5326" y="8894"/>
                  </a:cubicBezTo>
                  <a:cubicBezTo>
                    <a:pt x="9173" y="5082"/>
                    <a:pt x="15386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1803399" y="685795"/>
              <a:ext cx="2222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10800"/>
                    <a:pt x="12343" y="21600"/>
                    <a:pt x="15943" y="21600"/>
                  </a:cubicBezTo>
                  <a:cubicBezTo>
                    <a:pt x="19543" y="21600"/>
                    <a:pt x="20571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2944283" y="48869"/>
              <a:ext cx="154579" cy="564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19" fill="norm" stroke="1" extrusionOk="0">
                  <a:moveTo>
                    <a:pt x="5472" y="10190"/>
                  </a:moveTo>
                  <a:cubicBezTo>
                    <a:pt x="6624" y="13081"/>
                    <a:pt x="7776" y="15971"/>
                    <a:pt x="8352" y="17658"/>
                  </a:cubicBezTo>
                  <a:cubicBezTo>
                    <a:pt x="8928" y="19344"/>
                    <a:pt x="8928" y="19826"/>
                    <a:pt x="8928" y="20308"/>
                  </a:cubicBezTo>
                  <a:cubicBezTo>
                    <a:pt x="8928" y="20789"/>
                    <a:pt x="8928" y="21271"/>
                    <a:pt x="8352" y="21392"/>
                  </a:cubicBezTo>
                  <a:cubicBezTo>
                    <a:pt x="7776" y="21512"/>
                    <a:pt x="6624" y="21271"/>
                    <a:pt x="5328" y="19946"/>
                  </a:cubicBezTo>
                  <a:cubicBezTo>
                    <a:pt x="4032" y="18621"/>
                    <a:pt x="2592" y="16212"/>
                    <a:pt x="1584" y="13603"/>
                  </a:cubicBezTo>
                  <a:cubicBezTo>
                    <a:pt x="576" y="10993"/>
                    <a:pt x="0" y="8183"/>
                    <a:pt x="0" y="6055"/>
                  </a:cubicBezTo>
                  <a:cubicBezTo>
                    <a:pt x="0" y="3927"/>
                    <a:pt x="576" y="2482"/>
                    <a:pt x="1440" y="1558"/>
                  </a:cubicBezTo>
                  <a:cubicBezTo>
                    <a:pt x="2304" y="635"/>
                    <a:pt x="3456" y="233"/>
                    <a:pt x="4896" y="73"/>
                  </a:cubicBezTo>
                  <a:cubicBezTo>
                    <a:pt x="6336" y="-88"/>
                    <a:pt x="8064" y="-8"/>
                    <a:pt x="10800" y="554"/>
                  </a:cubicBezTo>
                  <a:cubicBezTo>
                    <a:pt x="13536" y="1116"/>
                    <a:pt x="17280" y="2160"/>
                    <a:pt x="19296" y="3485"/>
                  </a:cubicBezTo>
                  <a:cubicBezTo>
                    <a:pt x="21312" y="4810"/>
                    <a:pt x="21600" y="6416"/>
                    <a:pt x="20016" y="7741"/>
                  </a:cubicBezTo>
                  <a:cubicBezTo>
                    <a:pt x="18432" y="9066"/>
                    <a:pt x="14976" y="10110"/>
                    <a:pt x="11808" y="10551"/>
                  </a:cubicBezTo>
                  <a:cubicBezTo>
                    <a:pt x="8640" y="10993"/>
                    <a:pt x="5760" y="10832"/>
                    <a:pt x="2880" y="10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3111500" y="279395"/>
              <a:ext cx="209550" cy="253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7436"/>
                  </a:moveTo>
                  <a:cubicBezTo>
                    <a:pt x="655" y="6728"/>
                    <a:pt x="1309" y="6020"/>
                    <a:pt x="2291" y="5754"/>
                  </a:cubicBezTo>
                  <a:cubicBezTo>
                    <a:pt x="3273" y="5489"/>
                    <a:pt x="4582" y="5666"/>
                    <a:pt x="6327" y="7170"/>
                  </a:cubicBezTo>
                  <a:cubicBezTo>
                    <a:pt x="8073" y="8675"/>
                    <a:pt x="10255" y="11508"/>
                    <a:pt x="10909" y="14075"/>
                  </a:cubicBezTo>
                  <a:cubicBezTo>
                    <a:pt x="11564" y="16643"/>
                    <a:pt x="10691" y="18944"/>
                    <a:pt x="9382" y="20184"/>
                  </a:cubicBezTo>
                  <a:cubicBezTo>
                    <a:pt x="8073" y="21423"/>
                    <a:pt x="6327" y="21600"/>
                    <a:pt x="5345" y="20538"/>
                  </a:cubicBezTo>
                  <a:cubicBezTo>
                    <a:pt x="4364" y="19475"/>
                    <a:pt x="4145" y="17174"/>
                    <a:pt x="6436" y="13721"/>
                  </a:cubicBezTo>
                  <a:cubicBezTo>
                    <a:pt x="8727" y="10269"/>
                    <a:pt x="13527" y="5666"/>
                    <a:pt x="16473" y="3187"/>
                  </a:cubicBezTo>
                  <a:cubicBezTo>
                    <a:pt x="19418" y="708"/>
                    <a:pt x="20509" y="3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3443691" y="101726"/>
              <a:ext cx="163109" cy="41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229" fill="norm" stroke="1" extrusionOk="0">
                  <a:moveTo>
                    <a:pt x="15327" y="5557"/>
                  </a:moveTo>
                  <a:cubicBezTo>
                    <a:pt x="15327" y="4139"/>
                    <a:pt x="15327" y="2720"/>
                    <a:pt x="15191" y="1739"/>
                  </a:cubicBezTo>
                  <a:cubicBezTo>
                    <a:pt x="15054" y="757"/>
                    <a:pt x="14780" y="211"/>
                    <a:pt x="13823" y="48"/>
                  </a:cubicBezTo>
                  <a:cubicBezTo>
                    <a:pt x="12866" y="-116"/>
                    <a:pt x="11226" y="102"/>
                    <a:pt x="8902" y="1302"/>
                  </a:cubicBezTo>
                  <a:cubicBezTo>
                    <a:pt x="6578" y="2502"/>
                    <a:pt x="3570" y="4684"/>
                    <a:pt x="1793" y="7629"/>
                  </a:cubicBezTo>
                  <a:cubicBezTo>
                    <a:pt x="16" y="10575"/>
                    <a:pt x="-531" y="14284"/>
                    <a:pt x="563" y="16793"/>
                  </a:cubicBezTo>
                  <a:cubicBezTo>
                    <a:pt x="1656" y="19302"/>
                    <a:pt x="4391" y="20611"/>
                    <a:pt x="8082" y="21048"/>
                  </a:cubicBezTo>
                  <a:cubicBezTo>
                    <a:pt x="11773" y="21484"/>
                    <a:pt x="16421" y="21048"/>
                    <a:pt x="21069" y="20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3727449" y="209545"/>
              <a:ext cx="190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38"/>
                    <a:pt x="7200" y="7477"/>
                    <a:pt x="3600" y="11077"/>
                  </a:cubicBezTo>
                  <a:cubicBezTo>
                    <a:pt x="0" y="14677"/>
                    <a:pt x="0" y="18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3719206" y="166984"/>
              <a:ext cx="152339" cy="353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375" fill="norm" stroke="1" extrusionOk="0">
                  <a:moveTo>
                    <a:pt x="261" y="4871"/>
                  </a:moveTo>
                  <a:cubicBezTo>
                    <a:pt x="-31" y="3976"/>
                    <a:pt x="-323" y="3081"/>
                    <a:pt x="845" y="2123"/>
                  </a:cubicBezTo>
                  <a:cubicBezTo>
                    <a:pt x="2012" y="1164"/>
                    <a:pt x="4639" y="142"/>
                    <a:pt x="7996" y="14"/>
                  </a:cubicBezTo>
                  <a:cubicBezTo>
                    <a:pt x="11353" y="-114"/>
                    <a:pt x="15439" y="653"/>
                    <a:pt x="17191" y="2123"/>
                  </a:cubicBezTo>
                  <a:cubicBezTo>
                    <a:pt x="18942" y="3593"/>
                    <a:pt x="18358" y="5765"/>
                    <a:pt x="17191" y="7299"/>
                  </a:cubicBezTo>
                  <a:cubicBezTo>
                    <a:pt x="16023" y="8833"/>
                    <a:pt x="14272" y="9727"/>
                    <a:pt x="14272" y="10558"/>
                  </a:cubicBezTo>
                  <a:cubicBezTo>
                    <a:pt x="14272" y="11389"/>
                    <a:pt x="16023" y="12156"/>
                    <a:pt x="17482" y="13306"/>
                  </a:cubicBezTo>
                  <a:cubicBezTo>
                    <a:pt x="18942" y="14456"/>
                    <a:pt x="20109" y="15990"/>
                    <a:pt x="20693" y="17077"/>
                  </a:cubicBezTo>
                  <a:cubicBezTo>
                    <a:pt x="21277" y="18163"/>
                    <a:pt x="21277" y="18802"/>
                    <a:pt x="18650" y="19569"/>
                  </a:cubicBezTo>
                  <a:cubicBezTo>
                    <a:pt x="16023" y="20336"/>
                    <a:pt x="10769" y="21230"/>
                    <a:pt x="7558" y="21358"/>
                  </a:cubicBezTo>
                  <a:cubicBezTo>
                    <a:pt x="4347" y="21486"/>
                    <a:pt x="3180" y="20847"/>
                    <a:pt x="2888" y="20208"/>
                  </a:cubicBezTo>
                  <a:cubicBezTo>
                    <a:pt x="2596" y="19569"/>
                    <a:pt x="3180" y="18930"/>
                    <a:pt x="3763" y="18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4042785" y="186239"/>
              <a:ext cx="205365" cy="30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026" fill="norm" stroke="1" extrusionOk="0">
                  <a:moveTo>
                    <a:pt x="2209" y="10226"/>
                  </a:moveTo>
                  <a:cubicBezTo>
                    <a:pt x="1989" y="12818"/>
                    <a:pt x="1769" y="15410"/>
                    <a:pt x="1438" y="17354"/>
                  </a:cubicBezTo>
                  <a:cubicBezTo>
                    <a:pt x="1107" y="19298"/>
                    <a:pt x="667" y="20594"/>
                    <a:pt x="336" y="20810"/>
                  </a:cubicBezTo>
                  <a:cubicBezTo>
                    <a:pt x="5" y="21026"/>
                    <a:pt x="-215" y="20162"/>
                    <a:pt x="336" y="17858"/>
                  </a:cubicBezTo>
                  <a:cubicBezTo>
                    <a:pt x="887" y="15554"/>
                    <a:pt x="2209" y="11810"/>
                    <a:pt x="4303" y="8426"/>
                  </a:cubicBezTo>
                  <a:cubicBezTo>
                    <a:pt x="6397" y="5042"/>
                    <a:pt x="9263" y="2018"/>
                    <a:pt x="11797" y="722"/>
                  </a:cubicBezTo>
                  <a:cubicBezTo>
                    <a:pt x="14332" y="-574"/>
                    <a:pt x="16536" y="-142"/>
                    <a:pt x="18299" y="2162"/>
                  </a:cubicBezTo>
                  <a:cubicBezTo>
                    <a:pt x="20063" y="4466"/>
                    <a:pt x="21385" y="8642"/>
                    <a:pt x="21385" y="12098"/>
                  </a:cubicBezTo>
                  <a:cubicBezTo>
                    <a:pt x="21385" y="15554"/>
                    <a:pt x="20063" y="18290"/>
                    <a:pt x="18740" y="2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4465326" y="141583"/>
              <a:ext cx="169166" cy="38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79" fill="norm" stroke="1" extrusionOk="0">
                  <a:moveTo>
                    <a:pt x="8639" y="5178"/>
                  </a:moveTo>
                  <a:cubicBezTo>
                    <a:pt x="8906" y="4473"/>
                    <a:pt x="9172" y="3769"/>
                    <a:pt x="9572" y="3769"/>
                  </a:cubicBezTo>
                  <a:cubicBezTo>
                    <a:pt x="9972" y="3769"/>
                    <a:pt x="10506" y="4473"/>
                    <a:pt x="9839" y="6821"/>
                  </a:cubicBezTo>
                  <a:cubicBezTo>
                    <a:pt x="9172" y="9169"/>
                    <a:pt x="7306" y="13160"/>
                    <a:pt x="5839" y="15684"/>
                  </a:cubicBezTo>
                  <a:cubicBezTo>
                    <a:pt x="4372" y="18208"/>
                    <a:pt x="3306" y="19265"/>
                    <a:pt x="2372" y="20086"/>
                  </a:cubicBezTo>
                  <a:cubicBezTo>
                    <a:pt x="1439" y="20908"/>
                    <a:pt x="639" y="21495"/>
                    <a:pt x="239" y="21202"/>
                  </a:cubicBezTo>
                  <a:cubicBezTo>
                    <a:pt x="-161" y="20908"/>
                    <a:pt x="-161" y="19734"/>
                    <a:pt x="1039" y="17093"/>
                  </a:cubicBezTo>
                  <a:cubicBezTo>
                    <a:pt x="2239" y="14452"/>
                    <a:pt x="4639" y="10343"/>
                    <a:pt x="6506" y="7467"/>
                  </a:cubicBezTo>
                  <a:cubicBezTo>
                    <a:pt x="8372" y="4591"/>
                    <a:pt x="9706" y="2947"/>
                    <a:pt x="10906" y="1773"/>
                  </a:cubicBezTo>
                  <a:cubicBezTo>
                    <a:pt x="12106" y="599"/>
                    <a:pt x="13172" y="-105"/>
                    <a:pt x="14239" y="12"/>
                  </a:cubicBezTo>
                  <a:cubicBezTo>
                    <a:pt x="15306" y="130"/>
                    <a:pt x="16372" y="1069"/>
                    <a:pt x="17572" y="3417"/>
                  </a:cubicBezTo>
                  <a:cubicBezTo>
                    <a:pt x="18772" y="5765"/>
                    <a:pt x="20106" y="9521"/>
                    <a:pt x="20772" y="12397"/>
                  </a:cubicBezTo>
                  <a:cubicBezTo>
                    <a:pt x="21439" y="15273"/>
                    <a:pt x="21439" y="17269"/>
                    <a:pt x="21039" y="18502"/>
                  </a:cubicBezTo>
                  <a:cubicBezTo>
                    <a:pt x="20639" y="19734"/>
                    <a:pt x="19839" y="20204"/>
                    <a:pt x="19039" y="20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4529880" y="387345"/>
              <a:ext cx="13102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1680" y="21600"/>
                  </a:moveTo>
                  <a:cubicBezTo>
                    <a:pt x="652" y="18400"/>
                    <a:pt x="-377" y="15200"/>
                    <a:pt x="137" y="12800"/>
                  </a:cubicBezTo>
                  <a:cubicBezTo>
                    <a:pt x="652" y="10400"/>
                    <a:pt x="2709" y="8800"/>
                    <a:pt x="6480" y="6800"/>
                  </a:cubicBezTo>
                  <a:cubicBezTo>
                    <a:pt x="10252" y="4800"/>
                    <a:pt x="15737" y="2400"/>
                    <a:pt x="212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4686299" y="139695"/>
              <a:ext cx="18323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13106" y="0"/>
                  </a:moveTo>
                  <a:cubicBezTo>
                    <a:pt x="16018" y="2105"/>
                    <a:pt x="18930" y="4209"/>
                    <a:pt x="20265" y="6646"/>
                  </a:cubicBezTo>
                  <a:cubicBezTo>
                    <a:pt x="21600" y="9083"/>
                    <a:pt x="21357" y="11852"/>
                    <a:pt x="17717" y="14400"/>
                  </a:cubicBezTo>
                  <a:cubicBezTo>
                    <a:pt x="14076" y="16948"/>
                    <a:pt x="7038" y="192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3022600" y="872062"/>
              <a:ext cx="1106030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0" y="21600"/>
                  </a:moveTo>
                  <a:cubicBezTo>
                    <a:pt x="826" y="19895"/>
                    <a:pt x="1652" y="18189"/>
                    <a:pt x="2932" y="16484"/>
                  </a:cubicBezTo>
                  <a:cubicBezTo>
                    <a:pt x="4213" y="14779"/>
                    <a:pt x="5947" y="13074"/>
                    <a:pt x="7537" y="11368"/>
                  </a:cubicBezTo>
                  <a:cubicBezTo>
                    <a:pt x="9127" y="9663"/>
                    <a:pt x="10573" y="7958"/>
                    <a:pt x="12287" y="6253"/>
                  </a:cubicBezTo>
                  <a:cubicBezTo>
                    <a:pt x="14001" y="4547"/>
                    <a:pt x="15983" y="2842"/>
                    <a:pt x="17511" y="1705"/>
                  </a:cubicBezTo>
                  <a:cubicBezTo>
                    <a:pt x="19039" y="568"/>
                    <a:pt x="20113" y="0"/>
                    <a:pt x="20753" y="0"/>
                  </a:cubicBezTo>
                  <a:cubicBezTo>
                    <a:pt x="21393" y="0"/>
                    <a:pt x="21600" y="568"/>
                    <a:pt x="21579" y="1421"/>
                  </a:cubicBezTo>
                  <a:cubicBezTo>
                    <a:pt x="21559" y="2274"/>
                    <a:pt x="21311" y="3411"/>
                    <a:pt x="21063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3422650" y="1049941"/>
              <a:ext cx="148788" cy="54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08" fill="norm" stroke="1" extrusionOk="0">
                  <a:moveTo>
                    <a:pt x="913" y="7611"/>
                  </a:moveTo>
                  <a:cubicBezTo>
                    <a:pt x="913" y="9266"/>
                    <a:pt x="913" y="10921"/>
                    <a:pt x="1521" y="13073"/>
                  </a:cubicBezTo>
                  <a:cubicBezTo>
                    <a:pt x="2130" y="15224"/>
                    <a:pt x="3346" y="17873"/>
                    <a:pt x="3955" y="19445"/>
                  </a:cubicBezTo>
                  <a:cubicBezTo>
                    <a:pt x="4563" y="21017"/>
                    <a:pt x="4563" y="21514"/>
                    <a:pt x="4411" y="21390"/>
                  </a:cubicBezTo>
                  <a:cubicBezTo>
                    <a:pt x="4259" y="21266"/>
                    <a:pt x="3955" y="20521"/>
                    <a:pt x="3499" y="18700"/>
                  </a:cubicBezTo>
                  <a:cubicBezTo>
                    <a:pt x="3042" y="16880"/>
                    <a:pt x="2434" y="13983"/>
                    <a:pt x="2738" y="11086"/>
                  </a:cubicBezTo>
                  <a:cubicBezTo>
                    <a:pt x="3042" y="8190"/>
                    <a:pt x="4259" y="5293"/>
                    <a:pt x="6389" y="3431"/>
                  </a:cubicBezTo>
                  <a:cubicBezTo>
                    <a:pt x="8518" y="1569"/>
                    <a:pt x="11561" y="742"/>
                    <a:pt x="13842" y="328"/>
                  </a:cubicBezTo>
                  <a:cubicBezTo>
                    <a:pt x="16124" y="-86"/>
                    <a:pt x="17645" y="-86"/>
                    <a:pt x="18862" y="204"/>
                  </a:cubicBezTo>
                  <a:cubicBezTo>
                    <a:pt x="20079" y="493"/>
                    <a:pt x="20992" y="1073"/>
                    <a:pt x="21296" y="2107"/>
                  </a:cubicBezTo>
                  <a:cubicBezTo>
                    <a:pt x="21600" y="3142"/>
                    <a:pt x="21296" y="4631"/>
                    <a:pt x="17645" y="6080"/>
                  </a:cubicBezTo>
                  <a:cubicBezTo>
                    <a:pt x="13994" y="7528"/>
                    <a:pt x="6997" y="8935"/>
                    <a:pt x="0" y="10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3568699" y="1244595"/>
              <a:ext cx="234951" cy="30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7250"/>
                  </a:moveTo>
                  <a:cubicBezTo>
                    <a:pt x="584" y="6646"/>
                    <a:pt x="1168" y="6042"/>
                    <a:pt x="1946" y="5966"/>
                  </a:cubicBezTo>
                  <a:cubicBezTo>
                    <a:pt x="2724" y="5891"/>
                    <a:pt x="3697" y="6344"/>
                    <a:pt x="5157" y="8308"/>
                  </a:cubicBezTo>
                  <a:cubicBezTo>
                    <a:pt x="6616" y="10271"/>
                    <a:pt x="8562" y="13745"/>
                    <a:pt x="9438" y="16162"/>
                  </a:cubicBezTo>
                  <a:cubicBezTo>
                    <a:pt x="10314" y="18579"/>
                    <a:pt x="10119" y="19938"/>
                    <a:pt x="9535" y="20694"/>
                  </a:cubicBezTo>
                  <a:cubicBezTo>
                    <a:pt x="8951" y="21449"/>
                    <a:pt x="7978" y="21600"/>
                    <a:pt x="7200" y="21222"/>
                  </a:cubicBezTo>
                  <a:cubicBezTo>
                    <a:pt x="6422" y="20845"/>
                    <a:pt x="5838" y="19938"/>
                    <a:pt x="5546" y="17597"/>
                  </a:cubicBezTo>
                  <a:cubicBezTo>
                    <a:pt x="5254" y="15256"/>
                    <a:pt x="5254" y="11480"/>
                    <a:pt x="7978" y="8308"/>
                  </a:cubicBezTo>
                  <a:cubicBezTo>
                    <a:pt x="10703" y="5136"/>
                    <a:pt x="16151" y="25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3848115" y="1176970"/>
              <a:ext cx="107935" cy="342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16" fill="norm" stroke="1" extrusionOk="0">
                  <a:moveTo>
                    <a:pt x="21181" y="1838"/>
                  </a:moveTo>
                  <a:cubicBezTo>
                    <a:pt x="19519" y="1179"/>
                    <a:pt x="17858" y="521"/>
                    <a:pt x="15989" y="191"/>
                  </a:cubicBezTo>
                  <a:cubicBezTo>
                    <a:pt x="14119" y="-138"/>
                    <a:pt x="12043" y="-138"/>
                    <a:pt x="9550" y="982"/>
                  </a:cubicBezTo>
                  <a:cubicBezTo>
                    <a:pt x="7058" y="2101"/>
                    <a:pt x="4150" y="4340"/>
                    <a:pt x="2281" y="7369"/>
                  </a:cubicBezTo>
                  <a:cubicBezTo>
                    <a:pt x="412" y="10399"/>
                    <a:pt x="-419" y="14218"/>
                    <a:pt x="204" y="16721"/>
                  </a:cubicBezTo>
                  <a:cubicBezTo>
                    <a:pt x="827" y="19223"/>
                    <a:pt x="2904" y="20408"/>
                    <a:pt x="4981" y="20935"/>
                  </a:cubicBezTo>
                  <a:cubicBezTo>
                    <a:pt x="7058" y="21462"/>
                    <a:pt x="9135" y="21330"/>
                    <a:pt x="11212" y="2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4016683" y="1104638"/>
              <a:ext cx="186291" cy="444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10" fill="norm" stroke="1" extrusionOk="0">
                  <a:moveTo>
                    <a:pt x="13434" y="6462"/>
                  </a:moveTo>
                  <a:cubicBezTo>
                    <a:pt x="11007" y="8100"/>
                    <a:pt x="8580" y="9737"/>
                    <a:pt x="6396" y="11938"/>
                  </a:cubicBezTo>
                  <a:cubicBezTo>
                    <a:pt x="4212" y="14139"/>
                    <a:pt x="2270" y="16903"/>
                    <a:pt x="1178" y="18695"/>
                  </a:cubicBezTo>
                  <a:cubicBezTo>
                    <a:pt x="86" y="20486"/>
                    <a:pt x="-157" y="21305"/>
                    <a:pt x="86" y="21254"/>
                  </a:cubicBezTo>
                  <a:cubicBezTo>
                    <a:pt x="328" y="21203"/>
                    <a:pt x="1056" y="20282"/>
                    <a:pt x="2634" y="18285"/>
                  </a:cubicBezTo>
                  <a:cubicBezTo>
                    <a:pt x="4212" y="16289"/>
                    <a:pt x="6639" y="13218"/>
                    <a:pt x="9430" y="10147"/>
                  </a:cubicBezTo>
                  <a:cubicBezTo>
                    <a:pt x="12221" y="7076"/>
                    <a:pt x="15376" y="4005"/>
                    <a:pt x="17439" y="2213"/>
                  </a:cubicBezTo>
                  <a:cubicBezTo>
                    <a:pt x="19501" y="422"/>
                    <a:pt x="20472" y="-90"/>
                    <a:pt x="20958" y="12"/>
                  </a:cubicBezTo>
                  <a:cubicBezTo>
                    <a:pt x="21443" y="115"/>
                    <a:pt x="21443" y="831"/>
                    <a:pt x="21200" y="2981"/>
                  </a:cubicBezTo>
                  <a:cubicBezTo>
                    <a:pt x="20958" y="5131"/>
                    <a:pt x="20472" y="8714"/>
                    <a:pt x="19987" y="11785"/>
                  </a:cubicBezTo>
                  <a:cubicBezTo>
                    <a:pt x="19501" y="14856"/>
                    <a:pt x="19016" y="17415"/>
                    <a:pt x="18531" y="18951"/>
                  </a:cubicBezTo>
                  <a:cubicBezTo>
                    <a:pt x="18045" y="20486"/>
                    <a:pt x="17560" y="20998"/>
                    <a:pt x="17074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4064000" y="1377945"/>
              <a:ext cx="2286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4600" y="14400"/>
                    <a:pt x="9200" y="21600"/>
                    <a:pt x="12800" y="20400"/>
                  </a:cubicBezTo>
                  <a:cubicBezTo>
                    <a:pt x="16400" y="19200"/>
                    <a:pt x="19000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4330700" y="1073145"/>
              <a:ext cx="12124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600" fill="norm" stroke="1" extrusionOk="0">
                  <a:moveTo>
                    <a:pt x="4320" y="0"/>
                  </a:moveTo>
                  <a:cubicBezTo>
                    <a:pt x="9360" y="2618"/>
                    <a:pt x="14400" y="5236"/>
                    <a:pt x="17460" y="7995"/>
                  </a:cubicBezTo>
                  <a:cubicBezTo>
                    <a:pt x="20520" y="10753"/>
                    <a:pt x="21600" y="13652"/>
                    <a:pt x="19620" y="15943"/>
                  </a:cubicBezTo>
                  <a:cubicBezTo>
                    <a:pt x="17640" y="18234"/>
                    <a:pt x="12600" y="19917"/>
                    <a:pt x="8820" y="20758"/>
                  </a:cubicBezTo>
                  <a:cubicBezTo>
                    <a:pt x="5040" y="21600"/>
                    <a:pt x="252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5511800" y="781045"/>
              <a:ext cx="285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5556250" y="895345"/>
              <a:ext cx="254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5395129" y="289658"/>
              <a:ext cx="107416" cy="313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51" fill="norm" stroke="1" extrusionOk="0">
                  <a:moveTo>
                    <a:pt x="6696" y="9238"/>
                  </a:moveTo>
                  <a:cubicBezTo>
                    <a:pt x="5449" y="12550"/>
                    <a:pt x="4203" y="15862"/>
                    <a:pt x="3165" y="18022"/>
                  </a:cubicBezTo>
                  <a:cubicBezTo>
                    <a:pt x="2126" y="20182"/>
                    <a:pt x="1296" y="21190"/>
                    <a:pt x="672" y="21334"/>
                  </a:cubicBezTo>
                  <a:cubicBezTo>
                    <a:pt x="49" y="21478"/>
                    <a:pt x="-366" y="20758"/>
                    <a:pt x="465" y="18022"/>
                  </a:cubicBezTo>
                  <a:cubicBezTo>
                    <a:pt x="1296" y="15286"/>
                    <a:pt x="3372" y="10534"/>
                    <a:pt x="5034" y="7366"/>
                  </a:cubicBezTo>
                  <a:cubicBezTo>
                    <a:pt x="6696" y="4198"/>
                    <a:pt x="7942" y="2614"/>
                    <a:pt x="9396" y="1534"/>
                  </a:cubicBezTo>
                  <a:cubicBezTo>
                    <a:pt x="10849" y="454"/>
                    <a:pt x="12511" y="-122"/>
                    <a:pt x="13757" y="22"/>
                  </a:cubicBezTo>
                  <a:cubicBezTo>
                    <a:pt x="15003" y="166"/>
                    <a:pt x="15834" y="1030"/>
                    <a:pt x="16872" y="3190"/>
                  </a:cubicBezTo>
                  <a:cubicBezTo>
                    <a:pt x="17911" y="5350"/>
                    <a:pt x="19157" y="8806"/>
                    <a:pt x="19988" y="11254"/>
                  </a:cubicBezTo>
                  <a:cubicBezTo>
                    <a:pt x="20819" y="13702"/>
                    <a:pt x="21234" y="15142"/>
                    <a:pt x="21026" y="16078"/>
                  </a:cubicBezTo>
                  <a:cubicBezTo>
                    <a:pt x="20819" y="17014"/>
                    <a:pt x="19988" y="17446"/>
                    <a:pt x="19157" y="17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5391150" y="463545"/>
              <a:ext cx="146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5702300" y="311145"/>
              <a:ext cx="127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32"/>
                    <a:pt x="14400" y="12065"/>
                    <a:pt x="18000" y="15665"/>
                  </a:cubicBezTo>
                  <a:cubicBezTo>
                    <a:pt x="21600" y="19265"/>
                    <a:pt x="21600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5626100" y="547037"/>
              <a:ext cx="2032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600" y="10932"/>
                    <a:pt x="7200" y="1332"/>
                    <a:pt x="10800" y="132"/>
                  </a:cubicBezTo>
                  <a:cubicBezTo>
                    <a:pt x="14400" y="-1068"/>
                    <a:pt x="180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5911850" y="342895"/>
              <a:ext cx="63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5892800" y="303220"/>
              <a:ext cx="182875" cy="265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160" fill="norm" stroke="1" extrusionOk="0">
                  <a:moveTo>
                    <a:pt x="1456" y="5694"/>
                  </a:moveTo>
                  <a:cubicBezTo>
                    <a:pt x="1456" y="4851"/>
                    <a:pt x="1456" y="4007"/>
                    <a:pt x="3034" y="2994"/>
                  </a:cubicBezTo>
                  <a:cubicBezTo>
                    <a:pt x="4611" y="1982"/>
                    <a:pt x="7766" y="800"/>
                    <a:pt x="9951" y="294"/>
                  </a:cubicBezTo>
                  <a:cubicBezTo>
                    <a:pt x="12135" y="-212"/>
                    <a:pt x="13348" y="-43"/>
                    <a:pt x="14076" y="632"/>
                  </a:cubicBezTo>
                  <a:cubicBezTo>
                    <a:pt x="14804" y="1307"/>
                    <a:pt x="15047" y="2488"/>
                    <a:pt x="14440" y="3754"/>
                  </a:cubicBezTo>
                  <a:cubicBezTo>
                    <a:pt x="13834" y="5019"/>
                    <a:pt x="12378" y="6369"/>
                    <a:pt x="11285" y="7382"/>
                  </a:cubicBezTo>
                  <a:cubicBezTo>
                    <a:pt x="10193" y="8394"/>
                    <a:pt x="9465" y="9069"/>
                    <a:pt x="9708" y="9660"/>
                  </a:cubicBezTo>
                  <a:cubicBezTo>
                    <a:pt x="9951" y="10251"/>
                    <a:pt x="11164" y="10757"/>
                    <a:pt x="13227" y="11685"/>
                  </a:cubicBezTo>
                  <a:cubicBezTo>
                    <a:pt x="15290" y="12613"/>
                    <a:pt x="18202" y="13963"/>
                    <a:pt x="19780" y="15144"/>
                  </a:cubicBezTo>
                  <a:cubicBezTo>
                    <a:pt x="21357" y="16326"/>
                    <a:pt x="21600" y="17338"/>
                    <a:pt x="19052" y="18435"/>
                  </a:cubicBezTo>
                  <a:cubicBezTo>
                    <a:pt x="16503" y="19532"/>
                    <a:pt x="11164" y="20713"/>
                    <a:pt x="7524" y="21050"/>
                  </a:cubicBezTo>
                  <a:cubicBezTo>
                    <a:pt x="3883" y="21388"/>
                    <a:pt x="1942" y="20882"/>
                    <a:pt x="0" y="20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6902449" y="44562"/>
              <a:ext cx="116215" cy="409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188" fill="norm" stroke="1" extrusionOk="0">
                  <a:moveTo>
                    <a:pt x="2274" y="10520"/>
                  </a:moveTo>
                  <a:cubicBezTo>
                    <a:pt x="3411" y="13809"/>
                    <a:pt x="4547" y="17098"/>
                    <a:pt x="5116" y="19017"/>
                  </a:cubicBezTo>
                  <a:cubicBezTo>
                    <a:pt x="5684" y="20936"/>
                    <a:pt x="5684" y="21484"/>
                    <a:pt x="5305" y="21045"/>
                  </a:cubicBezTo>
                  <a:cubicBezTo>
                    <a:pt x="4926" y="20607"/>
                    <a:pt x="4168" y="19181"/>
                    <a:pt x="3600" y="16495"/>
                  </a:cubicBezTo>
                  <a:cubicBezTo>
                    <a:pt x="3032" y="13809"/>
                    <a:pt x="2653" y="9862"/>
                    <a:pt x="2653" y="7121"/>
                  </a:cubicBezTo>
                  <a:cubicBezTo>
                    <a:pt x="2653" y="4379"/>
                    <a:pt x="3032" y="2844"/>
                    <a:pt x="3600" y="1803"/>
                  </a:cubicBezTo>
                  <a:cubicBezTo>
                    <a:pt x="4168" y="761"/>
                    <a:pt x="4926" y="213"/>
                    <a:pt x="6253" y="48"/>
                  </a:cubicBezTo>
                  <a:cubicBezTo>
                    <a:pt x="7579" y="-116"/>
                    <a:pt x="9474" y="103"/>
                    <a:pt x="12316" y="1200"/>
                  </a:cubicBezTo>
                  <a:cubicBezTo>
                    <a:pt x="15158" y="2296"/>
                    <a:pt x="18947" y="4270"/>
                    <a:pt x="20274" y="5914"/>
                  </a:cubicBezTo>
                  <a:cubicBezTo>
                    <a:pt x="21600" y="7559"/>
                    <a:pt x="20463" y="8875"/>
                    <a:pt x="16674" y="9752"/>
                  </a:cubicBezTo>
                  <a:cubicBezTo>
                    <a:pt x="12884" y="10629"/>
                    <a:pt x="6442" y="11068"/>
                    <a:pt x="0" y="1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7035800" y="207652"/>
              <a:ext cx="171450" cy="22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7311"/>
                  </a:moveTo>
                  <a:cubicBezTo>
                    <a:pt x="267" y="6320"/>
                    <a:pt x="533" y="5330"/>
                    <a:pt x="1467" y="4735"/>
                  </a:cubicBezTo>
                  <a:cubicBezTo>
                    <a:pt x="2400" y="4141"/>
                    <a:pt x="4000" y="3942"/>
                    <a:pt x="5733" y="5231"/>
                  </a:cubicBezTo>
                  <a:cubicBezTo>
                    <a:pt x="7467" y="6519"/>
                    <a:pt x="9333" y="9293"/>
                    <a:pt x="10533" y="11968"/>
                  </a:cubicBezTo>
                  <a:cubicBezTo>
                    <a:pt x="11733" y="14643"/>
                    <a:pt x="12267" y="17220"/>
                    <a:pt x="12133" y="18904"/>
                  </a:cubicBezTo>
                  <a:cubicBezTo>
                    <a:pt x="12000" y="20588"/>
                    <a:pt x="11200" y="21381"/>
                    <a:pt x="10400" y="21282"/>
                  </a:cubicBezTo>
                  <a:cubicBezTo>
                    <a:pt x="9600" y="21183"/>
                    <a:pt x="8800" y="20192"/>
                    <a:pt x="8533" y="17319"/>
                  </a:cubicBezTo>
                  <a:cubicBezTo>
                    <a:pt x="8267" y="14445"/>
                    <a:pt x="8533" y="9689"/>
                    <a:pt x="10133" y="6420"/>
                  </a:cubicBezTo>
                  <a:cubicBezTo>
                    <a:pt x="11733" y="3150"/>
                    <a:pt x="14667" y="1366"/>
                    <a:pt x="16800" y="574"/>
                  </a:cubicBezTo>
                  <a:cubicBezTo>
                    <a:pt x="18933" y="-219"/>
                    <a:pt x="20267" y="-21"/>
                    <a:pt x="21600" y="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7247701" y="88476"/>
              <a:ext cx="124649" cy="25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281" fill="norm" stroke="1" extrusionOk="0">
                  <a:moveTo>
                    <a:pt x="9320" y="3753"/>
                  </a:moveTo>
                  <a:cubicBezTo>
                    <a:pt x="9320" y="2160"/>
                    <a:pt x="9320" y="566"/>
                    <a:pt x="8600" y="124"/>
                  </a:cubicBezTo>
                  <a:cubicBezTo>
                    <a:pt x="7880" y="-319"/>
                    <a:pt x="6440" y="389"/>
                    <a:pt x="4820" y="2868"/>
                  </a:cubicBezTo>
                  <a:cubicBezTo>
                    <a:pt x="3200" y="5347"/>
                    <a:pt x="1400" y="9596"/>
                    <a:pt x="500" y="12694"/>
                  </a:cubicBezTo>
                  <a:cubicBezTo>
                    <a:pt x="-400" y="15792"/>
                    <a:pt x="-400" y="17740"/>
                    <a:pt x="3200" y="18979"/>
                  </a:cubicBezTo>
                  <a:cubicBezTo>
                    <a:pt x="6800" y="20219"/>
                    <a:pt x="14000" y="20750"/>
                    <a:pt x="21200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7442200" y="120645"/>
              <a:ext cx="63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80"/>
                    <a:pt x="7200" y="11160"/>
                    <a:pt x="3600" y="14760"/>
                  </a:cubicBezTo>
                  <a:cubicBezTo>
                    <a:pt x="0" y="18360"/>
                    <a:pt x="0" y="199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7435850" y="64948"/>
              <a:ext cx="102309" cy="296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177" fill="norm" stroke="1" extrusionOk="0">
                  <a:moveTo>
                    <a:pt x="0" y="5787"/>
                  </a:moveTo>
                  <a:cubicBezTo>
                    <a:pt x="0" y="5032"/>
                    <a:pt x="0" y="4276"/>
                    <a:pt x="0" y="3295"/>
                  </a:cubicBezTo>
                  <a:cubicBezTo>
                    <a:pt x="0" y="2313"/>
                    <a:pt x="0" y="1104"/>
                    <a:pt x="1080" y="500"/>
                  </a:cubicBezTo>
                  <a:cubicBezTo>
                    <a:pt x="2160" y="-104"/>
                    <a:pt x="4320" y="-104"/>
                    <a:pt x="6048" y="198"/>
                  </a:cubicBezTo>
                  <a:cubicBezTo>
                    <a:pt x="7776" y="500"/>
                    <a:pt x="9072" y="1104"/>
                    <a:pt x="9936" y="2313"/>
                  </a:cubicBezTo>
                  <a:cubicBezTo>
                    <a:pt x="10800" y="3521"/>
                    <a:pt x="11232" y="5334"/>
                    <a:pt x="11232" y="6618"/>
                  </a:cubicBezTo>
                  <a:cubicBezTo>
                    <a:pt x="11232" y="7902"/>
                    <a:pt x="10800" y="8657"/>
                    <a:pt x="12312" y="9563"/>
                  </a:cubicBezTo>
                  <a:cubicBezTo>
                    <a:pt x="13824" y="10469"/>
                    <a:pt x="17280" y="11527"/>
                    <a:pt x="19224" y="12811"/>
                  </a:cubicBezTo>
                  <a:cubicBezTo>
                    <a:pt x="21168" y="14095"/>
                    <a:pt x="21600" y="15605"/>
                    <a:pt x="19440" y="17116"/>
                  </a:cubicBezTo>
                  <a:cubicBezTo>
                    <a:pt x="17280" y="18626"/>
                    <a:pt x="12528" y="20137"/>
                    <a:pt x="9072" y="20816"/>
                  </a:cubicBezTo>
                  <a:cubicBezTo>
                    <a:pt x="5616" y="21496"/>
                    <a:pt x="3456" y="21345"/>
                    <a:pt x="3024" y="19230"/>
                  </a:cubicBezTo>
                  <a:cubicBezTo>
                    <a:pt x="2592" y="17116"/>
                    <a:pt x="3888" y="13037"/>
                    <a:pt x="5184" y="8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7569200" y="44445"/>
              <a:ext cx="7963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600" fill="norm" stroke="1" extrusionOk="0">
                  <a:moveTo>
                    <a:pt x="3240" y="0"/>
                  </a:moveTo>
                  <a:cubicBezTo>
                    <a:pt x="8640" y="1543"/>
                    <a:pt x="14040" y="3086"/>
                    <a:pt x="17280" y="5464"/>
                  </a:cubicBezTo>
                  <a:cubicBezTo>
                    <a:pt x="20520" y="7843"/>
                    <a:pt x="21600" y="11057"/>
                    <a:pt x="18360" y="13886"/>
                  </a:cubicBezTo>
                  <a:cubicBezTo>
                    <a:pt x="15120" y="16714"/>
                    <a:pt x="7560" y="19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7740650" y="279395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8014341" y="-1"/>
              <a:ext cx="95920" cy="350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2" h="21410" fill="norm" stroke="1" extrusionOk="0">
                  <a:moveTo>
                    <a:pt x="3914" y="5432"/>
                  </a:moveTo>
                  <a:cubicBezTo>
                    <a:pt x="5714" y="10217"/>
                    <a:pt x="7514" y="15003"/>
                    <a:pt x="8414" y="17784"/>
                  </a:cubicBezTo>
                  <a:cubicBezTo>
                    <a:pt x="9314" y="20565"/>
                    <a:pt x="9314" y="21341"/>
                    <a:pt x="8414" y="21405"/>
                  </a:cubicBezTo>
                  <a:cubicBezTo>
                    <a:pt x="7514" y="21470"/>
                    <a:pt x="5714" y="20823"/>
                    <a:pt x="4139" y="18624"/>
                  </a:cubicBezTo>
                  <a:cubicBezTo>
                    <a:pt x="2564" y="16426"/>
                    <a:pt x="1214" y="12675"/>
                    <a:pt x="539" y="9765"/>
                  </a:cubicBezTo>
                  <a:cubicBezTo>
                    <a:pt x="-136" y="6854"/>
                    <a:pt x="-136" y="4785"/>
                    <a:pt x="314" y="3362"/>
                  </a:cubicBezTo>
                  <a:cubicBezTo>
                    <a:pt x="764" y="1939"/>
                    <a:pt x="1664" y="1163"/>
                    <a:pt x="3689" y="646"/>
                  </a:cubicBezTo>
                  <a:cubicBezTo>
                    <a:pt x="5714" y="129"/>
                    <a:pt x="8864" y="-130"/>
                    <a:pt x="11564" y="64"/>
                  </a:cubicBezTo>
                  <a:cubicBezTo>
                    <a:pt x="14264" y="258"/>
                    <a:pt x="16514" y="905"/>
                    <a:pt x="18314" y="1939"/>
                  </a:cubicBezTo>
                  <a:cubicBezTo>
                    <a:pt x="20114" y="2974"/>
                    <a:pt x="21464" y="4397"/>
                    <a:pt x="19214" y="5884"/>
                  </a:cubicBezTo>
                  <a:cubicBezTo>
                    <a:pt x="16964" y="7372"/>
                    <a:pt x="11114" y="8924"/>
                    <a:pt x="5264" y="10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8140700" y="63495"/>
              <a:ext cx="190500" cy="239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10800"/>
                  </a:moveTo>
                  <a:cubicBezTo>
                    <a:pt x="720" y="9853"/>
                    <a:pt x="1440" y="8905"/>
                    <a:pt x="2400" y="8526"/>
                  </a:cubicBezTo>
                  <a:cubicBezTo>
                    <a:pt x="3360" y="8147"/>
                    <a:pt x="4560" y="8337"/>
                    <a:pt x="5880" y="9663"/>
                  </a:cubicBezTo>
                  <a:cubicBezTo>
                    <a:pt x="7200" y="10989"/>
                    <a:pt x="8640" y="13453"/>
                    <a:pt x="9360" y="15253"/>
                  </a:cubicBezTo>
                  <a:cubicBezTo>
                    <a:pt x="10080" y="17053"/>
                    <a:pt x="10080" y="18189"/>
                    <a:pt x="9840" y="19232"/>
                  </a:cubicBezTo>
                  <a:cubicBezTo>
                    <a:pt x="9600" y="20274"/>
                    <a:pt x="9120" y="21221"/>
                    <a:pt x="8280" y="21411"/>
                  </a:cubicBezTo>
                  <a:cubicBezTo>
                    <a:pt x="7440" y="21600"/>
                    <a:pt x="6240" y="21032"/>
                    <a:pt x="6000" y="19137"/>
                  </a:cubicBezTo>
                  <a:cubicBezTo>
                    <a:pt x="5760" y="17242"/>
                    <a:pt x="6480" y="14021"/>
                    <a:pt x="9240" y="10611"/>
                  </a:cubicBezTo>
                  <a:cubicBezTo>
                    <a:pt x="12000" y="7200"/>
                    <a:pt x="16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8354140" y="27512"/>
              <a:ext cx="97710" cy="29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85" fill="norm" stroke="1" extrusionOk="0">
                  <a:moveTo>
                    <a:pt x="21215" y="1252"/>
                  </a:moveTo>
                  <a:cubicBezTo>
                    <a:pt x="19377" y="626"/>
                    <a:pt x="17538" y="0"/>
                    <a:pt x="15700" y="0"/>
                  </a:cubicBezTo>
                  <a:cubicBezTo>
                    <a:pt x="13862" y="0"/>
                    <a:pt x="12024" y="626"/>
                    <a:pt x="9496" y="3130"/>
                  </a:cubicBezTo>
                  <a:cubicBezTo>
                    <a:pt x="6968" y="5635"/>
                    <a:pt x="3751" y="10017"/>
                    <a:pt x="1913" y="13148"/>
                  </a:cubicBezTo>
                  <a:cubicBezTo>
                    <a:pt x="75" y="16278"/>
                    <a:pt x="-385" y="18157"/>
                    <a:pt x="304" y="19409"/>
                  </a:cubicBezTo>
                  <a:cubicBezTo>
                    <a:pt x="994" y="20661"/>
                    <a:pt x="2832" y="21287"/>
                    <a:pt x="4900" y="21443"/>
                  </a:cubicBezTo>
                  <a:cubicBezTo>
                    <a:pt x="6968" y="21600"/>
                    <a:pt x="9266" y="21287"/>
                    <a:pt x="11564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8484070" y="58856"/>
              <a:ext cx="94781" cy="226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38" fill="norm" stroke="1" extrusionOk="0">
                  <a:moveTo>
                    <a:pt x="12853" y="438"/>
                  </a:moveTo>
                  <a:cubicBezTo>
                    <a:pt x="10453" y="1038"/>
                    <a:pt x="8053" y="1638"/>
                    <a:pt x="5893" y="3938"/>
                  </a:cubicBezTo>
                  <a:cubicBezTo>
                    <a:pt x="3733" y="6238"/>
                    <a:pt x="1813" y="10238"/>
                    <a:pt x="853" y="13238"/>
                  </a:cubicBezTo>
                  <a:cubicBezTo>
                    <a:pt x="-107" y="16238"/>
                    <a:pt x="-107" y="18238"/>
                    <a:pt x="133" y="18638"/>
                  </a:cubicBezTo>
                  <a:cubicBezTo>
                    <a:pt x="373" y="19038"/>
                    <a:pt x="853" y="17838"/>
                    <a:pt x="2533" y="15338"/>
                  </a:cubicBezTo>
                  <a:cubicBezTo>
                    <a:pt x="4213" y="12838"/>
                    <a:pt x="7093" y="9038"/>
                    <a:pt x="9013" y="6438"/>
                  </a:cubicBezTo>
                  <a:cubicBezTo>
                    <a:pt x="10933" y="3838"/>
                    <a:pt x="11893" y="2438"/>
                    <a:pt x="13333" y="1438"/>
                  </a:cubicBezTo>
                  <a:cubicBezTo>
                    <a:pt x="14773" y="438"/>
                    <a:pt x="16693" y="-162"/>
                    <a:pt x="17893" y="38"/>
                  </a:cubicBezTo>
                  <a:cubicBezTo>
                    <a:pt x="19093" y="238"/>
                    <a:pt x="19573" y="1238"/>
                    <a:pt x="20053" y="4938"/>
                  </a:cubicBezTo>
                  <a:cubicBezTo>
                    <a:pt x="20533" y="8638"/>
                    <a:pt x="21013" y="15038"/>
                    <a:pt x="21493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8534400" y="190495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8616949" y="25395"/>
              <a:ext cx="6518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3916"/>
                    <a:pt x="21600" y="7832"/>
                    <a:pt x="18655" y="11432"/>
                  </a:cubicBezTo>
                  <a:cubicBezTo>
                    <a:pt x="15709" y="15032"/>
                    <a:pt x="7855" y="183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6997700" y="558795"/>
              <a:ext cx="12700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6" y="19029"/>
                    <a:pt x="2952" y="16457"/>
                    <a:pt x="4266" y="14271"/>
                  </a:cubicBezTo>
                  <a:cubicBezTo>
                    <a:pt x="5580" y="12086"/>
                    <a:pt x="6732" y="10286"/>
                    <a:pt x="8010" y="8614"/>
                  </a:cubicBezTo>
                  <a:cubicBezTo>
                    <a:pt x="9288" y="6943"/>
                    <a:pt x="10692" y="5400"/>
                    <a:pt x="12078" y="4114"/>
                  </a:cubicBezTo>
                  <a:cubicBezTo>
                    <a:pt x="13464" y="2829"/>
                    <a:pt x="14832" y="1800"/>
                    <a:pt x="16416" y="1157"/>
                  </a:cubicBezTo>
                  <a:cubicBezTo>
                    <a:pt x="18000" y="514"/>
                    <a:pt x="19800" y="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7429500" y="746385"/>
              <a:ext cx="122532" cy="30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366" fill="norm" stroke="1" extrusionOk="0">
                  <a:moveTo>
                    <a:pt x="0" y="11585"/>
                  </a:moveTo>
                  <a:cubicBezTo>
                    <a:pt x="720" y="16547"/>
                    <a:pt x="1440" y="21509"/>
                    <a:pt x="1800" y="21363"/>
                  </a:cubicBezTo>
                  <a:cubicBezTo>
                    <a:pt x="2160" y="21217"/>
                    <a:pt x="2160" y="15963"/>
                    <a:pt x="2700" y="11950"/>
                  </a:cubicBezTo>
                  <a:cubicBezTo>
                    <a:pt x="3240" y="7936"/>
                    <a:pt x="4320" y="5163"/>
                    <a:pt x="5220" y="3412"/>
                  </a:cubicBezTo>
                  <a:cubicBezTo>
                    <a:pt x="6120" y="1660"/>
                    <a:pt x="6840" y="931"/>
                    <a:pt x="8280" y="493"/>
                  </a:cubicBezTo>
                  <a:cubicBezTo>
                    <a:pt x="9720" y="55"/>
                    <a:pt x="11880" y="-91"/>
                    <a:pt x="13860" y="55"/>
                  </a:cubicBezTo>
                  <a:cubicBezTo>
                    <a:pt x="15840" y="201"/>
                    <a:pt x="17640" y="639"/>
                    <a:pt x="19080" y="1733"/>
                  </a:cubicBezTo>
                  <a:cubicBezTo>
                    <a:pt x="20520" y="2828"/>
                    <a:pt x="21600" y="4579"/>
                    <a:pt x="20160" y="6623"/>
                  </a:cubicBezTo>
                  <a:cubicBezTo>
                    <a:pt x="18720" y="8666"/>
                    <a:pt x="14760" y="11001"/>
                    <a:pt x="11700" y="12241"/>
                  </a:cubicBezTo>
                  <a:cubicBezTo>
                    <a:pt x="8640" y="13482"/>
                    <a:pt x="6480" y="13628"/>
                    <a:pt x="4320" y="13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7518400" y="876295"/>
              <a:ext cx="196850" cy="196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10340"/>
                  </a:moveTo>
                  <a:cubicBezTo>
                    <a:pt x="697" y="9421"/>
                    <a:pt x="1394" y="8502"/>
                    <a:pt x="2206" y="7583"/>
                  </a:cubicBezTo>
                  <a:cubicBezTo>
                    <a:pt x="3019" y="6664"/>
                    <a:pt x="3948" y="5745"/>
                    <a:pt x="5342" y="6204"/>
                  </a:cubicBezTo>
                  <a:cubicBezTo>
                    <a:pt x="6735" y="6664"/>
                    <a:pt x="8594" y="8502"/>
                    <a:pt x="9755" y="11145"/>
                  </a:cubicBezTo>
                  <a:cubicBezTo>
                    <a:pt x="10916" y="13787"/>
                    <a:pt x="11381" y="17234"/>
                    <a:pt x="11032" y="19187"/>
                  </a:cubicBezTo>
                  <a:cubicBezTo>
                    <a:pt x="10684" y="21140"/>
                    <a:pt x="9523" y="21600"/>
                    <a:pt x="8710" y="21140"/>
                  </a:cubicBezTo>
                  <a:cubicBezTo>
                    <a:pt x="7897" y="20681"/>
                    <a:pt x="7432" y="19302"/>
                    <a:pt x="8477" y="16315"/>
                  </a:cubicBezTo>
                  <a:cubicBezTo>
                    <a:pt x="9523" y="13328"/>
                    <a:pt x="12077" y="8732"/>
                    <a:pt x="14516" y="5745"/>
                  </a:cubicBezTo>
                  <a:cubicBezTo>
                    <a:pt x="16955" y="2757"/>
                    <a:pt x="19277" y="1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7797081" y="771291"/>
              <a:ext cx="121369" cy="289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538" fill="norm" stroke="1" extrusionOk="0">
                  <a:moveTo>
                    <a:pt x="20992" y="726"/>
                  </a:moveTo>
                  <a:cubicBezTo>
                    <a:pt x="19161" y="411"/>
                    <a:pt x="17331" y="96"/>
                    <a:pt x="15317" y="17"/>
                  </a:cubicBezTo>
                  <a:cubicBezTo>
                    <a:pt x="13304" y="-62"/>
                    <a:pt x="11107" y="96"/>
                    <a:pt x="8361" y="1278"/>
                  </a:cubicBezTo>
                  <a:cubicBezTo>
                    <a:pt x="5616" y="2461"/>
                    <a:pt x="2321" y="4668"/>
                    <a:pt x="856" y="7269"/>
                  </a:cubicBezTo>
                  <a:cubicBezTo>
                    <a:pt x="-608" y="9871"/>
                    <a:pt x="-242" y="12866"/>
                    <a:pt x="2321" y="15310"/>
                  </a:cubicBezTo>
                  <a:cubicBezTo>
                    <a:pt x="4884" y="17754"/>
                    <a:pt x="9643" y="19646"/>
                    <a:pt x="14402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7970044" y="773019"/>
              <a:ext cx="132557" cy="24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75" fill="norm" stroke="1" extrusionOk="0">
                  <a:moveTo>
                    <a:pt x="11185" y="2941"/>
                  </a:moveTo>
                  <a:cubicBezTo>
                    <a:pt x="9128" y="4430"/>
                    <a:pt x="7071" y="5920"/>
                    <a:pt x="5185" y="8620"/>
                  </a:cubicBezTo>
                  <a:cubicBezTo>
                    <a:pt x="3300" y="11320"/>
                    <a:pt x="1585" y="15230"/>
                    <a:pt x="728" y="17651"/>
                  </a:cubicBezTo>
                  <a:cubicBezTo>
                    <a:pt x="-129" y="20072"/>
                    <a:pt x="-129" y="21003"/>
                    <a:pt x="214" y="20909"/>
                  </a:cubicBezTo>
                  <a:cubicBezTo>
                    <a:pt x="557" y="20816"/>
                    <a:pt x="1242" y="19699"/>
                    <a:pt x="2957" y="16534"/>
                  </a:cubicBezTo>
                  <a:cubicBezTo>
                    <a:pt x="4671" y="13368"/>
                    <a:pt x="7414" y="8154"/>
                    <a:pt x="9471" y="4896"/>
                  </a:cubicBezTo>
                  <a:cubicBezTo>
                    <a:pt x="11528" y="1637"/>
                    <a:pt x="12900" y="334"/>
                    <a:pt x="14100" y="54"/>
                  </a:cubicBezTo>
                  <a:cubicBezTo>
                    <a:pt x="15300" y="-225"/>
                    <a:pt x="16328" y="520"/>
                    <a:pt x="17528" y="3499"/>
                  </a:cubicBezTo>
                  <a:cubicBezTo>
                    <a:pt x="18728" y="6478"/>
                    <a:pt x="20100" y="11692"/>
                    <a:pt x="20785" y="15044"/>
                  </a:cubicBezTo>
                  <a:cubicBezTo>
                    <a:pt x="21471" y="18396"/>
                    <a:pt x="21471" y="19885"/>
                    <a:pt x="21471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8026400" y="895345"/>
              <a:ext cx="107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8185150" y="755645"/>
              <a:ext cx="5153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7" h="21600" fill="norm" stroke="1" extrusionOk="0">
                  <a:moveTo>
                    <a:pt x="9969" y="0"/>
                  </a:moveTo>
                  <a:cubicBezTo>
                    <a:pt x="15785" y="4702"/>
                    <a:pt x="21600" y="9404"/>
                    <a:pt x="19938" y="13004"/>
                  </a:cubicBezTo>
                  <a:cubicBezTo>
                    <a:pt x="18277" y="16604"/>
                    <a:pt x="9138" y="191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7410450" y="831845"/>
              <a:ext cx="5778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9" y="19161"/>
                    <a:pt x="3798" y="16723"/>
                    <a:pt x="6330" y="13935"/>
                  </a:cubicBezTo>
                  <a:cubicBezTo>
                    <a:pt x="8862" y="11148"/>
                    <a:pt x="12026" y="8013"/>
                    <a:pt x="14677" y="5632"/>
                  </a:cubicBezTo>
                  <a:cubicBezTo>
                    <a:pt x="17327" y="3252"/>
                    <a:pt x="19464" y="16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7931150" y="114295"/>
              <a:ext cx="62230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69" y="19234"/>
                    <a:pt x="2939" y="16869"/>
                    <a:pt x="5033" y="14349"/>
                  </a:cubicBezTo>
                  <a:cubicBezTo>
                    <a:pt x="7127" y="11829"/>
                    <a:pt x="9845" y="9154"/>
                    <a:pt x="12710" y="6737"/>
                  </a:cubicBezTo>
                  <a:cubicBezTo>
                    <a:pt x="15576" y="4320"/>
                    <a:pt x="18588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9226549" y="514345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9271000" y="615945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9778999" y="198962"/>
              <a:ext cx="141442" cy="467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80" fill="norm" stroke="1" extrusionOk="0">
                  <a:moveTo>
                    <a:pt x="4765" y="10119"/>
                  </a:moveTo>
                  <a:cubicBezTo>
                    <a:pt x="3494" y="13135"/>
                    <a:pt x="2224" y="16151"/>
                    <a:pt x="1588" y="17903"/>
                  </a:cubicBezTo>
                  <a:cubicBezTo>
                    <a:pt x="953" y="19654"/>
                    <a:pt x="953" y="20141"/>
                    <a:pt x="794" y="20627"/>
                  </a:cubicBezTo>
                  <a:cubicBezTo>
                    <a:pt x="635" y="21114"/>
                    <a:pt x="318" y="21600"/>
                    <a:pt x="159" y="21454"/>
                  </a:cubicBezTo>
                  <a:cubicBezTo>
                    <a:pt x="0" y="21308"/>
                    <a:pt x="0" y="20530"/>
                    <a:pt x="794" y="18486"/>
                  </a:cubicBezTo>
                  <a:cubicBezTo>
                    <a:pt x="1588" y="16443"/>
                    <a:pt x="3176" y="13135"/>
                    <a:pt x="5241" y="9973"/>
                  </a:cubicBezTo>
                  <a:cubicBezTo>
                    <a:pt x="7306" y="6811"/>
                    <a:pt x="9847" y="3795"/>
                    <a:pt x="11594" y="2092"/>
                  </a:cubicBezTo>
                  <a:cubicBezTo>
                    <a:pt x="13341" y="389"/>
                    <a:pt x="14294" y="0"/>
                    <a:pt x="15406" y="0"/>
                  </a:cubicBezTo>
                  <a:cubicBezTo>
                    <a:pt x="16518" y="0"/>
                    <a:pt x="17788" y="389"/>
                    <a:pt x="19059" y="1508"/>
                  </a:cubicBezTo>
                  <a:cubicBezTo>
                    <a:pt x="20329" y="2627"/>
                    <a:pt x="21600" y="4476"/>
                    <a:pt x="21124" y="6081"/>
                  </a:cubicBezTo>
                  <a:cubicBezTo>
                    <a:pt x="20647" y="7686"/>
                    <a:pt x="18424" y="9049"/>
                    <a:pt x="14612" y="9973"/>
                  </a:cubicBezTo>
                  <a:cubicBezTo>
                    <a:pt x="10800" y="10897"/>
                    <a:pt x="5400" y="11384"/>
                    <a:pt x="0" y="11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9912350" y="457195"/>
              <a:ext cx="184150" cy="21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4491"/>
                  </a:moveTo>
                  <a:cubicBezTo>
                    <a:pt x="1241" y="4277"/>
                    <a:pt x="2483" y="4063"/>
                    <a:pt x="4221" y="5774"/>
                  </a:cubicBezTo>
                  <a:cubicBezTo>
                    <a:pt x="5959" y="7485"/>
                    <a:pt x="8193" y="11121"/>
                    <a:pt x="8814" y="14008"/>
                  </a:cubicBezTo>
                  <a:cubicBezTo>
                    <a:pt x="9434" y="16895"/>
                    <a:pt x="8441" y="19034"/>
                    <a:pt x="7324" y="20210"/>
                  </a:cubicBezTo>
                  <a:cubicBezTo>
                    <a:pt x="6207" y="21386"/>
                    <a:pt x="4966" y="21600"/>
                    <a:pt x="4097" y="20851"/>
                  </a:cubicBezTo>
                  <a:cubicBezTo>
                    <a:pt x="3228" y="20103"/>
                    <a:pt x="2731" y="18392"/>
                    <a:pt x="3476" y="15612"/>
                  </a:cubicBezTo>
                  <a:cubicBezTo>
                    <a:pt x="4221" y="12832"/>
                    <a:pt x="6207" y="8982"/>
                    <a:pt x="9434" y="6202"/>
                  </a:cubicBezTo>
                  <a:cubicBezTo>
                    <a:pt x="12662" y="3422"/>
                    <a:pt x="17131" y="17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0127543" y="325565"/>
              <a:ext cx="95958" cy="352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183" fill="norm" stroke="1" extrusionOk="0">
                  <a:moveTo>
                    <a:pt x="20834" y="4471"/>
                  </a:moveTo>
                  <a:cubicBezTo>
                    <a:pt x="20834" y="3836"/>
                    <a:pt x="20834" y="3201"/>
                    <a:pt x="20834" y="2375"/>
                  </a:cubicBezTo>
                  <a:cubicBezTo>
                    <a:pt x="20834" y="1549"/>
                    <a:pt x="20834" y="532"/>
                    <a:pt x="19685" y="151"/>
                  </a:cubicBezTo>
                  <a:cubicBezTo>
                    <a:pt x="18536" y="-230"/>
                    <a:pt x="16238" y="24"/>
                    <a:pt x="12791" y="1930"/>
                  </a:cubicBezTo>
                  <a:cubicBezTo>
                    <a:pt x="9345" y="3836"/>
                    <a:pt x="4749" y="7394"/>
                    <a:pt x="2221" y="10443"/>
                  </a:cubicBezTo>
                  <a:cubicBezTo>
                    <a:pt x="-306" y="13492"/>
                    <a:pt x="-766" y="16034"/>
                    <a:pt x="1302" y="17812"/>
                  </a:cubicBezTo>
                  <a:cubicBezTo>
                    <a:pt x="3370" y="19591"/>
                    <a:pt x="7966" y="20608"/>
                    <a:pt x="11413" y="20989"/>
                  </a:cubicBezTo>
                  <a:cubicBezTo>
                    <a:pt x="14860" y="21370"/>
                    <a:pt x="17157" y="21116"/>
                    <a:pt x="19455" y="20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0318750" y="400045"/>
              <a:ext cx="444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91"/>
                    <a:pt x="13371" y="982"/>
                    <a:pt x="10286" y="2291"/>
                  </a:cubicBezTo>
                  <a:cubicBezTo>
                    <a:pt x="7200" y="3600"/>
                    <a:pt x="5143" y="5727"/>
                    <a:pt x="3600" y="9082"/>
                  </a:cubicBezTo>
                  <a:cubicBezTo>
                    <a:pt x="2057" y="12436"/>
                    <a:pt x="1029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0312399" y="364860"/>
              <a:ext cx="117246" cy="33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350" fill="norm" stroke="1" extrusionOk="0">
                  <a:moveTo>
                    <a:pt x="5684" y="2272"/>
                  </a:moveTo>
                  <a:cubicBezTo>
                    <a:pt x="6821" y="1589"/>
                    <a:pt x="7958" y="905"/>
                    <a:pt x="9853" y="495"/>
                  </a:cubicBezTo>
                  <a:cubicBezTo>
                    <a:pt x="11747" y="85"/>
                    <a:pt x="14400" y="-52"/>
                    <a:pt x="16863" y="16"/>
                  </a:cubicBezTo>
                  <a:cubicBezTo>
                    <a:pt x="19326" y="85"/>
                    <a:pt x="21600" y="358"/>
                    <a:pt x="20842" y="1657"/>
                  </a:cubicBezTo>
                  <a:cubicBezTo>
                    <a:pt x="20084" y="2956"/>
                    <a:pt x="16295" y="5280"/>
                    <a:pt x="13642" y="6647"/>
                  </a:cubicBezTo>
                  <a:cubicBezTo>
                    <a:pt x="10989" y="8014"/>
                    <a:pt x="9474" y="8424"/>
                    <a:pt x="9663" y="8697"/>
                  </a:cubicBezTo>
                  <a:cubicBezTo>
                    <a:pt x="9853" y="8971"/>
                    <a:pt x="11747" y="9107"/>
                    <a:pt x="14021" y="9654"/>
                  </a:cubicBezTo>
                  <a:cubicBezTo>
                    <a:pt x="16295" y="10201"/>
                    <a:pt x="18947" y="11158"/>
                    <a:pt x="20084" y="12730"/>
                  </a:cubicBezTo>
                  <a:cubicBezTo>
                    <a:pt x="21221" y="14302"/>
                    <a:pt x="20842" y="16490"/>
                    <a:pt x="19326" y="18062"/>
                  </a:cubicBezTo>
                  <a:cubicBezTo>
                    <a:pt x="17811" y="19634"/>
                    <a:pt x="15158" y="20591"/>
                    <a:pt x="12884" y="21070"/>
                  </a:cubicBezTo>
                  <a:cubicBezTo>
                    <a:pt x="10611" y="21548"/>
                    <a:pt x="8716" y="21548"/>
                    <a:pt x="6632" y="19976"/>
                  </a:cubicBezTo>
                  <a:cubicBezTo>
                    <a:pt x="4547" y="18404"/>
                    <a:pt x="2274" y="15259"/>
                    <a:pt x="0" y="12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0452100" y="285745"/>
              <a:ext cx="16298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099" y="0"/>
                  </a:moveTo>
                  <a:cubicBezTo>
                    <a:pt x="13184" y="468"/>
                    <a:pt x="16270" y="935"/>
                    <a:pt x="18374" y="2151"/>
                  </a:cubicBezTo>
                  <a:cubicBezTo>
                    <a:pt x="20478" y="3366"/>
                    <a:pt x="21600" y="5330"/>
                    <a:pt x="21600" y="7527"/>
                  </a:cubicBezTo>
                  <a:cubicBezTo>
                    <a:pt x="21600" y="9725"/>
                    <a:pt x="20478" y="12156"/>
                    <a:pt x="16691" y="14540"/>
                  </a:cubicBezTo>
                  <a:cubicBezTo>
                    <a:pt x="12904" y="16925"/>
                    <a:pt x="6452" y="192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0" y="2374895"/>
              <a:ext cx="100012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" y="20428"/>
                    <a:pt x="320" y="19256"/>
                    <a:pt x="478" y="18419"/>
                  </a:cubicBezTo>
                  <a:cubicBezTo>
                    <a:pt x="635" y="17581"/>
                    <a:pt x="791" y="17079"/>
                    <a:pt x="962" y="16577"/>
                  </a:cubicBezTo>
                  <a:cubicBezTo>
                    <a:pt x="1134" y="16074"/>
                    <a:pt x="1321" y="15572"/>
                    <a:pt x="1493" y="15153"/>
                  </a:cubicBezTo>
                  <a:cubicBezTo>
                    <a:pt x="1664" y="14735"/>
                    <a:pt x="1819" y="14400"/>
                    <a:pt x="1982" y="13898"/>
                  </a:cubicBezTo>
                  <a:cubicBezTo>
                    <a:pt x="2144" y="13395"/>
                    <a:pt x="2313" y="12726"/>
                    <a:pt x="2491" y="12140"/>
                  </a:cubicBezTo>
                  <a:cubicBezTo>
                    <a:pt x="2670" y="11553"/>
                    <a:pt x="2857" y="11051"/>
                    <a:pt x="3019" y="10549"/>
                  </a:cubicBezTo>
                  <a:cubicBezTo>
                    <a:pt x="3182" y="10047"/>
                    <a:pt x="3319" y="9544"/>
                    <a:pt x="3463" y="9126"/>
                  </a:cubicBezTo>
                  <a:cubicBezTo>
                    <a:pt x="3607" y="8707"/>
                    <a:pt x="3758" y="8372"/>
                    <a:pt x="3906" y="7953"/>
                  </a:cubicBezTo>
                  <a:cubicBezTo>
                    <a:pt x="4055" y="7535"/>
                    <a:pt x="4201" y="7033"/>
                    <a:pt x="4354" y="6698"/>
                  </a:cubicBezTo>
                  <a:cubicBezTo>
                    <a:pt x="4507" y="6363"/>
                    <a:pt x="4667" y="6195"/>
                    <a:pt x="4832" y="5944"/>
                  </a:cubicBezTo>
                  <a:cubicBezTo>
                    <a:pt x="4997" y="5693"/>
                    <a:pt x="5166" y="5358"/>
                    <a:pt x="5330" y="5107"/>
                  </a:cubicBezTo>
                  <a:cubicBezTo>
                    <a:pt x="5495" y="4856"/>
                    <a:pt x="5655" y="4688"/>
                    <a:pt x="5829" y="4521"/>
                  </a:cubicBezTo>
                  <a:cubicBezTo>
                    <a:pt x="6002" y="4353"/>
                    <a:pt x="6190" y="4186"/>
                    <a:pt x="6373" y="3935"/>
                  </a:cubicBezTo>
                  <a:cubicBezTo>
                    <a:pt x="6555" y="3684"/>
                    <a:pt x="6734" y="3349"/>
                    <a:pt x="6917" y="3098"/>
                  </a:cubicBezTo>
                  <a:cubicBezTo>
                    <a:pt x="7099" y="2847"/>
                    <a:pt x="7287" y="2679"/>
                    <a:pt x="7474" y="2512"/>
                  </a:cubicBezTo>
                  <a:cubicBezTo>
                    <a:pt x="7662" y="2344"/>
                    <a:pt x="7849" y="2177"/>
                    <a:pt x="8041" y="1926"/>
                  </a:cubicBezTo>
                  <a:cubicBezTo>
                    <a:pt x="8233" y="1674"/>
                    <a:pt x="8430" y="1340"/>
                    <a:pt x="8626" y="1088"/>
                  </a:cubicBezTo>
                  <a:cubicBezTo>
                    <a:pt x="8823" y="837"/>
                    <a:pt x="9019" y="670"/>
                    <a:pt x="9166" y="586"/>
                  </a:cubicBezTo>
                  <a:cubicBezTo>
                    <a:pt x="9312" y="502"/>
                    <a:pt x="9408" y="502"/>
                    <a:pt x="9511" y="502"/>
                  </a:cubicBezTo>
                  <a:cubicBezTo>
                    <a:pt x="9614" y="502"/>
                    <a:pt x="9723" y="502"/>
                    <a:pt x="9829" y="419"/>
                  </a:cubicBezTo>
                  <a:cubicBezTo>
                    <a:pt x="9934" y="335"/>
                    <a:pt x="10034" y="167"/>
                    <a:pt x="10146" y="84"/>
                  </a:cubicBezTo>
                  <a:cubicBezTo>
                    <a:pt x="10258" y="0"/>
                    <a:pt x="10382" y="0"/>
                    <a:pt x="10491" y="0"/>
                  </a:cubicBezTo>
                  <a:cubicBezTo>
                    <a:pt x="10601" y="0"/>
                    <a:pt x="10697" y="0"/>
                    <a:pt x="10802" y="0"/>
                  </a:cubicBezTo>
                  <a:cubicBezTo>
                    <a:pt x="10907" y="0"/>
                    <a:pt x="11022" y="0"/>
                    <a:pt x="11138" y="0"/>
                  </a:cubicBezTo>
                  <a:cubicBezTo>
                    <a:pt x="11255" y="0"/>
                    <a:pt x="11374" y="0"/>
                    <a:pt x="11486" y="0"/>
                  </a:cubicBezTo>
                  <a:cubicBezTo>
                    <a:pt x="11598" y="0"/>
                    <a:pt x="11703" y="0"/>
                    <a:pt x="11810" y="0"/>
                  </a:cubicBezTo>
                  <a:cubicBezTo>
                    <a:pt x="11918" y="0"/>
                    <a:pt x="12027" y="0"/>
                    <a:pt x="12146" y="84"/>
                  </a:cubicBezTo>
                  <a:cubicBezTo>
                    <a:pt x="12265" y="167"/>
                    <a:pt x="12393" y="335"/>
                    <a:pt x="12507" y="419"/>
                  </a:cubicBezTo>
                  <a:cubicBezTo>
                    <a:pt x="12622" y="502"/>
                    <a:pt x="12722" y="502"/>
                    <a:pt x="12832" y="586"/>
                  </a:cubicBezTo>
                  <a:cubicBezTo>
                    <a:pt x="12942" y="670"/>
                    <a:pt x="13061" y="837"/>
                    <a:pt x="13175" y="1005"/>
                  </a:cubicBezTo>
                  <a:cubicBezTo>
                    <a:pt x="13289" y="1172"/>
                    <a:pt x="13399" y="1340"/>
                    <a:pt x="13518" y="1423"/>
                  </a:cubicBezTo>
                  <a:cubicBezTo>
                    <a:pt x="13637" y="1507"/>
                    <a:pt x="13765" y="1507"/>
                    <a:pt x="13874" y="1591"/>
                  </a:cubicBezTo>
                  <a:cubicBezTo>
                    <a:pt x="13984" y="1674"/>
                    <a:pt x="14075" y="1842"/>
                    <a:pt x="14185" y="1926"/>
                  </a:cubicBezTo>
                  <a:cubicBezTo>
                    <a:pt x="14295" y="2009"/>
                    <a:pt x="14423" y="2009"/>
                    <a:pt x="14535" y="2093"/>
                  </a:cubicBezTo>
                  <a:cubicBezTo>
                    <a:pt x="14647" y="2177"/>
                    <a:pt x="14743" y="2344"/>
                    <a:pt x="14903" y="2512"/>
                  </a:cubicBezTo>
                  <a:cubicBezTo>
                    <a:pt x="15063" y="2679"/>
                    <a:pt x="15287" y="2847"/>
                    <a:pt x="15449" y="3014"/>
                  </a:cubicBezTo>
                  <a:cubicBezTo>
                    <a:pt x="15611" y="3181"/>
                    <a:pt x="15712" y="3349"/>
                    <a:pt x="15813" y="3433"/>
                  </a:cubicBezTo>
                  <a:cubicBezTo>
                    <a:pt x="15913" y="3516"/>
                    <a:pt x="16014" y="3516"/>
                    <a:pt x="16165" y="3600"/>
                  </a:cubicBezTo>
                  <a:cubicBezTo>
                    <a:pt x="16315" y="3684"/>
                    <a:pt x="16517" y="3851"/>
                    <a:pt x="16715" y="4019"/>
                  </a:cubicBezTo>
                  <a:cubicBezTo>
                    <a:pt x="16914" y="4186"/>
                    <a:pt x="17111" y="4353"/>
                    <a:pt x="17301" y="4521"/>
                  </a:cubicBezTo>
                  <a:cubicBezTo>
                    <a:pt x="17490" y="4688"/>
                    <a:pt x="17673" y="4856"/>
                    <a:pt x="17856" y="5107"/>
                  </a:cubicBezTo>
                  <a:cubicBezTo>
                    <a:pt x="18039" y="5358"/>
                    <a:pt x="18222" y="5693"/>
                    <a:pt x="18398" y="6028"/>
                  </a:cubicBezTo>
                  <a:cubicBezTo>
                    <a:pt x="18574" y="6363"/>
                    <a:pt x="18743" y="6698"/>
                    <a:pt x="18912" y="7033"/>
                  </a:cubicBezTo>
                  <a:cubicBezTo>
                    <a:pt x="19081" y="7367"/>
                    <a:pt x="19250" y="7702"/>
                    <a:pt x="19451" y="8288"/>
                  </a:cubicBezTo>
                  <a:cubicBezTo>
                    <a:pt x="19653" y="8874"/>
                    <a:pt x="19886" y="9712"/>
                    <a:pt x="20110" y="10549"/>
                  </a:cubicBezTo>
                  <a:cubicBezTo>
                    <a:pt x="20334" y="11386"/>
                    <a:pt x="20549" y="12223"/>
                    <a:pt x="20745" y="13144"/>
                  </a:cubicBezTo>
                  <a:cubicBezTo>
                    <a:pt x="20942" y="14065"/>
                    <a:pt x="21120" y="15070"/>
                    <a:pt x="21259" y="15907"/>
                  </a:cubicBezTo>
                  <a:cubicBezTo>
                    <a:pt x="21399" y="16744"/>
                    <a:pt x="21499" y="17414"/>
                    <a:pt x="21600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479149" y="2966390"/>
              <a:ext cx="130720" cy="517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82" fill="norm" stroke="1" extrusionOk="0">
                  <a:moveTo>
                    <a:pt x="5702" y="8654"/>
                  </a:moveTo>
                  <a:cubicBezTo>
                    <a:pt x="4673" y="9005"/>
                    <a:pt x="3644" y="9356"/>
                    <a:pt x="3644" y="10146"/>
                  </a:cubicBezTo>
                  <a:cubicBezTo>
                    <a:pt x="3644" y="10937"/>
                    <a:pt x="4673" y="12166"/>
                    <a:pt x="5187" y="13966"/>
                  </a:cubicBezTo>
                  <a:cubicBezTo>
                    <a:pt x="5702" y="15766"/>
                    <a:pt x="5702" y="18137"/>
                    <a:pt x="5702" y="19585"/>
                  </a:cubicBezTo>
                  <a:cubicBezTo>
                    <a:pt x="5702" y="21034"/>
                    <a:pt x="5702" y="21561"/>
                    <a:pt x="5187" y="21473"/>
                  </a:cubicBezTo>
                  <a:cubicBezTo>
                    <a:pt x="4673" y="21385"/>
                    <a:pt x="3644" y="20683"/>
                    <a:pt x="2787" y="18883"/>
                  </a:cubicBezTo>
                  <a:cubicBezTo>
                    <a:pt x="1930" y="17083"/>
                    <a:pt x="1244" y="14185"/>
                    <a:pt x="730" y="11376"/>
                  </a:cubicBezTo>
                  <a:cubicBezTo>
                    <a:pt x="216" y="8566"/>
                    <a:pt x="-127" y="5844"/>
                    <a:pt x="44" y="4044"/>
                  </a:cubicBezTo>
                  <a:cubicBezTo>
                    <a:pt x="216" y="2244"/>
                    <a:pt x="902" y="1366"/>
                    <a:pt x="2102" y="795"/>
                  </a:cubicBezTo>
                  <a:cubicBezTo>
                    <a:pt x="3302" y="224"/>
                    <a:pt x="5016" y="-39"/>
                    <a:pt x="7759" y="5"/>
                  </a:cubicBezTo>
                  <a:cubicBezTo>
                    <a:pt x="10502" y="49"/>
                    <a:pt x="14273" y="400"/>
                    <a:pt x="17016" y="1322"/>
                  </a:cubicBezTo>
                  <a:cubicBezTo>
                    <a:pt x="19759" y="2244"/>
                    <a:pt x="21473" y="3737"/>
                    <a:pt x="21130" y="4966"/>
                  </a:cubicBezTo>
                  <a:cubicBezTo>
                    <a:pt x="20787" y="6195"/>
                    <a:pt x="18387" y="7161"/>
                    <a:pt x="15302" y="7732"/>
                  </a:cubicBezTo>
                  <a:cubicBezTo>
                    <a:pt x="12216" y="8302"/>
                    <a:pt x="8444" y="8478"/>
                    <a:pt x="4673" y="8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609963" y="3181345"/>
              <a:ext cx="190137" cy="24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61" fill="norm" stroke="1" extrusionOk="0">
                  <a:moveTo>
                    <a:pt x="671" y="7139"/>
                  </a:moveTo>
                  <a:cubicBezTo>
                    <a:pt x="197" y="5492"/>
                    <a:pt x="-278" y="3844"/>
                    <a:pt x="197" y="2929"/>
                  </a:cubicBezTo>
                  <a:cubicBezTo>
                    <a:pt x="671" y="2014"/>
                    <a:pt x="2096" y="1831"/>
                    <a:pt x="3876" y="2014"/>
                  </a:cubicBezTo>
                  <a:cubicBezTo>
                    <a:pt x="5656" y="2197"/>
                    <a:pt x="7792" y="2746"/>
                    <a:pt x="9810" y="5583"/>
                  </a:cubicBezTo>
                  <a:cubicBezTo>
                    <a:pt x="11827" y="8420"/>
                    <a:pt x="13726" y="13546"/>
                    <a:pt x="14438" y="16658"/>
                  </a:cubicBezTo>
                  <a:cubicBezTo>
                    <a:pt x="15151" y="19769"/>
                    <a:pt x="14676" y="20868"/>
                    <a:pt x="13845" y="21234"/>
                  </a:cubicBezTo>
                  <a:cubicBezTo>
                    <a:pt x="13014" y="21600"/>
                    <a:pt x="11827" y="21234"/>
                    <a:pt x="11115" y="19403"/>
                  </a:cubicBezTo>
                  <a:cubicBezTo>
                    <a:pt x="10403" y="17573"/>
                    <a:pt x="10166" y="14278"/>
                    <a:pt x="10759" y="11075"/>
                  </a:cubicBezTo>
                  <a:cubicBezTo>
                    <a:pt x="11353" y="7871"/>
                    <a:pt x="12777" y="4759"/>
                    <a:pt x="14676" y="2929"/>
                  </a:cubicBezTo>
                  <a:cubicBezTo>
                    <a:pt x="16575" y="1098"/>
                    <a:pt x="18948" y="549"/>
                    <a:pt x="213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926831" y="2950286"/>
              <a:ext cx="222519" cy="497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23" fill="norm" stroke="1" extrusionOk="0">
                  <a:moveTo>
                    <a:pt x="14697" y="2028"/>
                  </a:moveTo>
                  <a:cubicBezTo>
                    <a:pt x="14290" y="1387"/>
                    <a:pt x="13882" y="747"/>
                    <a:pt x="13169" y="381"/>
                  </a:cubicBezTo>
                  <a:cubicBezTo>
                    <a:pt x="12456" y="15"/>
                    <a:pt x="11437" y="-77"/>
                    <a:pt x="10622" y="60"/>
                  </a:cubicBezTo>
                  <a:cubicBezTo>
                    <a:pt x="9807" y="198"/>
                    <a:pt x="9196" y="564"/>
                    <a:pt x="7769" y="2394"/>
                  </a:cubicBezTo>
                  <a:cubicBezTo>
                    <a:pt x="6343" y="4225"/>
                    <a:pt x="4101" y="7520"/>
                    <a:pt x="2471" y="10494"/>
                  </a:cubicBezTo>
                  <a:cubicBezTo>
                    <a:pt x="841" y="13469"/>
                    <a:pt x="-178" y="16123"/>
                    <a:pt x="26" y="17862"/>
                  </a:cubicBezTo>
                  <a:cubicBezTo>
                    <a:pt x="230" y="19601"/>
                    <a:pt x="1656" y="20425"/>
                    <a:pt x="5426" y="20882"/>
                  </a:cubicBezTo>
                  <a:cubicBezTo>
                    <a:pt x="9196" y="21340"/>
                    <a:pt x="15309" y="21431"/>
                    <a:pt x="21422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358899" y="3337833"/>
              <a:ext cx="254001" cy="5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1440" y="18335"/>
                    <a:pt x="2880" y="15842"/>
                    <a:pt x="5940" y="12104"/>
                  </a:cubicBezTo>
                  <a:cubicBezTo>
                    <a:pt x="9000" y="8365"/>
                    <a:pt x="13680" y="3381"/>
                    <a:pt x="16560" y="1304"/>
                  </a:cubicBezTo>
                  <a:cubicBezTo>
                    <a:pt x="19440" y="-773"/>
                    <a:pt x="20520" y="58"/>
                    <a:pt x="21600" y="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854199" y="2813045"/>
              <a:ext cx="44451" cy="677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0"/>
                  </a:moveTo>
                  <a:cubicBezTo>
                    <a:pt x="0" y="1279"/>
                    <a:pt x="0" y="2557"/>
                    <a:pt x="2571" y="4340"/>
                  </a:cubicBezTo>
                  <a:cubicBezTo>
                    <a:pt x="5143" y="6123"/>
                    <a:pt x="10286" y="8411"/>
                    <a:pt x="12857" y="10834"/>
                  </a:cubicBezTo>
                  <a:cubicBezTo>
                    <a:pt x="15429" y="13256"/>
                    <a:pt x="15429" y="15813"/>
                    <a:pt x="14914" y="17495"/>
                  </a:cubicBezTo>
                  <a:cubicBezTo>
                    <a:pt x="14400" y="19178"/>
                    <a:pt x="13371" y="19985"/>
                    <a:pt x="13886" y="20557"/>
                  </a:cubicBezTo>
                  <a:cubicBezTo>
                    <a:pt x="14400" y="21129"/>
                    <a:pt x="16457" y="21465"/>
                    <a:pt x="18000" y="21533"/>
                  </a:cubicBezTo>
                  <a:cubicBezTo>
                    <a:pt x="19543" y="21600"/>
                    <a:pt x="20571" y="21398"/>
                    <a:pt x="2160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2059516" y="2949484"/>
              <a:ext cx="162984" cy="35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5610" y="3284"/>
                  </a:moveTo>
                  <a:cubicBezTo>
                    <a:pt x="4488" y="7527"/>
                    <a:pt x="3366" y="11770"/>
                    <a:pt x="2525" y="14598"/>
                  </a:cubicBezTo>
                  <a:cubicBezTo>
                    <a:pt x="1683" y="17427"/>
                    <a:pt x="1122" y="18841"/>
                    <a:pt x="701" y="19870"/>
                  </a:cubicBezTo>
                  <a:cubicBezTo>
                    <a:pt x="281" y="20898"/>
                    <a:pt x="0" y="21541"/>
                    <a:pt x="0" y="21284"/>
                  </a:cubicBezTo>
                  <a:cubicBezTo>
                    <a:pt x="0" y="21027"/>
                    <a:pt x="281" y="19870"/>
                    <a:pt x="1262" y="17234"/>
                  </a:cubicBezTo>
                  <a:cubicBezTo>
                    <a:pt x="2244" y="14598"/>
                    <a:pt x="3927" y="10484"/>
                    <a:pt x="5330" y="7591"/>
                  </a:cubicBezTo>
                  <a:cubicBezTo>
                    <a:pt x="6732" y="4698"/>
                    <a:pt x="7855" y="3027"/>
                    <a:pt x="8977" y="1870"/>
                  </a:cubicBezTo>
                  <a:cubicBezTo>
                    <a:pt x="10099" y="712"/>
                    <a:pt x="11221" y="70"/>
                    <a:pt x="12203" y="5"/>
                  </a:cubicBezTo>
                  <a:cubicBezTo>
                    <a:pt x="13184" y="-59"/>
                    <a:pt x="14026" y="455"/>
                    <a:pt x="14868" y="2255"/>
                  </a:cubicBezTo>
                  <a:cubicBezTo>
                    <a:pt x="15709" y="4055"/>
                    <a:pt x="16551" y="7141"/>
                    <a:pt x="17673" y="9777"/>
                  </a:cubicBezTo>
                  <a:cubicBezTo>
                    <a:pt x="18795" y="12412"/>
                    <a:pt x="20197" y="14598"/>
                    <a:pt x="21600" y="16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2101849" y="3105145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2298700" y="2800345"/>
              <a:ext cx="116019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0" y="0"/>
                  </a:moveTo>
                  <a:cubicBezTo>
                    <a:pt x="5014" y="1800"/>
                    <a:pt x="10029" y="3600"/>
                    <a:pt x="13886" y="5887"/>
                  </a:cubicBezTo>
                  <a:cubicBezTo>
                    <a:pt x="17743" y="8175"/>
                    <a:pt x="20443" y="10950"/>
                    <a:pt x="21021" y="13425"/>
                  </a:cubicBezTo>
                  <a:cubicBezTo>
                    <a:pt x="21600" y="15900"/>
                    <a:pt x="20057" y="18075"/>
                    <a:pt x="17164" y="19387"/>
                  </a:cubicBezTo>
                  <a:cubicBezTo>
                    <a:pt x="14271" y="20700"/>
                    <a:pt x="10029" y="21150"/>
                    <a:pt x="57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405466" y="3022595"/>
              <a:ext cx="48684" cy="36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1878" y="0"/>
                  </a:moveTo>
                  <a:cubicBezTo>
                    <a:pt x="939" y="4647"/>
                    <a:pt x="0" y="9293"/>
                    <a:pt x="0" y="12684"/>
                  </a:cubicBezTo>
                  <a:cubicBezTo>
                    <a:pt x="0" y="16074"/>
                    <a:pt x="939" y="18209"/>
                    <a:pt x="2348" y="19591"/>
                  </a:cubicBezTo>
                  <a:cubicBezTo>
                    <a:pt x="3757" y="20972"/>
                    <a:pt x="5635" y="21600"/>
                    <a:pt x="8922" y="21474"/>
                  </a:cubicBezTo>
                  <a:cubicBezTo>
                    <a:pt x="12209" y="21349"/>
                    <a:pt x="16904" y="20470"/>
                    <a:pt x="21600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377950" y="2959095"/>
              <a:ext cx="2476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4400"/>
                    <a:pt x="12185" y="7200"/>
                    <a:pt x="15785" y="3600"/>
                  </a:cubicBezTo>
                  <a:cubicBezTo>
                    <a:pt x="19385" y="0"/>
                    <a:pt x="204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409699" y="3149595"/>
              <a:ext cx="234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" y="17100"/>
                    <a:pt x="778" y="12600"/>
                    <a:pt x="2043" y="9900"/>
                  </a:cubicBezTo>
                  <a:cubicBezTo>
                    <a:pt x="3308" y="7200"/>
                    <a:pt x="5449" y="6300"/>
                    <a:pt x="8854" y="4950"/>
                  </a:cubicBezTo>
                  <a:cubicBezTo>
                    <a:pt x="12259" y="3600"/>
                    <a:pt x="1693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3435350" y="3098795"/>
              <a:ext cx="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3467100" y="2997195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3582342" y="3026662"/>
              <a:ext cx="79707" cy="28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4" h="21192" fill="norm" stroke="1" extrusionOk="0">
                  <a:moveTo>
                    <a:pt x="15959" y="3897"/>
                  </a:moveTo>
                  <a:cubicBezTo>
                    <a:pt x="15959" y="3120"/>
                    <a:pt x="15959" y="2343"/>
                    <a:pt x="15149" y="1644"/>
                  </a:cubicBezTo>
                  <a:cubicBezTo>
                    <a:pt x="14339" y="945"/>
                    <a:pt x="12719" y="323"/>
                    <a:pt x="10559" y="90"/>
                  </a:cubicBezTo>
                  <a:cubicBezTo>
                    <a:pt x="8399" y="-143"/>
                    <a:pt x="5699" y="12"/>
                    <a:pt x="3539" y="1333"/>
                  </a:cubicBezTo>
                  <a:cubicBezTo>
                    <a:pt x="1379" y="2654"/>
                    <a:pt x="-241" y="5140"/>
                    <a:pt x="29" y="7083"/>
                  </a:cubicBezTo>
                  <a:cubicBezTo>
                    <a:pt x="299" y="9025"/>
                    <a:pt x="2459" y="10424"/>
                    <a:pt x="6509" y="11822"/>
                  </a:cubicBezTo>
                  <a:cubicBezTo>
                    <a:pt x="10559" y="13221"/>
                    <a:pt x="16499" y="14620"/>
                    <a:pt x="18929" y="16174"/>
                  </a:cubicBezTo>
                  <a:cubicBezTo>
                    <a:pt x="21359" y="17728"/>
                    <a:pt x="20279" y="19437"/>
                    <a:pt x="18389" y="20369"/>
                  </a:cubicBezTo>
                  <a:cubicBezTo>
                    <a:pt x="16499" y="21302"/>
                    <a:pt x="13799" y="21457"/>
                    <a:pt x="10829" y="20758"/>
                  </a:cubicBezTo>
                  <a:cubicBezTo>
                    <a:pt x="7859" y="20058"/>
                    <a:pt x="4619" y="18504"/>
                    <a:pt x="1379" y="16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4066625" y="3042704"/>
              <a:ext cx="257726" cy="189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787" fill="norm" stroke="1" extrusionOk="0">
                  <a:moveTo>
                    <a:pt x="11899" y="8942"/>
                  </a:moveTo>
                  <a:cubicBezTo>
                    <a:pt x="10670" y="5922"/>
                    <a:pt x="9441" y="2903"/>
                    <a:pt x="8387" y="1277"/>
                  </a:cubicBezTo>
                  <a:cubicBezTo>
                    <a:pt x="7333" y="-349"/>
                    <a:pt x="6455" y="-581"/>
                    <a:pt x="5050" y="1509"/>
                  </a:cubicBezTo>
                  <a:cubicBezTo>
                    <a:pt x="3645" y="3600"/>
                    <a:pt x="1714" y="8013"/>
                    <a:pt x="748" y="11264"/>
                  </a:cubicBezTo>
                  <a:cubicBezTo>
                    <a:pt x="-218" y="14516"/>
                    <a:pt x="-218" y="16606"/>
                    <a:pt x="572" y="18232"/>
                  </a:cubicBezTo>
                  <a:cubicBezTo>
                    <a:pt x="1362" y="19858"/>
                    <a:pt x="2943" y="21019"/>
                    <a:pt x="4611" y="19974"/>
                  </a:cubicBezTo>
                  <a:cubicBezTo>
                    <a:pt x="6280" y="18929"/>
                    <a:pt x="8036" y="15677"/>
                    <a:pt x="9002" y="13471"/>
                  </a:cubicBezTo>
                  <a:cubicBezTo>
                    <a:pt x="9967" y="11264"/>
                    <a:pt x="10143" y="10103"/>
                    <a:pt x="10406" y="8825"/>
                  </a:cubicBezTo>
                  <a:cubicBezTo>
                    <a:pt x="10670" y="7548"/>
                    <a:pt x="11021" y="6154"/>
                    <a:pt x="11197" y="6038"/>
                  </a:cubicBezTo>
                  <a:cubicBezTo>
                    <a:pt x="11372" y="5922"/>
                    <a:pt x="11372" y="7084"/>
                    <a:pt x="13041" y="9754"/>
                  </a:cubicBezTo>
                  <a:cubicBezTo>
                    <a:pt x="14709" y="12425"/>
                    <a:pt x="18045" y="16606"/>
                    <a:pt x="21382" y="20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4893405" y="3016608"/>
              <a:ext cx="154846" cy="23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05" fill="norm" stroke="1" extrusionOk="0">
                  <a:moveTo>
                    <a:pt x="337" y="5221"/>
                  </a:moveTo>
                  <a:cubicBezTo>
                    <a:pt x="45" y="4248"/>
                    <a:pt x="-247" y="3275"/>
                    <a:pt x="337" y="2788"/>
                  </a:cubicBezTo>
                  <a:cubicBezTo>
                    <a:pt x="921" y="2302"/>
                    <a:pt x="2380" y="2302"/>
                    <a:pt x="3548" y="3372"/>
                  </a:cubicBezTo>
                  <a:cubicBezTo>
                    <a:pt x="4715" y="4442"/>
                    <a:pt x="5591" y="6583"/>
                    <a:pt x="6467" y="9307"/>
                  </a:cubicBezTo>
                  <a:cubicBezTo>
                    <a:pt x="7342" y="12031"/>
                    <a:pt x="8218" y="15340"/>
                    <a:pt x="9094" y="17577"/>
                  </a:cubicBezTo>
                  <a:cubicBezTo>
                    <a:pt x="9969" y="19815"/>
                    <a:pt x="10845" y="20983"/>
                    <a:pt x="11721" y="21177"/>
                  </a:cubicBezTo>
                  <a:cubicBezTo>
                    <a:pt x="12596" y="21372"/>
                    <a:pt x="13472" y="20594"/>
                    <a:pt x="14056" y="17383"/>
                  </a:cubicBezTo>
                  <a:cubicBezTo>
                    <a:pt x="14639" y="14172"/>
                    <a:pt x="14931" y="8529"/>
                    <a:pt x="15077" y="5123"/>
                  </a:cubicBezTo>
                  <a:cubicBezTo>
                    <a:pt x="15223" y="1718"/>
                    <a:pt x="15223" y="550"/>
                    <a:pt x="16245" y="161"/>
                  </a:cubicBezTo>
                  <a:cubicBezTo>
                    <a:pt x="17267" y="-228"/>
                    <a:pt x="19310" y="161"/>
                    <a:pt x="21353" y="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5092155" y="3056073"/>
              <a:ext cx="146595" cy="13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10" fill="norm" stroke="1" extrusionOk="0">
                  <a:moveTo>
                    <a:pt x="12114" y="9551"/>
                  </a:moveTo>
                  <a:cubicBezTo>
                    <a:pt x="12114" y="7588"/>
                    <a:pt x="12114" y="5624"/>
                    <a:pt x="11805" y="3824"/>
                  </a:cubicBezTo>
                  <a:cubicBezTo>
                    <a:pt x="11497" y="2024"/>
                    <a:pt x="10880" y="388"/>
                    <a:pt x="9337" y="60"/>
                  </a:cubicBezTo>
                  <a:cubicBezTo>
                    <a:pt x="7794" y="-267"/>
                    <a:pt x="5325" y="715"/>
                    <a:pt x="3474" y="3660"/>
                  </a:cubicBezTo>
                  <a:cubicBezTo>
                    <a:pt x="1622" y="6606"/>
                    <a:pt x="388" y="11515"/>
                    <a:pt x="80" y="14788"/>
                  </a:cubicBezTo>
                  <a:cubicBezTo>
                    <a:pt x="-229" y="18060"/>
                    <a:pt x="388" y="19697"/>
                    <a:pt x="1468" y="20351"/>
                  </a:cubicBezTo>
                  <a:cubicBezTo>
                    <a:pt x="2548" y="21006"/>
                    <a:pt x="4091" y="20678"/>
                    <a:pt x="5480" y="18878"/>
                  </a:cubicBezTo>
                  <a:cubicBezTo>
                    <a:pt x="6868" y="17078"/>
                    <a:pt x="8102" y="13806"/>
                    <a:pt x="9028" y="13478"/>
                  </a:cubicBezTo>
                  <a:cubicBezTo>
                    <a:pt x="9954" y="13151"/>
                    <a:pt x="10571" y="15769"/>
                    <a:pt x="11497" y="17569"/>
                  </a:cubicBezTo>
                  <a:cubicBezTo>
                    <a:pt x="12422" y="19369"/>
                    <a:pt x="13657" y="20351"/>
                    <a:pt x="15045" y="20842"/>
                  </a:cubicBezTo>
                  <a:cubicBezTo>
                    <a:pt x="16434" y="21333"/>
                    <a:pt x="17977" y="21333"/>
                    <a:pt x="19057" y="20842"/>
                  </a:cubicBezTo>
                  <a:cubicBezTo>
                    <a:pt x="20137" y="20351"/>
                    <a:pt x="20754" y="19369"/>
                    <a:pt x="21371" y="18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5292443" y="2882895"/>
              <a:ext cx="980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000"/>
                    <a:pt x="-1585" y="8000"/>
                    <a:pt x="575" y="11600"/>
                  </a:cubicBezTo>
                  <a:cubicBezTo>
                    <a:pt x="2735" y="15200"/>
                    <a:pt x="11375" y="184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5359400" y="3092445"/>
              <a:ext cx="19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5372100" y="2984495"/>
              <a:ext cx="31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5943"/>
                    <a:pt x="2880" y="10286"/>
                    <a:pt x="6480" y="6686"/>
                  </a:cubicBezTo>
                  <a:cubicBezTo>
                    <a:pt x="10080" y="3086"/>
                    <a:pt x="1584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5474982" y="2778008"/>
              <a:ext cx="144768" cy="42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46" fill="norm" stroke="1" extrusionOk="0">
                  <a:moveTo>
                    <a:pt x="12958" y="14530"/>
                  </a:moveTo>
                  <a:cubicBezTo>
                    <a:pt x="11393" y="13891"/>
                    <a:pt x="9827" y="13253"/>
                    <a:pt x="8262" y="12774"/>
                  </a:cubicBezTo>
                  <a:cubicBezTo>
                    <a:pt x="6697" y="12295"/>
                    <a:pt x="5132" y="11976"/>
                    <a:pt x="3723" y="12242"/>
                  </a:cubicBezTo>
                  <a:cubicBezTo>
                    <a:pt x="2314" y="12508"/>
                    <a:pt x="1062" y="13359"/>
                    <a:pt x="436" y="14849"/>
                  </a:cubicBezTo>
                  <a:cubicBezTo>
                    <a:pt x="-190" y="16339"/>
                    <a:pt x="-190" y="18467"/>
                    <a:pt x="749" y="19744"/>
                  </a:cubicBezTo>
                  <a:cubicBezTo>
                    <a:pt x="1688" y="21020"/>
                    <a:pt x="3567" y="21446"/>
                    <a:pt x="4975" y="21446"/>
                  </a:cubicBezTo>
                  <a:cubicBezTo>
                    <a:pt x="6384" y="21446"/>
                    <a:pt x="7323" y="21020"/>
                    <a:pt x="8732" y="19212"/>
                  </a:cubicBezTo>
                  <a:cubicBezTo>
                    <a:pt x="10140" y="17403"/>
                    <a:pt x="12019" y="14211"/>
                    <a:pt x="13584" y="11072"/>
                  </a:cubicBezTo>
                  <a:cubicBezTo>
                    <a:pt x="15149" y="7933"/>
                    <a:pt x="16401" y="4847"/>
                    <a:pt x="17027" y="2932"/>
                  </a:cubicBezTo>
                  <a:cubicBezTo>
                    <a:pt x="17653" y="1016"/>
                    <a:pt x="17653" y="272"/>
                    <a:pt x="17027" y="59"/>
                  </a:cubicBezTo>
                  <a:cubicBezTo>
                    <a:pt x="16401" y="-154"/>
                    <a:pt x="15149" y="165"/>
                    <a:pt x="14210" y="1761"/>
                  </a:cubicBezTo>
                  <a:cubicBezTo>
                    <a:pt x="13271" y="3357"/>
                    <a:pt x="12645" y="6230"/>
                    <a:pt x="13897" y="9263"/>
                  </a:cubicBezTo>
                  <a:cubicBezTo>
                    <a:pt x="15149" y="12295"/>
                    <a:pt x="18280" y="15487"/>
                    <a:pt x="21410" y="18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6267450" y="3002242"/>
              <a:ext cx="108434" cy="452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461" fill="norm" stroke="1" extrusionOk="0">
                  <a:moveTo>
                    <a:pt x="7336" y="8200"/>
                  </a:moveTo>
                  <a:cubicBezTo>
                    <a:pt x="6521" y="10711"/>
                    <a:pt x="5706" y="13223"/>
                    <a:pt x="5502" y="15232"/>
                  </a:cubicBezTo>
                  <a:cubicBezTo>
                    <a:pt x="5298" y="17241"/>
                    <a:pt x="5706" y="18748"/>
                    <a:pt x="5909" y="19803"/>
                  </a:cubicBezTo>
                  <a:cubicBezTo>
                    <a:pt x="6113" y="20858"/>
                    <a:pt x="6113" y="21461"/>
                    <a:pt x="5706" y="21461"/>
                  </a:cubicBezTo>
                  <a:cubicBezTo>
                    <a:pt x="5298" y="21461"/>
                    <a:pt x="4483" y="20858"/>
                    <a:pt x="3668" y="18748"/>
                  </a:cubicBezTo>
                  <a:cubicBezTo>
                    <a:pt x="2853" y="16639"/>
                    <a:pt x="2038" y="13022"/>
                    <a:pt x="2038" y="9958"/>
                  </a:cubicBezTo>
                  <a:cubicBezTo>
                    <a:pt x="2038" y="6894"/>
                    <a:pt x="2853" y="4382"/>
                    <a:pt x="3668" y="2774"/>
                  </a:cubicBezTo>
                  <a:cubicBezTo>
                    <a:pt x="4483" y="1167"/>
                    <a:pt x="5298" y="464"/>
                    <a:pt x="6725" y="162"/>
                  </a:cubicBezTo>
                  <a:cubicBezTo>
                    <a:pt x="8151" y="-139"/>
                    <a:pt x="10189" y="-39"/>
                    <a:pt x="13042" y="614"/>
                  </a:cubicBezTo>
                  <a:cubicBezTo>
                    <a:pt x="15894" y="1268"/>
                    <a:pt x="19562" y="2473"/>
                    <a:pt x="20581" y="4030"/>
                  </a:cubicBezTo>
                  <a:cubicBezTo>
                    <a:pt x="21600" y="5588"/>
                    <a:pt x="19970" y="7496"/>
                    <a:pt x="16098" y="8401"/>
                  </a:cubicBezTo>
                  <a:cubicBezTo>
                    <a:pt x="12226" y="9305"/>
                    <a:pt x="6113" y="9204"/>
                    <a:pt x="0" y="9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6388100" y="3008167"/>
              <a:ext cx="133350" cy="16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4324"/>
                  </a:moveTo>
                  <a:cubicBezTo>
                    <a:pt x="1714" y="3504"/>
                    <a:pt x="3429" y="2684"/>
                    <a:pt x="5314" y="2137"/>
                  </a:cubicBezTo>
                  <a:cubicBezTo>
                    <a:pt x="7200" y="1590"/>
                    <a:pt x="9257" y="1317"/>
                    <a:pt x="10800" y="3914"/>
                  </a:cubicBezTo>
                  <a:cubicBezTo>
                    <a:pt x="12343" y="6511"/>
                    <a:pt x="13371" y="11980"/>
                    <a:pt x="13371" y="15398"/>
                  </a:cubicBezTo>
                  <a:cubicBezTo>
                    <a:pt x="13371" y="18815"/>
                    <a:pt x="12343" y="20182"/>
                    <a:pt x="10971" y="20729"/>
                  </a:cubicBezTo>
                  <a:cubicBezTo>
                    <a:pt x="9600" y="21276"/>
                    <a:pt x="7886" y="21003"/>
                    <a:pt x="7029" y="18815"/>
                  </a:cubicBezTo>
                  <a:cubicBezTo>
                    <a:pt x="6171" y="16628"/>
                    <a:pt x="6171" y="12527"/>
                    <a:pt x="7543" y="8972"/>
                  </a:cubicBezTo>
                  <a:cubicBezTo>
                    <a:pt x="8914" y="5418"/>
                    <a:pt x="11657" y="2410"/>
                    <a:pt x="14229" y="1043"/>
                  </a:cubicBezTo>
                  <a:cubicBezTo>
                    <a:pt x="16800" y="-324"/>
                    <a:pt x="19200" y="-51"/>
                    <a:pt x="21600" y="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6541442" y="3035295"/>
              <a:ext cx="100928" cy="13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0988" fill="norm" stroke="1" extrusionOk="0">
                  <a:moveTo>
                    <a:pt x="15673" y="6075"/>
                  </a:moveTo>
                  <a:cubicBezTo>
                    <a:pt x="13469" y="4725"/>
                    <a:pt x="11265" y="3375"/>
                    <a:pt x="9061" y="3206"/>
                  </a:cubicBezTo>
                  <a:cubicBezTo>
                    <a:pt x="6857" y="3037"/>
                    <a:pt x="4653" y="4050"/>
                    <a:pt x="2890" y="5906"/>
                  </a:cubicBezTo>
                  <a:cubicBezTo>
                    <a:pt x="1126" y="7762"/>
                    <a:pt x="-196" y="10462"/>
                    <a:pt x="24" y="13331"/>
                  </a:cubicBezTo>
                  <a:cubicBezTo>
                    <a:pt x="245" y="16200"/>
                    <a:pt x="2008" y="19237"/>
                    <a:pt x="5094" y="20419"/>
                  </a:cubicBezTo>
                  <a:cubicBezTo>
                    <a:pt x="8180" y="21600"/>
                    <a:pt x="12588" y="20925"/>
                    <a:pt x="15894" y="18563"/>
                  </a:cubicBezTo>
                  <a:cubicBezTo>
                    <a:pt x="19200" y="16200"/>
                    <a:pt x="21404" y="12150"/>
                    <a:pt x="20963" y="8775"/>
                  </a:cubicBezTo>
                  <a:cubicBezTo>
                    <a:pt x="20522" y="5400"/>
                    <a:pt x="17437" y="2700"/>
                    <a:pt x="143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6699249" y="2889245"/>
              <a:ext cx="10220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600" fill="norm" stroke="1" extrusionOk="0">
                  <a:moveTo>
                    <a:pt x="3812" y="0"/>
                  </a:moveTo>
                  <a:cubicBezTo>
                    <a:pt x="2541" y="3086"/>
                    <a:pt x="1271" y="6171"/>
                    <a:pt x="635" y="8963"/>
                  </a:cubicBezTo>
                  <a:cubicBezTo>
                    <a:pt x="0" y="11755"/>
                    <a:pt x="0" y="14253"/>
                    <a:pt x="0" y="16090"/>
                  </a:cubicBezTo>
                  <a:cubicBezTo>
                    <a:pt x="0" y="17927"/>
                    <a:pt x="0" y="19102"/>
                    <a:pt x="0" y="19102"/>
                  </a:cubicBezTo>
                  <a:cubicBezTo>
                    <a:pt x="0" y="19102"/>
                    <a:pt x="0" y="17927"/>
                    <a:pt x="635" y="16310"/>
                  </a:cubicBezTo>
                  <a:cubicBezTo>
                    <a:pt x="1271" y="14694"/>
                    <a:pt x="2541" y="12637"/>
                    <a:pt x="4024" y="11241"/>
                  </a:cubicBezTo>
                  <a:cubicBezTo>
                    <a:pt x="5506" y="9845"/>
                    <a:pt x="7200" y="9110"/>
                    <a:pt x="9106" y="8669"/>
                  </a:cubicBezTo>
                  <a:cubicBezTo>
                    <a:pt x="11012" y="8229"/>
                    <a:pt x="13129" y="8082"/>
                    <a:pt x="14824" y="8302"/>
                  </a:cubicBezTo>
                  <a:cubicBezTo>
                    <a:pt x="16518" y="8522"/>
                    <a:pt x="17788" y="9110"/>
                    <a:pt x="19059" y="10359"/>
                  </a:cubicBezTo>
                  <a:cubicBezTo>
                    <a:pt x="20329" y="11608"/>
                    <a:pt x="21600" y="13518"/>
                    <a:pt x="18635" y="15502"/>
                  </a:cubicBezTo>
                  <a:cubicBezTo>
                    <a:pt x="15671" y="17486"/>
                    <a:pt x="8471" y="19543"/>
                    <a:pt x="1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6864350" y="3117845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7372350" y="2779342"/>
              <a:ext cx="152400" cy="442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21600" y="3150"/>
                  </a:moveTo>
                  <a:cubicBezTo>
                    <a:pt x="21000" y="2539"/>
                    <a:pt x="20400" y="1928"/>
                    <a:pt x="19500" y="1367"/>
                  </a:cubicBezTo>
                  <a:cubicBezTo>
                    <a:pt x="18600" y="807"/>
                    <a:pt x="17400" y="298"/>
                    <a:pt x="16050" y="94"/>
                  </a:cubicBezTo>
                  <a:cubicBezTo>
                    <a:pt x="14700" y="-110"/>
                    <a:pt x="13200" y="-8"/>
                    <a:pt x="11700" y="654"/>
                  </a:cubicBezTo>
                  <a:cubicBezTo>
                    <a:pt x="10200" y="1316"/>
                    <a:pt x="8700" y="2539"/>
                    <a:pt x="7650" y="5188"/>
                  </a:cubicBezTo>
                  <a:cubicBezTo>
                    <a:pt x="6600" y="7837"/>
                    <a:pt x="6000" y="11913"/>
                    <a:pt x="5700" y="14460"/>
                  </a:cubicBezTo>
                  <a:cubicBezTo>
                    <a:pt x="5400" y="17007"/>
                    <a:pt x="5400" y="18026"/>
                    <a:pt x="5100" y="18994"/>
                  </a:cubicBezTo>
                  <a:cubicBezTo>
                    <a:pt x="4800" y="19962"/>
                    <a:pt x="4200" y="20879"/>
                    <a:pt x="3300" y="21184"/>
                  </a:cubicBezTo>
                  <a:cubicBezTo>
                    <a:pt x="2400" y="21490"/>
                    <a:pt x="1200" y="21184"/>
                    <a:pt x="0" y="20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7359650" y="3055286"/>
              <a:ext cx="120650" cy="4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0" y="14000"/>
                    <a:pt x="0" y="6800"/>
                    <a:pt x="1137" y="3200"/>
                  </a:cubicBezTo>
                  <a:cubicBezTo>
                    <a:pt x="2274" y="-400"/>
                    <a:pt x="4547" y="-400"/>
                    <a:pt x="8147" y="500"/>
                  </a:cubicBezTo>
                  <a:cubicBezTo>
                    <a:pt x="11747" y="1400"/>
                    <a:pt x="16674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7537955" y="3016245"/>
              <a:ext cx="13284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6089" y="0"/>
                  </a:moveTo>
                  <a:cubicBezTo>
                    <a:pt x="4375" y="0"/>
                    <a:pt x="2661" y="0"/>
                    <a:pt x="1632" y="745"/>
                  </a:cubicBezTo>
                  <a:cubicBezTo>
                    <a:pt x="604" y="1490"/>
                    <a:pt x="261" y="2979"/>
                    <a:pt x="89" y="5959"/>
                  </a:cubicBezTo>
                  <a:cubicBezTo>
                    <a:pt x="-82" y="8938"/>
                    <a:pt x="-82" y="13407"/>
                    <a:pt x="775" y="16138"/>
                  </a:cubicBezTo>
                  <a:cubicBezTo>
                    <a:pt x="1632" y="18869"/>
                    <a:pt x="3347" y="19862"/>
                    <a:pt x="4889" y="19738"/>
                  </a:cubicBezTo>
                  <a:cubicBezTo>
                    <a:pt x="6432" y="19614"/>
                    <a:pt x="7804" y="18372"/>
                    <a:pt x="9347" y="16262"/>
                  </a:cubicBezTo>
                  <a:cubicBezTo>
                    <a:pt x="10889" y="14152"/>
                    <a:pt x="12604" y="11172"/>
                    <a:pt x="13632" y="8814"/>
                  </a:cubicBezTo>
                  <a:cubicBezTo>
                    <a:pt x="14661" y="6455"/>
                    <a:pt x="15004" y="4717"/>
                    <a:pt x="15004" y="4717"/>
                  </a:cubicBezTo>
                  <a:cubicBezTo>
                    <a:pt x="15004" y="4717"/>
                    <a:pt x="14661" y="6455"/>
                    <a:pt x="15689" y="9559"/>
                  </a:cubicBezTo>
                  <a:cubicBezTo>
                    <a:pt x="16718" y="12662"/>
                    <a:pt x="19118" y="17131"/>
                    <a:pt x="215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7719337" y="3003702"/>
              <a:ext cx="93608" cy="19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345" fill="norm" stroke="1" extrusionOk="0">
                  <a:moveTo>
                    <a:pt x="3320" y="5679"/>
                  </a:moveTo>
                  <a:cubicBezTo>
                    <a:pt x="2850" y="9714"/>
                    <a:pt x="2380" y="13749"/>
                    <a:pt x="1911" y="16479"/>
                  </a:cubicBezTo>
                  <a:cubicBezTo>
                    <a:pt x="1441" y="19209"/>
                    <a:pt x="972" y="20633"/>
                    <a:pt x="502" y="20633"/>
                  </a:cubicBezTo>
                  <a:cubicBezTo>
                    <a:pt x="33" y="20633"/>
                    <a:pt x="-437" y="19209"/>
                    <a:pt x="737" y="16004"/>
                  </a:cubicBezTo>
                  <a:cubicBezTo>
                    <a:pt x="1911" y="12800"/>
                    <a:pt x="4728" y="7815"/>
                    <a:pt x="7311" y="4730"/>
                  </a:cubicBezTo>
                  <a:cubicBezTo>
                    <a:pt x="9893" y="1644"/>
                    <a:pt x="12241" y="457"/>
                    <a:pt x="14589" y="101"/>
                  </a:cubicBezTo>
                  <a:cubicBezTo>
                    <a:pt x="16937" y="-255"/>
                    <a:pt x="19285" y="220"/>
                    <a:pt x="20224" y="3305"/>
                  </a:cubicBezTo>
                  <a:cubicBezTo>
                    <a:pt x="21163" y="6391"/>
                    <a:pt x="20693" y="12088"/>
                    <a:pt x="20224" y="15530"/>
                  </a:cubicBezTo>
                  <a:cubicBezTo>
                    <a:pt x="19754" y="18971"/>
                    <a:pt x="19285" y="20158"/>
                    <a:pt x="18815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7895795" y="2993274"/>
              <a:ext cx="98856" cy="194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334" fill="norm" stroke="1" extrusionOk="0">
                  <a:moveTo>
                    <a:pt x="21016" y="3218"/>
                  </a:moveTo>
                  <a:cubicBezTo>
                    <a:pt x="19666" y="1824"/>
                    <a:pt x="18316" y="431"/>
                    <a:pt x="16516" y="82"/>
                  </a:cubicBezTo>
                  <a:cubicBezTo>
                    <a:pt x="14716" y="-266"/>
                    <a:pt x="12466" y="431"/>
                    <a:pt x="9541" y="3450"/>
                  </a:cubicBezTo>
                  <a:cubicBezTo>
                    <a:pt x="6616" y="6469"/>
                    <a:pt x="3016" y="11811"/>
                    <a:pt x="1216" y="15063"/>
                  </a:cubicBezTo>
                  <a:cubicBezTo>
                    <a:pt x="-584" y="18315"/>
                    <a:pt x="-584" y="19476"/>
                    <a:pt x="2566" y="20173"/>
                  </a:cubicBezTo>
                  <a:cubicBezTo>
                    <a:pt x="5716" y="20869"/>
                    <a:pt x="12016" y="21102"/>
                    <a:pt x="18316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8043292" y="2793995"/>
              <a:ext cx="91059" cy="407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33" fill="norm" stroke="1" extrusionOk="0">
                  <a:moveTo>
                    <a:pt x="19646" y="0"/>
                  </a:moveTo>
                  <a:cubicBezTo>
                    <a:pt x="15228" y="2672"/>
                    <a:pt x="10810" y="5344"/>
                    <a:pt x="7374" y="8629"/>
                  </a:cubicBezTo>
                  <a:cubicBezTo>
                    <a:pt x="3937" y="11913"/>
                    <a:pt x="1483" y="15810"/>
                    <a:pt x="501" y="18037"/>
                  </a:cubicBezTo>
                  <a:cubicBezTo>
                    <a:pt x="-481" y="20264"/>
                    <a:pt x="10" y="20821"/>
                    <a:pt x="1728" y="21155"/>
                  </a:cubicBezTo>
                  <a:cubicBezTo>
                    <a:pt x="3446" y="21489"/>
                    <a:pt x="6392" y="21600"/>
                    <a:pt x="9828" y="21043"/>
                  </a:cubicBezTo>
                  <a:cubicBezTo>
                    <a:pt x="13264" y="20487"/>
                    <a:pt x="17192" y="19262"/>
                    <a:pt x="21119" y="18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8026399" y="3011117"/>
              <a:ext cx="135432" cy="18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57" fill="norm" stroke="1" extrusionOk="0">
                  <a:moveTo>
                    <a:pt x="0" y="2091"/>
                  </a:moveTo>
                  <a:cubicBezTo>
                    <a:pt x="5317" y="1347"/>
                    <a:pt x="10634" y="602"/>
                    <a:pt x="14289" y="229"/>
                  </a:cubicBezTo>
                  <a:cubicBezTo>
                    <a:pt x="17945" y="-143"/>
                    <a:pt x="19938" y="-143"/>
                    <a:pt x="20769" y="850"/>
                  </a:cubicBezTo>
                  <a:cubicBezTo>
                    <a:pt x="21600" y="1843"/>
                    <a:pt x="21268" y="3829"/>
                    <a:pt x="20603" y="7429"/>
                  </a:cubicBezTo>
                  <a:cubicBezTo>
                    <a:pt x="19938" y="11029"/>
                    <a:pt x="18942" y="16243"/>
                    <a:pt x="17945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8178800" y="2954629"/>
              <a:ext cx="12700" cy="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21600" y="20532"/>
                  </a:moveTo>
                  <a:cubicBezTo>
                    <a:pt x="14400" y="10932"/>
                    <a:pt x="7200" y="1332"/>
                    <a:pt x="3600" y="132"/>
                  </a:cubicBezTo>
                  <a:cubicBezTo>
                    <a:pt x="0" y="-1068"/>
                    <a:pt x="0" y="6132"/>
                    <a:pt x="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8237658" y="3033884"/>
              <a:ext cx="74493" cy="169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0599" fill="norm" stroke="1" extrusionOk="0">
                  <a:moveTo>
                    <a:pt x="19316" y="171"/>
                  </a:moveTo>
                  <a:cubicBezTo>
                    <a:pt x="15116" y="-86"/>
                    <a:pt x="10916" y="-343"/>
                    <a:pt x="7316" y="1714"/>
                  </a:cubicBezTo>
                  <a:cubicBezTo>
                    <a:pt x="3716" y="3771"/>
                    <a:pt x="716" y="8143"/>
                    <a:pt x="116" y="11614"/>
                  </a:cubicBezTo>
                  <a:cubicBezTo>
                    <a:pt x="-484" y="15086"/>
                    <a:pt x="1316" y="17657"/>
                    <a:pt x="4016" y="19200"/>
                  </a:cubicBezTo>
                  <a:cubicBezTo>
                    <a:pt x="6716" y="20743"/>
                    <a:pt x="10316" y="21257"/>
                    <a:pt x="13916" y="19457"/>
                  </a:cubicBezTo>
                  <a:cubicBezTo>
                    <a:pt x="17516" y="17657"/>
                    <a:pt x="21116" y="13543"/>
                    <a:pt x="21116" y="9943"/>
                  </a:cubicBezTo>
                  <a:cubicBezTo>
                    <a:pt x="21116" y="6343"/>
                    <a:pt x="17516" y="3257"/>
                    <a:pt x="13916" y="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8391868" y="3009186"/>
              <a:ext cx="167933" cy="197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21" fill="norm" stroke="1" extrusionOk="0">
                  <a:moveTo>
                    <a:pt x="361" y="758"/>
                  </a:moveTo>
                  <a:cubicBezTo>
                    <a:pt x="1171" y="4850"/>
                    <a:pt x="1981" y="8943"/>
                    <a:pt x="2251" y="11672"/>
                  </a:cubicBezTo>
                  <a:cubicBezTo>
                    <a:pt x="2521" y="14400"/>
                    <a:pt x="2251" y="15764"/>
                    <a:pt x="1711" y="17128"/>
                  </a:cubicBezTo>
                  <a:cubicBezTo>
                    <a:pt x="1171" y="18493"/>
                    <a:pt x="361" y="19857"/>
                    <a:pt x="91" y="19743"/>
                  </a:cubicBezTo>
                  <a:cubicBezTo>
                    <a:pt x="-179" y="19629"/>
                    <a:pt x="91" y="18038"/>
                    <a:pt x="1711" y="15082"/>
                  </a:cubicBezTo>
                  <a:cubicBezTo>
                    <a:pt x="3331" y="12126"/>
                    <a:pt x="6301" y="7806"/>
                    <a:pt x="8596" y="5078"/>
                  </a:cubicBezTo>
                  <a:cubicBezTo>
                    <a:pt x="10891" y="2349"/>
                    <a:pt x="12511" y="1213"/>
                    <a:pt x="13996" y="530"/>
                  </a:cubicBezTo>
                  <a:cubicBezTo>
                    <a:pt x="15481" y="-152"/>
                    <a:pt x="16831" y="-379"/>
                    <a:pt x="17776" y="1099"/>
                  </a:cubicBezTo>
                  <a:cubicBezTo>
                    <a:pt x="18721" y="2577"/>
                    <a:pt x="19261" y="5760"/>
                    <a:pt x="19801" y="9398"/>
                  </a:cubicBezTo>
                  <a:cubicBezTo>
                    <a:pt x="20341" y="13036"/>
                    <a:pt x="20881" y="17128"/>
                    <a:pt x="21421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386254" y="4116384"/>
              <a:ext cx="180493" cy="280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78" fill="norm" stroke="1" extrusionOk="0">
                  <a:moveTo>
                    <a:pt x="7219" y="2297"/>
                  </a:moveTo>
                  <a:cubicBezTo>
                    <a:pt x="5978" y="2297"/>
                    <a:pt x="4737" y="2297"/>
                    <a:pt x="4737" y="2539"/>
                  </a:cubicBezTo>
                  <a:cubicBezTo>
                    <a:pt x="4737" y="2780"/>
                    <a:pt x="5978" y="3264"/>
                    <a:pt x="8212" y="3425"/>
                  </a:cubicBezTo>
                  <a:cubicBezTo>
                    <a:pt x="10447" y="3586"/>
                    <a:pt x="13674" y="3425"/>
                    <a:pt x="15785" y="3103"/>
                  </a:cubicBezTo>
                  <a:cubicBezTo>
                    <a:pt x="17895" y="2780"/>
                    <a:pt x="18888" y="2297"/>
                    <a:pt x="19757" y="1733"/>
                  </a:cubicBezTo>
                  <a:cubicBezTo>
                    <a:pt x="20626" y="1169"/>
                    <a:pt x="21371" y="524"/>
                    <a:pt x="21123" y="201"/>
                  </a:cubicBezTo>
                  <a:cubicBezTo>
                    <a:pt x="20874" y="-121"/>
                    <a:pt x="19633" y="-121"/>
                    <a:pt x="16902" y="685"/>
                  </a:cubicBezTo>
                  <a:cubicBezTo>
                    <a:pt x="14171" y="1491"/>
                    <a:pt x="9950" y="3103"/>
                    <a:pt x="7343" y="4312"/>
                  </a:cubicBezTo>
                  <a:cubicBezTo>
                    <a:pt x="4737" y="5521"/>
                    <a:pt x="3743" y="6327"/>
                    <a:pt x="3619" y="7052"/>
                  </a:cubicBezTo>
                  <a:cubicBezTo>
                    <a:pt x="3495" y="7778"/>
                    <a:pt x="4240" y="8422"/>
                    <a:pt x="5605" y="8986"/>
                  </a:cubicBezTo>
                  <a:cubicBezTo>
                    <a:pt x="6971" y="9551"/>
                    <a:pt x="8957" y="10034"/>
                    <a:pt x="10199" y="10679"/>
                  </a:cubicBezTo>
                  <a:cubicBezTo>
                    <a:pt x="11440" y="11324"/>
                    <a:pt x="11937" y="12130"/>
                    <a:pt x="11564" y="12855"/>
                  </a:cubicBezTo>
                  <a:cubicBezTo>
                    <a:pt x="11192" y="13580"/>
                    <a:pt x="9950" y="14225"/>
                    <a:pt x="7840" y="15192"/>
                  </a:cubicBezTo>
                  <a:cubicBezTo>
                    <a:pt x="5730" y="16160"/>
                    <a:pt x="2750" y="17449"/>
                    <a:pt x="1261" y="18497"/>
                  </a:cubicBezTo>
                  <a:cubicBezTo>
                    <a:pt x="-229" y="19545"/>
                    <a:pt x="-229" y="20351"/>
                    <a:pt x="392" y="20834"/>
                  </a:cubicBezTo>
                  <a:cubicBezTo>
                    <a:pt x="1012" y="21318"/>
                    <a:pt x="2254" y="21479"/>
                    <a:pt x="5233" y="21318"/>
                  </a:cubicBezTo>
                  <a:cubicBezTo>
                    <a:pt x="8212" y="21157"/>
                    <a:pt x="12930" y="20673"/>
                    <a:pt x="17647" y="20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1612900" y="4245838"/>
              <a:ext cx="222250" cy="136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2320"/>
                  </a:moveTo>
                  <a:cubicBezTo>
                    <a:pt x="1029" y="1338"/>
                    <a:pt x="2057" y="357"/>
                    <a:pt x="3394" y="1175"/>
                  </a:cubicBezTo>
                  <a:cubicBezTo>
                    <a:pt x="4731" y="1993"/>
                    <a:pt x="6377" y="4611"/>
                    <a:pt x="7097" y="7557"/>
                  </a:cubicBezTo>
                  <a:cubicBezTo>
                    <a:pt x="7817" y="10502"/>
                    <a:pt x="7611" y="13775"/>
                    <a:pt x="7097" y="15902"/>
                  </a:cubicBezTo>
                  <a:cubicBezTo>
                    <a:pt x="6583" y="18029"/>
                    <a:pt x="5760" y="19011"/>
                    <a:pt x="4834" y="19502"/>
                  </a:cubicBezTo>
                  <a:cubicBezTo>
                    <a:pt x="3909" y="19993"/>
                    <a:pt x="2880" y="19993"/>
                    <a:pt x="2366" y="18847"/>
                  </a:cubicBezTo>
                  <a:cubicBezTo>
                    <a:pt x="1851" y="17702"/>
                    <a:pt x="1851" y="15411"/>
                    <a:pt x="3291" y="12629"/>
                  </a:cubicBezTo>
                  <a:cubicBezTo>
                    <a:pt x="4731" y="9847"/>
                    <a:pt x="7611" y="6575"/>
                    <a:pt x="9463" y="4447"/>
                  </a:cubicBezTo>
                  <a:cubicBezTo>
                    <a:pt x="11314" y="2320"/>
                    <a:pt x="12137" y="1338"/>
                    <a:pt x="13063" y="684"/>
                  </a:cubicBezTo>
                  <a:cubicBezTo>
                    <a:pt x="13989" y="29"/>
                    <a:pt x="15017" y="-298"/>
                    <a:pt x="15326" y="357"/>
                  </a:cubicBezTo>
                  <a:cubicBezTo>
                    <a:pt x="15634" y="1011"/>
                    <a:pt x="15223" y="2647"/>
                    <a:pt x="14503" y="5102"/>
                  </a:cubicBezTo>
                  <a:cubicBezTo>
                    <a:pt x="13783" y="7557"/>
                    <a:pt x="12754" y="10829"/>
                    <a:pt x="12240" y="13447"/>
                  </a:cubicBezTo>
                  <a:cubicBezTo>
                    <a:pt x="11726" y="16066"/>
                    <a:pt x="11726" y="18029"/>
                    <a:pt x="12960" y="19338"/>
                  </a:cubicBezTo>
                  <a:cubicBezTo>
                    <a:pt x="14194" y="20647"/>
                    <a:pt x="16663" y="21302"/>
                    <a:pt x="18309" y="21138"/>
                  </a:cubicBezTo>
                  <a:cubicBezTo>
                    <a:pt x="19954" y="20975"/>
                    <a:pt x="20777" y="19993"/>
                    <a:pt x="21600" y="19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1478418" y="4406895"/>
              <a:ext cx="280532" cy="5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98" fill="norm" stroke="1" extrusionOk="0">
                  <a:moveTo>
                    <a:pt x="1548" y="19200"/>
                  </a:moveTo>
                  <a:cubicBezTo>
                    <a:pt x="736" y="20000"/>
                    <a:pt x="-76" y="20800"/>
                    <a:pt x="5" y="21200"/>
                  </a:cubicBezTo>
                  <a:cubicBezTo>
                    <a:pt x="86" y="21600"/>
                    <a:pt x="1061" y="21600"/>
                    <a:pt x="4147" y="19200"/>
                  </a:cubicBezTo>
                  <a:cubicBezTo>
                    <a:pt x="7232" y="16800"/>
                    <a:pt x="12429" y="12000"/>
                    <a:pt x="15677" y="8400"/>
                  </a:cubicBezTo>
                  <a:cubicBezTo>
                    <a:pt x="18926" y="4800"/>
                    <a:pt x="20225" y="2400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631949" y="4438645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949450" y="4260845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981199" y="435609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2593143" y="4053661"/>
              <a:ext cx="340558" cy="54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69" fill="norm" stroke="1" extrusionOk="0">
                  <a:moveTo>
                    <a:pt x="4652" y="3631"/>
                  </a:moveTo>
                  <a:cubicBezTo>
                    <a:pt x="3985" y="3548"/>
                    <a:pt x="3319" y="3466"/>
                    <a:pt x="2719" y="3300"/>
                  </a:cubicBezTo>
                  <a:cubicBezTo>
                    <a:pt x="2119" y="3135"/>
                    <a:pt x="1585" y="2886"/>
                    <a:pt x="1519" y="2390"/>
                  </a:cubicBezTo>
                  <a:cubicBezTo>
                    <a:pt x="1452" y="1893"/>
                    <a:pt x="1852" y="1148"/>
                    <a:pt x="2385" y="652"/>
                  </a:cubicBezTo>
                  <a:cubicBezTo>
                    <a:pt x="2919" y="155"/>
                    <a:pt x="3585" y="-93"/>
                    <a:pt x="3919" y="31"/>
                  </a:cubicBezTo>
                  <a:cubicBezTo>
                    <a:pt x="4252" y="155"/>
                    <a:pt x="4252" y="652"/>
                    <a:pt x="4385" y="2100"/>
                  </a:cubicBezTo>
                  <a:cubicBezTo>
                    <a:pt x="4519" y="3548"/>
                    <a:pt x="4785" y="5948"/>
                    <a:pt x="4852" y="7852"/>
                  </a:cubicBezTo>
                  <a:cubicBezTo>
                    <a:pt x="4919" y="9755"/>
                    <a:pt x="4785" y="11162"/>
                    <a:pt x="4385" y="12073"/>
                  </a:cubicBezTo>
                  <a:cubicBezTo>
                    <a:pt x="3985" y="12983"/>
                    <a:pt x="3319" y="13397"/>
                    <a:pt x="2652" y="13562"/>
                  </a:cubicBezTo>
                  <a:cubicBezTo>
                    <a:pt x="1985" y="13728"/>
                    <a:pt x="1319" y="13645"/>
                    <a:pt x="785" y="13355"/>
                  </a:cubicBezTo>
                  <a:cubicBezTo>
                    <a:pt x="252" y="13066"/>
                    <a:pt x="-148" y="12569"/>
                    <a:pt x="52" y="11700"/>
                  </a:cubicBezTo>
                  <a:cubicBezTo>
                    <a:pt x="252" y="10831"/>
                    <a:pt x="1052" y="9590"/>
                    <a:pt x="2785" y="8224"/>
                  </a:cubicBezTo>
                  <a:cubicBezTo>
                    <a:pt x="4519" y="6859"/>
                    <a:pt x="7185" y="5369"/>
                    <a:pt x="8785" y="4459"/>
                  </a:cubicBezTo>
                  <a:cubicBezTo>
                    <a:pt x="10385" y="3548"/>
                    <a:pt x="10919" y="3217"/>
                    <a:pt x="11452" y="2804"/>
                  </a:cubicBezTo>
                  <a:cubicBezTo>
                    <a:pt x="11985" y="2390"/>
                    <a:pt x="12519" y="1893"/>
                    <a:pt x="12652" y="1852"/>
                  </a:cubicBezTo>
                  <a:cubicBezTo>
                    <a:pt x="12785" y="1810"/>
                    <a:pt x="12519" y="2224"/>
                    <a:pt x="11985" y="3879"/>
                  </a:cubicBezTo>
                  <a:cubicBezTo>
                    <a:pt x="11452" y="5535"/>
                    <a:pt x="10652" y="8431"/>
                    <a:pt x="9985" y="11038"/>
                  </a:cubicBezTo>
                  <a:cubicBezTo>
                    <a:pt x="9319" y="13645"/>
                    <a:pt x="8785" y="15962"/>
                    <a:pt x="8519" y="17493"/>
                  </a:cubicBezTo>
                  <a:cubicBezTo>
                    <a:pt x="8252" y="19024"/>
                    <a:pt x="8252" y="19769"/>
                    <a:pt x="8319" y="20390"/>
                  </a:cubicBezTo>
                  <a:cubicBezTo>
                    <a:pt x="8385" y="21010"/>
                    <a:pt x="8519" y="21507"/>
                    <a:pt x="8919" y="21466"/>
                  </a:cubicBezTo>
                  <a:cubicBezTo>
                    <a:pt x="9319" y="21424"/>
                    <a:pt x="9985" y="20845"/>
                    <a:pt x="10919" y="19562"/>
                  </a:cubicBezTo>
                  <a:cubicBezTo>
                    <a:pt x="11852" y="18279"/>
                    <a:pt x="13052" y="16293"/>
                    <a:pt x="13719" y="15052"/>
                  </a:cubicBezTo>
                  <a:cubicBezTo>
                    <a:pt x="14385" y="13810"/>
                    <a:pt x="14519" y="13314"/>
                    <a:pt x="13985" y="12941"/>
                  </a:cubicBezTo>
                  <a:cubicBezTo>
                    <a:pt x="13452" y="12569"/>
                    <a:pt x="12252" y="12321"/>
                    <a:pt x="12119" y="12197"/>
                  </a:cubicBezTo>
                  <a:cubicBezTo>
                    <a:pt x="11985" y="12073"/>
                    <a:pt x="12919" y="12073"/>
                    <a:pt x="14652" y="11824"/>
                  </a:cubicBezTo>
                  <a:cubicBezTo>
                    <a:pt x="16385" y="11576"/>
                    <a:pt x="18919" y="11079"/>
                    <a:pt x="21452" y="10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3264405" y="4055066"/>
              <a:ext cx="177295" cy="30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152" fill="norm" stroke="1" extrusionOk="0">
                  <a:moveTo>
                    <a:pt x="21539" y="2786"/>
                  </a:moveTo>
                  <a:cubicBezTo>
                    <a:pt x="21282" y="2061"/>
                    <a:pt x="21025" y="1337"/>
                    <a:pt x="19739" y="757"/>
                  </a:cubicBezTo>
                  <a:cubicBezTo>
                    <a:pt x="18453" y="177"/>
                    <a:pt x="16139" y="-258"/>
                    <a:pt x="13696" y="177"/>
                  </a:cubicBezTo>
                  <a:cubicBezTo>
                    <a:pt x="11253" y="612"/>
                    <a:pt x="8682" y="1916"/>
                    <a:pt x="6496" y="4526"/>
                  </a:cubicBezTo>
                  <a:cubicBezTo>
                    <a:pt x="4310" y="7135"/>
                    <a:pt x="2510" y="11049"/>
                    <a:pt x="1482" y="13369"/>
                  </a:cubicBezTo>
                  <a:cubicBezTo>
                    <a:pt x="453" y="15688"/>
                    <a:pt x="196" y="16413"/>
                    <a:pt x="68" y="17428"/>
                  </a:cubicBezTo>
                  <a:cubicBezTo>
                    <a:pt x="-61" y="18443"/>
                    <a:pt x="-61" y="19747"/>
                    <a:pt x="582" y="20472"/>
                  </a:cubicBezTo>
                  <a:cubicBezTo>
                    <a:pt x="1225" y="21197"/>
                    <a:pt x="2510" y="21342"/>
                    <a:pt x="5082" y="20907"/>
                  </a:cubicBezTo>
                  <a:cubicBezTo>
                    <a:pt x="7653" y="20472"/>
                    <a:pt x="11510" y="19457"/>
                    <a:pt x="13953" y="18588"/>
                  </a:cubicBezTo>
                  <a:cubicBezTo>
                    <a:pt x="16396" y="17718"/>
                    <a:pt x="17425" y="16993"/>
                    <a:pt x="18453" y="16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3282949" y="4248145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3479800" y="4254495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3912633" y="4123272"/>
              <a:ext cx="176767" cy="256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249" fill="norm" stroke="1" extrusionOk="0">
                  <a:moveTo>
                    <a:pt x="15123" y="10887"/>
                  </a:moveTo>
                  <a:cubicBezTo>
                    <a:pt x="12328" y="10361"/>
                    <a:pt x="9533" y="9834"/>
                    <a:pt x="7246" y="8956"/>
                  </a:cubicBezTo>
                  <a:cubicBezTo>
                    <a:pt x="4958" y="8078"/>
                    <a:pt x="3180" y="6848"/>
                    <a:pt x="2290" y="5707"/>
                  </a:cubicBezTo>
                  <a:cubicBezTo>
                    <a:pt x="1401" y="4565"/>
                    <a:pt x="1401" y="3512"/>
                    <a:pt x="2544" y="2546"/>
                  </a:cubicBezTo>
                  <a:cubicBezTo>
                    <a:pt x="3688" y="1580"/>
                    <a:pt x="5975" y="702"/>
                    <a:pt x="7881" y="263"/>
                  </a:cubicBezTo>
                  <a:cubicBezTo>
                    <a:pt x="9787" y="-176"/>
                    <a:pt x="11311" y="-176"/>
                    <a:pt x="11820" y="1141"/>
                  </a:cubicBezTo>
                  <a:cubicBezTo>
                    <a:pt x="12328" y="2458"/>
                    <a:pt x="11820" y="5092"/>
                    <a:pt x="9787" y="8165"/>
                  </a:cubicBezTo>
                  <a:cubicBezTo>
                    <a:pt x="7754" y="11239"/>
                    <a:pt x="4196" y="14751"/>
                    <a:pt x="2163" y="17034"/>
                  </a:cubicBezTo>
                  <a:cubicBezTo>
                    <a:pt x="130" y="19317"/>
                    <a:pt x="-378" y="20370"/>
                    <a:pt x="257" y="20897"/>
                  </a:cubicBezTo>
                  <a:cubicBezTo>
                    <a:pt x="893" y="21424"/>
                    <a:pt x="2671" y="21424"/>
                    <a:pt x="6356" y="20458"/>
                  </a:cubicBezTo>
                  <a:cubicBezTo>
                    <a:pt x="10041" y="19492"/>
                    <a:pt x="15631" y="17561"/>
                    <a:pt x="21222" y="15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4331233" y="4070345"/>
              <a:ext cx="154312" cy="312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83" fill="norm" stroke="1" extrusionOk="0">
                  <a:moveTo>
                    <a:pt x="20942" y="3914"/>
                  </a:moveTo>
                  <a:cubicBezTo>
                    <a:pt x="21234" y="2899"/>
                    <a:pt x="21526" y="1885"/>
                    <a:pt x="20942" y="1160"/>
                  </a:cubicBezTo>
                  <a:cubicBezTo>
                    <a:pt x="20358" y="435"/>
                    <a:pt x="18899" y="0"/>
                    <a:pt x="16564" y="0"/>
                  </a:cubicBezTo>
                  <a:cubicBezTo>
                    <a:pt x="14229" y="0"/>
                    <a:pt x="11018" y="435"/>
                    <a:pt x="8245" y="2392"/>
                  </a:cubicBezTo>
                  <a:cubicBezTo>
                    <a:pt x="5472" y="4349"/>
                    <a:pt x="3137" y="7828"/>
                    <a:pt x="1823" y="10872"/>
                  </a:cubicBezTo>
                  <a:cubicBezTo>
                    <a:pt x="510" y="13917"/>
                    <a:pt x="218" y="16526"/>
                    <a:pt x="72" y="18193"/>
                  </a:cubicBezTo>
                  <a:cubicBezTo>
                    <a:pt x="-74" y="19860"/>
                    <a:pt x="-74" y="20585"/>
                    <a:pt x="802" y="21020"/>
                  </a:cubicBezTo>
                  <a:cubicBezTo>
                    <a:pt x="1677" y="21455"/>
                    <a:pt x="3429" y="21600"/>
                    <a:pt x="6785" y="20875"/>
                  </a:cubicBezTo>
                  <a:cubicBezTo>
                    <a:pt x="10142" y="20150"/>
                    <a:pt x="15104" y="18556"/>
                    <a:pt x="20067" y="16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4325347" y="4260845"/>
              <a:ext cx="13235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4981" y="21600"/>
                  </a:moveTo>
                  <a:cubicBezTo>
                    <a:pt x="2581" y="18000"/>
                    <a:pt x="181" y="14400"/>
                    <a:pt x="9" y="10800"/>
                  </a:cubicBezTo>
                  <a:cubicBezTo>
                    <a:pt x="-162" y="7200"/>
                    <a:pt x="1895" y="3600"/>
                    <a:pt x="5838" y="1800"/>
                  </a:cubicBezTo>
                  <a:cubicBezTo>
                    <a:pt x="9781" y="0"/>
                    <a:pt x="15609" y="0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4540250" y="4254495"/>
              <a:ext cx="196850" cy="125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0"/>
                  </a:moveTo>
                  <a:cubicBezTo>
                    <a:pt x="1161" y="0"/>
                    <a:pt x="2323" y="0"/>
                    <a:pt x="3252" y="720"/>
                  </a:cubicBezTo>
                  <a:cubicBezTo>
                    <a:pt x="4181" y="1440"/>
                    <a:pt x="4877" y="2880"/>
                    <a:pt x="5226" y="5220"/>
                  </a:cubicBezTo>
                  <a:cubicBezTo>
                    <a:pt x="5574" y="7560"/>
                    <a:pt x="5574" y="10800"/>
                    <a:pt x="5226" y="13680"/>
                  </a:cubicBezTo>
                  <a:cubicBezTo>
                    <a:pt x="4877" y="16560"/>
                    <a:pt x="4181" y="19080"/>
                    <a:pt x="4413" y="20340"/>
                  </a:cubicBezTo>
                  <a:cubicBezTo>
                    <a:pt x="4645" y="21600"/>
                    <a:pt x="5806" y="21600"/>
                    <a:pt x="8826" y="20700"/>
                  </a:cubicBezTo>
                  <a:cubicBezTo>
                    <a:pt x="11845" y="19800"/>
                    <a:pt x="16723" y="180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5235337" y="4200745"/>
              <a:ext cx="200263" cy="16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660" fill="norm" stroke="1" extrusionOk="0">
                  <a:moveTo>
                    <a:pt x="17419" y="12074"/>
                  </a:moveTo>
                  <a:cubicBezTo>
                    <a:pt x="16510" y="8691"/>
                    <a:pt x="15600" y="5308"/>
                    <a:pt x="14009" y="2965"/>
                  </a:cubicBezTo>
                  <a:cubicBezTo>
                    <a:pt x="12417" y="623"/>
                    <a:pt x="10144" y="-678"/>
                    <a:pt x="7756" y="363"/>
                  </a:cubicBezTo>
                  <a:cubicBezTo>
                    <a:pt x="5369" y="1404"/>
                    <a:pt x="2868" y="4787"/>
                    <a:pt x="1504" y="8040"/>
                  </a:cubicBezTo>
                  <a:cubicBezTo>
                    <a:pt x="139" y="11293"/>
                    <a:pt x="-88" y="14416"/>
                    <a:pt x="26" y="16628"/>
                  </a:cubicBezTo>
                  <a:cubicBezTo>
                    <a:pt x="139" y="18840"/>
                    <a:pt x="594" y="20141"/>
                    <a:pt x="1958" y="20532"/>
                  </a:cubicBezTo>
                  <a:cubicBezTo>
                    <a:pt x="3323" y="20922"/>
                    <a:pt x="5596" y="20402"/>
                    <a:pt x="7301" y="19230"/>
                  </a:cubicBezTo>
                  <a:cubicBezTo>
                    <a:pt x="9007" y="18059"/>
                    <a:pt x="10144" y="16238"/>
                    <a:pt x="10826" y="14676"/>
                  </a:cubicBezTo>
                  <a:cubicBezTo>
                    <a:pt x="11508" y="13115"/>
                    <a:pt x="11735" y="11814"/>
                    <a:pt x="12304" y="11683"/>
                  </a:cubicBezTo>
                  <a:cubicBezTo>
                    <a:pt x="12872" y="11553"/>
                    <a:pt x="13781" y="12594"/>
                    <a:pt x="15373" y="14026"/>
                  </a:cubicBezTo>
                  <a:cubicBezTo>
                    <a:pt x="16965" y="15457"/>
                    <a:pt x="19238" y="17279"/>
                    <a:pt x="21512" y="19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5473700" y="4207929"/>
              <a:ext cx="361950" cy="155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3744"/>
                  </a:moveTo>
                  <a:cubicBezTo>
                    <a:pt x="632" y="3744"/>
                    <a:pt x="1263" y="3744"/>
                    <a:pt x="2211" y="5760"/>
                  </a:cubicBezTo>
                  <a:cubicBezTo>
                    <a:pt x="3158" y="7776"/>
                    <a:pt x="4421" y="11808"/>
                    <a:pt x="5053" y="14688"/>
                  </a:cubicBezTo>
                  <a:cubicBezTo>
                    <a:pt x="5684" y="17568"/>
                    <a:pt x="5684" y="19296"/>
                    <a:pt x="4989" y="20304"/>
                  </a:cubicBezTo>
                  <a:cubicBezTo>
                    <a:pt x="4295" y="21312"/>
                    <a:pt x="2905" y="21600"/>
                    <a:pt x="2084" y="19872"/>
                  </a:cubicBezTo>
                  <a:cubicBezTo>
                    <a:pt x="1263" y="18144"/>
                    <a:pt x="1011" y="14400"/>
                    <a:pt x="1705" y="10944"/>
                  </a:cubicBezTo>
                  <a:cubicBezTo>
                    <a:pt x="2400" y="7488"/>
                    <a:pt x="4042" y="4320"/>
                    <a:pt x="5242" y="2448"/>
                  </a:cubicBezTo>
                  <a:cubicBezTo>
                    <a:pt x="6442" y="576"/>
                    <a:pt x="7200" y="0"/>
                    <a:pt x="7895" y="0"/>
                  </a:cubicBezTo>
                  <a:cubicBezTo>
                    <a:pt x="8589" y="0"/>
                    <a:pt x="9221" y="576"/>
                    <a:pt x="9600" y="1584"/>
                  </a:cubicBezTo>
                  <a:cubicBezTo>
                    <a:pt x="9979" y="2592"/>
                    <a:pt x="10105" y="4032"/>
                    <a:pt x="10358" y="5472"/>
                  </a:cubicBezTo>
                  <a:cubicBezTo>
                    <a:pt x="10611" y="6912"/>
                    <a:pt x="10989" y="8352"/>
                    <a:pt x="11495" y="9072"/>
                  </a:cubicBezTo>
                  <a:cubicBezTo>
                    <a:pt x="12000" y="9792"/>
                    <a:pt x="12632" y="9792"/>
                    <a:pt x="13200" y="9072"/>
                  </a:cubicBezTo>
                  <a:cubicBezTo>
                    <a:pt x="13768" y="8352"/>
                    <a:pt x="14274" y="6912"/>
                    <a:pt x="14589" y="5472"/>
                  </a:cubicBezTo>
                  <a:cubicBezTo>
                    <a:pt x="14905" y="4032"/>
                    <a:pt x="15032" y="2592"/>
                    <a:pt x="14716" y="2016"/>
                  </a:cubicBezTo>
                  <a:cubicBezTo>
                    <a:pt x="14400" y="1440"/>
                    <a:pt x="13642" y="1728"/>
                    <a:pt x="12568" y="3312"/>
                  </a:cubicBezTo>
                  <a:cubicBezTo>
                    <a:pt x="11495" y="4896"/>
                    <a:pt x="10105" y="7776"/>
                    <a:pt x="9347" y="10080"/>
                  </a:cubicBezTo>
                  <a:cubicBezTo>
                    <a:pt x="8589" y="12384"/>
                    <a:pt x="8463" y="14112"/>
                    <a:pt x="8716" y="15408"/>
                  </a:cubicBezTo>
                  <a:cubicBezTo>
                    <a:pt x="8968" y="16704"/>
                    <a:pt x="9600" y="17568"/>
                    <a:pt x="11811" y="17424"/>
                  </a:cubicBezTo>
                  <a:cubicBezTo>
                    <a:pt x="14021" y="17280"/>
                    <a:pt x="17811" y="16128"/>
                    <a:pt x="21600" y="14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6201833" y="4056514"/>
              <a:ext cx="211667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4752" y="10318"/>
                  </a:moveTo>
                  <a:cubicBezTo>
                    <a:pt x="4752" y="8856"/>
                    <a:pt x="4752" y="7395"/>
                    <a:pt x="4752" y="7151"/>
                  </a:cubicBezTo>
                  <a:cubicBezTo>
                    <a:pt x="4752" y="6907"/>
                    <a:pt x="4752" y="7882"/>
                    <a:pt x="4428" y="9912"/>
                  </a:cubicBezTo>
                  <a:cubicBezTo>
                    <a:pt x="4104" y="11942"/>
                    <a:pt x="3456" y="15028"/>
                    <a:pt x="2808" y="17220"/>
                  </a:cubicBezTo>
                  <a:cubicBezTo>
                    <a:pt x="2160" y="19413"/>
                    <a:pt x="1512" y="20712"/>
                    <a:pt x="972" y="20874"/>
                  </a:cubicBezTo>
                  <a:cubicBezTo>
                    <a:pt x="432" y="21037"/>
                    <a:pt x="0" y="20062"/>
                    <a:pt x="0" y="17383"/>
                  </a:cubicBezTo>
                  <a:cubicBezTo>
                    <a:pt x="0" y="14703"/>
                    <a:pt x="432" y="10318"/>
                    <a:pt x="864" y="7476"/>
                  </a:cubicBezTo>
                  <a:cubicBezTo>
                    <a:pt x="1296" y="4634"/>
                    <a:pt x="1728" y="3335"/>
                    <a:pt x="2268" y="2198"/>
                  </a:cubicBezTo>
                  <a:cubicBezTo>
                    <a:pt x="2808" y="1061"/>
                    <a:pt x="3456" y="86"/>
                    <a:pt x="4104" y="5"/>
                  </a:cubicBezTo>
                  <a:cubicBezTo>
                    <a:pt x="4752" y="-76"/>
                    <a:pt x="5400" y="736"/>
                    <a:pt x="6372" y="1954"/>
                  </a:cubicBezTo>
                  <a:cubicBezTo>
                    <a:pt x="7344" y="3172"/>
                    <a:pt x="8640" y="4796"/>
                    <a:pt x="10368" y="5933"/>
                  </a:cubicBezTo>
                  <a:cubicBezTo>
                    <a:pt x="12096" y="7070"/>
                    <a:pt x="14256" y="7719"/>
                    <a:pt x="15660" y="7719"/>
                  </a:cubicBezTo>
                  <a:cubicBezTo>
                    <a:pt x="17064" y="7719"/>
                    <a:pt x="17712" y="7070"/>
                    <a:pt x="18468" y="6014"/>
                  </a:cubicBezTo>
                  <a:cubicBezTo>
                    <a:pt x="19224" y="4959"/>
                    <a:pt x="20088" y="3497"/>
                    <a:pt x="20520" y="3253"/>
                  </a:cubicBezTo>
                  <a:cubicBezTo>
                    <a:pt x="20952" y="3010"/>
                    <a:pt x="20952" y="3984"/>
                    <a:pt x="20844" y="6745"/>
                  </a:cubicBezTo>
                  <a:cubicBezTo>
                    <a:pt x="20736" y="9506"/>
                    <a:pt x="20520" y="14053"/>
                    <a:pt x="20628" y="16814"/>
                  </a:cubicBezTo>
                  <a:cubicBezTo>
                    <a:pt x="20736" y="19575"/>
                    <a:pt x="21168" y="20550"/>
                    <a:pt x="2160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6449347" y="4076826"/>
              <a:ext cx="180054" cy="27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25" fill="norm" stroke="1" extrusionOk="0">
                  <a:moveTo>
                    <a:pt x="21365" y="4442"/>
                  </a:moveTo>
                  <a:cubicBezTo>
                    <a:pt x="21365" y="3617"/>
                    <a:pt x="21365" y="2793"/>
                    <a:pt x="21365" y="1969"/>
                  </a:cubicBezTo>
                  <a:cubicBezTo>
                    <a:pt x="21365" y="1144"/>
                    <a:pt x="21365" y="320"/>
                    <a:pt x="20612" y="72"/>
                  </a:cubicBezTo>
                  <a:cubicBezTo>
                    <a:pt x="19858" y="-175"/>
                    <a:pt x="18351" y="155"/>
                    <a:pt x="15337" y="1969"/>
                  </a:cubicBezTo>
                  <a:cubicBezTo>
                    <a:pt x="12323" y="3782"/>
                    <a:pt x="7802" y="7080"/>
                    <a:pt x="5039" y="9883"/>
                  </a:cubicBezTo>
                  <a:cubicBezTo>
                    <a:pt x="2277" y="12686"/>
                    <a:pt x="1272" y="14994"/>
                    <a:pt x="644" y="16726"/>
                  </a:cubicBezTo>
                  <a:cubicBezTo>
                    <a:pt x="16" y="18457"/>
                    <a:pt x="-235" y="19611"/>
                    <a:pt x="267" y="20353"/>
                  </a:cubicBezTo>
                  <a:cubicBezTo>
                    <a:pt x="770" y="21095"/>
                    <a:pt x="2025" y="21425"/>
                    <a:pt x="4035" y="21425"/>
                  </a:cubicBezTo>
                  <a:cubicBezTo>
                    <a:pt x="6044" y="21425"/>
                    <a:pt x="8807" y="21095"/>
                    <a:pt x="11695" y="20188"/>
                  </a:cubicBezTo>
                  <a:cubicBezTo>
                    <a:pt x="14584" y="19281"/>
                    <a:pt x="17598" y="17798"/>
                    <a:pt x="20612" y="16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6483299" y="4229095"/>
              <a:ext cx="139752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975" y="21600"/>
                  </a:moveTo>
                  <a:cubicBezTo>
                    <a:pt x="330" y="16457"/>
                    <a:pt x="-315" y="11314"/>
                    <a:pt x="169" y="7714"/>
                  </a:cubicBezTo>
                  <a:cubicBezTo>
                    <a:pt x="652" y="4114"/>
                    <a:pt x="2264" y="2057"/>
                    <a:pt x="5972" y="1029"/>
                  </a:cubicBezTo>
                  <a:cubicBezTo>
                    <a:pt x="9679" y="0"/>
                    <a:pt x="15482" y="0"/>
                    <a:pt x="212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6604000" y="4298945"/>
              <a:ext cx="889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2465006" y="4868329"/>
              <a:ext cx="297244" cy="310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38" fill="norm" stroke="1" extrusionOk="0">
                  <a:moveTo>
                    <a:pt x="8127" y="1459"/>
                  </a:moveTo>
                  <a:cubicBezTo>
                    <a:pt x="8279" y="730"/>
                    <a:pt x="8431" y="0"/>
                    <a:pt x="8431" y="0"/>
                  </a:cubicBezTo>
                  <a:cubicBezTo>
                    <a:pt x="8431" y="0"/>
                    <a:pt x="8279" y="730"/>
                    <a:pt x="7975" y="3211"/>
                  </a:cubicBezTo>
                  <a:cubicBezTo>
                    <a:pt x="7671" y="5692"/>
                    <a:pt x="7215" y="9924"/>
                    <a:pt x="6910" y="12697"/>
                  </a:cubicBezTo>
                  <a:cubicBezTo>
                    <a:pt x="6606" y="15470"/>
                    <a:pt x="6454" y="16784"/>
                    <a:pt x="6378" y="17878"/>
                  </a:cubicBezTo>
                  <a:cubicBezTo>
                    <a:pt x="6302" y="18973"/>
                    <a:pt x="6302" y="19849"/>
                    <a:pt x="6606" y="20505"/>
                  </a:cubicBezTo>
                  <a:cubicBezTo>
                    <a:pt x="6910" y="21162"/>
                    <a:pt x="7519" y="21600"/>
                    <a:pt x="7975" y="21381"/>
                  </a:cubicBezTo>
                  <a:cubicBezTo>
                    <a:pt x="8431" y="21162"/>
                    <a:pt x="8736" y="20286"/>
                    <a:pt x="8507" y="18827"/>
                  </a:cubicBezTo>
                  <a:cubicBezTo>
                    <a:pt x="8279" y="17368"/>
                    <a:pt x="7519" y="15324"/>
                    <a:pt x="6530" y="14011"/>
                  </a:cubicBezTo>
                  <a:cubicBezTo>
                    <a:pt x="5541" y="12697"/>
                    <a:pt x="4324" y="12114"/>
                    <a:pt x="3031" y="11822"/>
                  </a:cubicBezTo>
                  <a:cubicBezTo>
                    <a:pt x="1738" y="11530"/>
                    <a:pt x="369" y="11530"/>
                    <a:pt x="65" y="11676"/>
                  </a:cubicBezTo>
                  <a:cubicBezTo>
                    <a:pt x="-239" y="11822"/>
                    <a:pt x="522" y="12114"/>
                    <a:pt x="2271" y="11603"/>
                  </a:cubicBezTo>
                  <a:cubicBezTo>
                    <a:pt x="4020" y="11092"/>
                    <a:pt x="6758" y="9778"/>
                    <a:pt x="8888" y="8173"/>
                  </a:cubicBezTo>
                  <a:cubicBezTo>
                    <a:pt x="11017" y="6568"/>
                    <a:pt x="12538" y="4670"/>
                    <a:pt x="13527" y="3357"/>
                  </a:cubicBezTo>
                  <a:cubicBezTo>
                    <a:pt x="14516" y="2043"/>
                    <a:pt x="14972" y="1314"/>
                    <a:pt x="15200" y="1459"/>
                  </a:cubicBezTo>
                  <a:cubicBezTo>
                    <a:pt x="15429" y="1605"/>
                    <a:pt x="15429" y="2627"/>
                    <a:pt x="15276" y="5181"/>
                  </a:cubicBezTo>
                  <a:cubicBezTo>
                    <a:pt x="15124" y="7735"/>
                    <a:pt x="14820" y="11822"/>
                    <a:pt x="14516" y="14230"/>
                  </a:cubicBezTo>
                  <a:cubicBezTo>
                    <a:pt x="14212" y="16638"/>
                    <a:pt x="13907" y="17368"/>
                    <a:pt x="13679" y="17368"/>
                  </a:cubicBezTo>
                  <a:cubicBezTo>
                    <a:pt x="13451" y="17368"/>
                    <a:pt x="13299" y="16638"/>
                    <a:pt x="13603" y="15543"/>
                  </a:cubicBezTo>
                  <a:cubicBezTo>
                    <a:pt x="13907" y="14449"/>
                    <a:pt x="14668" y="12989"/>
                    <a:pt x="15429" y="12114"/>
                  </a:cubicBezTo>
                  <a:cubicBezTo>
                    <a:pt x="16189" y="11238"/>
                    <a:pt x="16950" y="10946"/>
                    <a:pt x="17558" y="11238"/>
                  </a:cubicBezTo>
                  <a:cubicBezTo>
                    <a:pt x="18167" y="11530"/>
                    <a:pt x="18623" y="12405"/>
                    <a:pt x="19155" y="13865"/>
                  </a:cubicBezTo>
                  <a:cubicBezTo>
                    <a:pt x="19688" y="15324"/>
                    <a:pt x="20296" y="17368"/>
                    <a:pt x="20676" y="18462"/>
                  </a:cubicBezTo>
                  <a:cubicBezTo>
                    <a:pt x="21057" y="19557"/>
                    <a:pt x="21209" y="19703"/>
                    <a:pt x="21361" y="19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2794000" y="5018872"/>
              <a:ext cx="192241" cy="14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49" fill="norm" stroke="1" extrusionOk="0">
                  <a:moveTo>
                    <a:pt x="0" y="13736"/>
                  </a:moveTo>
                  <a:cubicBezTo>
                    <a:pt x="0" y="12171"/>
                    <a:pt x="0" y="10606"/>
                    <a:pt x="587" y="9353"/>
                  </a:cubicBezTo>
                  <a:cubicBezTo>
                    <a:pt x="1174" y="8101"/>
                    <a:pt x="2348" y="7162"/>
                    <a:pt x="3404" y="5440"/>
                  </a:cubicBezTo>
                  <a:cubicBezTo>
                    <a:pt x="4461" y="3719"/>
                    <a:pt x="5400" y="1214"/>
                    <a:pt x="5283" y="432"/>
                  </a:cubicBezTo>
                  <a:cubicBezTo>
                    <a:pt x="5165" y="-351"/>
                    <a:pt x="3991" y="588"/>
                    <a:pt x="2935" y="2779"/>
                  </a:cubicBezTo>
                  <a:cubicBezTo>
                    <a:pt x="1878" y="4971"/>
                    <a:pt x="939" y="8414"/>
                    <a:pt x="704" y="10919"/>
                  </a:cubicBezTo>
                  <a:cubicBezTo>
                    <a:pt x="470" y="13423"/>
                    <a:pt x="939" y="14988"/>
                    <a:pt x="1761" y="15458"/>
                  </a:cubicBezTo>
                  <a:cubicBezTo>
                    <a:pt x="2583" y="15927"/>
                    <a:pt x="3757" y="15301"/>
                    <a:pt x="4930" y="13892"/>
                  </a:cubicBezTo>
                  <a:cubicBezTo>
                    <a:pt x="6104" y="12484"/>
                    <a:pt x="7278" y="10292"/>
                    <a:pt x="8217" y="8258"/>
                  </a:cubicBezTo>
                  <a:cubicBezTo>
                    <a:pt x="9157" y="6223"/>
                    <a:pt x="9861" y="4345"/>
                    <a:pt x="10213" y="4188"/>
                  </a:cubicBezTo>
                  <a:cubicBezTo>
                    <a:pt x="10565" y="4032"/>
                    <a:pt x="10565" y="5597"/>
                    <a:pt x="10448" y="7162"/>
                  </a:cubicBezTo>
                  <a:cubicBezTo>
                    <a:pt x="10330" y="8727"/>
                    <a:pt x="10096" y="10292"/>
                    <a:pt x="9978" y="12014"/>
                  </a:cubicBezTo>
                  <a:cubicBezTo>
                    <a:pt x="9861" y="13736"/>
                    <a:pt x="9861" y="15614"/>
                    <a:pt x="9978" y="15614"/>
                  </a:cubicBezTo>
                  <a:cubicBezTo>
                    <a:pt x="10096" y="15614"/>
                    <a:pt x="10330" y="13736"/>
                    <a:pt x="11035" y="11075"/>
                  </a:cubicBezTo>
                  <a:cubicBezTo>
                    <a:pt x="11739" y="8414"/>
                    <a:pt x="12913" y="4971"/>
                    <a:pt x="14087" y="2779"/>
                  </a:cubicBezTo>
                  <a:cubicBezTo>
                    <a:pt x="15261" y="588"/>
                    <a:pt x="16435" y="-351"/>
                    <a:pt x="17843" y="119"/>
                  </a:cubicBezTo>
                  <a:cubicBezTo>
                    <a:pt x="19252" y="588"/>
                    <a:pt x="20896" y="2466"/>
                    <a:pt x="21248" y="6223"/>
                  </a:cubicBezTo>
                  <a:cubicBezTo>
                    <a:pt x="21600" y="9979"/>
                    <a:pt x="20661" y="15614"/>
                    <a:pt x="19722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4166070" y="4920115"/>
              <a:ext cx="148844" cy="366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83" fill="norm" stroke="1" extrusionOk="0">
                  <a:moveTo>
                    <a:pt x="6321" y="10494"/>
                  </a:moveTo>
                  <a:cubicBezTo>
                    <a:pt x="5712" y="9625"/>
                    <a:pt x="5104" y="8756"/>
                    <a:pt x="4952" y="8880"/>
                  </a:cubicBezTo>
                  <a:cubicBezTo>
                    <a:pt x="4800" y="9004"/>
                    <a:pt x="5104" y="10121"/>
                    <a:pt x="5408" y="12045"/>
                  </a:cubicBezTo>
                  <a:cubicBezTo>
                    <a:pt x="5712" y="13970"/>
                    <a:pt x="6017" y="16701"/>
                    <a:pt x="6169" y="18563"/>
                  </a:cubicBezTo>
                  <a:cubicBezTo>
                    <a:pt x="6321" y="20425"/>
                    <a:pt x="6321" y="21418"/>
                    <a:pt x="5864" y="21480"/>
                  </a:cubicBezTo>
                  <a:cubicBezTo>
                    <a:pt x="5408" y="21542"/>
                    <a:pt x="4495" y="20673"/>
                    <a:pt x="3431" y="18190"/>
                  </a:cubicBezTo>
                  <a:cubicBezTo>
                    <a:pt x="2366" y="15708"/>
                    <a:pt x="1149" y="11611"/>
                    <a:pt x="540" y="8570"/>
                  </a:cubicBezTo>
                  <a:cubicBezTo>
                    <a:pt x="-68" y="5528"/>
                    <a:pt x="-68" y="3542"/>
                    <a:pt x="84" y="2176"/>
                  </a:cubicBezTo>
                  <a:cubicBezTo>
                    <a:pt x="236" y="811"/>
                    <a:pt x="540" y="66"/>
                    <a:pt x="3583" y="4"/>
                  </a:cubicBezTo>
                  <a:cubicBezTo>
                    <a:pt x="6625" y="-58"/>
                    <a:pt x="12405" y="563"/>
                    <a:pt x="16056" y="1680"/>
                  </a:cubicBezTo>
                  <a:cubicBezTo>
                    <a:pt x="19707" y="2797"/>
                    <a:pt x="21228" y="4411"/>
                    <a:pt x="21380" y="5839"/>
                  </a:cubicBezTo>
                  <a:cubicBezTo>
                    <a:pt x="21532" y="7266"/>
                    <a:pt x="20315" y="8508"/>
                    <a:pt x="17577" y="9439"/>
                  </a:cubicBezTo>
                  <a:cubicBezTo>
                    <a:pt x="14839" y="10370"/>
                    <a:pt x="10580" y="10990"/>
                    <a:pt x="8298" y="11425"/>
                  </a:cubicBezTo>
                  <a:cubicBezTo>
                    <a:pt x="6017" y="11859"/>
                    <a:pt x="5712" y="12108"/>
                    <a:pt x="5408" y="12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4330699" y="5048245"/>
              <a:ext cx="177801" cy="195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0" y="9549"/>
                  </a:moveTo>
                  <a:cubicBezTo>
                    <a:pt x="1543" y="9549"/>
                    <a:pt x="3086" y="9549"/>
                    <a:pt x="4629" y="10686"/>
                  </a:cubicBezTo>
                  <a:cubicBezTo>
                    <a:pt x="6171" y="11823"/>
                    <a:pt x="7714" y="14097"/>
                    <a:pt x="8486" y="15802"/>
                  </a:cubicBezTo>
                  <a:cubicBezTo>
                    <a:pt x="9257" y="17507"/>
                    <a:pt x="9257" y="18644"/>
                    <a:pt x="8743" y="19667"/>
                  </a:cubicBezTo>
                  <a:cubicBezTo>
                    <a:pt x="8229" y="20691"/>
                    <a:pt x="7200" y="21600"/>
                    <a:pt x="5786" y="20577"/>
                  </a:cubicBezTo>
                  <a:cubicBezTo>
                    <a:pt x="4371" y="19554"/>
                    <a:pt x="2571" y="16598"/>
                    <a:pt x="2829" y="13301"/>
                  </a:cubicBezTo>
                  <a:cubicBezTo>
                    <a:pt x="3086" y="10004"/>
                    <a:pt x="5400" y="6366"/>
                    <a:pt x="8871" y="4093"/>
                  </a:cubicBezTo>
                  <a:cubicBezTo>
                    <a:pt x="12343" y="1819"/>
                    <a:pt x="16971" y="9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4555066" y="4952063"/>
              <a:ext cx="118534" cy="300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18129" y="2300"/>
                  </a:moveTo>
                  <a:cubicBezTo>
                    <a:pt x="17743" y="1556"/>
                    <a:pt x="17357" y="811"/>
                    <a:pt x="16200" y="364"/>
                  </a:cubicBezTo>
                  <a:cubicBezTo>
                    <a:pt x="15043" y="-83"/>
                    <a:pt x="13114" y="-232"/>
                    <a:pt x="10800" y="587"/>
                  </a:cubicBezTo>
                  <a:cubicBezTo>
                    <a:pt x="8486" y="1407"/>
                    <a:pt x="5786" y="3194"/>
                    <a:pt x="3664" y="6248"/>
                  </a:cubicBezTo>
                  <a:cubicBezTo>
                    <a:pt x="1543" y="9302"/>
                    <a:pt x="0" y="13622"/>
                    <a:pt x="0" y="16527"/>
                  </a:cubicBezTo>
                  <a:cubicBezTo>
                    <a:pt x="0" y="19431"/>
                    <a:pt x="1543" y="20921"/>
                    <a:pt x="5400" y="21145"/>
                  </a:cubicBezTo>
                  <a:cubicBezTo>
                    <a:pt x="9257" y="21368"/>
                    <a:pt x="15429" y="20325"/>
                    <a:pt x="21600" y="19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4709497" y="4960291"/>
              <a:ext cx="167304" cy="25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12" fill="norm" stroke="1" extrusionOk="0">
                  <a:moveTo>
                    <a:pt x="21341" y="1502"/>
                  </a:moveTo>
                  <a:cubicBezTo>
                    <a:pt x="20531" y="800"/>
                    <a:pt x="19721" y="98"/>
                    <a:pt x="18506" y="10"/>
                  </a:cubicBezTo>
                  <a:cubicBezTo>
                    <a:pt x="17291" y="-78"/>
                    <a:pt x="15671" y="449"/>
                    <a:pt x="13106" y="1854"/>
                  </a:cubicBezTo>
                  <a:cubicBezTo>
                    <a:pt x="10541" y="3259"/>
                    <a:pt x="7031" y="5542"/>
                    <a:pt x="4601" y="8527"/>
                  </a:cubicBezTo>
                  <a:cubicBezTo>
                    <a:pt x="2171" y="11512"/>
                    <a:pt x="821" y="15200"/>
                    <a:pt x="281" y="17483"/>
                  </a:cubicBezTo>
                  <a:cubicBezTo>
                    <a:pt x="-259" y="19766"/>
                    <a:pt x="11" y="20644"/>
                    <a:pt x="821" y="21083"/>
                  </a:cubicBezTo>
                  <a:cubicBezTo>
                    <a:pt x="1631" y="21522"/>
                    <a:pt x="2981" y="21522"/>
                    <a:pt x="5411" y="21083"/>
                  </a:cubicBezTo>
                  <a:cubicBezTo>
                    <a:pt x="7841" y="20644"/>
                    <a:pt x="11351" y="19766"/>
                    <a:pt x="13511" y="19063"/>
                  </a:cubicBezTo>
                  <a:cubicBezTo>
                    <a:pt x="15671" y="18361"/>
                    <a:pt x="16481" y="17834"/>
                    <a:pt x="17291" y="17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4730749" y="5105395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4400"/>
                    <a:pt x="2880" y="7200"/>
                    <a:pt x="6480" y="3600"/>
                  </a:cubicBezTo>
                  <a:cubicBezTo>
                    <a:pt x="10080" y="0"/>
                    <a:pt x="15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4927599" y="5130795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5184486" y="4984745"/>
              <a:ext cx="143164" cy="20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08" fill="norm" stroke="1" extrusionOk="0">
                  <a:moveTo>
                    <a:pt x="5284" y="0"/>
                  </a:moveTo>
                  <a:cubicBezTo>
                    <a:pt x="3696" y="214"/>
                    <a:pt x="2108" y="428"/>
                    <a:pt x="1313" y="1069"/>
                  </a:cubicBezTo>
                  <a:cubicBezTo>
                    <a:pt x="519" y="1711"/>
                    <a:pt x="519" y="2780"/>
                    <a:pt x="360" y="5667"/>
                  </a:cubicBezTo>
                  <a:cubicBezTo>
                    <a:pt x="202" y="8554"/>
                    <a:pt x="-116" y="13259"/>
                    <a:pt x="43" y="16147"/>
                  </a:cubicBezTo>
                  <a:cubicBezTo>
                    <a:pt x="202" y="19034"/>
                    <a:pt x="837" y="20103"/>
                    <a:pt x="2743" y="20745"/>
                  </a:cubicBezTo>
                  <a:cubicBezTo>
                    <a:pt x="4649" y="21386"/>
                    <a:pt x="7825" y="21600"/>
                    <a:pt x="11002" y="19782"/>
                  </a:cubicBezTo>
                  <a:cubicBezTo>
                    <a:pt x="14178" y="17964"/>
                    <a:pt x="17355" y="14115"/>
                    <a:pt x="18943" y="11549"/>
                  </a:cubicBezTo>
                  <a:cubicBezTo>
                    <a:pt x="20531" y="8982"/>
                    <a:pt x="20531" y="7699"/>
                    <a:pt x="20531" y="6309"/>
                  </a:cubicBezTo>
                  <a:cubicBezTo>
                    <a:pt x="20531" y="4919"/>
                    <a:pt x="20531" y="3422"/>
                    <a:pt x="20055" y="3101"/>
                  </a:cubicBezTo>
                  <a:cubicBezTo>
                    <a:pt x="19578" y="2780"/>
                    <a:pt x="18625" y="3636"/>
                    <a:pt x="18784" y="4384"/>
                  </a:cubicBezTo>
                  <a:cubicBezTo>
                    <a:pt x="18943" y="5133"/>
                    <a:pt x="20213" y="5774"/>
                    <a:pt x="21484" y="6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5436608" y="4934756"/>
              <a:ext cx="157742" cy="30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80" fill="norm" stroke="1" extrusionOk="0">
                  <a:moveTo>
                    <a:pt x="18007" y="2571"/>
                  </a:moveTo>
                  <a:cubicBezTo>
                    <a:pt x="18295" y="1841"/>
                    <a:pt x="18583" y="1112"/>
                    <a:pt x="18007" y="601"/>
                  </a:cubicBezTo>
                  <a:cubicBezTo>
                    <a:pt x="17431" y="90"/>
                    <a:pt x="15991" y="-202"/>
                    <a:pt x="13831" y="163"/>
                  </a:cubicBezTo>
                  <a:cubicBezTo>
                    <a:pt x="11671" y="528"/>
                    <a:pt x="8791" y="1549"/>
                    <a:pt x="6775" y="3301"/>
                  </a:cubicBezTo>
                  <a:cubicBezTo>
                    <a:pt x="4759" y="5052"/>
                    <a:pt x="3607" y="7533"/>
                    <a:pt x="2599" y="10379"/>
                  </a:cubicBezTo>
                  <a:cubicBezTo>
                    <a:pt x="1591" y="13225"/>
                    <a:pt x="727" y="16436"/>
                    <a:pt x="295" y="18406"/>
                  </a:cubicBezTo>
                  <a:cubicBezTo>
                    <a:pt x="-137" y="20376"/>
                    <a:pt x="-137" y="21106"/>
                    <a:pt x="583" y="21252"/>
                  </a:cubicBezTo>
                  <a:cubicBezTo>
                    <a:pt x="1303" y="21398"/>
                    <a:pt x="2743" y="20960"/>
                    <a:pt x="5911" y="20157"/>
                  </a:cubicBezTo>
                  <a:cubicBezTo>
                    <a:pt x="9079" y="19355"/>
                    <a:pt x="13975" y="18187"/>
                    <a:pt x="16855" y="17312"/>
                  </a:cubicBezTo>
                  <a:cubicBezTo>
                    <a:pt x="19735" y="16436"/>
                    <a:pt x="20599" y="15852"/>
                    <a:pt x="21463" y="15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5448300" y="5105395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5600"/>
                    <a:pt x="1964" y="9600"/>
                    <a:pt x="5564" y="6000"/>
                  </a:cubicBezTo>
                  <a:cubicBezTo>
                    <a:pt x="9164" y="2400"/>
                    <a:pt x="1538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5607050" y="5143495"/>
              <a:ext cx="171450" cy="14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0"/>
                  </a:moveTo>
                  <a:cubicBezTo>
                    <a:pt x="1600" y="0"/>
                    <a:pt x="3200" y="0"/>
                    <a:pt x="4667" y="1252"/>
                  </a:cubicBezTo>
                  <a:cubicBezTo>
                    <a:pt x="6133" y="2504"/>
                    <a:pt x="7467" y="5009"/>
                    <a:pt x="7467" y="7826"/>
                  </a:cubicBezTo>
                  <a:cubicBezTo>
                    <a:pt x="7467" y="10643"/>
                    <a:pt x="6133" y="13774"/>
                    <a:pt x="5200" y="16122"/>
                  </a:cubicBezTo>
                  <a:cubicBezTo>
                    <a:pt x="4267" y="18470"/>
                    <a:pt x="3733" y="20035"/>
                    <a:pt x="4133" y="20817"/>
                  </a:cubicBezTo>
                  <a:cubicBezTo>
                    <a:pt x="4533" y="21600"/>
                    <a:pt x="5867" y="21600"/>
                    <a:pt x="8933" y="20504"/>
                  </a:cubicBezTo>
                  <a:cubicBezTo>
                    <a:pt x="12000" y="19409"/>
                    <a:pt x="16800" y="17217"/>
                    <a:pt x="21600" y="15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6413500" y="4913693"/>
              <a:ext cx="149892" cy="337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409" fill="norm" stroke="1" extrusionOk="0">
                  <a:moveTo>
                    <a:pt x="0" y="881"/>
                  </a:moveTo>
                  <a:cubicBezTo>
                    <a:pt x="1184" y="479"/>
                    <a:pt x="2367" y="76"/>
                    <a:pt x="3699" y="9"/>
                  </a:cubicBezTo>
                  <a:cubicBezTo>
                    <a:pt x="5030" y="-58"/>
                    <a:pt x="6510" y="210"/>
                    <a:pt x="9616" y="1954"/>
                  </a:cubicBezTo>
                  <a:cubicBezTo>
                    <a:pt x="12723" y="3699"/>
                    <a:pt x="17458" y="6918"/>
                    <a:pt x="19529" y="10071"/>
                  </a:cubicBezTo>
                  <a:cubicBezTo>
                    <a:pt x="21600" y="13224"/>
                    <a:pt x="21008" y="16310"/>
                    <a:pt x="20268" y="18121"/>
                  </a:cubicBezTo>
                  <a:cubicBezTo>
                    <a:pt x="19529" y="19932"/>
                    <a:pt x="18641" y="20469"/>
                    <a:pt x="17310" y="20871"/>
                  </a:cubicBezTo>
                  <a:cubicBezTo>
                    <a:pt x="15978" y="21274"/>
                    <a:pt x="14203" y="21542"/>
                    <a:pt x="12871" y="21341"/>
                  </a:cubicBezTo>
                  <a:cubicBezTo>
                    <a:pt x="11540" y="21140"/>
                    <a:pt x="10652" y="20469"/>
                    <a:pt x="9764" y="19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6972300" y="5047022"/>
              <a:ext cx="1841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710" y="4868"/>
                    <a:pt x="11421" y="-1303"/>
                    <a:pt x="15021" y="240"/>
                  </a:cubicBezTo>
                  <a:cubicBezTo>
                    <a:pt x="18621" y="1783"/>
                    <a:pt x="2011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6971168" y="5162545"/>
              <a:ext cx="197983" cy="2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700" fill="norm" stroke="1" extrusionOk="0">
                  <a:moveTo>
                    <a:pt x="2191" y="0"/>
                  </a:moveTo>
                  <a:cubicBezTo>
                    <a:pt x="1042" y="7200"/>
                    <a:pt x="-107" y="14400"/>
                    <a:pt x="8" y="18000"/>
                  </a:cubicBezTo>
                  <a:cubicBezTo>
                    <a:pt x="123" y="21600"/>
                    <a:pt x="1502" y="21600"/>
                    <a:pt x="5293" y="18000"/>
                  </a:cubicBezTo>
                  <a:cubicBezTo>
                    <a:pt x="9084" y="14400"/>
                    <a:pt x="15289" y="720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7662142" y="4856445"/>
              <a:ext cx="109795" cy="33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1" h="21222" fill="norm" stroke="1" extrusionOk="0">
                  <a:moveTo>
                    <a:pt x="3963" y="8032"/>
                  </a:moveTo>
                  <a:cubicBezTo>
                    <a:pt x="3963" y="11080"/>
                    <a:pt x="3963" y="14128"/>
                    <a:pt x="3963" y="16050"/>
                  </a:cubicBezTo>
                  <a:cubicBezTo>
                    <a:pt x="3963" y="17971"/>
                    <a:pt x="3963" y="18766"/>
                    <a:pt x="3963" y="19561"/>
                  </a:cubicBezTo>
                  <a:cubicBezTo>
                    <a:pt x="3963" y="20356"/>
                    <a:pt x="3963" y="21151"/>
                    <a:pt x="3374" y="21218"/>
                  </a:cubicBezTo>
                  <a:cubicBezTo>
                    <a:pt x="2785" y="21284"/>
                    <a:pt x="1607" y="20621"/>
                    <a:pt x="821" y="17839"/>
                  </a:cubicBezTo>
                  <a:cubicBezTo>
                    <a:pt x="36" y="15056"/>
                    <a:pt x="-357" y="10153"/>
                    <a:pt x="428" y="6906"/>
                  </a:cubicBezTo>
                  <a:cubicBezTo>
                    <a:pt x="1214" y="3659"/>
                    <a:pt x="3178" y="2069"/>
                    <a:pt x="6319" y="1075"/>
                  </a:cubicBezTo>
                  <a:cubicBezTo>
                    <a:pt x="9461" y="82"/>
                    <a:pt x="13781" y="-316"/>
                    <a:pt x="16727" y="280"/>
                  </a:cubicBezTo>
                  <a:cubicBezTo>
                    <a:pt x="19672" y="877"/>
                    <a:pt x="21243" y="2467"/>
                    <a:pt x="19868" y="4123"/>
                  </a:cubicBezTo>
                  <a:cubicBezTo>
                    <a:pt x="18494" y="5780"/>
                    <a:pt x="14174" y="7502"/>
                    <a:pt x="11425" y="8629"/>
                  </a:cubicBezTo>
                  <a:cubicBezTo>
                    <a:pt x="8676" y="9755"/>
                    <a:pt x="7498" y="10285"/>
                    <a:pt x="6319" y="1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7766050" y="4972045"/>
              <a:ext cx="190500" cy="20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9353"/>
                  </a:moveTo>
                  <a:cubicBezTo>
                    <a:pt x="0" y="8016"/>
                    <a:pt x="0" y="6680"/>
                    <a:pt x="720" y="6346"/>
                  </a:cubicBezTo>
                  <a:cubicBezTo>
                    <a:pt x="1440" y="6012"/>
                    <a:pt x="2880" y="6680"/>
                    <a:pt x="4680" y="8128"/>
                  </a:cubicBezTo>
                  <a:cubicBezTo>
                    <a:pt x="6480" y="9575"/>
                    <a:pt x="8640" y="11802"/>
                    <a:pt x="9480" y="14029"/>
                  </a:cubicBezTo>
                  <a:cubicBezTo>
                    <a:pt x="10320" y="16256"/>
                    <a:pt x="9840" y="18482"/>
                    <a:pt x="9000" y="19819"/>
                  </a:cubicBezTo>
                  <a:cubicBezTo>
                    <a:pt x="8160" y="21155"/>
                    <a:pt x="6960" y="21600"/>
                    <a:pt x="5880" y="21377"/>
                  </a:cubicBezTo>
                  <a:cubicBezTo>
                    <a:pt x="4800" y="21155"/>
                    <a:pt x="3840" y="20264"/>
                    <a:pt x="3360" y="18371"/>
                  </a:cubicBezTo>
                  <a:cubicBezTo>
                    <a:pt x="2880" y="16478"/>
                    <a:pt x="2880" y="13584"/>
                    <a:pt x="6000" y="10355"/>
                  </a:cubicBezTo>
                  <a:cubicBezTo>
                    <a:pt x="9120" y="7126"/>
                    <a:pt x="15360" y="35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8020691" y="4866272"/>
              <a:ext cx="113659" cy="31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28" fill="norm" stroke="1" extrusionOk="0">
                  <a:moveTo>
                    <a:pt x="20279" y="1999"/>
                  </a:moveTo>
                  <a:cubicBezTo>
                    <a:pt x="19879" y="1283"/>
                    <a:pt x="19479" y="568"/>
                    <a:pt x="18279" y="211"/>
                  </a:cubicBezTo>
                  <a:cubicBezTo>
                    <a:pt x="17079" y="-147"/>
                    <a:pt x="15079" y="-147"/>
                    <a:pt x="12479" y="997"/>
                  </a:cubicBezTo>
                  <a:cubicBezTo>
                    <a:pt x="9879" y="2142"/>
                    <a:pt x="6679" y="4430"/>
                    <a:pt x="4479" y="7434"/>
                  </a:cubicBezTo>
                  <a:cubicBezTo>
                    <a:pt x="2279" y="10438"/>
                    <a:pt x="1079" y="14158"/>
                    <a:pt x="479" y="16375"/>
                  </a:cubicBezTo>
                  <a:cubicBezTo>
                    <a:pt x="-121" y="18592"/>
                    <a:pt x="-121" y="19307"/>
                    <a:pt x="279" y="20023"/>
                  </a:cubicBezTo>
                  <a:cubicBezTo>
                    <a:pt x="679" y="20738"/>
                    <a:pt x="1479" y="21453"/>
                    <a:pt x="5079" y="21310"/>
                  </a:cubicBezTo>
                  <a:cubicBezTo>
                    <a:pt x="8679" y="21167"/>
                    <a:pt x="15079" y="20166"/>
                    <a:pt x="21479" y="19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8192350" y="4850044"/>
              <a:ext cx="183351" cy="29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12" fill="norm" stroke="1" extrusionOk="0">
                  <a:moveTo>
                    <a:pt x="20519" y="2379"/>
                  </a:moveTo>
                  <a:cubicBezTo>
                    <a:pt x="21010" y="1618"/>
                    <a:pt x="21501" y="858"/>
                    <a:pt x="21133" y="401"/>
                  </a:cubicBezTo>
                  <a:cubicBezTo>
                    <a:pt x="20765" y="-55"/>
                    <a:pt x="19537" y="-207"/>
                    <a:pt x="17574" y="401"/>
                  </a:cubicBezTo>
                  <a:cubicBezTo>
                    <a:pt x="15610" y="1010"/>
                    <a:pt x="12910" y="2379"/>
                    <a:pt x="10087" y="4813"/>
                  </a:cubicBezTo>
                  <a:cubicBezTo>
                    <a:pt x="7265" y="7247"/>
                    <a:pt x="4319" y="10745"/>
                    <a:pt x="2601" y="13255"/>
                  </a:cubicBezTo>
                  <a:cubicBezTo>
                    <a:pt x="883" y="15765"/>
                    <a:pt x="392" y="17286"/>
                    <a:pt x="146" y="18427"/>
                  </a:cubicBezTo>
                  <a:cubicBezTo>
                    <a:pt x="-99" y="19568"/>
                    <a:pt x="-99" y="20328"/>
                    <a:pt x="637" y="20785"/>
                  </a:cubicBezTo>
                  <a:cubicBezTo>
                    <a:pt x="1374" y="21241"/>
                    <a:pt x="2846" y="21393"/>
                    <a:pt x="6037" y="20937"/>
                  </a:cubicBezTo>
                  <a:cubicBezTo>
                    <a:pt x="9228" y="20480"/>
                    <a:pt x="14137" y="19416"/>
                    <a:pt x="19046" y="18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8235950" y="5079995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8420100" y="5111745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9067749" y="4874895"/>
              <a:ext cx="142015" cy="342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319" fill="norm" stroke="1" extrusionOk="0">
                  <a:moveTo>
                    <a:pt x="946" y="1699"/>
                  </a:moveTo>
                  <a:cubicBezTo>
                    <a:pt x="320" y="1040"/>
                    <a:pt x="-306" y="382"/>
                    <a:pt x="164" y="118"/>
                  </a:cubicBezTo>
                  <a:cubicBezTo>
                    <a:pt x="633" y="-145"/>
                    <a:pt x="2198" y="-13"/>
                    <a:pt x="4546" y="975"/>
                  </a:cubicBezTo>
                  <a:cubicBezTo>
                    <a:pt x="6894" y="1962"/>
                    <a:pt x="10024" y="3806"/>
                    <a:pt x="13468" y="6309"/>
                  </a:cubicBezTo>
                  <a:cubicBezTo>
                    <a:pt x="16911" y="8811"/>
                    <a:pt x="20668" y="11972"/>
                    <a:pt x="20981" y="14606"/>
                  </a:cubicBezTo>
                  <a:cubicBezTo>
                    <a:pt x="21294" y="17240"/>
                    <a:pt x="18164" y="19348"/>
                    <a:pt x="15816" y="20401"/>
                  </a:cubicBezTo>
                  <a:cubicBezTo>
                    <a:pt x="13468" y="21455"/>
                    <a:pt x="11903" y="21455"/>
                    <a:pt x="10651" y="21126"/>
                  </a:cubicBezTo>
                  <a:cubicBezTo>
                    <a:pt x="9398" y="20796"/>
                    <a:pt x="8459" y="20138"/>
                    <a:pt x="7520" y="19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9416777" y="5048245"/>
              <a:ext cx="146324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817" y="21600"/>
                  </a:moveTo>
                  <a:cubicBezTo>
                    <a:pt x="1274" y="18720"/>
                    <a:pt x="-269" y="15840"/>
                    <a:pt x="40" y="14400"/>
                  </a:cubicBezTo>
                  <a:cubicBezTo>
                    <a:pt x="348" y="12960"/>
                    <a:pt x="2508" y="12960"/>
                    <a:pt x="6365" y="10800"/>
                  </a:cubicBezTo>
                  <a:cubicBezTo>
                    <a:pt x="10222" y="8640"/>
                    <a:pt x="15777" y="4320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9476316" y="4978395"/>
              <a:ext cx="2328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cubicBezTo>
                    <a:pt x="1964" y="5018"/>
                    <a:pt x="0" y="10036"/>
                    <a:pt x="0" y="13091"/>
                  </a:cubicBezTo>
                  <a:cubicBezTo>
                    <a:pt x="0" y="16145"/>
                    <a:pt x="1964" y="17236"/>
                    <a:pt x="4909" y="18327"/>
                  </a:cubicBezTo>
                  <a:cubicBezTo>
                    <a:pt x="7855" y="19418"/>
                    <a:pt x="11782" y="20509"/>
                    <a:pt x="14727" y="21055"/>
                  </a:cubicBezTo>
                  <a:cubicBezTo>
                    <a:pt x="17673" y="21600"/>
                    <a:pt x="1963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9862344" y="4802330"/>
              <a:ext cx="110385" cy="36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47" fill="norm" stroke="1" extrusionOk="0">
                  <a:moveTo>
                    <a:pt x="5960" y="10267"/>
                  </a:moveTo>
                  <a:cubicBezTo>
                    <a:pt x="3922" y="12859"/>
                    <a:pt x="1885" y="15451"/>
                    <a:pt x="866" y="17117"/>
                  </a:cubicBezTo>
                  <a:cubicBezTo>
                    <a:pt x="-153" y="18784"/>
                    <a:pt x="-153" y="19524"/>
                    <a:pt x="255" y="20203"/>
                  </a:cubicBezTo>
                  <a:cubicBezTo>
                    <a:pt x="662" y="20882"/>
                    <a:pt x="1477" y="21499"/>
                    <a:pt x="1885" y="21314"/>
                  </a:cubicBezTo>
                  <a:cubicBezTo>
                    <a:pt x="2292" y="21129"/>
                    <a:pt x="2292" y="20141"/>
                    <a:pt x="2089" y="17364"/>
                  </a:cubicBezTo>
                  <a:cubicBezTo>
                    <a:pt x="1885" y="14587"/>
                    <a:pt x="1477" y="10020"/>
                    <a:pt x="1885" y="7058"/>
                  </a:cubicBezTo>
                  <a:cubicBezTo>
                    <a:pt x="2292" y="4096"/>
                    <a:pt x="3515" y="2738"/>
                    <a:pt x="4941" y="1750"/>
                  </a:cubicBezTo>
                  <a:cubicBezTo>
                    <a:pt x="6368" y="763"/>
                    <a:pt x="7998" y="146"/>
                    <a:pt x="9832" y="22"/>
                  </a:cubicBezTo>
                  <a:cubicBezTo>
                    <a:pt x="11666" y="-101"/>
                    <a:pt x="13704" y="269"/>
                    <a:pt x="16149" y="1627"/>
                  </a:cubicBezTo>
                  <a:cubicBezTo>
                    <a:pt x="18594" y="2985"/>
                    <a:pt x="21447" y="5330"/>
                    <a:pt x="21243" y="7305"/>
                  </a:cubicBezTo>
                  <a:cubicBezTo>
                    <a:pt x="21039" y="9280"/>
                    <a:pt x="17779" y="10884"/>
                    <a:pt x="14926" y="11686"/>
                  </a:cubicBezTo>
                  <a:cubicBezTo>
                    <a:pt x="12073" y="12489"/>
                    <a:pt x="9628" y="12489"/>
                    <a:pt x="7998" y="12118"/>
                  </a:cubicBezTo>
                  <a:cubicBezTo>
                    <a:pt x="6368" y="11748"/>
                    <a:pt x="5553" y="11008"/>
                    <a:pt x="5553" y="10329"/>
                  </a:cubicBezTo>
                  <a:cubicBezTo>
                    <a:pt x="5553" y="9650"/>
                    <a:pt x="6368" y="9033"/>
                    <a:pt x="7183" y="8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9969499" y="4946645"/>
              <a:ext cx="171451" cy="15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11937"/>
                  </a:moveTo>
                  <a:cubicBezTo>
                    <a:pt x="0" y="10516"/>
                    <a:pt x="0" y="9095"/>
                    <a:pt x="667" y="8668"/>
                  </a:cubicBezTo>
                  <a:cubicBezTo>
                    <a:pt x="1333" y="8242"/>
                    <a:pt x="2667" y="8811"/>
                    <a:pt x="4400" y="10232"/>
                  </a:cubicBezTo>
                  <a:cubicBezTo>
                    <a:pt x="6133" y="11653"/>
                    <a:pt x="8267" y="13926"/>
                    <a:pt x="9333" y="15774"/>
                  </a:cubicBezTo>
                  <a:cubicBezTo>
                    <a:pt x="10400" y="17621"/>
                    <a:pt x="10400" y="19042"/>
                    <a:pt x="9600" y="20037"/>
                  </a:cubicBezTo>
                  <a:cubicBezTo>
                    <a:pt x="8800" y="21032"/>
                    <a:pt x="7200" y="21600"/>
                    <a:pt x="6000" y="21316"/>
                  </a:cubicBezTo>
                  <a:cubicBezTo>
                    <a:pt x="4800" y="21032"/>
                    <a:pt x="4000" y="19895"/>
                    <a:pt x="4000" y="17479"/>
                  </a:cubicBezTo>
                  <a:cubicBezTo>
                    <a:pt x="4000" y="15063"/>
                    <a:pt x="4800" y="11368"/>
                    <a:pt x="7867" y="8242"/>
                  </a:cubicBezTo>
                  <a:cubicBezTo>
                    <a:pt x="10933" y="5116"/>
                    <a:pt x="16267" y="25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0195664" y="4849919"/>
              <a:ext cx="161186" cy="270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095" fill="norm" stroke="1" extrusionOk="0">
                  <a:moveTo>
                    <a:pt x="16313" y="2588"/>
                  </a:moveTo>
                  <a:cubicBezTo>
                    <a:pt x="16593" y="1599"/>
                    <a:pt x="16874" y="609"/>
                    <a:pt x="16313" y="197"/>
                  </a:cubicBezTo>
                  <a:cubicBezTo>
                    <a:pt x="15752" y="-215"/>
                    <a:pt x="14349" y="-50"/>
                    <a:pt x="11824" y="1351"/>
                  </a:cubicBezTo>
                  <a:cubicBezTo>
                    <a:pt x="9300" y="2753"/>
                    <a:pt x="5653" y="5391"/>
                    <a:pt x="3268" y="8277"/>
                  </a:cubicBezTo>
                  <a:cubicBezTo>
                    <a:pt x="884" y="11162"/>
                    <a:pt x="-238" y="14295"/>
                    <a:pt x="43" y="16603"/>
                  </a:cubicBezTo>
                  <a:cubicBezTo>
                    <a:pt x="323" y="18912"/>
                    <a:pt x="2006" y="20396"/>
                    <a:pt x="5793" y="20890"/>
                  </a:cubicBezTo>
                  <a:cubicBezTo>
                    <a:pt x="9580" y="21385"/>
                    <a:pt x="15471" y="20890"/>
                    <a:pt x="21362" y="20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0380368" y="4823879"/>
              <a:ext cx="179683" cy="312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20" fill="norm" stroke="1" extrusionOk="0">
                  <a:moveTo>
                    <a:pt x="21321" y="2754"/>
                  </a:moveTo>
                  <a:cubicBezTo>
                    <a:pt x="21321" y="2030"/>
                    <a:pt x="21321" y="1305"/>
                    <a:pt x="20693" y="797"/>
                  </a:cubicBezTo>
                  <a:cubicBezTo>
                    <a:pt x="20065" y="290"/>
                    <a:pt x="18809" y="0"/>
                    <a:pt x="17554" y="0"/>
                  </a:cubicBezTo>
                  <a:cubicBezTo>
                    <a:pt x="16298" y="0"/>
                    <a:pt x="15042" y="290"/>
                    <a:pt x="12907" y="1885"/>
                  </a:cubicBezTo>
                  <a:cubicBezTo>
                    <a:pt x="10772" y="3479"/>
                    <a:pt x="7758" y="6379"/>
                    <a:pt x="5498" y="9495"/>
                  </a:cubicBezTo>
                  <a:cubicBezTo>
                    <a:pt x="3237" y="12612"/>
                    <a:pt x="1730" y="15946"/>
                    <a:pt x="851" y="18048"/>
                  </a:cubicBezTo>
                  <a:cubicBezTo>
                    <a:pt x="-28" y="20150"/>
                    <a:pt x="-279" y="21020"/>
                    <a:pt x="349" y="21310"/>
                  </a:cubicBezTo>
                  <a:cubicBezTo>
                    <a:pt x="977" y="21600"/>
                    <a:pt x="2484" y="21310"/>
                    <a:pt x="5498" y="20513"/>
                  </a:cubicBezTo>
                  <a:cubicBezTo>
                    <a:pt x="8512" y="19715"/>
                    <a:pt x="13033" y="18411"/>
                    <a:pt x="17554" y="17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0433049" y="5004301"/>
              <a:ext cx="76201" cy="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0" y="14056"/>
                    <a:pt x="0" y="6856"/>
                    <a:pt x="1800" y="3256"/>
                  </a:cubicBezTo>
                  <a:cubicBezTo>
                    <a:pt x="3600" y="-344"/>
                    <a:pt x="7200" y="-344"/>
                    <a:pt x="10800" y="376"/>
                  </a:cubicBezTo>
                  <a:cubicBezTo>
                    <a:pt x="14400" y="1096"/>
                    <a:pt x="18000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0534650" y="5048195"/>
              <a:ext cx="95250" cy="14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933"/>
                  </a:moveTo>
                  <a:cubicBezTo>
                    <a:pt x="2400" y="316"/>
                    <a:pt x="4800" y="-301"/>
                    <a:pt x="8160" y="162"/>
                  </a:cubicBezTo>
                  <a:cubicBezTo>
                    <a:pt x="11520" y="625"/>
                    <a:pt x="15840" y="2168"/>
                    <a:pt x="17040" y="4790"/>
                  </a:cubicBezTo>
                  <a:cubicBezTo>
                    <a:pt x="18240" y="7413"/>
                    <a:pt x="16320" y="11116"/>
                    <a:pt x="14400" y="13430"/>
                  </a:cubicBezTo>
                  <a:cubicBezTo>
                    <a:pt x="12480" y="15745"/>
                    <a:pt x="10560" y="16670"/>
                    <a:pt x="8400" y="17750"/>
                  </a:cubicBezTo>
                  <a:cubicBezTo>
                    <a:pt x="6240" y="18830"/>
                    <a:pt x="3840" y="20065"/>
                    <a:pt x="4560" y="20682"/>
                  </a:cubicBezTo>
                  <a:cubicBezTo>
                    <a:pt x="5280" y="21299"/>
                    <a:pt x="9120" y="21299"/>
                    <a:pt x="12480" y="21145"/>
                  </a:cubicBezTo>
                  <a:cubicBezTo>
                    <a:pt x="15840" y="20990"/>
                    <a:pt x="18720" y="20682"/>
                    <a:pt x="21600" y="2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0998199" y="4832345"/>
              <a:ext cx="14305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0" y="0"/>
                  </a:moveTo>
                  <a:cubicBezTo>
                    <a:pt x="5322" y="2133"/>
                    <a:pt x="10643" y="4267"/>
                    <a:pt x="14400" y="6467"/>
                  </a:cubicBezTo>
                  <a:cubicBezTo>
                    <a:pt x="18157" y="8667"/>
                    <a:pt x="20348" y="10933"/>
                    <a:pt x="20974" y="12867"/>
                  </a:cubicBezTo>
                  <a:cubicBezTo>
                    <a:pt x="21600" y="14800"/>
                    <a:pt x="20661" y="16400"/>
                    <a:pt x="17530" y="17800"/>
                  </a:cubicBezTo>
                  <a:cubicBezTo>
                    <a:pt x="14400" y="19200"/>
                    <a:pt x="9078" y="20400"/>
                    <a:pt x="3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5930900" y="4737095"/>
              <a:ext cx="31750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47"/>
                    <a:pt x="10080" y="694"/>
                    <a:pt x="7200" y="2125"/>
                  </a:cubicBezTo>
                  <a:cubicBezTo>
                    <a:pt x="4320" y="3557"/>
                    <a:pt x="4320" y="6072"/>
                    <a:pt x="5040" y="9065"/>
                  </a:cubicBezTo>
                  <a:cubicBezTo>
                    <a:pt x="5760" y="12058"/>
                    <a:pt x="7200" y="15528"/>
                    <a:pt x="6480" y="17696"/>
                  </a:cubicBezTo>
                  <a:cubicBezTo>
                    <a:pt x="5760" y="19865"/>
                    <a:pt x="2880" y="20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6064250" y="4917541"/>
              <a:ext cx="127000" cy="28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7560" y="4500"/>
                  </a:moveTo>
                  <a:cubicBezTo>
                    <a:pt x="6840" y="8882"/>
                    <a:pt x="6120" y="13265"/>
                    <a:pt x="5220" y="15926"/>
                  </a:cubicBezTo>
                  <a:cubicBezTo>
                    <a:pt x="4320" y="18587"/>
                    <a:pt x="3240" y="19526"/>
                    <a:pt x="2160" y="19526"/>
                  </a:cubicBezTo>
                  <a:cubicBezTo>
                    <a:pt x="1080" y="19526"/>
                    <a:pt x="0" y="18587"/>
                    <a:pt x="0" y="15926"/>
                  </a:cubicBezTo>
                  <a:cubicBezTo>
                    <a:pt x="0" y="13265"/>
                    <a:pt x="1080" y="8882"/>
                    <a:pt x="2520" y="5908"/>
                  </a:cubicBezTo>
                  <a:cubicBezTo>
                    <a:pt x="3960" y="2934"/>
                    <a:pt x="5760" y="1369"/>
                    <a:pt x="7560" y="587"/>
                  </a:cubicBezTo>
                  <a:cubicBezTo>
                    <a:pt x="9360" y="-196"/>
                    <a:pt x="11160" y="-196"/>
                    <a:pt x="12600" y="587"/>
                  </a:cubicBezTo>
                  <a:cubicBezTo>
                    <a:pt x="14040" y="1369"/>
                    <a:pt x="15120" y="2934"/>
                    <a:pt x="16380" y="6065"/>
                  </a:cubicBezTo>
                  <a:cubicBezTo>
                    <a:pt x="17640" y="9195"/>
                    <a:pt x="19080" y="13891"/>
                    <a:pt x="19800" y="16630"/>
                  </a:cubicBezTo>
                  <a:cubicBezTo>
                    <a:pt x="20520" y="19369"/>
                    <a:pt x="20520" y="20152"/>
                    <a:pt x="20700" y="20621"/>
                  </a:cubicBezTo>
                  <a:cubicBezTo>
                    <a:pt x="20880" y="21091"/>
                    <a:pt x="21240" y="21247"/>
                    <a:pt x="2160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6102350" y="5067295"/>
              <a:ext cx="114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5600"/>
                    <a:pt x="1600" y="9600"/>
                    <a:pt x="5200" y="6000"/>
                  </a:cubicBezTo>
                  <a:cubicBezTo>
                    <a:pt x="8800" y="2400"/>
                    <a:pt x="152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8661400" y="4763492"/>
              <a:ext cx="12700" cy="46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21600" y="1138"/>
                  </a:moveTo>
                  <a:cubicBezTo>
                    <a:pt x="14400" y="546"/>
                    <a:pt x="7200" y="-46"/>
                    <a:pt x="5400" y="3"/>
                  </a:cubicBezTo>
                  <a:cubicBezTo>
                    <a:pt x="3600" y="53"/>
                    <a:pt x="7200" y="743"/>
                    <a:pt x="10800" y="2962"/>
                  </a:cubicBezTo>
                  <a:cubicBezTo>
                    <a:pt x="14400" y="5181"/>
                    <a:pt x="18000" y="8929"/>
                    <a:pt x="16200" y="12283"/>
                  </a:cubicBezTo>
                  <a:cubicBezTo>
                    <a:pt x="14400" y="15636"/>
                    <a:pt x="7200" y="18595"/>
                    <a:pt x="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8759565" y="4879852"/>
              <a:ext cx="124086" cy="269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58" fill="norm" stroke="1" extrusionOk="0">
                  <a:moveTo>
                    <a:pt x="10479" y="4279"/>
                  </a:moveTo>
                  <a:cubicBezTo>
                    <a:pt x="7550" y="8465"/>
                    <a:pt x="4621" y="12651"/>
                    <a:pt x="3157" y="15163"/>
                  </a:cubicBezTo>
                  <a:cubicBezTo>
                    <a:pt x="1693" y="17674"/>
                    <a:pt x="1693" y="18511"/>
                    <a:pt x="1326" y="19432"/>
                  </a:cubicBezTo>
                  <a:cubicBezTo>
                    <a:pt x="960" y="20353"/>
                    <a:pt x="228" y="21358"/>
                    <a:pt x="45" y="21358"/>
                  </a:cubicBezTo>
                  <a:cubicBezTo>
                    <a:pt x="-138" y="21358"/>
                    <a:pt x="228" y="20353"/>
                    <a:pt x="1326" y="17088"/>
                  </a:cubicBezTo>
                  <a:cubicBezTo>
                    <a:pt x="2425" y="13823"/>
                    <a:pt x="4255" y="8298"/>
                    <a:pt x="5720" y="4949"/>
                  </a:cubicBezTo>
                  <a:cubicBezTo>
                    <a:pt x="7184" y="1600"/>
                    <a:pt x="8282" y="428"/>
                    <a:pt x="9564" y="93"/>
                  </a:cubicBezTo>
                  <a:cubicBezTo>
                    <a:pt x="10845" y="-242"/>
                    <a:pt x="12309" y="260"/>
                    <a:pt x="14323" y="2688"/>
                  </a:cubicBezTo>
                  <a:cubicBezTo>
                    <a:pt x="16337" y="5116"/>
                    <a:pt x="18899" y="9470"/>
                    <a:pt x="20181" y="12818"/>
                  </a:cubicBezTo>
                  <a:cubicBezTo>
                    <a:pt x="21462" y="16167"/>
                    <a:pt x="21462" y="18511"/>
                    <a:pt x="21462" y="20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8788400" y="5022845"/>
              <a:ext cx="139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10741937" y="4747679"/>
              <a:ext cx="37444" cy="45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0" h="21600" fill="norm" stroke="1" extrusionOk="0">
                  <a:moveTo>
                    <a:pt x="14858" y="1009"/>
                  </a:moveTo>
                  <a:cubicBezTo>
                    <a:pt x="14858" y="505"/>
                    <a:pt x="14858" y="0"/>
                    <a:pt x="15995" y="0"/>
                  </a:cubicBezTo>
                  <a:cubicBezTo>
                    <a:pt x="17131" y="0"/>
                    <a:pt x="19405" y="505"/>
                    <a:pt x="19974" y="2523"/>
                  </a:cubicBezTo>
                  <a:cubicBezTo>
                    <a:pt x="20542" y="4542"/>
                    <a:pt x="19405" y="8075"/>
                    <a:pt x="15426" y="11204"/>
                  </a:cubicBezTo>
                  <a:cubicBezTo>
                    <a:pt x="11447" y="14333"/>
                    <a:pt x="4626" y="17058"/>
                    <a:pt x="1784" y="18723"/>
                  </a:cubicBezTo>
                  <a:cubicBezTo>
                    <a:pt x="-1058" y="20389"/>
                    <a:pt x="79" y="20994"/>
                    <a:pt x="12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0804845" y="4900844"/>
              <a:ext cx="136205" cy="25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57" fill="norm" stroke="1" extrusionOk="0">
                  <a:moveTo>
                    <a:pt x="5432" y="6005"/>
                  </a:moveTo>
                  <a:cubicBezTo>
                    <a:pt x="4435" y="10289"/>
                    <a:pt x="3438" y="14574"/>
                    <a:pt x="2441" y="17340"/>
                  </a:cubicBezTo>
                  <a:cubicBezTo>
                    <a:pt x="1445" y="20107"/>
                    <a:pt x="448" y="21357"/>
                    <a:pt x="115" y="21357"/>
                  </a:cubicBezTo>
                  <a:cubicBezTo>
                    <a:pt x="-217" y="21357"/>
                    <a:pt x="115" y="20107"/>
                    <a:pt x="1777" y="16805"/>
                  </a:cubicBezTo>
                  <a:cubicBezTo>
                    <a:pt x="3438" y="13502"/>
                    <a:pt x="6429" y="8147"/>
                    <a:pt x="8423" y="5023"/>
                  </a:cubicBezTo>
                  <a:cubicBezTo>
                    <a:pt x="10417" y="1899"/>
                    <a:pt x="11414" y="1007"/>
                    <a:pt x="12743" y="471"/>
                  </a:cubicBezTo>
                  <a:cubicBezTo>
                    <a:pt x="14072" y="-64"/>
                    <a:pt x="15734" y="-243"/>
                    <a:pt x="17229" y="471"/>
                  </a:cubicBezTo>
                  <a:cubicBezTo>
                    <a:pt x="18725" y="1185"/>
                    <a:pt x="20054" y="2792"/>
                    <a:pt x="20718" y="6094"/>
                  </a:cubicBezTo>
                  <a:cubicBezTo>
                    <a:pt x="21383" y="9397"/>
                    <a:pt x="21383" y="14395"/>
                    <a:pt x="21383" y="19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0826749" y="5048245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555750" y="5778495"/>
              <a:ext cx="4464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326"/>
                  </a:moveTo>
                  <a:cubicBezTo>
                    <a:pt x="328" y="18568"/>
                    <a:pt x="655" y="17811"/>
                    <a:pt x="1014" y="16484"/>
                  </a:cubicBezTo>
                  <a:cubicBezTo>
                    <a:pt x="1372" y="15158"/>
                    <a:pt x="1762" y="13263"/>
                    <a:pt x="2176" y="11368"/>
                  </a:cubicBezTo>
                  <a:cubicBezTo>
                    <a:pt x="2591" y="9474"/>
                    <a:pt x="3032" y="7579"/>
                    <a:pt x="3426" y="6063"/>
                  </a:cubicBezTo>
                  <a:cubicBezTo>
                    <a:pt x="3820" y="4547"/>
                    <a:pt x="4168" y="3411"/>
                    <a:pt x="4547" y="2653"/>
                  </a:cubicBezTo>
                  <a:cubicBezTo>
                    <a:pt x="4926" y="1895"/>
                    <a:pt x="5336" y="1516"/>
                    <a:pt x="5756" y="1137"/>
                  </a:cubicBezTo>
                  <a:cubicBezTo>
                    <a:pt x="6176" y="758"/>
                    <a:pt x="6606" y="379"/>
                    <a:pt x="6939" y="189"/>
                  </a:cubicBezTo>
                  <a:cubicBezTo>
                    <a:pt x="7272" y="0"/>
                    <a:pt x="7507" y="0"/>
                    <a:pt x="7855" y="0"/>
                  </a:cubicBezTo>
                  <a:cubicBezTo>
                    <a:pt x="8204" y="0"/>
                    <a:pt x="8665" y="0"/>
                    <a:pt x="9033" y="0"/>
                  </a:cubicBezTo>
                  <a:cubicBezTo>
                    <a:pt x="9402" y="0"/>
                    <a:pt x="9679" y="0"/>
                    <a:pt x="9929" y="0"/>
                  </a:cubicBezTo>
                  <a:cubicBezTo>
                    <a:pt x="10180" y="0"/>
                    <a:pt x="10406" y="0"/>
                    <a:pt x="10646" y="189"/>
                  </a:cubicBezTo>
                  <a:cubicBezTo>
                    <a:pt x="10887" y="379"/>
                    <a:pt x="11143" y="758"/>
                    <a:pt x="11399" y="1137"/>
                  </a:cubicBezTo>
                  <a:cubicBezTo>
                    <a:pt x="11655" y="1516"/>
                    <a:pt x="11911" y="1895"/>
                    <a:pt x="12162" y="2084"/>
                  </a:cubicBezTo>
                  <a:cubicBezTo>
                    <a:pt x="12413" y="2274"/>
                    <a:pt x="12659" y="2274"/>
                    <a:pt x="12910" y="2463"/>
                  </a:cubicBezTo>
                  <a:cubicBezTo>
                    <a:pt x="13161" y="2653"/>
                    <a:pt x="13417" y="3032"/>
                    <a:pt x="13688" y="3600"/>
                  </a:cubicBezTo>
                  <a:cubicBezTo>
                    <a:pt x="13960" y="4168"/>
                    <a:pt x="14246" y="4926"/>
                    <a:pt x="14630" y="5874"/>
                  </a:cubicBezTo>
                  <a:cubicBezTo>
                    <a:pt x="15015" y="6821"/>
                    <a:pt x="15496" y="7958"/>
                    <a:pt x="15962" y="9095"/>
                  </a:cubicBezTo>
                  <a:cubicBezTo>
                    <a:pt x="16428" y="10232"/>
                    <a:pt x="16879" y="11368"/>
                    <a:pt x="17421" y="12695"/>
                  </a:cubicBezTo>
                  <a:cubicBezTo>
                    <a:pt x="17964" y="14021"/>
                    <a:pt x="18599" y="15537"/>
                    <a:pt x="19091" y="16674"/>
                  </a:cubicBezTo>
                  <a:cubicBezTo>
                    <a:pt x="19582" y="17811"/>
                    <a:pt x="19931" y="18568"/>
                    <a:pt x="20325" y="19326"/>
                  </a:cubicBezTo>
                  <a:cubicBezTo>
                    <a:pt x="20719" y="20084"/>
                    <a:pt x="21160" y="20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759467" y="6046784"/>
              <a:ext cx="126665" cy="416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383" fill="norm" stroke="1" extrusionOk="0">
                  <a:moveTo>
                    <a:pt x="2507" y="6757"/>
                  </a:moveTo>
                  <a:cubicBezTo>
                    <a:pt x="2855" y="10448"/>
                    <a:pt x="3204" y="14138"/>
                    <a:pt x="3204" y="16255"/>
                  </a:cubicBezTo>
                  <a:cubicBezTo>
                    <a:pt x="3204" y="18371"/>
                    <a:pt x="2855" y="18914"/>
                    <a:pt x="2333" y="19620"/>
                  </a:cubicBezTo>
                  <a:cubicBezTo>
                    <a:pt x="1810" y="20325"/>
                    <a:pt x="1114" y="21193"/>
                    <a:pt x="765" y="21356"/>
                  </a:cubicBezTo>
                  <a:cubicBezTo>
                    <a:pt x="417" y="21519"/>
                    <a:pt x="417" y="20976"/>
                    <a:pt x="243" y="18751"/>
                  </a:cubicBezTo>
                  <a:cubicBezTo>
                    <a:pt x="68" y="16526"/>
                    <a:pt x="-280" y="12618"/>
                    <a:pt x="417" y="9416"/>
                  </a:cubicBezTo>
                  <a:cubicBezTo>
                    <a:pt x="1114" y="6214"/>
                    <a:pt x="2855" y="3718"/>
                    <a:pt x="4423" y="2253"/>
                  </a:cubicBezTo>
                  <a:cubicBezTo>
                    <a:pt x="5991" y="787"/>
                    <a:pt x="7385" y="353"/>
                    <a:pt x="8952" y="136"/>
                  </a:cubicBezTo>
                  <a:cubicBezTo>
                    <a:pt x="10520" y="-81"/>
                    <a:pt x="12262" y="-81"/>
                    <a:pt x="14352" y="462"/>
                  </a:cubicBezTo>
                  <a:cubicBezTo>
                    <a:pt x="16443" y="1004"/>
                    <a:pt x="18881" y="2090"/>
                    <a:pt x="20101" y="3121"/>
                  </a:cubicBezTo>
                  <a:cubicBezTo>
                    <a:pt x="21320" y="4152"/>
                    <a:pt x="21320" y="5129"/>
                    <a:pt x="18010" y="6214"/>
                  </a:cubicBezTo>
                  <a:cubicBezTo>
                    <a:pt x="14701" y="7300"/>
                    <a:pt x="8081" y="8494"/>
                    <a:pt x="1462" y="9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822822" y="6235695"/>
              <a:ext cx="174128" cy="20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61" fill="norm" stroke="1" extrusionOk="0">
                  <a:moveTo>
                    <a:pt x="329" y="7935"/>
                  </a:moveTo>
                  <a:cubicBezTo>
                    <a:pt x="69" y="6833"/>
                    <a:pt x="-191" y="5731"/>
                    <a:pt x="199" y="4849"/>
                  </a:cubicBezTo>
                  <a:cubicBezTo>
                    <a:pt x="590" y="3967"/>
                    <a:pt x="1631" y="3306"/>
                    <a:pt x="3452" y="3196"/>
                  </a:cubicBezTo>
                  <a:cubicBezTo>
                    <a:pt x="5274" y="3086"/>
                    <a:pt x="7876" y="3527"/>
                    <a:pt x="10349" y="6061"/>
                  </a:cubicBezTo>
                  <a:cubicBezTo>
                    <a:pt x="12821" y="8596"/>
                    <a:pt x="15163" y="13224"/>
                    <a:pt x="16204" y="16090"/>
                  </a:cubicBezTo>
                  <a:cubicBezTo>
                    <a:pt x="17245" y="18955"/>
                    <a:pt x="16985" y="20057"/>
                    <a:pt x="16204" y="20718"/>
                  </a:cubicBezTo>
                  <a:cubicBezTo>
                    <a:pt x="15423" y="21380"/>
                    <a:pt x="14122" y="21600"/>
                    <a:pt x="12951" y="21049"/>
                  </a:cubicBezTo>
                  <a:cubicBezTo>
                    <a:pt x="11780" y="20498"/>
                    <a:pt x="10739" y="19176"/>
                    <a:pt x="10609" y="16090"/>
                  </a:cubicBezTo>
                  <a:cubicBezTo>
                    <a:pt x="10479" y="13004"/>
                    <a:pt x="11260" y="8155"/>
                    <a:pt x="13211" y="5180"/>
                  </a:cubicBezTo>
                  <a:cubicBezTo>
                    <a:pt x="15163" y="2204"/>
                    <a:pt x="18286" y="1102"/>
                    <a:pt x="214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1109946" y="6137858"/>
              <a:ext cx="121955" cy="301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83" fill="norm" stroke="1" extrusionOk="0">
                  <a:moveTo>
                    <a:pt x="21093" y="1545"/>
                  </a:moveTo>
                  <a:cubicBezTo>
                    <a:pt x="19629" y="1091"/>
                    <a:pt x="18164" y="638"/>
                    <a:pt x="16517" y="336"/>
                  </a:cubicBezTo>
                  <a:cubicBezTo>
                    <a:pt x="14869" y="34"/>
                    <a:pt x="13039" y="-117"/>
                    <a:pt x="11391" y="110"/>
                  </a:cubicBezTo>
                  <a:cubicBezTo>
                    <a:pt x="9744" y="336"/>
                    <a:pt x="8279" y="940"/>
                    <a:pt x="6266" y="3206"/>
                  </a:cubicBezTo>
                  <a:cubicBezTo>
                    <a:pt x="4252" y="5472"/>
                    <a:pt x="1690" y="9399"/>
                    <a:pt x="591" y="12496"/>
                  </a:cubicBezTo>
                  <a:cubicBezTo>
                    <a:pt x="-507" y="15592"/>
                    <a:pt x="-141" y="17858"/>
                    <a:pt x="2239" y="19217"/>
                  </a:cubicBezTo>
                  <a:cubicBezTo>
                    <a:pt x="4618" y="20577"/>
                    <a:pt x="9012" y="21030"/>
                    <a:pt x="13405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305471" y="6153145"/>
              <a:ext cx="12327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13634" y="0"/>
                  </a:moveTo>
                  <a:cubicBezTo>
                    <a:pt x="11803" y="164"/>
                    <a:pt x="9973" y="327"/>
                    <a:pt x="8325" y="1718"/>
                  </a:cubicBezTo>
                  <a:cubicBezTo>
                    <a:pt x="6678" y="3109"/>
                    <a:pt x="5214" y="5727"/>
                    <a:pt x="4298" y="8427"/>
                  </a:cubicBezTo>
                  <a:cubicBezTo>
                    <a:pt x="3383" y="11127"/>
                    <a:pt x="3017" y="13909"/>
                    <a:pt x="2468" y="16036"/>
                  </a:cubicBezTo>
                  <a:cubicBezTo>
                    <a:pt x="1919" y="18164"/>
                    <a:pt x="1186" y="19636"/>
                    <a:pt x="637" y="19964"/>
                  </a:cubicBezTo>
                  <a:cubicBezTo>
                    <a:pt x="88" y="20291"/>
                    <a:pt x="-278" y="19473"/>
                    <a:pt x="271" y="16609"/>
                  </a:cubicBezTo>
                  <a:cubicBezTo>
                    <a:pt x="820" y="13745"/>
                    <a:pt x="2285" y="8836"/>
                    <a:pt x="3383" y="5891"/>
                  </a:cubicBezTo>
                  <a:cubicBezTo>
                    <a:pt x="4481" y="2945"/>
                    <a:pt x="5214" y="1964"/>
                    <a:pt x="6495" y="1309"/>
                  </a:cubicBezTo>
                  <a:cubicBezTo>
                    <a:pt x="7776" y="655"/>
                    <a:pt x="9607" y="327"/>
                    <a:pt x="10888" y="655"/>
                  </a:cubicBezTo>
                  <a:cubicBezTo>
                    <a:pt x="12169" y="982"/>
                    <a:pt x="12902" y="1964"/>
                    <a:pt x="14183" y="4582"/>
                  </a:cubicBezTo>
                  <a:cubicBezTo>
                    <a:pt x="15464" y="7200"/>
                    <a:pt x="17295" y="11455"/>
                    <a:pt x="18576" y="14564"/>
                  </a:cubicBezTo>
                  <a:cubicBezTo>
                    <a:pt x="19858" y="17673"/>
                    <a:pt x="20590" y="19636"/>
                    <a:pt x="21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301749" y="6280145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536700" y="6164716"/>
              <a:ext cx="159314" cy="24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15" fill="norm" stroke="1" extrusionOk="0">
                  <a:moveTo>
                    <a:pt x="0" y="5040"/>
                  </a:moveTo>
                  <a:cubicBezTo>
                    <a:pt x="568" y="9434"/>
                    <a:pt x="1137" y="13827"/>
                    <a:pt x="1279" y="16481"/>
                  </a:cubicBezTo>
                  <a:cubicBezTo>
                    <a:pt x="1421" y="19135"/>
                    <a:pt x="1137" y="20051"/>
                    <a:pt x="995" y="20051"/>
                  </a:cubicBezTo>
                  <a:cubicBezTo>
                    <a:pt x="853" y="20051"/>
                    <a:pt x="853" y="19135"/>
                    <a:pt x="1563" y="15932"/>
                  </a:cubicBezTo>
                  <a:cubicBezTo>
                    <a:pt x="2274" y="12729"/>
                    <a:pt x="3695" y="7237"/>
                    <a:pt x="4974" y="4034"/>
                  </a:cubicBezTo>
                  <a:cubicBezTo>
                    <a:pt x="6253" y="830"/>
                    <a:pt x="7389" y="-85"/>
                    <a:pt x="9663" y="7"/>
                  </a:cubicBezTo>
                  <a:cubicBezTo>
                    <a:pt x="11937" y="98"/>
                    <a:pt x="15347" y="1196"/>
                    <a:pt x="17621" y="4034"/>
                  </a:cubicBezTo>
                  <a:cubicBezTo>
                    <a:pt x="19895" y="6871"/>
                    <a:pt x="21032" y="11447"/>
                    <a:pt x="21316" y="14651"/>
                  </a:cubicBezTo>
                  <a:cubicBezTo>
                    <a:pt x="21600" y="17854"/>
                    <a:pt x="21032" y="19684"/>
                    <a:pt x="20463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822450" y="6172195"/>
              <a:ext cx="12700" cy="22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0"/>
                  </a:moveTo>
                  <a:cubicBezTo>
                    <a:pt x="18000" y="6377"/>
                    <a:pt x="14400" y="12754"/>
                    <a:pt x="12600" y="16560"/>
                  </a:cubicBezTo>
                  <a:cubicBezTo>
                    <a:pt x="10800" y="20366"/>
                    <a:pt x="10800" y="21600"/>
                    <a:pt x="9000" y="21497"/>
                  </a:cubicBezTo>
                  <a:cubicBezTo>
                    <a:pt x="7200" y="21394"/>
                    <a:pt x="3600" y="19954"/>
                    <a:pt x="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1816099" y="6153212"/>
              <a:ext cx="138891" cy="26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273" fill="norm" stroke="1" extrusionOk="0">
                  <a:moveTo>
                    <a:pt x="0" y="7138"/>
                  </a:moveTo>
                  <a:cubicBezTo>
                    <a:pt x="1290" y="5438"/>
                    <a:pt x="2579" y="3737"/>
                    <a:pt x="4675" y="2461"/>
                  </a:cubicBezTo>
                  <a:cubicBezTo>
                    <a:pt x="6770" y="1186"/>
                    <a:pt x="9672" y="335"/>
                    <a:pt x="11928" y="80"/>
                  </a:cubicBezTo>
                  <a:cubicBezTo>
                    <a:pt x="14185" y="-175"/>
                    <a:pt x="15797" y="165"/>
                    <a:pt x="16281" y="1356"/>
                  </a:cubicBezTo>
                  <a:cubicBezTo>
                    <a:pt x="16764" y="2546"/>
                    <a:pt x="16119" y="4587"/>
                    <a:pt x="15152" y="5948"/>
                  </a:cubicBezTo>
                  <a:cubicBezTo>
                    <a:pt x="14185" y="7308"/>
                    <a:pt x="12896" y="7989"/>
                    <a:pt x="12896" y="8584"/>
                  </a:cubicBezTo>
                  <a:cubicBezTo>
                    <a:pt x="12896" y="9179"/>
                    <a:pt x="14185" y="9690"/>
                    <a:pt x="15636" y="10115"/>
                  </a:cubicBezTo>
                  <a:cubicBezTo>
                    <a:pt x="17087" y="10540"/>
                    <a:pt x="18699" y="10880"/>
                    <a:pt x="19827" y="12241"/>
                  </a:cubicBezTo>
                  <a:cubicBezTo>
                    <a:pt x="20955" y="13601"/>
                    <a:pt x="21600" y="15982"/>
                    <a:pt x="20794" y="17853"/>
                  </a:cubicBezTo>
                  <a:cubicBezTo>
                    <a:pt x="19988" y="19724"/>
                    <a:pt x="17731" y="21085"/>
                    <a:pt x="14991" y="21255"/>
                  </a:cubicBezTo>
                  <a:cubicBezTo>
                    <a:pt x="12251" y="21425"/>
                    <a:pt x="9027" y="20405"/>
                    <a:pt x="6931" y="19469"/>
                  </a:cubicBezTo>
                  <a:cubicBezTo>
                    <a:pt x="4836" y="18534"/>
                    <a:pt x="3869" y="17683"/>
                    <a:pt x="2901" y="16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987549" y="6079880"/>
              <a:ext cx="102912" cy="35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550" fill="norm" stroke="1" extrusionOk="0">
                  <a:moveTo>
                    <a:pt x="0" y="597"/>
                  </a:moveTo>
                  <a:cubicBezTo>
                    <a:pt x="2118" y="338"/>
                    <a:pt x="4235" y="79"/>
                    <a:pt x="6353" y="15"/>
                  </a:cubicBezTo>
                  <a:cubicBezTo>
                    <a:pt x="8471" y="-50"/>
                    <a:pt x="10588" y="79"/>
                    <a:pt x="12706" y="791"/>
                  </a:cubicBezTo>
                  <a:cubicBezTo>
                    <a:pt x="14824" y="1502"/>
                    <a:pt x="16941" y="2796"/>
                    <a:pt x="18635" y="5188"/>
                  </a:cubicBezTo>
                  <a:cubicBezTo>
                    <a:pt x="20329" y="7581"/>
                    <a:pt x="21600" y="11073"/>
                    <a:pt x="19482" y="13984"/>
                  </a:cubicBezTo>
                  <a:cubicBezTo>
                    <a:pt x="17365" y="16894"/>
                    <a:pt x="11859" y="19222"/>
                    <a:pt x="6353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2254250" y="6210245"/>
              <a:ext cx="1778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857" y="11670"/>
                    <a:pt x="7714" y="3363"/>
                    <a:pt x="11314" y="870"/>
                  </a:cubicBezTo>
                  <a:cubicBezTo>
                    <a:pt x="14914" y="-1622"/>
                    <a:pt x="18257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2311399" y="6330945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2857500" y="6022701"/>
              <a:ext cx="150917" cy="37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55" fill="norm" stroke="1" extrusionOk="0">
                  <a:moveTo>
                    <a:pt x="2700" y="4902"/>
                  </a:moveTo>
                  <a:cubicBezTo>
                    <a:pt x="2400" y="9367"/>
                    <a:pt x="2100" y="13832"/>
                    <a:pt x="1800" y="16366"/>
                  </a:cubicBezTo>
                  <a:cubicBezTo>
                    <a:pt x="1500" y="18900"/>
                    <a:pt x="1200" y="19504"/>
                    <a:pt x="900" y="20167"/>
                  </a:cubicBezTo>
                  <a:cubicBezTo>
                    <a:pt x="600" y="20831"/>
                    <a:pt x="300" y="21555"/>
                    <a:pt x="150" y="21555"/>
                  </a:cubicBezTo>
                  <a:cubicBezTo>
                    <a:pt x="0" y="21555"/>
                    <a:pt x="0" y="20831"/>
                    <a:pt x="0" y="18418"/>
                  </a:cubicBezTo>
                  <a:cubicBezTo>
                    <a:pt x="0" y="16004"/>
                    <a:pt x="0" y="11901"/>
                    <a:pt x="750" y="8764"/>
                  </a:cubicBezTo>
                  <a:cubicBezTo>
                    <a:pt x="1500" y="5627"/>
                    <a:pt x="3000" y="3454"/>
                    <a:pt x="4350" y="2187"/>
                  </a:cubicBezTo>
                  <a:cubicBezTo>
                    <a:pt x="5700" y="920"/>
                    <a:pt x="6900" y="558"/>
                    <a:pt x="8400" y="317"/>
                  </a:cubicBezTo>
                  <a:cubicBezTo>
                    <a:pt x="9900" y="76"/>
                    <a:pt x="11700" y="-45"/>
                    <a:pt x="13500" y="15"/>
                  </a:cubicBezTo>
                  <a:cubicBezTo>
                    <a:pt x="15300" y="76"/>
                    <a:pt x="17100" y="317"/>
                    <a:pt x="18450" y="800"/>
                  </a:cubicBezTo>
                  <a:cubicBezTo>
                    <a:pt x="19800" y="1282"/>
                    <a:pt x="20700" y="2006"/>
                    <a:pt x="21150" y="2791"/>
                  </a:cubicBezTo>
                  <a:cubicBezTo>
                    <a:pt x="21600" y="3575"/>
                    <a:pt x="21600" y="4420"/>
                    <a:pt x="19500" y="5385"/>
                  </a:cubicBezTo>
                  <a:cubicBezTo>
                    <a:pt x="17400" y="6351"/>
                    <a:pt x="13200" y="7437"/>
                    <a:pt x="9000" y="8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2965450" y="6165845"/>
              <a:ext cx="177800" cy="19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7043"/>
                  </a:moveTo>
                  <a:cubicBezTo>
                    <a:pt x="1029" y="6339"/>
                    <a:pt x="2057" y="5635"/>
                    <a:pt x="3857" y="6222"/>
                  </a:cubicBezTo>
                  <a:cubicBezTo>
                    <a:pt x="5657" y="6809"/>
                    <a:pt x="8229" y="8687"/>
                    <a:pt x="9900" y="11035"/>
                  </a:cubicBezTo>
                  <a:cubicBezTo>
                    <a:pt x="11571" y="13383"/>
                    <a:pt x="12343" y="16200"/>
                    <a:pt x="12600" y="18196"/>
                  </a:cubicBezTo>
                  <a:cubicBezTo>
                    <a:pt x="12857" y="20191"/>
                    <a:pt x="12600" y="21365"/>
                    <a:pt x="11957" y="21483"/>
                  </a:cubicBezTo>
                  <a:cubicBezTo>
                    <a:pt x="11314" y="21600"/>
                    <a:pt x="10286" y="20661"/>
                    <a:pt x="9900" y="17961"/>
                  </a:cubicBezTo>
                  <a:cubicBezTo>
                    <a:pt x="9514" y="15261"/>
                    <a:pt x="9771" y="10800"/>
                    <a:pt x="10929" y="7630"/>
                  </a:cubicBezTo>
                  <a:cubicBezTo>
                    <a:pt x="12086" y="4461"/>
                    <a:pt x="14143" y="2583"/>
                    <a:pt x="16071" y="1526"/>
                  </a:cubicBezTo>
                  <a:cubicBezTo>
                    <a:pt x="18000" y="470"/>
                    <a:pt x="19800" y="2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3264429" y="6083971"/>
              <a:ext cx="113771" cy="331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271" fill="norm" stroke="1" extrusionOk="0">
                  <a:moveTo>
                    <a:pt x="21109" y="1995"/>
                  </a:moveTo>
                  <a:cubicBezTo>
                    <a:pt x="20324" y="1179"/>
                    <a:pt x="19538" y="364"/>
                    <a:pt x="18164" y="93"/>
                  </a:cubicBezTo>
                  <a:cubicBezTo>
                    <a:pt x="16789" y="-179"/>
                    <a:pt x="14825" y="93"/>
                    <a:pt x="11880" y="1655"/>
                  </a:cubicBezTo>
                  <a:cubicBezTo>
                    <a:pt x="8934" y="3217"/>
                    <a:pt x="5007" y="6070"/>
                    <a:pt x="2651" y="8991"/>
                  </a:cubicBezTo>
                  <a:cubicBezTo>
                    <a:pt x="294" y="11912"/>
                    <a:pt x="-491" y="14900"/>
                    <a:pt x="294" y="17006"/>
                  </a:cubicBezTo>
                  <a:cubicBezTo>
                    <a:pt x="1080" y="19112"/>
                    <a:pt x="3436" y="20334"/>
                    <a:pt x="5793" y="20878"/>
                  </a:cubicBezTo>
                  <a:cubicBezTo>
                    <a:pt x="8149" y="21421"/>
                    <a:pt x="10505" y="21285"/>
                    <a:pt x="12862" y="21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3385771" y="6108695"/>
              <a:ext cx="151179" cy="29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76" fill="norm" stroke="1" extrusionOk="0">
                  <a:moveTo>
                    <a:pt x="13327" y="0"/>
                  </a:moveTo>
                  <a:cubicBezTo>
                    <a:pt x="11527" y="3217"/>
                    <a:pt x="9727" y="6434"/>
                    <a:pt x="7927" y="9804"/>
                  </a:cubicBezTo>
                  <a:cubicBezTo>
                    <a:pt x="6127" y="13175"/>
                    <a:pt x="4327" y="16698"/>
                    <a:pt x="2977" y="18766"/>
                  </a:cubicBezTo>
                  <a:cubicBezTo>
                    <a:pt x="1627" y="20834"/>
                    <a:pt x="727" y="21447"/>
                    <a:pt x="277" y="21370"/>
                  </a:cubicBezTo>
                  <a:cubicBezTo>
                    <a:pt x="-173" y="21294"/>
                    <a:pt x="-173" y="20528"/>
                    <a:pt x="1027" y="18077"/>
                  </a:cubicBezTo>
                  <a:cubicBezTo>
                    <a:pt x="2227" y="15626"/>
                    <a:pt x="4627" y="11490"/>
                    <a:pt x="6877" y="8273"/>
                  </a:cubicBezTo>
                  <a:cubicBezTo>
                    <a:pt x="9127" y="5056"/>
                    <a:pt x="11227" y="2758"/>
                    <a:pt x="13027" y="1456"/>
                  </a:cubicBezTo>
                  <a:cubicBezTo>
                    <a:pt x="14827" y="153"/>
                    <a:pt x="16327" y="-153"/>
                    <a:pt x="17527" y="230"/>
                  </a:cubicBezTo>
                  <a:cubicBezTo>
                    <a:pt x="18727" y="613"/>
                    <a:pt x="19627" y="1685"/>
                    <a:pt x="20077" y="4290"/>
                  </a:cubicBezTo>
                  <a:cubicBezTo>
                    <a:pt x="20527" y="6894"/>
                    <a:pt x="20527" y="11030"/>
                    <a:pt x="20677" y="13481"/>
                  </a:cubicBezTo>
                  <a:cubicBezTo>
                    <a:pt x="20827" y="15932"/>
                    <a:pt x="21127" y="16698"/>
                    <a:pt x="21427" y="17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3429000" y="6261095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3632200" y="6043242"/>
              <a:ext cx="118659" cy="351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461" fill="norm" stroke="1" extrusionOk="0">
                  <a:moveTo>
                    <a:pt x="0" y="1672"/>
                  </a:moveTo>
                  <a:cubicBezTo>
                    <a:pt x="372" y="1025"/>
                    <a:pt x="745" y="378"/>
                    <a:pt x="2048" y="120"/>
                  </a:cubicBezTo>
                  <a:cubicBezTo>
                    <a:pt x="3352" y="-139"/>
                    <a:pt x="5586" y="-10"/>
                    <a:pt x="8752" y="831"/>
                  </a:cubicBezTo>
                  <a:cubicBezTo>
                    <a:pt x="11917" y="1672"/>
                    <a:pt x="16014" y="3224"/>
                    <a:pt x="18434" y="5681"/>
                  </a:cubicBezTo>
                  <a:cubicBezTo>
                    <a:pt x="20855" y="8139"/>
                    <a:pt x="21600" y="11502"/>
                    <a:pt x="20110" y="14218"/>
                  </a:cubicBezTo>
                  <a:cubicBezTo>
                    <a:pt x="18621" y="16934"/>
                    <a:pt x="14897" y="19004"/>
                    <a:pt x="11917" y="20103"/>
                  </a:cubicBezTo>
                  <a:cubicBezTo>
                    <a:pt x="8938" y="21202"/>
                    <a:pt x="6703" y="21332"/>
                    <a:pt x="4469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3886199" y="6267445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4143110" y="6001515"/>
              <a:ext cx="137185" cy="380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129" fill="norm" stroke="1" extrusionOk="0">
                  <a:moveTo>
                    <a:pt x="1469" y="9114"/>
                  </a:moveTo>
                  <a:cubicBezTo>
                    <a:pt x="1787" y="12049"/>
                    <a:pt x="2105" y="14984"/>
                    <a:pt x="2263" y="16745"/>
                  </a:cubicBezTo>
                  <a:cubicBezTo>
                    <a:pt x="2422" y="18506"/>
                    <a:pt x="2422" y="19093"/>
                    <a:pt x="2263" y="19797"/>
                  </a:cubicBezTo>
                  <a:cubicBezTo>
                    <a:pt x="2105" y="20501"/>
                    <a:pt x="1787" y="21323"/>
                    <a:pt x="1310" y="21088"/>
                  </a:cubicBezTo>
                  <a:cubicBezTo>
                    <a:pt x="834" y="20853"/>
                    <a:pt x="199" y="19562"/>
                    <a:pt x="40" y="16803"/>
                  </a:cubicBezTo>
                  <a:cubicBezTo>
                    <a:pt x="-119" y="14045"/>
                    <a:pt x="199" y="9819"/>
                    <a:pt x="993" y="6766"/>
                  </a:cubicBezTo>
                  <a:cubicBezTo>
                    <a:pt x="1787" y="3714"/>
                    <a:pt x="3057" y="1836"/>
                    <a:pt x="4487" y="838"/>
                  </a:cubicBezTo>
                  <a:cubicBezTo>
                    <a:pt x="5916" y="-160"/>
                    <a:pt x="7505" y="-277"/>
                    <a:pt x="10522" y="545"/>
                  </a:cubicBezTo>
                  <a:cubicBezTo>
                    <a:pt x="13540" y="1366"/>
                    <a:pt x="17987" y="3127"/>
                    <a:pt x="19734" y="4653"/>
                  </a:cubicBezTo>
                  <a:cubicBezTo>
                    <a:pt x="21481" y="6180"/>
                    <a:pt x="20528" y="7471"/>
                    <a:pt x="17034" y="8586"/>
                  </a:cubicBezTo>
                  <a:cubicBezTo>
                    <a:pt x="13540" y="9701"/>
                    <a:pt x="7505" y="10640"/>
                    <a:pt x="1469" y="1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4249145" y="6160740"/>
              <a:ext cx="221255" cy="198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140" fill="norm" stroke="1" extrusionOk="0">
                  <a:moveTo>
                    <a:pt x="515" y="9318"/>
                  </a:moveTo>
                  <a:cubicBezTo>
                    <a:pt x="108" y="7968"/>
                    <a:pt x="-300" y="6618"/>
                    <a:pt x="311" y="5718"/>
                  </a:cubicBezTo>
                  <a:cubicBezTo>
                    <a:pt x="923" y="4818"/>
                    <a:pt x="2553" y="4368"/>
                    <a:pt x="4183" y="4930"/>
                  </a:cubicBezTo>
                  <a:cubicBezTo>
                    <a:pt x="5813" y="5493"/>
                    <a:pt x="7443" y="7068"/>
                    <a:pt x="8564" y="9655"/>
                  </a:cubicBezTo>
                  <a:cubicBezTo>
                    <a:pt x="9685" y="12243"/>
                    <a:pt x="10296" y="15843"/>
                    <a:pt x="10194" y="18093"/>
                  </a:cubicBezTo>
                  <a:cubicBezTo>
                    <a:pt x="10092" y="20343"/>
                    <a:pt x="9277" y="21243"/>
                    <a:pt x="8462" y="21130"/>
                  </a:cubicBezTo>
                  <a:cubicBezTo>
                    <a:pt x="7647" y="21018"/>
                    <a:pt x="6832" y="19893"/>
                    <a:pt x="6628" y="17080"/>
                  </a:cubicBezTo>
                  <a:cubicBezTo>
                    <a:pt x="6425" y="14268"/>
                    <a:pt x="6832" y="9768"/>
                    <a:pt x="8870" y="6505"/>
                  </a:cubicBezTo>
                  <a:cubicBezTo>
                    <a:pt x="10908" y="3243"/>
                    <a:pt x="14575" y="1218"/>
                    <a:pt x="16919" y="430"/>
                  </a:cubicBezTo>
                  <a:cubicBezTo>
                    <a:pt x="19262" y="-357"/>
                    <a:pt x="20281" y="93"/>
                    <a:pt x="21300" y="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4538604" y="6056766"/>
              <a:ext cx="128646" cy="33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537" fill="norm" stroke="1" extrusionOk="0">
                  <a:moveTo>
                    <a:pt x="20838" y="1692"/>
                  </a:moveTo>
                  <a:cubicBezTo>
                    <a:pt x="19124" y="882"/>
                    <a:pt x="17409" y="72"/>
                    <a:pt x="15524" y="4"/>
                  </a:cubicBezTo>
                  <a:cubicBezTo>
                    <a:pt x="13638" y="-63"/>
                    <a:pt x="11581" y="612"/>
                    <a:pt x="8667" y="2772"/>
                  </a:cubicBezTo>
                  <a:cubicBezTo>
                    <a:pt x="5752" y="4932"/>
                    <a:pt x="1981" y="8577"/>
                    <a:pt x="609" y="11615"/>
                  </a:cubicBezTo>
                  <a:cubicBezTo>
                    <a:pt x="-762" y="14652"/>
                    <a:pt x="267" y="17082"/>
                    <a:pt x="2838" y="18634"/>
                  </a:cubicBezTo>
                  <a:cubicBezTo>
                    <a:pt x="5409" y="20187"/>
                    <a:pt x="9524" y="20862"/>
                    <a:pt x="13638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4756150" y="6140445"/>
              <a:ext cx="12700" cy="194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0"/>
                  </a:moveTo>
                  <a:cubicBezTo>
                    <a:pt x="3600" y="6434"/>
                    <a:pt x="7200" y="12868"/>
                    <a:pt x="9000" y="16660"/>
                  </a:cubicBezTo>
                  <a:cubicBezTo>
                    <a:pt x="10800" y="20451"/>
                    <a:pt x="10800" y="21600"/>
                    <a:pt x="12600" y="21026"/>
                  </a:cubicBezTo>
                  <a:cubicBezTo>
                    <a:pt x="14400" y="20451"/>
                    <a:pt x="18000" y="18153"/>
                    <a:pt x="21600" y="15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4760383" y="6070595"/>
              <a:ext cx="130207" cy="29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43" fill="norm" stroke="1" extrusionOk="0">
                  <a:moveTo>
                    <a:pt x="1371" y="8331"/>
                  </a:moveTo>
                  <a:cubicBezTo>
                    <a:pt x="2400" y="5863"/>
                    <a:pt x="3429" y="3394"/>
                    <a:pt x="4629" y="1929"/>
                  </a:cubicBezTo>
                  <a:cubicBezTo>
                    <a:pt x="5829" y="463"/>
                    <a:pt x="7200" y="0"/>
                    <a:pt x="9600" y="0"/>
                  </a:cubicBezTo>
                  <a:cubicBezTo>
                    <a:pt x="12000" y="0"/>
                    <a:pt x="15429" y="463"/>
                    <a:pt x="16800" y="1543"/>
                  </a:cubicBezTo>
                  <a:cubicBezTo>
                    <a:pt x="18171" y="2623"/>
                    <a:pt x="17486" y="4320"/>
                    <a:pt x="16286" y="5477"/>
                  </a:cubicBezTo>
                  <a:cubicBezTo>
                    <a:pt x="15086" y="6634"/>
                    <a:pt x="13371" y="7251"/>
                    <a:pt x="11143" y="7946"/>
                  </a:cubicBezTo>
                  <a:cubicBezTo>
                    <a:pt x="8914" y="8640"/>
                    <a:pt x="6171" y="9411"/>
                    <a:pt x="5657" y="9874"/>
                  </a:cubicBezTo>
                  <a:cubicBezTo>
                    <a:pt x="5143" y="10337"/>
                    <a:pt x="6857" y="10491"/>
                    <a:pt x="9429" y="10954"/>
                  </a:cubicBezTo>
                  <a:cubicBezTo>
                    <a:pt x="12000" y="11417"/>
                    <a:pt x="15429" y="12189"/>
                    <a:pt x="17829" y="13346"/>
                  </a:cubicBezTo>
                  <a:cubicBezTo>
                    <a:pt x="20229" y="14503"/>
                    <a:pt x="21600" y="16046"/>
                    <a:pt x="20914" y="17434"/>
                  </a:cubicBezTo>
                  <a:cubicBezTo>
                    <a:pt x="20229" y="18823"/>
                    <a:pt x="17486" y="20057"/>
                    <a:pt x="13886" y="20751"/>
                  </a:cubicBezTo>
                  <a:cubicBezTo>
                    <a:pt x="10286" y="21446"/>
                    <a:pt x="5829" y="21600"/>
                    <a:pt x="3257" y="21291"/>
                  </a:cubicBezTo>
                  <a:cubicBezTo>
                    <a:pt x="686" y="20983"/>
                    <a:pt x="0" y="20211"/>
                    <a:pt x="0" y="19440"/>
                  </a:cubicBezTo>
                  <a:cubicBezTo>
                    <a:pt x="0" y="18669"/>
                    <a:pt x="686" y="17897"/>
                    <a:pt x="1371" y="17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4978400" y="5922101"/>
              <a:ext cx="73295" cy="63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39" fill="norm" stroke="1" extrusionOk="0">
                  <a:moveTo>
                    <a:pt x="14811" y="1601"/>
                  </a:moveTo>
                  <a:cubicBezTo>
                    <a:pt x="14811" y="1239"/>
                    <a:pt x="14811" y="878"/>
                    <a:pt x="15737" y="553"/>
                  </a:cubicBezTo>
                  <a:cubicBezTo>
                    <a:pt x="16663" y="228"/>
                    <a:pt x="18514" y="-61"/>
                    <a:pt x="19749" y="11"/>
                  </a:cubicBezTo>
                  <a:cubicBezTo>
                    <a:pt x="20983" y="83"/>
                    <a:pt x="21600" y="517"/>
                    <a:pt x="21291" y="2106"/>
                  </a:cubicBezTo>
                  <a:cubicBezTo>
                    <a:pt x="20983" y="3696"/>
                    <a:pt x="19749" y="6441"/>
                    <a:pt x="16354" y="8969"/>
                  </a:cubicBezTo>
                  <a:cubicBezTo>
                    <a:pt x="12960" y="11498"/>
                    <a:pt x="7406" y="13809"/>
                    <a:pt x="4320" y="15868"/>
                  </a:cubicBezTo>
                  <a:cubicBezTo>
                    <a:pt x="1234" y="17927"/>
                    <a:pt x="617" y="19733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5094148" y="6056766"/>
              <a:ext cx="165960" cy="31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532" fill="norm" stroke="1" extrusionOk="0">
                  <a:moveTo>
                    <a:pt x="9535" y="7959"/>
                  </a:moveTo>
                  <a:cubicBezTo>
                    <a:pt x="7105" y="11900"/>
                    <a:pt x="4675" y="15840"/>
                    <a:pt x="3055" y="18102"/>
                  </a:cubicBezTo>
                  <a:cubicBezTo>
                    <a:pt x="1435" y="20364"/>
                    <a:pt x="625" y="20948"/>
                    <a:pt x="220" y="20875"/>
                  </a:cubicBezTo>
                  <a:cubicBezTo>
                    <a:pt x="-185" y="20802"/>
                    <a:pt x="-185" y="20073"/>
                    <a:pt x="1570" y="17737"/>
                  </a:cubicBezTo>
                  <a:cubicBezTo>
                    <a:pt x="3325" y="15402"/>
                    <a:pt x="6835" y="11462"/>
                    <a:pt x="9535" y="8543"/>
                  </a:cubicBezTo>
                  <a:cubicBezTo>
                    <a:pt x="12235" y="5624"/>
                    <a:pt x="14125" y="3727"/>
                    <a:pt x="15475" y="2340"/>
                  </a:cubicBezTo>
                  <a:cubicBezTo>
                    <a:pt x="16825" y="954"/>
                    <a:pt x="17635" y="78"/>
                    <a:pt x="18445" y="5"/>
                  </a:cubicBezTo>
                  <a:cubicBezTo>
                    <a:pt x="19255" y="-68"/>
                    <a:pt x="20065" y="662"/>
                    <a:pt x="20605" y="2705"/>
                  </a:cubicBezTo>
                  <a:cubicBezTo>
                    <a:pt x="21145" y="4748"/>
                    <a:pt x="21415" y="8105"/>
                    <a:pt x="20875" y="11462"/>
                  </a:cubicBezTo>
                  <a:cubicBezTo>
                    <a:pt x="20335" y="14818"/>
                    <a:pt x="18985" y="18175"/>
                    <a:pt x="17635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5175249" y="6248395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5308599" y="6019795"/>
              <a:ext cx="136103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600" fill="norm" stroke="1" extrusionOk="0">
                  <a:moveTo>
                    <a:pt x="8704" y="0"/>
                  </a:moveTo>
                  <a:cubicBezTo>
                    <a:pt x="13218" y="2760"/>
                    <a:pt x="17731" y="5520"/>
                    <a:pt x="19666" y="7860"/>
                  </a:cubicBezTo>
                  <a:cubicBezTo>
                    <a:pt x="21600" y="10200"/>
                    <a:pt x="20955" y="12120"/>
                    <a:pt x="17248" y="14340"/>
                  </a:cubicBezTo>
                  <a:cubicBezTo>
                    <a:pt x="13540" y="16560"/>
                    <a:pt x="6770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714669" y="7006001"/>
              <a:ext cx="145368" cy="42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502" fill="norm" stroke="1" extrusionOk="0">
                  <a:moveTo>
                    <a:pt x="4908" y="7526"/>
                  </a:moveTo>
                  <a:cubicBezTo>
                    <a:pt x="5208" y="6784"/>
                    <a:pt x="5508" y="6043"/>
                    <a:pt x="6108" y="5937"/>
                  </a:cubicBezTo>
                  <a:cubicBezTo>
                    <a:pt x="6708" y="5831"/>
                    <a:pt x="7608" y="6361"/>
                    <a:pt x="8058" y="8478"/>
                  </a:cubicBezTo>
                  <a:cubicBezTo>
                    <a:pt x="8508" y="10596"/>
                    <a:pt x="8508" y="14302"/>
                    <a:pt x="8508" y="16526"/>
                  </a:cubicBezTo>
                  <a:cubicBezTo>
                    <a:pt x="8508" y="18749"/>
                    <a:pt x="8508" y="19490"/>
                    <a:pt x="8508" y="20178"/>
                  </a:cubicBezTo>
                  <a:cubicBezTo>
                    <a:pt x="8508" y="20867"/>
                    <a:pt x="8508" y="21502"/>
                    <a:pt x="8208" y="21502"/>
                  </a:cubicBezTo>
                  <a:cubicBezTo>
                    <a:pt x="7908" y="21502"/>
                    <a:pt x="7308" y="20867"/>
                    <a:pt x="5958" y="18749"/>
                  </a:cubicBezTo>
                  <a:cubicBezTo>
                    <a:pt x="4608" y="16631"/>
                    <a:pt x="2508" y="13031"/>
                    <a:pt x="1308" y="9855"/>
                  </a:cubicBezTo>
                  <a:cubicBezTo>
                    <a:pt x="108" y="6678"/>
                    <a:pt x="-192" y="3926"/>
                    <a:pt x="108" y="2337"/>
                  </a:cubicBezTo>
                  <a:cubicBezTo>
                    <a:pt x="408" y="749"/>
                    <a:pt x="1308" y="326"/>
                    <a:pt x="2808" y="114"/>
                  </a:cubicBezTo>
                  <a:cubicBezTo>
                    <a:pt x="4308" y="-98"/>
                    <a:pt x="6408" y="-98"/>
                    <a:pt x="9708" y="855"/>
                  </a:cubicBezTo>
                  <a:cubicBezTo>
                    <a:pt x="13008" y="1808"/>
                    <a:pt x="17508" y="3714"/>
                    <a:pt x="19458" y="5355"/>
                  </a:cubicBezTo>
                  <a:cubicBezTo>
                    <a:pt x="21408" y="6996"/>
                    <a:pt x="20808" y="8373"/>
                    <a:pt x="18108" y="9326"/>
                  </a:cubicBezTo>
                  <a:cubicBezTo>
                    <a:pt x="15408" y="10278"/>
                    <a:pt x="10608" y="10808"/>
                    <a:pt x="5808" y="1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863600" y="7162795"/>
              <a:ext cx="177800" cy="229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8836"/>
                  </a:moveTo>
                  <a:cubicBezTo>
                    <a:pt x="1029" y="8247"/>
                    <a:pt x="2057" y="7658"/>
                    <a:pt x="3986" y="7953"/>
                  </a:cubicBezTo>
                  <a:cubicBezTo>
                    <a:pt x="5914" y="8247"/>
                    <a:pt x="8743" y="9425"/>
                    <a:pt x="10800" y="11291"/>
                  </a:cubicBezTo>
                  <a:cubicBezTo>
                    <a:pt x="12857" y="13156"/>
                    <a:pt x="14143" y="15709"/>
                    <a:pt x="14529" y="17476"/>
                  </a:cubicBezTo>
                  <a:cubicBezTo>
                    <a:pt x="14914" y="19244"/>
                    <a:pt x="14400" y="20225"/>
                    <a:pt x="13500" y="20815"/>
                  </a:cubicBezTo>
                  <a:cubicBezTo>
                    <a:pt x="12600" y="21404"/>
                    <a:pt x="11314" y="21600"/>
                    <a:pt x="10414" y="20520"/>
                  </a:cubicBezTo>
                  <a:cubicBezTo>
                    <a:pt x="9514" y="19440"/>
                    <a:pt x="9000" y="17084"/>
                    <a:pt x="10286" y="13647"/>
                  </a:cubicBezTo>
                  <a:cubicBezTo>
                    <a:pt x="11571" y="10211"/>
                    <a:pt x="14657" y="5695"/>
                    <a:pt x="16843" y="3240"/>
                  </a:cubicBezTo>
                  <a:cubicBezTo>
                    <a:pt x="19029" y="785"/>
                    <a:pt x="20314" y="3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222228" y="7058905"/>
              <a:ext cx="117623" cy="36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362" fill="norm" stroke="1" extrusionOk="0">
                  <a:moveTo>
                    <a:pt x="20695" y="2741"/>
                  </a:moveTo>
                  <a:cubicBezTo>
                    <a:pt x="19578" y="1624"/>
                    <a:pt x="18461" y="507"/>
                    <a:pt x="16785" y="134"/>
                  </a:cubicBezTo>
                  <a:cubicBezTo>
                    <a:pt x="15109" y="-238"/>
                    <a:pt x="12874" y="134"/>
                    <a:pt x="10081" y="1624"/>
                  </a:cubicBezTo>
                  <a:cubicBezTo>
                    <a:pt x="7288" y="3114"/>
                    <a:pt x="3936" y="5721"/>
                    <a:pt x="1888" y="8390"/>
                  </a:cubicBezTo>
                  <a:cubicBezTo>
                    <a:pt x="-160" y="11059"/>
                    <a:pt x="-905" y="13790"/>
                    <a:pt x="1516" y="15962"/>
                  </a:cubicBezTo>
                  <a:cubicBezTo>
                    <a:pt x="3936" y="18134"/>
                    <a:pt x="9523" y="19748"/>
                    <a:pt x="15109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454944" y="7052422"/>
              <a:ext cx="145257" cy="340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24" fill="norm" stroke="1" extrusionOk="0">
                  <a:moveTo>
                    <a:pt x="8335" y="5353"/>
                  </a:moveTo>
                  <a:cubicBezTo>
                    <a:pt x="6457" y="9486"/>
                    <a:pt x="4579" y="13619"/>
                    <a:pt x="3483" y="16086"/>
                  </a:cubicBezTo>
                  <a:cubicBezTo>
                    <a:pt x="2387" y="18553"/>
                    <a:pt x="2074" y="19353"/>
                    <a:pt x="1605" y="20086"/>
                  </a:cubicBezTo>
                  <a:cubicBezTo>
                    <a:pt x="1135" y="20819"/>
                    <a:pt x="509" y="21486"/>
                    <a:pt x="196" y="21419"/>
                  </a:cubicBezTo>
                  <a:cubicBezTo>
                    <a:pt x="-117" y="21353"/>
                    <a:pt x="-117" y="20553"/>
                    <a:pt x="666" y="18019"/>
                  </a:cubicBezTo>
                  <a:cubicBezTo>
                    <a:pt x="1448" y="15486"/>
                    <a:pt x="3013" y="11219"/>
                    <a:pt x="4579" y="8219"/>
                  </a:cubicBezTo>
                  <a:cubicBezTo>
                    <a:pt x="6144" y="5219"/>
                    <a:pt x="7709" y="3486"/>
                    <a:pt x="8961" y="2219"/>
                  </a:cubicBezTo>
                  <a:cubicBezTo>
                    <a:pt x="10213" y="953"/>
                    <a:pt x="11153" y="153"/>
                    <a:pt x="12092" y="19"/>
                  </a:cubicBezTo>
                  <a:cubicBezTo>
                    <a:pt x="13031" y="-114"/>
                    <a:pt x="13970" y="419"/>
                    <a:pt x="14909" y="2353"/>
                  </a:cubicBezTo>
                  <a:cubicBezTo>
                    <a:pt x="15848" y="4286"/>
                    <a:pt x="16787" y="7619"/>
                    <a:pt x="17883" y="10553"/>
                  </a:cubicBezTo>
                  <a:cubicBezTo>
                    <a:pt x="18979" y="13486"/>
                    <a:pt x="20231" y="16019"/>
                    <a:pt x="21483" y="18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1479550" y="7238995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4400"/>
                    <a:pt x="3388" y="7200"/>
                    <a:pt x="6988" y="3600"/>
                  </a:cubicBezTo>
                  <a:cubicBezTo>
                    <a:pt x="10588" y="0"/>
                    <a:pt x="1609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708149" y="7066544"/>
              <a:ext cx="137934" cy="250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325" fill="norm" stroke="1" extrusionOk="0">
                  <a:moveTo>
                    <a:pt x="4836" y="4945"/>
                  </a:moveTo>
                  <a:cubicBezTo>
                    <a:pt x="3224" y="6745"/>
                    <a:pt x="1612" y="8545"/>
                    <a:pt x="806" y="10975"/>
                  </a:cubicBezTo>
                  <a:cubicBezTo>
                    <a:pt x="0" y="13405"/>
                    <a:pt x="0" y="16465"/>
                    <a:pt x="0" y="18445"/>
                  </a:cubicBezTo>
                  <a:cubicBezTo>
                    <a:pt x="0" y="20425"/>
                    <a:pt x="0" y="21325"/>
                    <a:pt x="0" y="21325"/>
                  </a:cubicBezTo>
                  <a:cubicBezTo>
                    <a:pt x="0" y="21325"/>
                    <a:pt x="0" y="20425"/>
                    <a:pt x="0" y="17275"/>
                  </a:cubicBezTo>
                  <a:cubicBezTo>
                    <a:pt x="0" y="14125"/>
                    <a:pt x="0" y="8725"/>
                    <a:pt x="484" y="5395"/>
                  </a:cubicBezTo>
                  <a:cubicBezTo>
                    <a:pt x="967" y="2065"/>
                    <a:pt x="1934" y="805"/>
                    <a:pt x="4191" y="265"/>
                  </a:cubicBezTo>
                  <a:cubicBezTo>
                    <a:pt x="6448" y="-275"/>
                    <a:pt x="9994" y="-95"/>
                    <a:pt x="13379" y="1795"/>
                  </a:cubicBezTo>
                  <a:cubicBezTo>
                    <a:pt x="16764" y="3685"/>
                    <a:pt x="19988" y="7285"/>
                    <a:pt x="20794" y="10615"/>
                  </a:cubicBezTo>
                  <a:cubicBezTo>
                    <a:pt x="21600" y="13945"/>
                    <a:pt x="19988" y="17005"/>
                    <a:pt x="18376" y="20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2000250" y="7086595"/>
              <a:ext cx="63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00"/>
                    <a:pt x="0" y="12000"/>
                    <a:pt x="0" y="15500"/>
                  </a:cubicBezTo>
                  <a:cubicBezTo>
                    <a:pt x="0" y="19000"/>
                    <a:pt x="0" y="20000"/>
                    <a:pt x="3600" y="20600"/>
                  </a:cubicBezTo>
                  <a:cubicBezTo>
                    <a:pt x="7200" y="21200"/>
                    <a:pt x="14400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987549" y="7017951"/>
              <a:ext cx="173138" cy="27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176" fill="norm" stroke="1" extrusionOk="0">
                  <a:moveTo>
                    <a:pt x="0" y="4852"/>
                  </a:moveTo>
                  <a:cubicBezTo>
                    <a:pt x="0" y="3533"/>
                    <a:pt x="0" y="2214"/>
                    <a:pt x="1431" y="1225"/>
                  </a:cubicBezTo>
                  <a:cubicBezTo>
                    <a:pt x="2863" y="236"/>
                    <a:pt x="5725" y="-424"/>
                    <a:pt x="8198" y="318"/>
                  </a:cubicBezTo>
                  <a:cubicBezTo>
                    <a:pt x="10670" y="1060"/>
                    <a:pt x="12752" y="3203"/>
                    <a:pt x="13663" y="5100"/>
                  </a:cubicBezTo>
                  <a:cubicBezTo>
                    <a:pt x="14573" y="6996"/>
                    <a:pt x="14313" y="8645"/>
                    <a:pt x="13402" y="9634"/>
                  </a:cubicBezTo>
                  <a:cubicBezTo>
                    <a:pt x="12492" y="10623"/>
                    <a:pt x="10930" y="10953"/>
                    <a:pt x="10800" y="10953"/>
                  </a:cubicBezTo>
                  <a:cubicBezTo>
                    <a:pt x="10670" y="10953"/>
                    <a:pt x="11971" y="10623"/>
                    <a:pt x="13923" y="10871"/>
                  </a:cubicBezTo>
                  <a:cubicBezTo>
                    <a:pt x="15875" y="11118"/>
                    <a:pt x="18477" y="11942"/>
                    <a:pt x="19908" y="12849"/>
                  </a:cubicBezTo>
                  <a:cubicBezTo>
                    <a:pt x="21340" y="13756"/>
                    <a:pt x="21600" y="14745"/>
                    <a:pt x="20949" y="16147"/>
                  </a:cubicBezTo>
                  <a:cubicBezTo>
                    <a:pt x="20299" y="17549"/>
                    <a:pt x="18737" y="19362"/>
                    <a:pt x="16265" y="20269"/>
                  </a:cubicBezTo>
                  <a:cubicBezTo>
                    <a:pt x="13793" y="21176"/>
                    <a:pt x="10410" y="21176"/>
                    <a:pt x="7027" y="2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2381250" y="6813545"/>
              <a:ext cx="19050" cy="718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21600" y="0"/>
                  </a:moveTo>
                  <a:cubicBezTo>
                    <a:pt x="21600" y="1779"/>
                    <a:pt x="21600" y="3558"/>
                    <a:pt x="21600" y="5718"/>
                  </a:cubicBezTo>
                  <a:cubicBezTo>
                    <a:pt x="21600" y="7878"/>
                    <a:pt x="21600" y="10419"/>
                    <a:pt x="20400" y="12833"/>
                  </a:cubicBezTo>
                  <a:cubicBezTo>
                    <a:pt x="19200" y="15247"/>
                    <a:pt x="16800" y="17534"/>
                    <a:pt x="15600" y="18836"/>
                  </a:cubicBezTo>
                  <a:cubicBezTo>
                    <a:pt x="14400" y="20139"/>
                    <a:pt x="14400" y="20456"/>
                    <a:pt x="12000" y="20806"/>
                  </a:cubicBezTo>
                  <a:cubicBezTo>
                    <a:pt x="9600" y="21155"/>
                    <a:pt x="4800" y="21536"/>
                    <a:pt x="2400" y="21568"/>
                  </a:cubicBezTo>
                  <a:cubicBezTo>
                    <a:pt x="0" y="21600"/>
                    <a:pt x="0" y="21282"/>
                    <a:pt x="0" y="21028"/>
                  </a:cubicBezTo>
                  <a:cubicBezTo>
                    <a:pt x="0" y="20774"/>
                    <a:pt x="0" y="20584"/>
                    <a:pt x="0" y="20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2488708" y="7053273"/>
              <a:ext cx="171943" cy="197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207" fill="norm" stroke="1" extrusionOk="0">
                  <a:moveTo>
                    <a:pt x="16456" y="3579"/>
                  </a:moveTo>
                  <a:cubicBezTo>
                    <a:pt x="16716" y="2215"/>
                    <a:pt x="16976" y="851"/>
                    <a:pt x="16326" y="282"/>
                  </a:cubicBezTo>
                  <a:cubicBezTo>
                    <a:pt x="15675" y="-286"/>
                    <a:pt x="14113" y="-59"/>
                    <a:pt x="11511" y="1533"/>
                  </a:cubicBezTo>
                  <a:cubicBezTo>
                    <a:pt x="8909" y="3125"/>
                    <a:pt x="5265" y="6080"/>
                    <a:pt x="2923" y="9150"/>
                  </a:cubicBezTo>
                  <a:cubicBezTo>
                    <a:pt x="581" y="12219"/>
                    <a:pt x="-460" y="15402"/>
                    <a:pt x="191" y="17676"/>
                  </a:cubicBezTo>
                  <a:cubicBezTo>
                    <a:pt x="841" y="19950"/>
                    <a:pt x="3183" y="21314"/>
                    <a:pt x="6957" y="21200"/>
                  </a:cubicBezTo>
                  <a:cubicBezTo>
                    <a:pt x="10730" y="21087"/>
                    <a:pt x="15935" y="19495"/>
                    <a:pt x="21140" y="17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2705100" y="6917262"/>
              <a:ext cx="139605" cy="40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6671" y="905"/>
                  </a:moveTo>
                  <a:cubicBezTo>
                    <a:pt x="7624" y="452"/>
                    <a:pt x="8576" y="0"/>
                    <a:pt x="9688" y="0"/>
                  </a:cubicBezTo>
                  <a:cubicBezTo>
                    <a:pt x="10800" y="0"/>
                    <a:pt x="12071" y="452"/>
                    <a:pt x="14294" y="2262"/>
                  </a:cubicBezTo>
                  <a:cubicBezTo>
                    <a:pt x="16518" y="4071"/>
                    <a:pt x="19694" y="7238"/>
                    <a:pt x="20647" y="10178"/>
                  </a:cubicBezTo>
                  <a:cubicBezTo>
                    <a:pt x="21600" y="13118"/>
                    <a:pt x="20329" y="15832"/>
                    <a:pt x="16518" y="17698"/>
                  </a:cubicBezTo>
                  <a:cubicBezTo>
                    <a:pt x="12706" y="19564"/>
                    <a:pt x="6353" y="205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3111500" y="7150095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3136900" y="7226295"/>
              <a:ext cx="171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4400"/>
                    <a:pt x="6933" y="7200"/>
                    <a:pt x="10533" y="3600"/>
                  </a:cubicBezTo>
                  <a:cubicBezTo>
                    <a:pt x="14133" y="0"/>
                    <a:pt x="178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3648805" y="6916754"/>
              <a:ext cx="164151" cy="427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267" fill="norm" stroke="1" extrusionOk="0">
                  <a:moveTo>
                    <a:pt x="5108" y="8139"/>
                  </a:moveTo>
                  <a:cubicBezTo>
                    <a:pt x="5375" y="11089"/>
                    <a:pt x="5642" y="14039"/>
                    <a:pt x="5508" y="16147"/>
                  </a:cubicBezTo>
                  <a:cubicBezTo>
                    <a:pt x="5375" y="18254"/>
                    <a:pt x="4842" y="19518"/>
                    <a:pt x="4042" y="20309"/>
                  </a:cubicBezTo>
                  <a:cubicBezTo>
                    <a:pt x="3242" y="21099"/>
                    <a:pt x="2175" y="21415"/>
                    <a:pt x="1508" y="21204"/>
                  </a:cubicBezTo>
                  <a:cubicBezTo>
                    <a:pt x="842" y="20994"/>
                    <a:pt x="575" y="20256"/>
                    <a:pt x="308" y="17991"/>
                  </a:cubicBezTo>
                  <a:cubicBezTo>
                    <a:pt x="42" y="15725"/>
                    <a:pt x="-225" y="11932"/>
                    <a:pt x="308" y="8929"/>
                  </a:cubicBezTo>
                  <a:cubicBezTo>
                    <a:pt x="842" y="5926"/>
                    <a:pt x="2175" y="3714"/>
                    <a:pt x="3242" y="2396"/>
                  </a:cubicBezTo>
                  <a:cubicBezTo>
                    <a:pt x="4308" y="1079"/>
                    <a:pt x="5108" y="658"/>
                    <a:pt x="6442" y="342"/>
                  </a:cubicBezTo>
                  <a:cubicBezTo>
                    <a:pt x="7775" y="26"/>
                    <a:pt x="9642" y="-185"/>
                    <a:pt x="12042" y="236"/>
                  </a:cubicBezTo>
                  <a:cubicBezTo>
                    <a:pt x="14442" y="658"/>
                    <a:pt x="17375" y="1712"/>
                    <a:pt x="19108" y="2976"/>
                  </a:cubicBezTo>
                  <a:cubicBezTo>
                    <a:pt x="20842" y="4240"/>
                    <a:pt x="21375" y="5715"/>
                    <a:pt x="19508" y="7085"/>
                  </a:cubicBezTo>
                  <a:cubicBezTo>
                    <a:pt x="17642" y="8455"/>
                    <a:pt x="13375" y="9719"/>
                    <a:pt x="10575" y="10352"/>
                  </a:cubicBezTo>
                  <a:cubicBezTo>
                    <a:pt x="7775" y="10984"/>
                    <a:pt x="6442" y="10984"/>
                    <a:pt x="5108" y="10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3826787" y="7080245"/>
              <a:ext cx="154663" cy="244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37" fill="norm" stroke="1" extrusionOk="0">
                  <a:moveTo>
                    <a:pt x="312" y="9969"/>
                  </a:moveTo>
                  <a:cubicBezTo>
                    <a:pt x="20" y="8308"/>
                    <a:pt x="-272" y="6646"/>
                    <a:pt x="458" y="5723"/>
                  </a:cubicBezTo>
                  <a:cubicBezTo>
                    <a:pt x="1187" y="4800"/>
                    <a:pt x="2939" y="4615"/>
                    <a:pt x="4982" y="5354"/>
                  </a:cubicBezTo>
                  <a:cubicBezTo>
                    <a:pt x="7025" y="6092"/>
                    <a:pt x="9360" y="7754"/>
                    <a:pt x="10090" y="10431"/>
                  </a:cubicBezTo>
                  <a:cubicBezTo>
                    <a:pt x="10820" y="13108"/>
                    <a:pt x="9944" y="16800"/>
                    <a:pt x="8777" y="18923"/>
                  </a:cubicBezTo>
                  <a:cubicBezTo>
                    <a:pt x="7609" y="21046"/>
                    <a:pt x="6150" y="21600"/>
                    <a:pt x="5420" y="21231"/>
                  </a:cubicBezTo>
                  <a:cubicBezTo>
                    <a:pt x="4690" y="20862"/>
                    <a:pt x="4690" y="19569"/>
                    <a:pt x="5566" y="16615"/>
                  </a:cubicBezTo>
                  <a:cubicBezTo>
                    <a:pt x="6442" y="13662"/>
                    <a:pt x="8193" y="9046"/>
                    <a:pt x="10236" y="6000"/>
                  </a:cubicBezTo>
                  <a:cubicBezTo>
                    <a:pt x="12279" y="2954"/>
                    <a:pt x="14614" y="1477"/>
                    <a:pt x="16512" y="738"/>
                  </a:cubicBezTo>
                  <a:cubicBezTo>
                    <a:pt x="18409" y="0"/>
                    <a:pt x="19869" y="0"/>
                    <a:pt x="213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4120018" y="6952144"/>
              <a:ext cx="127627" cy="388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27" fill="norm" stroke="1" extrusionOk="0">
                  <a:moveTo>
                    <a:pt x="20373" y="5665"/>
                  </a:moveTo>
                  <a:cubicBezTo>
                    <a:pt x="20727" y="4497"/>
                    <a:pt x="21081" y="3330"/>
                    <a:pt x="21258" y="2337"/>
                  </a:cubicBezTo>
                  <a:cubicBezTo>
                    <a:pt x="21435" y="1345"/>
                    <a:pt x="21435" y="528"/>
                    <a:pt x="20550" y="177"/>
                  </a:cubicBezTo>
                  <a:cubicBezTo>
                    <a:pt x="19665" y="-173"/>
                    <a:pt x="17894" y="-56"/>
                    <a:pt x="15061" y="995"/>
                  </a:cubicBezTo>
                  <a:cubicBezTo>
                    <a:pt x="12228" y="2045"/>
                    <a:pt x="8333" y="4030"/>
                    <a:pt x="5324" y="6657"/>
                  </a:cubicBezTo>
                  <a:cubicBezTo>
                    <a:pt x="2314" y="9284"/>
                    <a:pt x="189" y="12553"/>
                    <a:pt x="12" y="15005"/>
                  </a:cubicBezTo>
                  <a:cubicBezTo>
                    <a:pt x="-165" y="17457"/>
                    <a:pt x="1605" y="19092"/>
                    <a:pt x="3553" y="20026"/>
                  </a:cubicBezTo>
                  <a:cubicBezTo>
                    <a:pt x="5501" y="20960"/>
                    <a:pt x="7625" y="21193"/>
                    <a:pt x="975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4319010" y="6990214"/>
              <a:ext cx="138690" cy="31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05" fill="norm" stroke="1" extrusionOk="0">
                  <a:moveTo>
                    <a:pt x="8680" y="5297"/>
                  </a:moveTo>
                  <a:cubicBezTo>
                    <a:pt x="7044" y="8051"/>
                    <a:pt x="5408" y="10805"/>
                    <a:pt x="4262" y="13125"/>
                  </a:cubicBezTo>
                  <a:cubicBezTo>
                    <a:pt x="3117" y="15444"/>
                    <a:pt x="2462" y="17329"/>
                    <a:pt x="1808" y="18779"/>
                  </a:cubicBezTo>
                  <a:cubicBezTo>
                    <a:pt x="1153" y="20228"/>
                    <a:pt x="499" y="21243"/>
                    <a:pt x="171" y="21388"/>
                  </a:cubicBezTo>
                  <a:cubicBezTo>
                    <a:pt x="-156" y="21533"/>
                    <a:pt x="-156" y="20808"/>
                    <a:pt x="1480" y="17981"/>
                  </a:cubicBezTo>
                  <a:cubicBezTo>
                    <a:pt x="3117" y="15154"/>
                    <a:pt x="6389" y="10226"/>
                    <a:pt x="8680" y="7109"/>
                  </a:cubicBezTo>
                  <a:cubicBezTo>
                    <a:pt x="10971" y="3992"/>
                    <a:pt x="12280" y="2687"/>
                    <a:pt x="13426" y="1673"/>
                  </a:cubicBezTo>
                  <a:cubicBezTo>
                    <a:pt x="14571" y="658"/>
                    <a:pt x="15553" y="-67"/>
                    <a:pt x="16044" y="5"/>
                  </a:cubicBezTo>
                  <a:cubicBezTo>
                    <a:pt x="16535" y="78"/>
                    <a:pt x="16535" y="948"/>
                    <a:pt x="17189" y="3557"/>
                  </a:cubicBezTo>
                  <a:cubicBezTo>
                    <a:pt x="17844" y="6167"/>
                    <a:pt x="19153" y="10516"/>
                    <a:pt x="19971" y="13487"/>
                  </a:cubicBezTo>
                  <a:cubicBezTo>
                    <a:pt x="20789" y="16459"/>
                    <a:pt x="21117" y="18054"/>
                    <a:pt x="21444" y="19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4337050" y="7176001"/>
              <a:ext cx="120650" cy="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758" y="14056"/>
                    <a:pt x="1516" y="6856"/>
                    <a:pt x="4168" y="3256"/>
                  </a:cubicBezTo>
                  <a:cubicBezTo>
                    <a:pt x="6821" y="-344"/>
                    <a:pt x="11368" y="-344"/>
                    <a:pt x="14589" y="376"/>
                  </a:cubicBezTo>
                  <a:cubicBezTo>
                    <a:pt x="17811" y="1096"/>
                    <a:pt x="19705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4673600" y="6819895"/>
              <a:ext cx="69850" cy="660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0"/>
                  </a:moveTo>
                  <a:cubicBezTo>
                    <a:pt x="1964" y="2553"/>
                    <a:pt x="3927" y="5107"/>
                    <a:pt x="5236" y="7660"/>
                  </a:cubicBezTo>
                  <a:cubicBezTo>
                    <a:pt x="6545" y="10213"/>
                    <a:pt x="7200" y="12767"/>
                    <a:pt x="7527" y="14941"/>
                  </a:cubicBezTo>
                  <a:cubicBezTo>
                    <a:pt x="7855" y="17114"/>
                    <a:pt x="7855" y="18909"/>
                    <a:pt x="7855" y="19978"/>
                  </a:cubicBezTo>
                  <a:cubicBezTo>
                    <a:pt x="7855" y="21048"/>
                    <a:pt x="7855" y="21393"/>
                    <a:pt x="9491" y="21496"/>
                  </a:cubicBezTo>
                  <a:cubicBezTo>
                    <a:pt x="11127" y="21600"/>
                    <a:pt x="14400" y="21462"/>
                    <a:pt x="16691" y="21220"/>
                  </a:cubicBezTo>
                  <a:cubicBezTo>
                    <a:pt x="18982" y="20979"/>
                    <a:pt x="20291" y="20634"/>
                    <a:pt x="21600" y="20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4830751" y="7044254"/>
              <a:ext cx="230199" cy="195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02" fill="norm" stroke="1" extrusionOk="0">
                  <a:moveTo>
                    <a:pt x="14158" y="2528"/>
                  </a:moveTo>
                  <a:cubicBezTo>
                    <a:pt x="13574" y="1609"/>
                    <a:pt x="12990" y="690"/>
                    <a:pt x="12212" y="231"/>
                  </a:cubicBezTo>
                  <a:cubicBezTo>
                    <a:pt x="11433" y="-229"/>
                    <a:pt x="10460" y="-229"/>
                    <a:pt x="8320" y="2414"/>
                  </a:cubicBezTo>
                  <a:cubicBezTo>
                    <a:pt x="6179" y="5056"/>
                    <a:pt x="2871" y="10341"/>
                    <a:pt x="1217" y="13558"/>
                  </a:cubicBezTo>
                  <a:cubicBezTo>
                    <a:pt x="-437" y="16775"/>
                    <a:pt x="-437" y="17924"/>
                    <a:pt x="1412" y="18958"/>
                  </a:cubicBezTo>
                  <a:cubicBezTo>
                    <a:pt x="3260" y="19992"/>
                    <a:pt x="6958" y="20911"/>
                    <a:pt x="10558" y="21141"/>
                  </a:cubicBezTo>
                  <a:cubicBezTo>
                    <a:pt x="14158" y="21371"/>
                    <a:pt x="17660" y="20911"/>
                    <a:pt x="21163" y="20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5086350" y="6896095"/>
              <a:ext cx="12361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600" fill="norm" stroke="1" extrusionOk="0">
                  <a:moveTo>
                    <a:pt x="0" y="0"/>
                  </a:moveTo>
                  <a:cubicBezTo>
                    <a:pt x="1770" y="0"/>
                    <a:pt x="3541" y="0"/>
                    <a:pt x="6551" y="1133"/>
                  </a:cubicBezTo>
                  <a:cubicBezTo>
                    <a:pt x="9561" y="2267"/>
                    <a:pt x="13810" y="4533"/>
                    <a:pt x="16820" y="6933"/>
                  </a:cubicBezTo>
                  <a:cubicBezTo>
                    <a:pt x="19830" y="9333"/>
                    <a:pt x="21600" y="11867"/>
                    <a:pt x="20184" y="14200"/>
                  </a:cubicBezTo>
                  <a:cubicBezTo>
                    <a:pt x="18767" y="16533"/>
                    <a:pt x="14164" y="18667"/>
                    <a:pt x="10977" y="19867"/>
                  </a:cubicBezTo>
                  <a:cubicBezTo>
                    <a:pt x="7790" y="21067"/>
                    <a:pt x="6020" y="21333"/>
                    <a:pt x="4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5397500" y="7156445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5656627" y="6862392"/>
              <a:ext cx="103091" cy="365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08" fill="norm" stroke="1" extrusionOk="0">
                  <a:moveTo>
                    <a:pt x="4138" y="9052"/>
                  </a:moveTo>
                  <a:cubicBezTo>
                    <a:pt x="4570" y="12776"/>
                    <a:pt x="5002" y="16500"/>
                    <a:pt x="4786" y="18673"/>
                  </a:cubicBezTo>
                  <a:cubicBezTo>
                    <a:pt x="4570" y="20845"/>
                    <a:pt x="3706" y="21466"/>
                    <a:pt x="2626" y="21404"/>
                  </a:cubicBezTo>
                  <a:cubicBezTo>
                    <a:pt x="1546" y="21342"/>
                    <a:pt x="250" y="20597"/>
                    <a:pt x="34" y="18052"/>
                  </a:cubicBezTo>
                  <a:cubicBezTo>
                    <a:pt x="-182" y="15507"/>
                    <a:pt x="682" y="11163"/>
                    <a:pt x="1546" y="8121"/>
                  </a:cubicBezTo>
                  <a:cubicBezTo>
                    <a:pt x="2410" y="5080"/>
                    <a:pt x="3274" y="3342"/>
                    <a:pt x="4354" y="2163"/>
                  </a:cubicBezTo>
                  <a:cubicBezTo>
                    <a:pt x="5434" y="983"/>
                    <a:pt x="6730" y="363"/>
                    <a:pt x="8458" y="114"/>
                  </a:cubicBezTo>
                  <a:cubicBezTo>
                    <a:pt x="10186" y="-134"/>
                    <a:pt x="12346" y="-10"/>
                    <a:pt x="14938" y="797"/>
                  </a:cubicBezTo>
                  <a:cubicBezTo>
                    <a:pt x="17530" y="1604"/>
                    <a:pt x="20554" y="3094"/>
                    <a:pt x="20986" y="4832"/>
                  </a:cubicBezTo>
                  <a:cubicBezTo>
                    <a:pt x="21418" y="6569"/>
                    <a:pt x="19258" y="8556"/>
                    <a:pt x="15586" y="9921"/>
                  </a:cubicBezTo>
                  <a:cubicBezTo>
                    <a:pt x="11914" y="11287"/>
                    <a:pt x="6730" y="12032"/>
                    <a:pt x="1546" y="12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5753100" y="7016745"/>
              <a:ext cx="133350" cy="19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7583"/>
                  </a:moveTo>
                  <a:cubicBezTo>
                    <a:pt x="0" y="5974"/>
                    <a:pt x="0" y="4366"/>
                    <a:pt x="857" y="3677"/>
                  </a:cubicBezTo>
                  <a:cubicBezTo>
                    <a:pt x="1714" y="2987"/>
                    <a:pt x="3429" y="3217"/>
                    <a:pt x="5657" y="4711"/>
                  </a:cubicBezTo>
                  <a:cubicBezTo>
                    <a:pt x="7886" y="6204"/>
                    <a:pt x="10629" y="8962"/>
                    <a:pt x="11657" y="11834"/>
                  </a:cubicBezTo>
                  <a:cubicBezTo>
                    <a:pt x="12686" y="14706"/>
                    <a:pt x="12000" y="17694"/>
                    <a:pt x="10629" y="19417"/>
                  </a:cubicBezTo>
                  <a:cubicBezTo>
                    <a:pt x="9257" y="21140"/>
                    <a:pt x="7200" y="21600"/>
                    <a:pt x="5829" y="21255"/>
                  </a:cubicBezTo>
                  <a:cubicBezTo>
                    <a:pt x="4457" y="20911"/>
                    <a:pt x="3771" y="19762"/>
                    <a:pt x="5143" y="16660"/>
                  </a:cubicBezTo>
                  <a:cubicBezTo>
                    <a:pt x="6514" y="13557"/>
                    <a:pt x="9943" y="8502"/>
                    <a:pt x="13029" y="5400"/>
                  </a:cubicBezTo>
                  <a:cubicBezTo>
                    <a:pt x="16114" y="2298"/>
                    <a:pt x="18857" y="11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6052855" y="6889862"/>
              <a:ext cx="157446" cy="330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455" fill="norm" stroke="1" extrusionOk="0">
                  <a:moveTo>
                    <a:pt x="13292" y="1644"/>
                  </a:moveTo>
                  <a:cubicBezTo>
                    <a:pt x="13011" y="956"/>
                    <a:pt x="12731" y="268"/>
                    <a:pt x="11889" y="61"/>
                  </a:cubicBezTo>
                  <a:cubicBezTo>
                    <a:pt x="11048" y="-145"/>
                    <a:pt x="9645" y="130"/>
                    <a:pt x="7541" y="1506"/>
                  </a:cubicBezTo>
                  <a:cubicBezTo>
                    <a:pt x="5437" y="2882"/>
                    <a:pt x="2632" y="5358"/>
                    <a:pt x="1089" y="8041"/>
                  </a:cubicBezTo>
                  <a:cubicBezTo>
                    <a:pt x="-453" y="10724"/>
                    <a:pt x="-734" y="13613"/>
                    <a:pt x="2772" y="15883"/>
                  </a:cubicBezTo>
                  <a:cubicBezTo>
                    <a:pt x="6279" y="18153"/>
                    <a:pt x="13572" y="19804"/>
                    <a:pt x="20866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6321149" y="6836076"/>
              <a:ext cx="106362" cy="32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008" fill="norm" stroke="1" extrusionOk="0">
                  <a:moveTo>
                    <a:pt x="5555" y="8911"/>
                  </a:moveTo>
                  <a:cubicBezTo>
                    <a:pt x="4332" y="9465"/>
                    <a:pt x="3109" y="10019"/>
                    <a:pt x="3109" y="11265"/>
                  </a:cubicBezTo>
                  <a:cubicBezTo>
                    <a:pt x="3109" y="12511"/>
                    <a:pt x="4332" y="14449"/>
                    <a:pt x="4943" y="15765"/>
                  </a:cubicBezTo>
                  <a:cubicBezTo>
                    <a:pt x="5555" y="17080"/>
                    <a:pt x="5555" y="17772"/>
                    <a:pt x="5147" y="18534"/>
                  </a:cubicBezTo>
                  <a:cubicBezTo>
                    <a:pt x="4740" y="19296"/>
                    <a:pt x="3924" y="20126"/>
                    <a:pt x="3109" y="19988"/>
                  </a:cubicBezTo>
                  <a:cubicBezTo>
                    <a:pt x="2294" y="19849"/>
                    <a:pt x="1479" y="18742"/>
                    <a:pt x="868" y="15972"/>
                  </a:cubicBezTo>
                  <a:cubicBezTo>
                    <a:pt x="257" y="13203"/>
                    <a:pt x="-151" y="8772"/>
                    <a:pt x="53" y="5865"/>
                  </a:cubicBezTo>
                  <a:cubicBezTo>
                    <a:pt x="257" y="2957"/>
                    <a:pt x="1072" y="1572"/>
                    <a:pt x="2498" y="742"/>
                  </a:cubicBezTo>
                  <a:cubicBezTo>
                    <a:pt x="3924" y="-89"/>
                    <a:pt x="5962" y="-366"/>
                    <a:pt x="9223" y="672"/>
                  </a:cubicBezTo>
                  <a:cubicBezTo>
                    <a:pt x="12483" y="1711"/>
                    <a:pt x="16966" y="4065"/>
                    <a:pt x="18596" y="5934"/>
                  </a:cubicBezTo>
                  <a:cubicBezTo>
                    <a:pt x="20226" y="7803"/>
                    <a:pt x="19004" y="9188"/>
                    <a:pt x="17374" y="10088"/>
                  </a:cubicBezTo>
                  <a:cubicBezTo>
                    <a:pt x="15743" y="10988"/>
                    <a:pt x="13706" y="11403"/>
                    <a:pt x="11668" y="11611"/>
                  </a:cubicBezTo>
                  <a:cubicBezTo>
                    <a:pt x="9630" y="11819"/>
                    <a:pt x="7592" y="11819"/>
                    <a:pt x="7796" y="11680"/>
                  </a:cubicBezTo>
                  <a:cubicBezTo>
                    <a:pt x="8000" y="11542"/>
                    <a:pt x="10445" y="11265"/>
                    <a:pt x="12687" y="11334"/>
                  </a:cubicBezTo>
                  <a:cubicBezTo>
                    <a:pt x="14928" y="11403"/>
                    <a:pt x="16966" y="11819"/>
                    <a:pt x="18596" y="12926"/>
                  </a:cubicBezTo>
                  <a:cubicBezTo>
                    <a:pt x="20226" y="14034"/>
                    <a:pt x="21449" y="15834"/>
                    <a:pt x="19411" y="17357"/>
                  </a:cubicBezTo>
                  <a:cubicBezTo>
                    <a:pt x="17374" y="18880"/>
                    <a:pt x="12075" y="20126"/>
                    <a:pt x="8407" y="20680"/>
                  </a:cubicBezTo>
                  <a:cubicBezTo>
                    <a:pt x="4740" y="21234"/>
                    <a:pt x="2702" y="21096"/>
                    <a:pt x="1887" y="20196"/>
                  </a:cubicBezTo>
                  <a:cubicBezTo>
                    <a:pt x="1072" y="19296"/>
                    <a:pt x="1479" y="17634"/>
                    <a:pt x="1887" y="15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6554289" y="6762745"/>
              <a:ext cx="43362" cy="558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520" fill="norm" stroke="1" extrusionOk="0">
                  <a:moveTo>
                    <a:pt x="21071" y="0"/>
                  </a:moveTo>
                  <a:cubicBezTo>
                    <a:pt x="21071" y="2771"/>
                    <a:pt x="21071" y="5543"/>
                    <a:pt x="19014" y="8477"/>
                  </a:cubicBezTo>
                  <a:cubicBezTo>
                    <a:pt x="16957" y="11411"/>
                    <a:pt x="12842" y="14509"/>
                    <a:pt x="9242" y="16546"/>
                  </a:cubicBezTo>
                  <a:cubicBezTo>
                    <a:pt x="5642" y="18584"/>
                    <a:pt x="2557" y="19562"/>
                    <a:pt x="1014" y="20255"/>
                  </a:cubicBezTo>
                  <a:cubicBezTo>
                    <a:pt x="-529" y="20948"/>
                    <a:pt x="-529" y="21355"/>
                    <a:pt x="2557" y="21478"/>
                  </a:cubicBezTo>
                  <a:cubicBezTo>
                    <a:pt x="5642" y="21600"/>
                    <a:pt x="11814" y="21437"/>
                    <a:pt x="17985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6697787" y="6893100"/>
              <a:ext cx="128463" cy="26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016" fill="norm" stroke="1" extrusionOk="0">
                  <a:moveTo>
                    <a:pt x="9647" y="4289"/>
                  </a:moveTo>
                  <a:cubicBezTo>
                    <a:pt x="7905" y="9014"/>
                    <a:pt x="6163" y="13739"/>
                    <a:pt x="4596" y="16692"/>
                  </a:cubicBezTo>
                  <a:cubicBezTo>
                    <a:pt x="3028" y="19645"/>
                    <a:pt x="1634" y="20826"/>
                    <a:pt x="763" y="20995"/>
                  </a:cubicBezTo>
                  <a:cubicBezTo>
                    <a:pt x="-108" y="21164"/>
                    <a:pt x="-456" y="20320"/>
                    <a:pt x="938" y="17705"/>
                  </a:cubicBezTo>
                  <a:cubicBezTo>
                    <a:pt x="2331" y="15089"/>
                    <a:pt x="5467" y="10702"/>
                    <a:pt x="7905" y="7664"/>
                  </a:cubicBezTo>
                  <a:cubicBezTo>
                    <a:pt x="10344" y="4626"/>
                    <a:pt x="12086" y="2939"/>
                    <a:pt x="13654" y="1673"/>
                  </a:cubicBezTo>
                  <a:cubicBezTo>
                    <a:pt x="15221" y="408"/>
                    <a:pt x="16615" y="-436"/>
                    <a:pt x="17834" y="239"/>
                  </a:cubicBezTo>
                  <a:cubicBezTo>
                    <a:pt x="19054" y="914"/>
                    <a:pt x="20099" y="3108"/>
                    <a:pt x="20621" y="6567"/>
                  </a:cubicBezTo>
                  <a:cubicBezTo>
                    <a:pt x="21144" y="10027"/>
                    <a:pt x="21144" y="14752"/>
                    <a:pt x="21144" y="1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6724650" y="7039152"/>
              <a:ext cx="1206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26" y="11918"/>
                    <a:pt x="9853" y="3818"/>
                    <a:pt x="13453" y="1118"/>
                  </a:cubicBezTo>
                  <a:cubicBezTo>
                    <a:pt x="17053" y="-1582"/>
                    <a:pt x="1932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7029450" y="6711945"/>
              <a:ext cx="38100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994"/>
                    <a:pt x="21600" y="5988"/>
                    <a:pt x="19200" y="8911"/>
                  </a:cubicBezTo>
                  <a:cubicBezTo>
                    <a:pt x="16800" y="11834"/>
                    <a:pt x="12000" y="14685"/>
                    <a:pt x="8400" y="16788"/>
                  </a:cubicBezTo>
                  <a:cubicBezTo>
                    <a:pt x="4800" y="18891"/>
                    <a:pt x="2400" y="20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7148998" y="6978154"/>
              <a:ext cx="166203" cy="186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176" fill="norm" stroke="1" extrusionOk="0">
                  <a:moveTo>
                    <a:pt x="21200" y="2216"/>
                  </a:moveTo>
                  <a:cubicBezTo>
                    <a:pt x="20390" y="1256"/>
                    <a:pt x="19580" y="296"/>
                    <a:pt x="18365" y="56"/>
                  </a:cubicBezTo>
                  <a:cubicBezTo>
                    <a:pt x="17150" y="-184"/>
                    <a:pt x="15530" y="296"/>
                    <a:pt x="12425" y="2576"/>
                  </a:cubicBezTo>
                  <a:cubicBezTo>
                    <a:pt x="9320" y="4856"/>
                    <a:pt x="4730" y="8936"/>
                    <a:pt x="2300" y="11576"/>
                  </a:cubicBezTo>
                  <a:cubicBezTo>
                    <a:pt x="-130" y="14216"/>
                    <a:pt x="-400" y="15416"/>
                    <a:pt x="410" y="16856"/>
                  </a:cubicBezTo>
                  <a:cubicBezTo>
                    <a:pt x="1220" y="18296"/>
                    <a:pt x="3110" y="19976"/>
                    <a:pt x="6350" y="20696"/>
                  </a:cubicBezTo>
                  <a:cubicBezTo>
                    <a:pt x="9590" y="21416"/>
                    <a:pt x="14180" y="21176"/>
                    <a:pt x="18770" y="20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7372350" y="6807195"/>
              <a:ext cx="107919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600" fill="norm" stroke="1" extrusionOk="0">
                  <a:moveTo>
                    <a:pt x="12226" y="0"/>
                  </a:moveTo>
                  <a:cubicBezTo>
                    <a:pt x="15079" y="1689"/>
                    <a:pt x="17932" y="3378"/>
                    <a:pt x="19562" y="5511"/>
                  </a:cubicBezTo>
                  <a:cubicBezTo>
                    <a:pt x="21192" y="7644"/>
                    <a:pt x="21600" y="10222"/>
                    <a:pt x="18136" y="12978"/>
                  </a:cubicBezTo>
                  <a:cubicBezTo>
                    <a:pt x="14672" y="15733"/>
                    <a:pt x="7336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5488415" y="6494269"/>
              <a:ext cx="2385849" cy="107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51" fill="norm" stroke="1" extrusionOk="0">
                  <a:moveTo>
                    <a:pt x="7271" y="1057"/>
                  </a:moveTo>
                  <a:cubicBezTo>
                    <a:pt x="7156" y="716"/>
                    <a:pt x="7042" y="376"/>
                    <a:pt x="6755" y="185"/>
                  </a:cubicBezTo>
                  <a:cubicBezTo>
                    <a:pt x="6468" y="-6"/>
                    <a:pt x="6009" y="-49"/>
                    <a:pt x="5511" y="57"/>
                  </a:cubicBezTo>
                  <a:cubicBezTo>
                    <a:pt x="5014" y="164"/>
                    <a:pt x="4478" y="419"/>
                    <a:pt x="4000" y="738"/>
                  </a:cubicBezTo>
                  <a:cubicBezTo>
                    <a:pt x="3521" y="1057"/>
                    <a:pt x="3101" y="1439"/>
                    <a:pt x="2718" y="1907"/>
                  </a:cubicBezTo>
                  <a:cubicBezTo>
                    <a:pt x="2335" y="2375"/>
                    <a:pt x="1991" y="2927"/>
                    <a:pt x="1666" y="3565"/>
                  </a:cubicBezTo>
                  <a:cubicBezTo>
                    <a:pt x="1340" y="4203"/>
                    <a:pt x="1034" y="4926"/>
                    <a:pt x="757" y="5819"/>
                  </a:cubicBezTo>
                  <a:cubicBezTo>
                    <a:pt x="479" y="6712"/>
                    <a:pt x="231" y="7775"/>
                    <a:pt x="106" y="9029"/>
                  </a:cubicBezTo>
                  <a:cubicBezTo>
                    <a:pt x="-18" y="10283"/>
                    <a:pt x="-18" y="11729"/>
                    <a:pt x="30" y="12962"/>
                  </a:cubicBezTo>
                  <a:cubicBezTo>
                    <a:pt x="78" y="14195"/>
                    <a:pt x="173" y="15216"/>
                    <a:pt x="422" y="16002"/>
                  </a:cubicBezTo>
                  <a:cubicBezTo>
                    <a:pt x="671" y="16789"/>
                    <a:pt x="1073" y="17342"/>
                    <a:pt x="1551" y="17745"/>
                  </a:cubicBezTo>
                  <a:cubicBezTo>
                    <a:pt x="2029" y="18149"/>
                    <a:pt x="2584" y="18405"/>
                    <a:pt x="3215" y="18660"/>
                  </a:cubicBezTo>
                  <a:cubicBezTo>
                    <a:pt x="3847" y="18915"/>
                    <a:pt x="4555" y="19170"/>
                    <a:pt x="5234" y="19382"/>
                  </a:cubicBezTo>
                  <a:cubicBezTo>
                    <a:pt x="5913" y="19595"/>
                    <a:pt x="6563" y="19765"/>
                    <a:pt x="7195" y="20020"/>
                  </a:cubicBezTo>
                  <a:cubicBezTo>
                    <a:pt x="7826" y="20275"/>
                    <a:pt x="8438" y="20616"/>
                    <a:pt x="9089" y="20871"/>
                  </a:cubicBezTo>
                  <a:cubicBezTo>
                    <a:pt x="9739" y="21126"/>
                    <a:pt x="10428" y="21296"/>
                    <a:pt x="11117" y="21402"/>
                  </a:cubicBezTo>
                  <a:cubicBezTo>
                    <a:pt x="11806" y="21508"/>
                    <a:pt x="12494" y="21551"/>
                    <a:pt x="13193" y="21551"/>
                  </a:cubicBezTo>
                  <a:cubicBezTo>
                    <a:pt x="13891" y="21551"/>
                    <a:pt x="14599" y="21508"/>
                    <a:pt x="15316" y="21360"/>
                  </a:cubicBezTo>
                  <a:cubicBezTo>
                    <a:pt x="16034" y="21211"/>
                    <a:pt x="16761" y="20956"/>
                    <a:pt x="17392" y="20531"/>
                  </a:cubicBezTo>
                  <a:cubicBezTo>
                    <a:pt x="18023" y="20105"/>
                    <a:pt x="18559" y="19510"/>
                    <a:pt x="19037" y="18766"/>
                  </a:cubicBezTo>
                  <a:cubicBezTo>
                    <a:pt x="19516" y="18022"/>
                    <a:pt x="19937" y="17129"/>
                    <a:pt x="20319" y="16236"/>
                  </a:cubicBezTo>
                  <a:cubicBezTo>
                    <a:pt x="20702" y="15343"/>
                    <a:pt x="21046" y="14450"/>
                    <a:pt x="21266" y="13451"/>
                  </a:cubicBezTo>
                  <a:cubicBezTo>
                    <a:pt x="21486" y="12452"/>
                    <a:pt x="21582" y="11346"/>
                    <a:pt x="21563" y="10326"/>
                  </a:cubicBezTo>
                  <a:cubicBezTo>
                    <a:pt x="21544" y="9305"/>
                    <a:pt x="21410" y="8370"/>
                    <a:pt x="21238" y="7647"/>
                  </a:cubicBezTo>
                  <a:cubicBezTo>
                    <a:pt x="21065" y="6924"/>
                    <a:pt x="20855" y="6414"/>
                    <a:pt x="20463" y="5861"/>
                  </a:cubicBezTo>
                  <a:cubicBezTo>
                    <a:pt x="20071" y="5308"/>
                    <a:pt x="19497" y="4713"/>
                    <a:pt x="18884" y="4203"/>
                  </a:cubicBezTo>
                  <a:cubicBezTo>
                    <a:pt x="18272" y="3693"/>
                    <a:pt x="17622" y="3268"/>
                    <a:pt x="16990" y="2949"/>
                  </a:cubicBezTo>
                  <a:cubicBezTo>
                    <a:pt x="16359" y="2630"/>
                    <a:pt x="15747" y="2417"/>
                    <a:pt x="15135" y="2226"/>
                  </a:cubicBezTo>
                  <a:cubicBezTo>
                    <a:pt x="14522" y="2034"/>
                    <a:pt x="13910" y="1864"/>
                    <a:pt x="13298" y="1716"/>
                  </a:cubicBezTo>
                  <a:cubicBezTo>
                    <a:pt x="12686" y="1567"/>
                    <a:pt x="12073" y="1439"/>
                    <a:pt x="11423" y="1333"/>
                  </a:cubicBezTo>
                  <a:cubicBezTo>
                    <a:pt x="10772" y="1227"/>
                    <a:pt x="10084" y="1142"/>
                    <a:pt x="9395" y="1057"/>
                  </a:cubicBezTo>
                  <a:cubicBezTo>
                    <a:pt x="8706" y="971"/>
                    <a:pt x="8017" y="886"/>
                    <a:pt x="7310" y="908"/>
                  </a:cubicBezTo>
                  <a:cubicBezTo>
                    <a:pt x="6602" y="929"/>
                    <a:pt x="5875" y="1057"/>
                    <a:pt x="5301" y="1312"/>
                  </a:cubicBezTo>
                  <a:cubicBezTo>
                    <a:pt x="4727" y="1567"/>
                    <a:pt x="4306" y="1949"/>
                    <a:pt x="3885" y="2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494168" y="3596212"/>
              <a:ext cx="7704812" cy="24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56" y="17690"/>
                  </a:moveTo>
                  <a:cubicBezTo>
                    <a:pt x="27" y="16759"/>
                    <a:pt x="-3" y="15828"/>
                    <a:pt x="0" y="15455"/>
                  </a:cubicBezTo>
                  <a:cubicBezTo>
                    <a:pt x="3" y="15083"/>
                    <a:pt x="39" y="15269"/>
                    <a:pt x="130" y="15269"/>
                  </a:cubicBezTo>
                  <a:cubicBezTo>
                    <a:pt x="222" y="15269"/>
                    <a:pt x="371" y="15083"/>
                    <a:pt x="543" y="14524"/>
                  </a:cubicBezTo>
                  <a:cubicBezTo>
                    <a:pt x="715" y="13966"/>
                    <a:pt x="911" y="13034"/>
                    <a:pt x="1106" y="12383"/>
                  </a:cubicBezTo>
                  <a:cubicBezTo>
                    <a:pt x="1302" y="11731"/>
                    <a:pt x="1498" y="11359"/>
                    <a:pt x="1697" y="11079"/>
                  </a:cubicBezTo>
                  <a:cubicBezTo>
                    <a:pt x="1895" y="10800"/>
                    <a:pt x="2097" y="10614"/>
                    <a:pt x="2317" y="10241"/>
                  </a:cubicBezTo>
                  <a:cubicBezTo>
                    <a:pt x="2536" y="9869"/>
                    <a:pt x="2773" y="9310"/>
                    <a:pt x="3014" y="8659"/>
                  </a:cubicBezTo>
                  <a:cubicBezTo>
                    <a:pt x="3254" y="8007"/>
                    <a:pt x="3497" y="7262"/>
                    <a:pt x="3743" y="6331"/>
                  </a:cubicBezTo>
                  <a:cubicBezTo>
                    <a:pt x="3990" y="5400"/>
                    <a:pt x="4239" y="4283"/>
                    <a:pt x="4488" y="3352"/>
                  </a:cubicBezTo>
                  <a:cubicBezTo>
                    <a:pt x="4737" y="2421"/>
                    <a:pt x="4986" y="1676"/>
                    <a:pt x="5232" y="1210"/>
                  </a:cubicBezTo>
                  <a:cubicBezTo>
                    <a:pt x="5479" y="745"/>
                    <a:pt x="5722" y="559"/>
                    <a:pt x="5947" y="466"/>
                  </a:cubicBezTo>
                  <a:cubicBezTo>
                    <a:pt x="6173" y="372"/>
                    <a:pt x="6380" y="372"/>
                    <a:pt x="6582" y="466"/>
                  </a:cubicBezTo>
                  <a:cubicBezTo>
                    <a:pt x="6784" y="559"/>
                    <a:pt x="6979" y="745"/>
                    <a:pt x="7181" y="1024"/>
                  </a:cubicBezTo>
                  <a:cubicBezTo>
                    <a:pt x="7383" y="1303"/>
                    <a:pt x="7591" y="1676"/>
                    <a:pt x="7792" y="1955"/>
                  </a:cubicBezTo>
                  <a:cubicBezTo>
                    <a:pt x="7994" y="2234"/>
                    <a:pt x="8190" y="2421"/>
                    <a:pt x="8391" y="2607"/>
                  </a:cubicBezTo>
                  <a:cubicBezTo>
                    <a:pt x="8593" y="2793"/>
                    <a:pt x="8801" y="2979"/>
                    <a:pt x="9035" y="3072"/>
                  </a:cubicBezTo>
                  <a:cubicBezTo>
                    <a:pt x="9269" y="3166"/>
                    <a:pt x="9530" y="3166"/>
                    <a:pt x="9759" y="3072"/>
                  </a:cubicBezTo>
                  <a:cubicBezTo>
                    <a:pt x="9987" y="2979"/>
                    <a:pt x="10183" y="2793"/>
                    <a:pt x="10385" y="2607"/>
                  </a:cubicBezTo>
                  <a:cubicBezTo>
                    <a:pt x="10586" y="2421"/>
                    <a:pt x="10794" y="2234"/>
                    <a:pt x="11002" y="2048"/>
                  </a:cubicBezTo>
                  <a:cubicBezTo>
                    <a:pt x="11209" y="1862"/>
                    <a:pt x="11417" y="1676"/>
                    <a:pt x="11625" y="1583"/>
                  </a:cubicBezTo>
                  <a:cubicBezTo>
                    <a:pt x="11832" y="1490"/>
                    <a:pt x="12040" y="1490"/>
                    <a:pt x="12245" y="1490"/>
                  </a:cubicBezTo>
                  <a:cubicBezTo>
                    <a:pt x="12449" y="1490"/>
                    <a:pt x="12651" y="1490"/>
                    <a:pt x="12853" y="1583"/>
                  </a:cubicBezTo>
                  <a:cubicBezTo>
                    <a:pt x="13054" y="1676"/>
                    <a:pt x="13256" y="1862"/>
                    <a:pt x="13499" y="2048"/>
                  </a:cubicBezTo>
                  <a:cubicBezTo>
                    <a:pt x="13742" y="2234"/>
                    <a:pt x="14027" y="2421"/>
                    <a:pt x="14270" y="2514"/>
                  </a:cubicBezTo>
                  <a:cubicBezTo>
                    <a:pt x="14514" y="2607"/>
                    <a:pt x="14715" y="2607"/>
                    <a:pt x="14926" y="2514"/>
                  </a:cubicBezTo>
                  <a:cubicBezTo>
                    <a:pt x="15137" y="2421"/>
                    <a:pt x="15356" y="2234"/>
                    <a:pt x="15564" y="1955"/>
                  </a:cubicBezTo>
                  <a:cubicBezTo>
                    <a:pt x="15771" y="1676"/>
                    <a:pt x="15967" y="1303"/>
                    <a:pt x="16166" y="1024"/>
                  </a:cubicBezTo>
                  <a:cubicBezTo>
                    <a:pt x="16365" y="745"/>
                    <a:pt x="16566" y="559"/>
                    <a:pt x="16792" y="372"/>
                  </a:cubicBezTo>
                  <a:cubicBezTo>
                    <a:pt x="17017" y="186"/>
                    <a:pt x="17266" y="0"/>
                    <a:pt x="17518" y="0"/>
                  </a:cubicBezTo>
                  <a:cubicBezTo>
                    <a:pt x="17771" y="0"/>
                    <a:pt x="18026" y="186"/>
                    <a:pt x="18284" y="652"/>
                  </a:cubicBezTo>
                  <a:cubicBezTo>
                    <a:pt x="18542" y="1117"/>
                    <a:pt x="18803" y="1862"/>
                    <a:pt x="19043" y="2607"/>
                  </a:cubicBezTo>
                  <a:cubicBezTo>
                    <a:pt x="19283" y="3352"/>
                    <a:pt x="19503" y="4097"/>
                    <a:pt x="19719" y="4748"/>
                  </a:cubicBezTo>
                  <a:cubicBezTo>
                    <a:pt x="19936" y="5400"/>
                    <a:pt x="20149" y="5959"/>
                    <a:pt x="20381" y="6238"/>
                  </a:cubicBezTo>
                  <a:cubicBezTo>
                    <a:pt x="20612" y="6517"/>
                    <a:pt x="20861" y="6517"/>
                    <a:pt x="21057" y="6517"/>
                  </a:cubicBezTo>
                  <a:cubicBezTo>
                    <a:pt x="21253" y="6517"/>
                    <a:pt x="21395" y="6517"/>
                    <a:pt x="21481" y="6703"/>
                  </a:cubicBezTo>
                  <a:cubicBezTo>
                    <a:pt x="21567" y="6890"/>
                    <a:pt x="21597" y="7262"/>
                    <a:pt x="21594" y="7541"/>
                  </a:cubicBezTo>
                  <a:cubicBezTo>
                    <a:pt x="21591" y="7821"/>
                    <a:pt x="21555" y="8007"/>
                    <a:pt x="21419" y="8193"/>
                  </a:cubicBezTo>
                  <a:cubicBezTo>
                    <a:pt x="21283" y="8379"/>
                    <a:pt x="21045" y="8566"/>
                    <a:pt x="20802" y="8659"/>
                  </a:cubicBezTo>
                  <a:cubicBezTo>
                    <a:pt x="20559" y="8752"/>
                    <a:pt x="20310" y="8752"/>
                    <a:pt x="20060" y="8752"/>
                  </a:cubicBezTo>
                  <a:cubicBezTo>
                    <a:pt x="19811" y="8752"/>
                    <a:pt x="19562" y="8752"/>
                    <a:pt x="19319" y="8752"/>
                  </a:cubicBezTo>
                  <a:cubicBezTo>
                    <a:pt x="19076" y="8752"/>
                    <a:pt x="18838" y="8752"/>
                    <a:pt x="18622" y="8752"/>
                  </a:cubicBezTo>
                  <a:cubicBezTo>
                    <a:pt x="18405" y="8752"/>
                    <a:pt x="18210" y="8752"/>
                    <a:pt x="17999" y="8752"/>
                  </a:cubicBezTo>
                  <a:cubicBezTo>
                    <a:pt x="17788" y="8752"/>
                    <a:pt x="17563" y="8752"/>
                    <a:pt x="17338" y="8752"/>
                  </a:cubicBezTo>
                  <a:cubicBezTo>
                    <a:pt x="17112" y="8752"/>
                    <a:pt x="16887" y="8752"/>
                    <a:pt x="16655" y="8752"/>
                  </a:cubicBezTo>
                  <a:cubicBezTo>
                    <a:pt x="16424" y="8752"/>
                    <a:pt x="16187" y="8752"/>
                    <a:pt x="15946" y="8752"/>
                  </a:cubicBezTo>
                  <a:cubicBezTo>
                    <a:pt x="15706" y="8752"/>
                    <a:pt x="15463" y="8752"/>
                    <a:pt x="15252" y="8845"/>
                  </a:cubicBezTo>
                  <a:cubicBezTo>
                    <a:pt x="15042" y="8938"/>
                    <a:pt x="14864" y="9124"/>
                    <a:pt x="14647" y="9217"/>
                  </a:cubicBezTo>
                  <a:cubicBezTo>
                    <a:pt x="14431" y="9310"/>
                    <a:pt x="14176" y="9310"/>
                    <a:pt x="13923" y="9310"/>
                  </a:cubicBezTo>
                  <a:cubicBezTo>
                    <a:pt x="13671" y="9310"/>
                    <a:pt x="13422" y="9310"/>
                    <a:pt x="13167" y="9310"/>
                  </a:cubicBezTo>
                  <a:cubicBezTo>
                    <a:pt x="12912" y="9310"/>
                    <a:pt x="12651" y="9310"/>
                    <a:pt x="12396" y="9310"/>
                  </a:cubicBezTo>
                  <a:cubicBezTo>
                    <a:pt x="12141" y="9310"/>
                    <a:pt x="11892" y="9310"/>
                    <a:pt x="11642" y="9310"/>
                  </a:cubicBezTo>
                  <a:cubicBezTo>
                    <a:pt x="11393" y="9310"/>
                    <a:pt x="11144" y="9310"/>
                    <a:pt x="10898" y="9310"/>
                  </a:cubicBezTo>
                  <a:cubicBezTo>
                    <a:pt x="10652" y="9310"/>
                    <a:pt x="10408" y="9310"/>
                    <a:pt x="10168" y="9310"/>
                  </a:cubicBezTo>
                  <a:cubicBezTo>
                    <a:pt x="9928" y="9310"/>
                    <a:pt x="9691" y="9310"/>
                    <a:pt x="9453" y="9403"/>
                  </a:cubicBezTo>
                  <a:cubicBezTo>
                    <a:pt x="9216" y="9497"/>
                    <a:pt x="8979" y="9683"/>
                    <a:pt x="8750" y="9869"/>
                  </a:cubicBezTo>
                  <a:cubicBezTo>
                    <a:pt x="8522" y="10055"/>
                    <a:pt x="8302" y="10241"/>
                    <a:pt x="8089" y="10614"/>
                  </a:cubicBezTo>
                  <a:cubicBezTo>
                    <a:pt x="7875" y="10986"/>
                    <a:pt x="7668" y="11545"/>
                    <a:pt x="7439" y="12103"/>
                  </a:cubicBezTo>
                  <a:cubicBezTo>
                    <a:pt x="7211" y="12662"/>
                    <a:pt x="6962" y="13221"/>
                    <a:pt x="6718" y="13779"/>
                  </a:cubicBezTo>
                  <a:cubicBezTo>
                    <a:pt x="6475" y="14338"/>
                    <a:pt x="6238" y="14897"/>
                    <a:pt x="6010" y="15362"/>
                  </a:cubicBezTo>
                  <a:cubicBezTo>
                    <a:pt x="5781" y="15828"/>
                    <a:pt x="5562" y="16200"/>
                    <a:pt x="5348" y="16479"/>
                  </a:cubicBezTo>
                  <a:cubicBezTo>
                    <a:pt x="5134" y="16759"/>
                    <a:pt x="4927" y="16945"/>
                    <a:pt x="4695" y="17038"/>
                  </a:cubicBezTo>
                  <a:cubicBezTo>
                    <a:pt x="4464" y="17131"/>
                    <a:pt x="4209" y="17131"/>
                    <a:pt x="3960" y="17224"/>
                  </a:cubicBezTo>
                  <a:cubicBezTo>
                    <a:pt x="3711" y="17317"/>
                    <a:pt x="3467" y="17503"/>
                    <a:pt x="3227" y="17690"/>
                  </a:cubicBezTo>
                  <a:cubicBezTo>
                    <a:pt x="2987" y="17876"/>
                    <a:pt x="2750" y="18062"/>
                    <a:pt x="2524" y="18248"/>
                  </a:cubicBezTo>
                  <a:cubicBezTo>
                    <a:pt x="2299" y="18434"/>
                    <a:pt x="2085" y="18621"/>
                    <a:pt x="1863" y="18807"/>
                  </a:cubicBezTo>
                  <a:cubicBezTo>
                    <a:pt x="1640" y="18993"/>
                    <a:pt x="1409" y="19179"/>
                    <a:pt x="1213" y="19645"/>
                  </a:cubicBezTo>
                  <a:cubicBezTo>
                    <a:pt x="1017" y="20110"/>
                    <a:pt x="857" y="20855"/>
                    <a:pt x="6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1244600" y="260345"/>
              <a:ext cx="190500" cy="85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20" y="1173"/>
                    <a:pt x="20640" y="2347"/>
                    <a:pt x="19680" y="3947"/>
                  </a:cubicBezTo>
                  <a:cubicBezTo>
                    <a:pt x="18720" y="5547"/>
                    <a:pt x="17280" y="7573"/>
                    <a:pt x="15120" y="9600"/>
                  </a:cubicBezTo>
                  <a:cubicBezTo>
                    <a:pt x="12960" y="11627"/>
                    <a:pt x="10080" y="13653"/>
                    <a:pt x="7440" y="15387"/>
                  </a:cubicBezTo>
                  <a:cubicBezTo>
                    <a:pt x="4800" y="17120"/>
                    <a:pt x="2400" y="18560"/>
                    <a:pt x="1200" y="19547"/>
                  </a:cubicBezTo>
                  <a:cubicBezTo>
                    <a:pt x="0" y="20533"/>
                    <a:pt x="0" y="21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1323181" y="978845"/>
              <a:ext cx="207169" cy="21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17" fill="norm" stroke="1" extrusionOk="0">
                  <a:moveTo>
                    <a:pt x="12846" y="1776"/>
                  </a:moveTo>
                  <a:cubicBezTo>
                    <a:pt x="12191" y="945"/>
                    <a:pt x="11537" y="115"/>
                    <a:pt x="10664" y="11"/>
                  </a:cubicBezTo>
                  <a:cubicBezTo>
                    <a:pt x="9791" y="-93"/>
                    <a:pt x="8700" y="530"/>
                    <a:pt x="6846" y="3334"/>
                  </a:cubicBezTo>
                  <a:cubicBezTo>
                    <a:pt x="4991" y="6138"/>
                    <a:pt x="2373" y="11122"/>
                    <a:pt x="1064" y="14445"/>
                  </a:cubicBezTo>
                  <a:cubicBezTo>
                    <a:pt x="-245" y="17769"/>
                    <a:pt x="-245" y="19430"/>
                    <a:pt x="519" y="20365"/>
                  </a:cubicBezTo>
                  <a:cubicBezTo>
                    <a:pt x="1282" y="21299"/>
                    <a:pt x="2810" y="21507"/>
                    <a:pt x="6410" y="20780"/>
                  </a:cubicBezTo>
                  <a:cubicBezTo>
                    <a:pt x="10010" y="20053"/>
                    <a:pt x="15682" y="18392"/>
                    <a:pt x="21355" y="167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4565649" y="50795"/>
              <a:ext cx="317501" cy="6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72" y="2057"/>
                    <a:pt x="18144" y="4114"/>
                    <a:pt x="16128" y="6206"/>
                  </a:cubicBezTo>
                  <a:cubicBezTo>
                    <a:pt x="14112" y="8297"/>
                    <a:pt x="11808" y="10423"/>
                    <a:pt x="9576" y="12446"/>
                  </a:cubicBezTo>
                  <a:cubicBezTo>
                    <a:pt x="7344" y="14469"/>
                    <a:pt x="5184" y="16389"/>
                    <a:pt x="3600" y="17897"/>
                  </a:cubicBezTo>
                  <a:cubicBezTo>
                    <a:pt x="2016" y="19406"/>
                    <a:pt x="1008" y="205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4686411" y="618808"/>
              <a:ext cx="152290" cy="193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0983" fill="norm" stroke="1" extrusionOk="0">
                  <a:moveTo>
                    <a:pt x="20125" y="1068"/>
                  </a:moveTo>
                  <a:cubicBezTo>
                    <a:pt x="18666" y="378"/>
                    <a:pt x="17206" y="-311"/>
                    <a:pt x="15163" y="149"/>
                  </a:cubicBezTo>
                  <a:cubicBezTo>
                    <a:pt x="13120" y="608"/>
                    <a:pt x="10493" y="2217"/>
                    <a:pt x="7720" y="5204"/>
                  </a:cubicBezTo>
                  <a:cubicBezTo>
                    <a:pt x="4947" y="8191"/>
                    <a:pt x="2028" y="12557"/>
                    <a:pt x="715" y="15544"/>
                  </a:cubicBezTo>
                  <a:cubicBezTo>
                    <a:pt x="-599" y="18532"/>
                    <a:pt x="-307" y="20140"/>
                    <a:pt x="3342" y="20715"/>
                  </a:cubicBezTo>
                  <a:cubicBezTo>
                    <a:pt x="6990" y="21289"/>
                    <a:pt x="13996" y="20829"/>
                    <a:pt x="21001" y="203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4178300" y="1085845"/>
              <a:ext cx="241300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2103"/>
                    <a:pt x="17053" y="4207"/>
                    <a:pt x="14779" y="6634"/>
                  </a:cubicBezTo>
                  <a:cubicBezTo>
                    <a:pt x="12505" y="9061"/>
                    <a:pt x="10232" y="11811"/>
                    <a:pt x="7768" y="14360"/>
                  </a:cubicBezTo>
                  <a:cubicBezTo>
                    <a:pt x="5305" y="16908"/>
                    <a:pt x="2653" y="192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4257451" y="1615334"/>
              <a:ext cx="257399" cy="244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168" fill="norm" stroke="1" extrusionOk="0">
                  <a:moveTo>
                    <a:pt x="13032" y="2535"/>
                  </a:moveTo>
                  <a:cubicBezTo>
                    <a:pt x="13209" y="1436"/>
                    <a:pt x="13386" y="338"/>
                    <a:pt x="13032" y="64"/>
                  </a:cubicBezTo>
                  <a:cubicBezTo>
                    <a:pt x="12678" y="-211"/>
                    <a:pt x="11792" y="338"/>
                    <a:pt x="9668" y="2992"/>
                  </a:cubicBezTo>
                  <a:cubicBezTo>
                    <a:pt x="7543" y="5647"/>
                    <a:pt x="4179" y="10406"/>
                    <a:pt x="2320" y="13243"/>
                  </a:cubicBezTo>
                  <a:cubicBezTo>
                    <a:pt x="461" y="16081"/>
                    <a:pt x="107" y="16996"/>
                    <a:pt x="19" y="17911"/>
                  </a:cubicBezTo>
                  <a:cubicBezTo>
                    <a:pt x="-70" y="18826"/>
                    <a:pt x="107" y="19742"/>
                    <a:pt x="1612" y="20382"/>
                  </a:cubicBezTo>
                  <a:cubicBezTo>
                    <a:pt x="3117" y="21023"/>
                    <a:pt x="5950" y="21389"/>
                    <a:pt x="9491" y="21023"/>
                  </a:cubicBezTo>
                  <a:cubicBezTo>
                    <a:pt x="13032" y="20657"/>
                    <a:pt x="17281" y="19558"/>
                    <a:pt x="21530" y="184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